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1386" r:id="rId2"/>
    <p:sldId id="398" r:id="rId3"/>
    <p:sldId id="399" r:id="rId4"/>
    <p:sldId id="400" r:id="rId5"/>
    <p:sldId id="380" r:id="rId6"/>
    <p:sldId id="381" r:id="rId7"/>
    <p:sldId id="384" r:id="rId8"/>
    <p:sldId id="402" r:id="rId9"/>
    <p:sldId id="404" r:id="rId10"/>
    <p:sldId id="405" r:id="rId11"/>
    <p:sldId id="407" r:id="rId12"/>
    <p:sldId id="408" r:id="rId13"/>
    <p:sldId id="409" r:id="rId14"/>
    <p:sldId id="410" r:id="rId15"/>
    <p:sldId id="411" r:id="rId16"/>
    <p:sldId id="412" r:id="rId17"/>
    <p:sldId id="413" r:id="rId18"/>
    <p:sldId id="414" r:id="rId19"/>
    <p:sldId id="415" r:id="rId20"/>
    <p:sldId id="416" r:id="rId21"/>
    <p:sldId id="417" r:id="rId22"/>
    <p:sldId id="418" r:id="rId23"/>
    <p:sldId id="419" r:id="rId24"/>
    <p:sldId id="420" r:id="rId25"/>
    <p:sldId id="421" r:id="rId26"/>
    <p:sldId id="422" r:id="rId27"/>
    <p:sldId id="423" r:id="rId28"/>
    <p:sldId id="424" r:id="rId29"/>
    <p:sldId id="425" r:id="rId30"/>
    <p:sldId id="426" r:id="rId31"/>
    <p:sldId id="427" r:id="rId32"/>
    <p:sldId id="428" r:id="rId33"/>
    <p:sldId id="429" r:id="rId34"/>
    <p:sldId id="430" r:id="rId35"/>
    <p:sldId id="431" r:id="rId36"/>
    <p:sldId id="433" r:id="rId37"/>
    <p:sldId id="434" r:id="rId38"/>
    <p:sldId id="436" r:id="rId39"/>
    <p:sldId id="437" r:id="rId40"/>
    <p:sldId id="439" r:id="rId41"/>
    <p:sldId id="449" r:id="rId42"/>
    <p:sldId id="450" r:id="rId43"/>
    <p:sldId id="451" r:id="rId44"/>
    <p:sldId id="452" r:id="rId45"/>
    <p:sldId id="453" r:id="rId46"/>
    <p:sldId id="454" r:id="rId47"/>
    <p:sldId id="456" r:id="rId48"/>
    <p:sldId id="457" r:id="rId49"/>
    <p:sldId id="458" r:id="rId50"/>
    <p:sldId id="448" r:id="rId51"/>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8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C2286D-0DBE-4644-A538-34A6C903FB9C}" v="10754" dt="2022-01-23T21:39:34.497"/>
  </p1510:revLst>
</p1510:revInfo>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incs stílus, csak rács">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69" autoAdjust="0"/>
  </p:normalViewPr>
  <p:slideViewPr>
    <p:cSldViewPr snapToGrid="0">
      <p:cViewPr varScale="1">
        <p:scale>
          <a:sx n="101" d="100"/>
          <a:sy n="101" d="100"/>
        </p:scale>
        <p:origin x="954" y="108"/>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onkos Márk" userId="5b754e74-2ec2-4aaf-b9f5-cf8f0656bdfa" providerId="ADAL" clId="{F4C2286D-0DBE-4644-A538-34A6C903FB9C}"/>
    <pc:docChg chg="undo redo custSel addSld delSld modSld sldOrd">
      <pc:chgData name="Domonkos Márk" userId="5b754e74-2ec2-4aaf-b9f5-cf8f0656bdfa" providerId="ADAL" clId="{F4C2286D-0DBE-4644-A538-34A6C903FB9C}" dt="2022-01-23T21:40:36.351" v="47348" actId="27636"/>
      <pc:docMkLst>
        <pc:docMk/>
      </pc:docMkLst>
      <pc:sldChg chg="modSp mod">
        <pc:chgData name="Domonkos Márk" userId="5b754e74-2ec2-4aaf-b9f5-cf8f0656bdfa" providerId="ADAL" clId="{F4C2286D-0DBE-4644-A538-34A6C903FB9C}" dt="2022-01-13T10:18:41.350" v="296" actId="790"/>
        <pc:sldMkLst>
          <pc:docMk/>
          <pc:sldMk cId="409617917" sldId="256"/>
        </pc:sldMkLst>
        <pc:spChg chg="mod">
          <ac:chgData name="Domonkos Márk" userId="5b754e74-2ec2-4aaf-b9f5-cf8f0656bdfa" providerId="ADAL" clId="{F4C2286D-0DBE-4644-A538-34A6C903FB9C}" dt="2022-01-13T10:18:41.350" v="296" actId="790"/>
          <ac:spMkLst>
            <pc:docMk/>
            <pc:sldMk cId="409617917" sldId="256"/>
            <ac:spMk id="2" creationId="{FB887D79-A9CC-4FD1-A8B9-D42E563721F6}"/>
          </ac:spMkLst>
        </pc:spChg>
        <pc:spChg chg="mod">
          <ac:chgData name="Domonkos Márk" userId="5b754e74-2ec2-4aaf-b9f5-cf8f0656bdfa" providerId="ADAL" clId="{F4C2286D-0DBE-4644-A538-34A6C903FB9C}" dt="2022-01-13T10:18:41.350" v="296" actId="790"/>
          <ac:spMkLst>
            <pc:docMk/>
            <pc:sldMk cId="409617917" sldId="256"/>
            <ac:spMk id="3" creationId="{4008CD27-A5B1-404F-912A-5BDFA6CADAE5}"/>
          </ac:spMkLst>
        </pc:spChg>
        <pc:spChg chg="mod">
          <ac:chgData name="Domonkos Márk" userId="5b754e74-2ec2-4aaf-b9f5-cf8f0656bdfa" providerId="ADAL" clId="{F4C2286D-0DBE-4644-A538-34A6C903FB9C}" dt="2022-01-13T10:18:41.350" v="296" actId="790"/>
          <ac:spMkLst>
            <pc:docMk/>
            <pc:sldMk cId="409617917" sldId="256"/>
            <ac:spMk id="5" creationId="{1F10701C-DB10-4110-9E9C-CB8EB58515A3}"/>
          </ac:spMkLst>
        </pc:spChg>
      </pc:sldChg>
      <pc:sldChg chg="modSp mod">
        <pc:chgData name="Domonkos Márk" userId="5b754e74-2ec2-4aaf-b9f5-cf8f0656bdfa" providerId="ADAL" clId="{F4C2286D-0DBE-4644-A538-34A6C903FB9C}" dt="2022-01-13T10:24:03.917" v="487" actId="255"/>
        <pc:sldMkLst>
          <pc:docMk/>
          <pc:sldMk cId="4092062083" sldId="257"/>
        </pc:sldMkLst>
        <pc:spChg chg="mod">
          <ac:chgData name="Domonkos Márk" userId="5b754e74-2ec2-4aaf-b9f5-cf8f0656bdfa" providerId="ADAL" clId="{F4C2286D-0DBE-4644-A538-34A6C903FB9C}" dt="2022-01-13T10:24:03.917" v="487" actId="255"/>
          <ac:spMkLst>
            <pc:docMk/>
            <pc:sldMk cId="4092062083" sldId="257"/>
            <ac:spMk id="2" creationId="{9957989A-4D82-4FAA-952B-DD8F3C525DFB}"/>
          </ac:spMkLst>
        </pc:spChg>
        <pc:spChg chg="mod">
          <ac:chgData name="Domonkos Márk" userId="5b754e74-2ec2-4aaf-b9f5-cf8f0656bdfa" providerId="ADAL" clId="{F4C2286D-0DBE-4644-A538-34A6C903FB9C}" dt="2022-01-13T10:22:14.375" v="360" actId="20577"/>
          <ac:spMkLst>
            <pc:docMk/>
            <pc:sldMk cId="4092062083" sldId="257"/>
            <ac:spMk id="6" creationId="{A058E595-2C25-4EB0-B209-C1B21C2F22EF}"/>
          </ac:spMkLst>
        </pc:spChg>
      </pc:sldChg>
      <pc:sldChg chg="modSp add mod">
        <pc:chgData name="Domonkos Márk" userId="5b754e74-2ec2-4aaf-b9f5-cf8f0656bdfa" providerId="ADAL" clId="{F4C2286D-0DBE-4644-A538-34A6C903FB9C}" dt="2022-01-18T19:17:50.475" v="18851" actId="20577"/>
        <pc:sldMkLst>
          <pc:docMk/>
          <pc:sldMk cId="2471543007" sldId="260"/>
        </pc:sldMkLst>
        <pc:spChg chg="mod">
          <ac:chgData name="Domonkos Márk" userId="5b754e74-2ec2-4aaf-b9f5-cf8f0656bdfa" providerId="ADAL" clId="{F4C2286D-0DBE-4644-A538-34A6C903FB9C}" dt="2022-01-18T19:17:50.475" v="18851" actId="20577"/>
          <ac:spMkLst>
            <pc:docMk/>
            <pc:sldMk cId="2471543007" sldId="260"/>
            <ac:spMk id="2" creationId="{9957989A-4D82-4FAA-952B-DD8F3C525DFB}"/>
          </ac:spMkLst>
        </pc:spChg>
        <pc:spChg chg="mod">
          <ac:chgData name="Domonkos Márk" userId="5b754e74-2ec2-4aaf-b9f5-cf8f0656bdfa" providerId="ADAL" clId="{F4C2286D-0DBE-4644-A538-34A6C903FB9C}" dt="2022-01-13T10:24:11.941" v="488" actId="20577"/>
          <ac:spMkLst>
            <pc:docMk/>
            <pc:sldMk cId="2471543007" sldId="260"/>
            <ac:spMk id="6" creationId="{A058E595-2C25-4EB0-B209-C1B21C2F22EF}"/>
          </ac:spMkLst>
        </pc:spChg>
      </pc:sldChg>
      <pc:sldChg chg="del">
        <pc:chgData name="Domonkos Márk" userId="5b754e74-2ec2-4aaf-b9f5-cf8f0656bdfa" providerId="ADAL" clId="{F4C2286D-0DBE-4644-A538-34A6C903FB9C}" dt="2022-01-13T10:22:20.539" v="361" actId="47"/>
        <pc:sldMkLst>
          <pc:docMk/>
          <pc:sldMk cId="17323251" sldId="261"/>
        </pc:sldMkLst>
      </pc:sldChg>
      <pc:sldChg chg="modSp add mod">
        <pc:chgData name="Domonkos Márk" userId="5b754e74-2ec2-4aaf-b9f5-cf8f0656bdfa" providerId="ADAL" clId="{F4C2286D-0DBE-4644-A538-34A6C903FB9C}" dt="2022-01-19T21:10:19.311" v="23541" actId="20577"/>
        <pc:sldMkLst>
          <pc:docMk/>
          <pc:sldMk cId="1970605750" sldId="261"/>
        </pc:sldMkLst>
        <pc:spChg chg="mod">
          <ac:chgData name="Domonkos Márk" userId="5b754e74-2ec2-4aaf-b9f5-cf8f0656bdfa" providerId="ADAL" clId="{F4C2286D-0DBE-4644-A538-34A6C903FB9C}" dt="2022-01-19T21:10:19.311" v="23541" actId="20577"/>
          <ac:spMkLst>
            <pc:docMk/>
            <pc:sldMk cId="1970605750" sldId="261"/>
            <ac:spMk id="2" creationId="{9957989A-4D82-4FAA-952B-DD8F3C525DFB}"/>
          </ac:spMkLst>
        </pc:spChg>
        <pc:spChg chg="mod">
          <ac:chgData name="Domonkos Márk" userId="5b754e74-2ec2-4aaf-b9f5-cf8f0656bdfa" providerId="ADAL" clId="{F4C2286D-0DBE-4644-A538-34A6C903FB9C}" dt="2022-01-13T10:47:46.786" v="653" actId="20577"/>
          <ac:spMkLst>
            <pc:docMk/>
            <pc:sldMk cId="1970605750" sldId="261"/>
            <ac:spMk id="6" creationId="{A058E595-2C25-4EB0-B209-C1B21C2F22EF}"/>
          </ac:spMkLst>
        </pc:spChg>
      </pc:sldChg>
      <pc:sldChg chg="modSp add mod">
        <pc:chgData name="Domonkos Márk" userId="5b754e74-2ec2-4aaf-b9f5-cf8f0656bdfa" providerId="ADAL" clId="{F4C2286D-0DBE-4644-A538-34A6C903FB9C}" dt="2022-01-17T11:57:55.290" v="9028" actId="20577"/>
        <pc:sldMkLst>
          <pc:docMk/>
          <pc:sldMk cId="72514719" sldId="262"/>
        </pc:sldMkLst>
        <pc:spChg chg="mod">
          <ac:chgData name="Domonkos Márk" userId="5b754e74-2ec2-4aaf-b9f5-cf8f0656bdfa" providerId="ADAL" clId="{F4C2286D-0DBE-4644-A538-34A6C903FB9C}" dt="2022-01-17T11:57:55.290" v="9028" actId="20577"/>
          <ac:spMkLst>
            <pc:docMk/>
            <pc:sldMk cId="72514719" sldId="262"/>
            <ac:spMk id="2" creationId="{9957989A-4D82-4FAA-952B-DD8F3C525DFB}"/>
          </ac:spMkLst>
        </pc:spChg>
        <pc:spChg chg="mod">
          <ac:chgData name="Domonkos Márk" userId="5b754e74-2ec2-4aaf-b9f5-cf8f0656bdfa" providerId="ADAL" clId="{F4C2286D-0DBE-4644-A538-34A6C903FB9C}" dt="2022-01-13T11:39:31.045" v="979" actId="20577"/>
          <ac:spMkLst>
            <pc:docMk/>
            <pc:sldMk cId="72514719" sldId="262"/>
            <ac:spMk id="6" creationId="{A058E595-2C25-4EB0-B209-C1B21C2F22EF}"/>
          </ac:spMkLst>
        </pc:spChg>
      </pc:sldChg>
      <pc:sldChg chg="modSp add mod">
        <pc:chgData name="Domonkos Márk" userId="5b754e74-2ec2-4aaf-b9f5-cf8f0656bdfa" providerId="ADAL" clId="{F4C2286D-0DBE-4644-A538-34A6C903FB9C}" dt="2022-01-17T11:58:48.393" v="9032" actId="20577"/>
        <pc:sldMkLst>
          <pc:docMk/>
          <pc:sldMk cId="582995300" sldId="263"/>
        </pc:sldMkLst>
        <pc:spChg chg="mod">
          <ac:chgData name="Domonkos Márk" userId="5b754e74-2ec2-4aaf-b9f5-cf8f0656bdfa" providerId="ADAL" clId="{F4C2286D-0DBE-4644-A538-34A6C903FB9C}" dt="2022-01-17T11:58:48.393" v="9032" actId="20577"/>
          <ac:spMkLst>
            <pc:docMk/>
            <pc:sldMk cId="582995300" sldId="263"/>
            <ac:spMk id="2" creationId="{9957989A-4D82-4FAA-952B-DD8F3C525DFB}"/>
          </ac:spMkLst>
        </pc:spChg>
        <pc:spChg chg="mod">
          <ac:chgData name="Domonkos Márk" userId="5b754e74-2ec2-4aaf-b9f5-cf8f0656bdfa" providerId="ADAL" clId="{F4C2286D-0DBE-4644-A538-34A6C903FB9C}" dt="2022-01-13T11:57:05.978" v="1308" actId="20577"/>
          <ac:spMkLst>
            <pc:docMk/>
            <pc:sldMk cId="582995300" sldId="263"/>
            <ac:spMk id="6" creationId="{A058E595-2C25-4EB0-B209-C1B21C2F22EF}"/>
          </ac:spMkLst>
        </pc:spChg>
      </pc:sldChg>
      <pc:sldChg chg="modSp add mod">
        <pc:chgData name="Domonkos Márk" userId="5b754e74-2ec2-4aaf-b9f5-cf8f0656bdfa" providerId="ADAL" clId="{F4C2286D-0DBE-4644-A538-34A6C903FB9C}" dt="2022-01-13T12:36:45.754" v="1688" actId="20577"/>
        <pc:sldMkLst>
          <pc:docMk/>
          <pc:sldMk cId="1585498162" sldId="264"/>
        </pc:sldMkLst>
        <pc:spChg chg="mod">
          <ac:chgData name="Domonkos Márk" userId="5b754e74-2ec2-4aaf-b9f5-cf8f0656bdfa" providerId="ADAL" clId="{F4C2286D-0DBE-4644-A538-34A6C903FB9C}" dt="2022-01-13T12:36:45.754" v="1688" actId="20577"/>
          <ac:spMkLst>
            <pc:docMk/>
            <pc:sldMk cId="1585498162" sldId="264"/>
            <ac:spMk id="2" creationId="{9957989A-4D82-4FAA-952B-DD8F3C525DFB}"/>
          </ac:spMkLst>
        </pc:spChg>
        <pc:spChg chg="mod">
          <ac:chgData name="Domonkos Márk" userId="5b754e74-2ec2-4aaf-b9f5-cf8f0656bdfa" providerId="ADAL" clId="{F4C2286D-0DBE-4644-A538-34A6C903FB9C}" dt="2022-01-13T12:34:58.509" v="1469" actId="20577"/>
          <ac:spMkLst>
            <pc:docMk/>
            <pc:sldMk cId="1585498162" sldId="264"/>
            <ac:spMk id="6" creationId="{A058E595-2C25-4EB0-B209-C1B21C2F22EF}"/>
          </ac:spMkLst>
        </pc:spChg>
      </pc:sldChg>
      <pc:sldChg chg="modSp add mod">
        <pc:chgData name="Domonkos Márk" userId="5b754e74-2ec2-4aaf-b9f5-cf8f0656bdfa" providerId="ADAL" clId="{F4C2286D-0DBE-4644-A538-34A6C903FB9C}" dt="2022-01-22T11:38:46.807" v="36337" actId="113"/>
        <pc:sldMkLst>
          <pc:docMk/>
          <pc:sldMk cId="3679219422" sldId="265"/>
        </pc:sldMkLst>
        <pc:spChg chg="mod">
          <ac:chgData name="Domonkos Márk" userId="5b754e74-2ec2-4aaf-b9f5-cf8f0656bdfa" providerId="ADAL" clId="{F4C2286D-0DBE-4644-A538-34A6C903FB9C}" dt="2022-01-22T11:38:46.807" v="36337" actId="113"/>
          <ac:spMkLst>
            <pc:docMk/>
            <pc:sldMk cId="3679219422" sldId="265"/>
            <ac:spMk id="2" creationId="{9957989A-4D82-4FAA-952B-DD8F3C525DFB}"/>
          </ac:spMkLst>
        </pc:spChg>
        <pc:spChg chg="mod">
          <ac:chgData name="Domonkos Márk" userId="5b754e74-2ec2-4aaf-b9f5-cf8f0656bdfa" providerId="ADAL" clId="{F4C2286D-0DBE-4644-A538-34A6C903FB9C}" dt="2022-01-13T12:37:14.304" v="1690" actId="20577"/>
          <ac:spMkLst>
            <pc:docMk/>
            <pc:sldMk cId="3679219422" sldId="265"/>
            <ac:spMk id="6" creationId="{A058E595-2C25-4EB0-B209-C1B21C2F22EF}"/>
          </ac:spMkLst>
        </pc:spChg>
      </pc:sldChg>
      <pc:sldChg chg="modSp add mod">
        <pc:chgData name="Domonkos Márk" userId="5b754e74-2ec2-4aaf-b9f5-cf8f0656bdfa" providerId="ADAL" clId="{F4C2286D-0DBE-4644-A538-34A6C903FB9C}" dt="2022-01-20T08:43:15.225" v="25931" actId="113"/>
        <pc:sldMkLst>
          <pc:docMk/>
          <pc:sldMk cId="786879578" sldId="266"/>
        </pc:sldMkLst>
        <pc:spChg chg="mod">
          <ac:chgData name="Domonkos Márk" userId="5b754e74-2ec2-4aaf-b9f5-cf8f0656bdfa" providerId="ADAL" clId="{F4C2286D-0DBE-4644-A538-34A6C903FB9C}" dt="2022-01-20T08:43:15.225" v="25931" actId="113"/>
          <ac:spMkLst>
            <pc:docMk/>
            <pc:sldMk cId="786879578" sldId="266"/>
            <ac:spMk id="2" creationId="{9957989A-4D82-4FAA-952B-DD8F3C525DFB}"/>
          </ac:spMkLst>
        </pc:spChg>
        <pc:spChg chg="mod">
          <ac:chgData name="Domonkos Márk" userId="5b754e74-2ec2-4aaf-b9f5-cf8f0656bdfa" providerId="ADAL" clId="{F4C2286D-0DBE-4644-A538-34A6C903FB9C}" dt="2022-01-13T12:48:54.380" v="2049" actId="20577"/>
          <ac:spMkLst>
            <pc:docMk/>
            <pc:sldMk cId="786879578" sldId="266"/>
            <ac:spMk id="6" creationId="{A058E595-2C25-4EB0-B209-C1B21C2F22EF}"/>
          </ac:spMkLst>
        </pc:spChg>
      </pc:sldChg>
      <pc:sldChg chg="modSp add mod">
        <pc:chgData name="Domonkos Márk" userId="5b754e74-2ec2-4aaf-b9f5-cf8f0656bdfa" providerId="ADAL" clId="{F4C2286D-0DBE-4644-A538-34A6C903FB9C}" dt="2022-01-13T13:21:14.399" v="2771" actId="20577"/>
        <pc:sldMkLst>
          <pc:docMk/>
          <pc:sldMk cId="2581426700" sldId="267"/>
        </pc:sldMkLst>
        <pc:spChg chg="mod">
          <ac:chgData name="Domonkos Márk" userId="5b754e74-2ec2-4aaf-b9f5-cf8f0656bdfa" providerId="ADAL" clId="{F4C2286D-0DBE-4644-A538-34A6C903FB9C}" dt="2022-01-13T13:21:14.399" v="2771" actId="20577"/>
          <ac:spMkLst>
            <pc:docMk/>
            <pc:sldMk cId="2581426700" sldId="267"/>
            <ac:spMk id="2" creationId="{9957989A-4D82-4FAA-952B-DD8F3C525DFB}"/>
          </ac:spMkLst>
        </pc:spChg>
        <pc:spChg chg="mod">
          <ac:chgData name="Domonkos Márk" userId="5b754e74-2ec2-4aaf-b9f5-cf8f0656bdfa" providerId="ADAL" clId="{F4C2286D-0DBE-4644-A538-34A6C903FB9C}" dt="2022-01-13T12:54:01.181" v="2305" actId="20577"/>
          <ac:spMkLst>
            <pc:docMk/>
            <pc:sldMk cId="2581426700" sldId="267"/>
            <ac:spMk id="6" creationId="{A058E595-2C25-4EB0-B209-C1B21C2F22EF}"/>
          </ac:spMkLst>
        </pc:spChg>
      </pc:sldChg>
      <pc:sldChg chg="modSp add mod">
        <pc:chgData name="Domonkos Márk" userId="5b754e74-2ec2-4aaf-b9f5-cf8f0656bdfa" providerId="ADAL" clId="{F4C2286D-0DBE-4644-A538-34A6C903FB9C}" dt="2022-01-13T13:24:16.074" v="3090" actId="27636"/>
        <pc:sldMkLst>
          <pc:docMk/>
          <pc:sldMk cId="1699558265" sldId="268"/>
        </pc:sldMkLst>
        <pc:spChg chg="mod">
          <ac:chgData name="Domonkos Márk" userId="5b754e74-2ec2-4aaf-b9f5-cf8f0656bdfa" providerId="ADAL" clId="{F4C2286D-0DBE-4644-A538-34A6C903FB9C}" dt="2022-01-13T13:24:16.074" v="3090" actId="27636"/>
          <ac:spMkLst>
            <pc:docMk/>
            <pc:sldMk cId="1699558265" sldId="268"/>
            <ac:spMk id="2" creationId="{9957989A-4D82-4FAA-952B-DD8F3C525DFB}"/>
          </ac:spMkLst>
        </pc:spChg>
        <pc:spChg chg="mod">
          <ac:chgData name="Domonkos Márk" userId="5b754e74-2ec2-4aaf-b9f5-cf8f0656bdfa" providerId="ADAL" clId="{F4C2286D-0DBE-4644-A538-34A6C903FB9C}" dt="2022-01-13T13:21:20.028" v="2776" actId="20577"/>
          <ac:spMkLst>
            <pc:docMk/>
            <pc:sldMk cId="1699558265" sldId="268"/>
            <ac:spMk id="6" creationId="{A058E595-2C25-4EB0-B209-C1B21C2F22EF}"/>
          </ac:spMkLst>
        </pc:spChg>
      </pc:sldChg>
      <pc:sldChg chg="modSp add mod">
        <pc:chgData name="Domonkos Márk" userId="5b754e74-2ec2-4aaf-b9f5-cf8f0656bdfa" providerId="ADAL" clId="{F4C2286D-0DBE-4644-A538-34A6C903FB9C}" dt="2022-01-13T13:27:00.205" v="3363" actId="6549"/>
        <pc:sldMkLst>
          <pc:docMk/>
          <pc:sldMk cId="2032518119" sldId="269"/>
        </pc:sldMkLst>
        <pc:spChg chg="mod">
          <ac:chgData name="Domonkos Márk" userId="5b754e74-2ec2-4aaf-b9f5-cf8f0656bdfa" providerId="ADAL" clId="{F4C2286D-0DBE-4644-A538-34A6C903FB9C}" dt="2022-01-13T13:27:00.205" v="3363" actId="6549"/>
          <ac:spMkLst>
            <pc:docMk/>
            <pc:sldMk cId="2032518119" sldId="269"/>
            <ac:spMk id="2" creationId="{9957989A-4D82-4FAA-952B-DD8F3C525DFB}"/>
          </ac:spMkLst>
        </pc:spChg>
        <pc:spChg chg="mod">
          <ac:chgData name="Domonkos Márk" userId="5b754e74-2ec2-4aaf-b9f5-cf8f0656bdfa" providerId="ADAL" clId="{F4C2286D-0DBE-4644-A538-34A6C903FB9C}" dt="2022-01-13T13:24:36.453" v="3096" actId="20577"/>
          <ac:spMkLst>
            <pc:docMk/>
            <pc:sldMk cId="2032518119" sldId="269"/>
            <ac:spMk id="6" creationId="{A058E595-2C25-4EB0-B209-C1B21C2F22EF}"/>
          </ac:spMkLst>
        </pc:spChg>
      </pc:sldChg>
      <pc:sldChg chg="modSp new mod ord">
        <pc:chgData name="Domonkos Márk" userId="5b754e74-2ec2-4aaf-b9f5-cf8f0656bdfa" providerId="ADAL" clId="{F4C2286D-0DBE-4644-A538-34A6C903FB9C}" dt="2022-01-13T13:27:32.350" v="3386" actId="20577"/>
        <pc:sldMkLst>
          <pc:docMk/>
          <pc:sldMk cId="230046889" sldId="270"/>
        </pc:sldMkLst>
        <pc:spChg chg="mod">
          <ac:chgData name="Domonkos Márk" userId="5b754e74-2ec2-4aaf-b9f5-cf8f0656bdfa" providerId="ADAL" clId="{F4C2286D-0DBE-4644-A538-34A6C903FB9C}" dt="2022-01-13T13:27:32.350" v="3386" actId="20577"/>
          <ac:spMkLst>
            <pc:docMk/>
            <pc:sldMk cId="230046889" sldId="270"/>
            <ac:spMk id="2" creationId="{939C8A08-5B11-46BD-A92C-1BFC1B35E504}"/>
          </ac:spMkLst>
        </pc:spChg>
      </pc:sldChg>
      <pc:sldChg chg="new del">
        <pc:chgData name="Domonkos Márk" userId="5b754e74-2ec2-4aaf-b9f5-cf8f0656bdfa" providerId="ADAL" clId="{F4C2286D-0DBE-4644-A538-34A6C903FB9C}" dt="2022-01-13T13:27:13.580" v="3365" actId="47"/>
        <pc:sldMkLst>
          <pc:docMk/>
          <pc:sldMk cId="523898862" sldId="270"/>
        </pc:sldMkLst>
      </pc:sldChg>
      <pc:sldChg chg="modSp add mod">
        <pc:chgData name="Domonkos Márk" userId="5b754e74-2ec2-4aaf-b9f5-cf8f0656bdfa" providerId="ADAL" clId="{F4C2286D-0DBE-4644-A538-34A6C903FB9C}" dt="2022-01-13T13:28:23.514" v="3423" actId="6549"/>
        <pc:sldMkLst>
          <pc:docMk/>
          <pc:sldMk cId="3091956154" sldId="271"/>
        </pc:sldMkLst>
        <pc:spChg chg="mod">
          <ac:chgData name="Domonkos Márk" userId="5b754e74-2ec2-4aaf-b9f5-cf8f0656bdfa" providerId="ADAL" clId="{F4C2286D-0DBE-4644-A538-34A6C903FB9C}" dt="2022-01-13T13:28:23.514" v="3423" actId="6549"/>
          <ac:spMkLst>
            <pc:docMk/>
            <pc:sldMk cId="3091956154" sldId="271"/>
            <ac:spMk id="2" creationId="{939C8A08-5B11-46BD-A92C-1BFC1B35E504}"/>
          </ac:spMkLst>
        </pc:spChg>
      </pc:sldChg>
      <pc:sldChg chg="modSp add mod">
        <pc:chgData name="Domonkos Márk" userId="5b754e74-2ec2-4aaf-b9f5-cf8f0656bdfa" providerId="ADAL" clId="{F4C2286D-0DBE-4644-A538-34A6C903FB9C}" dt="2022-01-13T13:28:46.962" v="3427" actId="20577"/>
        <pc:sldMkLst>
          <pc:docMk/>
          <pc:sldMk cId="1531707755" sldId="272"/>
        </pc:sldMkLst>
        <pc:spChg chg="mod">
          <ac:chgData name="Domonkos Márk" userId="5b754e74-2ec2-4aaf-b9f5-cf8f0656bdfa" providerId="ADAL" clId="{F4C2286D-0DBE-4644-A538-34A6C903FB9C}" dt="2022-01-13T13:28:46.962" v="3427" actId="20577"/>
          <ac:spMkLst>
            <pc:docMk/>
            <pc:sldMk cId="1531707755" sldId="272"/>
            <ac:spMk id="2" creationId="{939C8A08-5B11-46BD-A92C-1BFC1B35E504}"/>
          </ac:spMkLst>
        </pc:spChg>
      </pc:sldChg>
      <pc:sldChg chg="modSp add mod">
        <pc:chgData name="Domonkos Márk" userId="5b754e74-2ec2-4aaf-b9f5-cf8f0656bdfa" providerId="ADAL" clId="{F4C2286D-0DBE-4644-A538-34A6C903FB9C}" dt="2022-01-13T13:32:52.362" v="3466" actId="122"/>
        <pc:sldMkLst>
          <pc:docMk/>
          <pc:sldMk cId="2062825216" sldId="273"/>
        </pc:sldMkLst>
        <pc:spChg chg="mod">
          <ac:chgData name="Domonkos Márk" userId="5b754e74-2ec2-4aaf-b9f5-cf8f0656bdfa" providerId="ADAL" clId="{F4C2286D-0DBE-4644-A538-34A6C903FB9C}" dt="2022-01-13T13:32:52.362" v="3466" actId="122"/>
          <ac:spMkLst>
            <pc:docMk/>
            <pc:sldMk cId="2062825216" sldId="273"/>
            <ac:spMk id="2" creationId="{939C8A08-5B11-46BD-A92C-1BFC1B35E504}"/>
          </ac:spMkLst>
        </pc:spChg>
      </pc:sldChg>
      <pc:sldChg chg="modSp add mod">
        <pc:chgData name="Domonkos Márk" userId="5b754e74-2ec2-4aaf-b9f5-cf8f0656bdfa" providerId="ADAL" clId="{F4C2286D-0DBE-4644-A538-34A6C903FB9C}" dt="2022-01-13T13:32:48.147" v="3465" actId="122"/>
        <pc:sldMkLst>
          <pc:docMk/>
          <pc:sldMk cId="1435531999" sldId="274"/>
        </pc:sldMkLst>
        <pc:spChg chg="mod">
          <ac:chgData name="Domonkos Márk" userId="5b754e74-2ec2-4aaf-b9f5-cf8f0656bdfa" providerId="ADAL" clId="{F4C2286D-0DBE-4644-A538-34A6C903FB9C}" dt="2022-01-13T13:32:48.147" v="3465" actId="122"/>
          <ac:spMkLst>
            <pc:docMk/>
            <pc:sldMk cId="1435531999" sldId="274"/>
            <ac:spMk id="2" creationId="{939C8A08-5B11-46BD-A92C-1BFC1B35E504}"/>
          </ac:spMkLst>
        </pc:spChg>
      </pc:sldChg>
      <pc:sldChg chg="modSp add mod">
        <pc:chgData name="Domonkos Márk" userId="5b754e74-2ec2-4aaf-b9f5-cf8f0656bdfa" providerId="ADAL" clId="{F4C2286D-0DBE-4644-A538-34A6C903FB9C}" dt="2022-01-13T13:32:44.596" v="3464" actId="122"/>
        <pc:sldMkLst>
          <pc:docMk/>
          <pc:sldMk cId="1299238877" sldId="275"/>
        </pc:sldMkLst>
        <pc:spChg chg="mod">
          <ac:chgData name="Domonkos Márk" userId="5b754e74-2ec2-4aaf-b9f5-cf8f0656bdfa" providerId="ADAL" clId="{F4C2286D-0DBE-4644-A538-34A6C903FB9C}" dt="2022-01-13T13:32:44.596" v="3464" actId="122"/>
          <ac:spMkLst>
            <pc:docMk/>
            <pc:sldMk cId="1299238877" sldId="275"/>
            <ac:spMk id="2" creationId="{939C8A08-5B11-46BD-A92C-1BFC1B35E504}"/>
          </ac:spMkLst>
        </pc:spChg>
      </pc:sldChg>
      <pc:sldChg chg="modSp add mod">
        <pc:chgData name="Domonkos Márk" userId="5b754e74-2ec2-4aaf-b9f5-cf8f0656bdfa" providerId="ADAL" clId="{F4C2286D-0DBE-4644-A538-34A6C903FB9C}" dt="2022-01-13T13:32:39.765" v="3463" actId="122"/>
        <pc:sldMkLst>
          <pc:docMk/>
          <pc:sldMk cId="1536878389" sldId="276"/>
        </pc:sldMkLst>
        <pc:spChg chg="mod">
          <ac:chgData name="Domonkos Márk" userId="5b754e74-2ec2-4aaf-b9f5-cf8f0656bdfa" providerId="ADAL" clId="{F4C2286D-0DBE-4644-A538-34A6C903FB9C}" dt="2022-01-13T13:32:39.765" v="3463" actId="122"/>
          <ac:spMkLst>
            <pc:docMk/>
            <pc:sldMk cId="1536878389" sldId="276"/>
            <ac:spMk id="2" creationId="{939C8A08-5B11-46BD-A92C-1BFC1B35E504}"/>
          </ac:spMkLst>
        </pc:spChg>
      </pc:sldChg>
      <pc:sldChg chg="modSp add mod">
        <pc:chgData name="Domonkos Márk" userId="5b754e74-2ec2-4aaf-b9f5-cf8f0656bdfa" providerId="ADAL" clId="{F4C2286D-0DBE-4644-A538-34A6C903FB9C}" dt="2022-01-13T13:32:02.530" v="3459" actId="20577"/>
        <pc:sldMkLst>
          <pc:docMk/>
          <pc:sldMk cId="1190799429" sldId="277"/>
        </pc:sldMkLst>
        <pc:spChg chg="mod">
          <ac:chgData name="Domonkos Márk" userId="5b754e74-2ec2-4aaf-b9f5-cf8f0656bdfa" providerId="ADAL" clId="{F4C2286D-0DBE-4644-A538-34A6C903FB9C}" dt="2022-01-13T13:32:02.530" v="3459" actId="20577"/>
          <ac:spMkLst>
            <pc:docMk/>
            <pc:sldMk cId="1190799429" sldId="277"/>
            <ac:spMk id="2" creationId="{939C8A08-5B11-46BD-A92C-1BFC1B35E504}"/>
          </ac:spMkLst>
        </pc:spChg>
      </pc:sldChg>
      <pc:sldChg chg="modSp add mod">
        <pc:chgData name="Domonkos Márk" userId="5b754e74-2ec2-4aaf-b9f5-cf8f0656bdfa" providerId="ADAL" clId="{F4C2286D-0DBE-4644-A538-34A6C903FB9C}" dt="2022-01-13T13:32:32.811" v="3462" actId="122"/>
        <pc:sldMkLst>
          <pc:docMk/>
          <pc:sldMk cId="2869271754" sldId="278"/>
        </pc:sldMkLst>
        <pc:spChg chg="mod">
          <ac:chgData name="Domonkos Márk" userId="5b754e74-2ec2-4aaf-b9f5-cf8f0656bdfa" providerId="ADAL" clId="{F4C2286D-0DBE-4644-A538-34A6C903FB9C}" dt="2022-01-13T13:32:32.811" v="3462" actId="122"/>
          <ac:spMkLst>
            <pc:docMk/>
            <pc:sldMk cId="2869271754" sldId="278"/>
            <ac:spMk id="2" creationId="{939C8A08-5B11-46BD-A92C-1BFC1B35E504}"/>
          </ac:spMkLst>
        </pc:spChg>
      </pc:sldChg>
      <pc:sldChg chg="modSp add mod">
        <pc:chgData name="Domonkos Márk" userId="5b754e74-2ec2-4aaf-b9f5-cf8f0656bdfa" providerId="ADAL" clId="{F4C2286D-0DBE-4644-A538-34A6C903FB9C}" dt="2022-01-13T13:33:20.906" v="3468" actId="20577"/>
        <pc:sldMkLst>
          <pc:docMk/>
          <pc:sldMk cId="3096987053" sldId="279"/>
        </pc:sldMkLst>
        <pc:spChg chg="mod">
          <ac:chgData name="Domonkos Márk" userId="5b754e74-2ec2-4aaf-b9f5-cf8f0656bdfa" providerId="ADAL" clId="{F4C2286D-0DBE-4644-A538-34A6C903FB9C}" dt="2022-01-13T13:33:20.906" v="3468" actId="20577"/>
          <ac:spMkLst>
            <pc:docMk/>
            <pc:sldMk cId="3096987053" sldId="279"/>
            <ac:spMk id="2" creationId="{939C8A08-5B11-46BD-A92C-1BFC1B35E504}"/>
          </ac:spMkLst>
        </pc:spChg>
      </pc:sldChg>
      <pc:sldChg chg="modSp add mod">
        <pc:chgData name="Domonkos Márk" userId="5b754e74-2ec2-4aaf-b9f5-cf8f0656bdfa" providerId="ADAL" clId="{F4C2286D-0DBE-4644-A538-34A6C903FB9C}" dt="2022-01-13T13:33:42.979" v="3471" actId="122"/>
        <pc:sldMkLst>
          <pc:docMk/>
          <pc:sldMk cId="1823771771" sldId="280"/>
        </pc:sldMkLst>
        <pc:spChg chg="mod">
          <ac:chgData name="Domonkos Márk" userId="5b754e74-2ec2-4aaf-b9f5-cf8f0656bdfa" providerId="ADAL" clId="{F4C2286D-0DBE-4644-A538-34A6C903FB9C}" dt="2022-01-13T13:33:42.979" v="3471" actId="122"/>
          <ac:spMkLst>
            <pc:docMk/>
            <pc:sldMk cId="1823771771" sldId="280"/>
            <ac:spMk id="2" creationId="{939C8A08-5B11-46BD-A92C-1BFC1B35E504}"/>
          </ac:spMkLst>
        </pc:spChg>
      </pc:sldChg>
      <pc:sldChg chg="modSp new mod">
        <pc:chgData name="Domonkos Márk" userId="5b754e74-2ec2-4aaf-b9f5-cf8f0656bdfa" providerId="ADAL" clId="{F4C2286D-0DBE-4644-A538-34A6C903FB9C}" dt="2022-01-13T13:34:37.468" v="3502" actId="20577"/>
        <pc:sldMkLst>
          <pc:docMk/>
          <pc:sldMk cId="3357471379" sldId="281"/>
        </pc:sldMkLst>
        <pc:spChg chg="mod">
          <ac:chgData name="Domonkos Márk" userId="5b754e74-2ec2-4aaf-b9f5-cf8f0656bdfa" providerId="ADAL" clId="{F4C2286D-0DBE-4644-A538-34A6C903FB9C}" dt="2022-01-13T13:34:37.468" v="3502" actId="20577"/>
          <ac:spMkLst>
            <pc:docMk/>
            <pc:sldMk cId="3357471379" sldId="281"/>
            <ac:spMk id="2" creationId="{4AF63135-CC5B-4BE8-9AEE-C902F2E34264}"/>
          </ac:spMkLst>
        </pc:spChg>
      </pc:sldChg>
      <pc:sldChg chg="addSp delSp modSp new mod modAnim">
        <pc:chgData name="Domonkos Márk" userId="5b754e74-2ec2-4aaf-b9f5-cf8f0656bdfa" providerId="ADAL" clId="{F4C2286D-0DBE-4644-A538-34A6C903FB9C}" dt="2022-01-17T08:27:49.652" v="3675" actId="1076"/>
        <pc:sldMkLst>
          <pc:docMk/>
          <pc:sldMk cId="228263829" sldId="282"/>
        </pc:sldMkLst>
        <pc:spChg chg="del mod">
          <ac:chgData name="Domonkos Márk" userId="5b754e74-2ec2-4aaf-b9f5-cf8f0656bdfa" providerId="ADAL" clId="{F4C2286D-0DBE-4644-A538-34A6C903FB9C}" dt="2022-01-17T08:26:53.039" v="3631" actId="478"/>
          <ac:spMkLst>
            <pc:docMk/>
            <pc:sldMk cId="228263829" sldId="282"/>
            <ac:spMk id="2" creationId="{8C8AF875-10A3-47CB-A296-670B18DFF398}"/>
          </ac:spMkLst>
        </pc:spChg>
        <pc:spChg chg="mod">
          <ac:chgData name="Domonkos Márk" userId="5b754e74-2ec2-4aaf-b9f5-cf8f0656bdfa" providerId="ADAL" clId="{F4C2286D-0DBE-4644-A538-34A6C903FB9C}" dt="2022-01-17T08:26:40.772" v="3629" actId="20577"/>
          <ac:spMkLst>
            <pc:docMk/>
            <pc:sldMk cId="228263829" sldId="282"/>
            <ac:spMk id="6" creationId="{1420C018-A11F-4494-9043-CE902106807B}"/>
          </ac:spMkLst>
        </pc:spChg>
        <pc:spChg chg="add mod">
          <ac:chgData name="Domonkos Márk" userId="5b754e74-2ec2-4aaf-b9f5-cf8f0656bdfa" providerId="ADAL" clId="{F4C2286D-0DBE-4644-A538-34A6C903FB9C}" dt="2022-01-17T08:27:04.509" v="3632" actId="1076"/>
          <ac:spMkLst>
            <pc:docMk/>
            <pc:sldMk cId="228263829" sldId="282"/>
            <ac:spMk id="15" creationId="{900287BF-4577-436B-8A6D-C78EA0AF5050}"/>
          </ac:spMkLst>
        </pc:spChg>
        <pc:spChg chg="add mod">
          <ac:chgData name="Domonkos Márk" userId="5b754e74-2ec2-4aaf-b9f5-cf8f0656bdfa" providerId="ADAL" clId="{F4C2286D-0DBE-4644-A538-34A6C903FB9C}" dt="2022-01-17T08:27:04.509" v="3632" actId="1076"/>
          <ac:spMkLst>
            <pc:docMk/>
            <pc:sldMk cId="228263829" sldId="282"/>
            <ac:spMk id="16" creationId="{6EA20C68-CEA4-409C-9087-46653E9558DA}"/>
          </ac:spMkLst>
        </pc:spChg>
        <pc:spChg chg="add mod">
          <ac:chgData name="Domonkos Márk" userId="5b754e74-2ec2-4aaf-b9f5-cf8f0656bdfa" providerId="ADAL" clId="{F4C2286D-0DBE-4644-A538-34A6C903FB9C}" dt="2022-01-17T08:27:04.509" v="3632" actId="1076"/>
          <ac:spMkLst>
            <pc:docMk/>
            <pc:sldMk cId="228263829" sldId="282"/>
            <ac:spMk id="17" creationId="{9412F2CE-AAB5-42CE-87F3-F0D5E00C0CE8}"/>
          </ac:spMkLst>
        </pc:spChg>
        <pc:spChg chg="add mod">
          <ac:chgData name="Domonkos Márk" userId="5b754e74-2ec2-4aaf-b9f5-cf8f0656bdfa" providerId="ADAL" clId="{F4C2286D-0DBE-4644-A538-34A6C903FB9C}" dt="2022-01-17T08:27:49.652" v="3675" actId="1076"/>
          <ac:spMkLst>
            <pc:docMk/>
            <pc:sldMk cId="228263829" sldId="282"/>
            <ac:spMk id="18" creationId="{2C45E887-5E64-436F-BC5D-4B87EB629DAF}"/>
          </ac:spMkLst>
        </pc:spChg>
        <pc:picChg chg="add mod">
          <ac:chgData name="Domonkos Márk" userId="5b754e74-2ec2-4aaf-b9f5-cf8f0656bdfa" providerId="ADAL" clId="{F4C2286D-0DBE-4644-A538-34A6C903FB9C}" dt="2022-01-17T08:27:04.509" v="3632" actId="1076"/>
          <ac:picMkLst>
            <pc:docMk/>
            <pc:sldMk cId="228263829" sldId="282"/>
            <ac:picMk id="7" creationId="{38C79D33-7F6C-4145-932D-5A735E750559}"/>
          </ac:picMkLst>
        </pc:picChg>
        <pc:picChg chg="add mod">
          <ac:chgData name="Domonkos Márk" userId="5b754e74-2ec2-4aaf-b9f5-cf8f0656bdfa" providerId="ADAL" clId="{F4C2286D-0DBE-4644-A538-34A6C903FB9C}" dt="2022-01-17T08:27:04.509" v="3632" actId="1076"/>
          <ac:picMkLst>
            <pc:docMk/>
            <pc:sldMk cId="228263829" sldId="282"/>
            <ac:picMk id="8" creationId="{452BBD6F-AD55-4F8E-A6E5-4DDB1D26F3F7}"/>
          </ac:picMkLst>
        </pc:picChg>
        <pc:picChg chg="add mod">
          <ac:chgData name="Domonkos Márk" userId="5b754e74-2ec2-4aaf-b9f5-cf8f0656bdfa" providerId="ADAL" clId="{F4C2286D-0DBE-4644-A538-34A6C903FB9C}" dt="2022-01-17T08:27:04.509" v="3632" actId="1076"/>
          <ac:picMkLst>
            <pc:docMk/>
            <pc:sldMk cId="228263829" sldId="282"/>
            <ac:picMk id="9" creationId="{C212F49F-0726-430E-B160-60E2B430EAEF}"/>
          </ac:picMkLst>
        </pc:picChg>
        <pc:picChg chg="add mod">
          <ac:chgData name="Domonkos Márk" userId="5b754e74-2ec2-4aaf-b9f5-cf8f0656bdfa" providerId="ADAL" clId="{F4C2286D-0DBE-4644-A538-34A6C903FB9C}" dt="2022-01-17T08:27:04.509" v="3632" actId="1076"/>
          <ac:picMkLst>
            <pc:docMk/>
            <pc:sldMk cId="228263829" sldId="282"/>
            <ac:picMk id="10" creationId="{417C9FCC-391A-4B89-8DD7-054FA57FDA0B}"/>
          </ac:picMkLst>
        </pc:picChg>
        <pc:picChg chg="add mod">
          <ac:chgData name="Domonkos Márk" userId="5b754e74-2ec2-4aaf-b9f5-cf8f0656bdfa" providerId="ADAL" clId="{F4C2286D-0DBE-4644-A538-34A6C903FB9C}" dt="2022-01-17T08:27:31.169" v="3672" actId="1076"/>
          <ac:picMkLst>
            <pc:docMk/>
            <pc:sldMk cId="228263829" sldId="282"/>
            <ac:picMk id="11" creationId="{BD7D397D-DF0B-47DD-A138-FBBFB6B43C1C}"/>
          </ac:picMkLst>
        </pc:picChg>
        <pc:picChg chg="add mod">
          <ac:chgData name="Domonkos Márk" userId="5b754e74-2ec2-4aaf-b9f5-cf8f0656bdfa" providerId="ADAL" clId="{F4C2286D-0DBE-4644-A538-34A6C903FB9C}" dt="2022-01-17T08:27:04.509" v="3632" actId="1076"/>
          <ac:picMkLst>
            <pc:docMk/>
            <pc:sldMk cId="228263829" sldId="282"/>
            <ac:picMk id="12" creationId="{0808EE9E-0A5C-4B24-BBCA-DF08F5A14128}"/>
          </ac:picMkLst>
        </pc:picChg>
        <pc:picChg chg="add mod">
          <ac:chgData name="Domonkos Márk" userId="5b754e74-2ec2-4aaf-b9f5-cf8f0656bdfa" providerId="ADAL" clId="{F4C2286D-0DBE-4644-A538-34A6C903FB9C}" dt="2022-01-17T08:27:04.509" v="3632" actId="1076"/>
          <ac:picMkLst>
            <pc:docMk/>
            <pc:sldMk cId="228263829" sldId="282"/>
            <ac:picMk id="13" creationId="{2E3290AC-3404-45A5-9A92-421729BEE020}"/>
          </ac:picMkLst>
        </pc:picChg>
        <pc:picChg chg="add mod">
          <ac:chgData name="Domonkos Márk" userId="5b754e74-2ec2-4aaf-b9f5-cf8f0656bdfa" providerId="ADAL" clId="{F4C2286D-0DBE-4644-A538-34A6C903FB9C}" dt="2022-01-17T08:27:04.509" v="3632" actId="1076"/>
          <ac:picMkLst>
            <pc:docMk/>
            <pc:sldMk cId="228263829" sldId="282"/>
            <ac:picMk id="14" creationId="{48EE4352-802D-4086-895C-C56E1F01F8E4}"/>
          </ac:picMkLst>
        </pc:picChg>
      </pc:sldChg>
      <pc:sldChg chg="modSp add mod ord">
        <pc:chgData name="Domonkos Márk" userId="5b754e74-2ec2-4aaf-b9f5-cf8f0656bdfa" providerId="ADAL" clId="{F4C2286D-0DBE-4644-A538-34A6C903FB9C}" dt="2022-01-17T08:24:03.108" v="3602"/>
        <pc:sldMkLst>
          <pc:docMk/>
          <pc:sldMk cId="3187716004" sldId="283"/>
        </pc:sldMkLst>
        <pc:spChg chg="mod">
          <ac:chgData name="Domonkos Márk" userId="5b754e74-2ec2-4aaf-b9f5-cf8f0656bdfa" providerId="ADAL" clId="{F4C2286D-0DBE-4644-A538-34A6C903FB9C}" dt="2022-01-17T08:20:30.419" v="3570" actId="20577"/>
          <ac:spMkLst>
            <pc:docMk/>
            <pc:sldMk cId="3187716004" sldId="283"/>
            <ac:spMk id="2" creationId="{8C8AF875-10A3-47CB-A296-670B18DFF398}"/>
          </ac:spMkLst>
        </pc:spChg>
        <pc:spChg chg="mod">
          <ac:chgData name="Domonkos Márk" userId="5b754e74-2ec2-4aaf-b9f5-cf8f0656bdfa" providerId="ADAL" clId="{F4C2286D-0DBE-4644-A538-34A6C903FB9C}" dt="2022-01-17T08:19:27.952" v="3532" actId="20577"/>
          <ac:spMkLst>
            <pc:docMk/>
            <pc:sldMk cId="3187716004" sldId="283"/>
            <ac:spMk id="6" creationId="{1420C018-A11F-4494-9043-CE902106807B}"/>
          </ac:spMkLst>
        </pc:spChg>
      </pc:sldChg>
      <pc:sldChg chg="addSp delSp modSp add mod ord">
        <pc:chgData name="Domonkos Márk" userId="5b754e74-2ec2-4aaf-b9f5-cf8f0656bdfa" providerId="ADAL" clId="{F4C2286D-0DBE-4644-A538-34A6C903FB9C}" dt="2022-01-17T08:24:03.108" v="3602"/>
        <pc:sldMkLst>
          <pc:docMk/>
          <pc:sldMk cId="3400057971" sldId="284"/>
        </pc:sldMkLst>
        <pc:spChg chg="del">
          <ac:chgData name="Domonkos Márk" userId="5b754e74-2ec2-4aaf-b9f5-cf8f0656bdfa" providerId="ADAL" clId="{F4C2286D-0DBE-4644-A538-34A6C903FB9C}" dt="2022-01-17T08:22:25.259" v="3571"/>
          <ac:spMkLst>
            <pc:docMk/>
            <pc:sldMk cId="3400057971" sldId="284"/>
            <ac:spMk id="2" creationId="{8C8AF875-10A3-47CB-A296-670B18DFF398}"/>
          </ac:spMkLst>
        </pc:spChg>
        <pc:spChg chg="mod">
          <ac:chgData name="Domonkos Márk" userId="5b754e74-2ec2-4aaf-b9f5-cf8f0656bdfa" providerId="ADAL" clId="{F4C2286D-0DBE-4644-A538-34A6C903FB9C}" dt="2022-01-17T08:22:48.491" v="3590" actId="20577"/>
          <ac:spMkLst>
            <pc:docMk/>
            <pc:sldMk cId="3400057971" sldId="284"/>
            <ac:spMk id="6" creationId="{1420C018-A11F-4494-9043-CE902106807B}"/>
          </ac:spMkLst>
        </pc:spChg>
        <pc:spChg chg="add mod">
          <ac:chgData name="Domonkos Márk" userId="5b754e74-2ec2-4aaf-b9f5-cf8f0656bdfa" providerId="ADAL" clId="{F4C2286D-0DBE-4644-A538-34A6C903FB9C}" dt="2022-01-17T08:23:23.596" v="3596" actId="1076"/>
          <ac:spMkLst>
            <pc:docMk/>
            <pc:sldMk cId="3400057971" sldId="284"/>
            <ac:spMk id="9" creationId="{F48D6D9B-E2BE-42D4-A22A-5D22821C67A8}"/>
          </ac:spMkLst>
        </pc:spChg>
        <pc:spChg chg="add mod">
          <ac:chgData name="Domonkos Márk" userId="5b754e74-2ec2-4aaf-b9f5-cf8f0656bdfa" providerId="ADAL" clId="{F4C2286D-0DBE-4644-A538-34A6C903FB9C}" dt="2022-01-17T08:23:47.403" v="3600" actId="255"/>
          <ac:spMkLst>
            <pc:docMk/>
            <pc:sldMk cId="3400057971" sldId="284"/>
            <ac:spMk id="11" creationId="{9A486C48-CA29-471C-A0E0-09DAEFE7CD0D}"/>
          </ac:spMkLst>
        </pc:spChg>
        <pc:picChg chg="add mod">
          <ac:chgData name="Domonkos Márk" userId="5b754e74-2ec2-4aaf-b9f5-cf8f0656bdfa" providerId="ADAL" clId="{F4C2286D-0DBE-4644-A538-34A6C903FB9C}" dt="2022-01-17T08:22:34.940" v="3573" actId="1076"/>
          <ac:picMkLst>
            <pc:docMk/>
            <pc:sldMk cId="3400057971" sldId="284"/>
            <ac:picMk id="7" creationId="{9D0B258C-9FC4-47E8-92DB-9209B3B8723B}"/>
          </ac:picMkLst>
        </pc:picChg>
      </pc:sldChg>
      <pc:sldChg chg="modSp add mod">
        <pc:chgData name="Domonkos Márk" userId="5b754e74-2ec2-4aaf-b9f5-cf8f0656bdfa" providerId="ADAL" clId="{F4C2286D-0DBE-4644-A538-34A6C903FB9C}" dt="2022-01-17T08:29:31.659" v="3686" actId="14100"/>
        <pc:sldMkLst>
          <pc:docMk/>
          <pc:sldMk cId="205078766" sldId="285"/>
        </pc:sldMkLst>
        <pc:spChg chg="mod">
          <ac:chgData name="Domonkos Márk" userId="5b754e74-2ec2-4aaf-b9f5-cf8f0656bdfa" providerId="ADAL" clId="{F4C2286D-0DBE-4644-A538-34A6C903FB9C}" dt="2022-01-17T08:29:31.659" v="3686" actId="14100"/>
          <ac:spMkLst>
            <pc:docMk/>
            <pc:sldMk cId="205078766" sldId="285"/>
            <ac:spMk id="2" creationId="{8C8AF875-10A3-47CB-A296-670B18DFF398}"/>
          </ac:spMkLst>
        </pc:spChg>
        <pc:spChg chg="mod">
          <ac:chgData name="Domonkos Márk" userId="5b754e74-2ec2-4aaf-b9f5-cf8f0656bdfa" providerId="ADAL" clId="{F4C2286D-0DBE-4644-A538-34A6C903FB9C}" dt="2022-01-17T08:29:09.432" v="3678"/>
          <ac:spMkLst>
            <pc:docMk/>
            <pc:sldMk cId="205078766" sldId="285"/>
            <ac:spMk id="6" creationId="{1420C018-A11F-4494-9043-CE902106807B}"/>
          </ac:spMkLst>
        </pc:spChg>
      </pc:sldChg>
      <pc:sldChg chg="modSp add mod">
        <pc:chgData name="Domonkos Márk" userId="5b754e74-2ec2-4aaf-b9f5-cf8f0656bdfa" providerId="ADAL" clId="{F4C2286D-0DBE-4644-A538-34A6C903FB9C}" dt="2022-01-17T08:31:45.709" v="3752" actId="15"/>
        <pc:sldMkLst>
          <pc:docMk/>
          <pc:sldMk cId="814900735" sldId="286"/>
        </pc:sldMkLst>
        <pc:spChg chg="mod">
          <ac:chgData name="Domonkos Márk" userId="5b754e74-2ec2-4aaf-b9f5-cf8f0656bdfa" providerId="ADAL" clId="{F4C2286D-0DBE-4644-A538-34A6C903FB9C}" dt="2022-01-17T08:31:45.709" v="3752" actId="15"/>
          <ac:spMkLst>
            <pc:docMk/>
            <pc:sldMk cId="814900735" sldId="286"/>
            <ac:spMk id="2" creationId="{8C8AF875-10A3-47CB-A296-670B18DFF398}"/>
          </ac:spMkLst>
        </pc:spChg>
        <pc:spChg chg="mod">
          <ac:chgData name="Domonkos Márk" userId="5b754e74-2ec2-4aaf-b9f5-cf8f0656bdfa" providerId="ADAL" clId="{F4C2286D-0DBE-4644-A538-34A6C903FB9C}" dt="2022-01-17T08:31:15.769" v="3732" actId="20577"/>
          <ac:spMkLst>
            <pc:docMk/>
            <pc:sldMk cId="814900735" sldId="286"/>
            <ac:spMk id="6" creationId="{1420C018-A11F-4494-9043-CE902106807B}"/>
          </ac:spMkLst>
        </pc:spChg>
      </pc:sldChg>
      <pc:sldChg chg="addSp delSp modSp add mod delAnim modAnim">
        <pc:chgData name="Domonkos Márk" userId="5b754e74-2ec2-4aaf-b9f5-cf8f0656bdfa" providerId="ADAL" clId="{F4C2286D-0DBE-4644-A538-34A6C903FB9C}" dt="2022-01-17T08:35:17.721" v="3795" actId="207"/>
        <pc:sldMkLst>
          <pc:docMk/>
          <pc:sldMk cId="2864329719" sldId="287"/>
        </pc:sldMkLst>
        <pc:spChg chg="mod">
          <ac:chgData name="Domonkos Márk" userId="5b754e74-2ec2-4aaf-b9f5-cf8f0656bdfa" providerId="ADAL" clId="{F4C2286D-0DBE-4644-A538-34A6C903FB9C}" dt="2022-01-17T08:35:17.721" v="3795" actId="207"/>
          <ac:spMkLst>
            <pc:docMk/>
            <pc:sldMk cId="2864329719" sldId="287"/>
            <ac:spMk id="2" creationId="{8C8AF875-10A3-47CB-A296-670B18DFF398}"/>
          </ac:spMkLst>
        </pc:spChg>
        <pc:spChg chg="mod">
          <ac:chgData name="Domonkos Márk" userId="5b754e74-2ec2-4aaf-b9f5-cf8f0656bdfa" providerId="ADAL" clId="{F4C2286D-0DBE-4644-A538-34A6C903FB9C}" dt="2022-01-17T08:32:21.389" v="3753"/>
          <ac:spMkLst>
            <pc:docMk/>
            <pc:sldMk cId="2864329719" sldId="287"/>
            <ac:spMk id="15" creationId="{465DAF9E-1C51-4E7F-8070-43D0F06B5AE9}"/>
          </ac:spMkLst>
        </pc:spChg>
        <pc:spChg chg="mod">
          <ac:chgData name="Domonkos Márk" userId="5b754e74-2ec2-4aaf-b9f5-cf8f0656bdfa" providerId="ADAL" clId="{F4C2286D-0DBE-4644-A538-34A6C903FB9C}" dt="2022-01-17T08:32:21.389" v="3753"/>
          <ac:spMkLst>
            <pc:docMk/>
            <pc:sldMk cId="2864329719" sldId="287"/>
            <ac:spMk id="16" creationId="{2D07B7D1-02C3-40C9-B412-C22703353A00}"/>
          </ac:spMkLst>
        </pc:spChg>
        <pc:spChg chg="mod">
          <ac:chgData name="Domonkos Márk" userId="5b754e74-2ec2-4aaf-b9f5-cf8f0656bdfa" providerId="ADAL" clId="{F4C2286D-0DBE-4644-A538-34A6C903FB9C}" dt="2022-01-17T08:32:21.389" v="3753"/>
          <ac:spMkLst>
            <pc:docMk/>
            <pc:sldMk cId="2864329719" sldId="287"/>
            <ac:spMk id="17" creationId="{DFEE0E06-2CDC-4844-82A4-5E329E230202}"/>
          </ac:spMkLst>
        </pc:spChg>
        <pc:spChg chg="mod">
          <ac:chgData name="Domonkos Márk" userId="5b754e74-2ec2-4aaf-b9f5-cf8f0656bdfa" providerId="ADAL" clId="{F4C2286D-0DBE-4644-A538-34A6C903FB9C}" dt="2022-01-17T08:32:21.389" v="3753"/>
          <ac:spMkLst>
            <pc:docMk/>
            <pc:sldMk cId="2864329719" sldId="287"/>
            <ac:spMk id="18" creationId="{75DB672C-0412-4456-B2A9-F00EFF9CA2A5}"/>
          </ac:spMkLst>
        </pc:spChg>
        <pc:spChg chg="mod">
          <ac:chgData name="Domonkos Márk" userId="5b754e74-2ec2-4aaf-b9f5-cf8f0656bdfa" providerId="ADAL" clId="{F4C2286D-0DBE-4644-A538-34A6C903FB9C}" dt="2022-01-17T08:32:21.389" v="3753"/>
          <ac:spMkLst>
            <pc:docMk/>
            <pc:sldMk cId="2864329719" sldId="287"/>
            <ac:spMk id="19" creationId="{C6D67C27-0EA4-4656-9BB2-D02DD5DD00B8}"/>
          </ac:spMkLst>
        </pc:spChg>
        <pc:spChg chg="mod">
          <ac:chgData name="Domonkos Márk" userId="5b754e74-2ec2-4aaf-b9f5-cf8f0656bdfa" providerId="ADAL" clId="{F4C2286D-0DBE-4644-A538-34A6C903FB9C}" dt="2022-01-17T08:32:21.389" v="3753"/>
          <ac:spMkLst>
            <pc:docMk/>
            <pc:sldMk cId="2864329719" sldId="287"/>
            <ac:spMk id="20" creationId="{3228ADCA-362B-4F4A-8E04-4E7984B3A770}"/>
          </ac:spMkLst>
        </pc:spChg>
        <pc:spChg chg="mod">
          <ac:chgData name="Domonkos Márk" userId="5b754e74-2ec2-4aaf-b9f5-cf8f0656bdfa" providerId="ADAL" clId="{F4C2286D-0DBE-4644-A538-34A6C903FB9C}" dt="2022-01-17T08:32:21.389" v="3753"/>
          <ac:spMkLst>
            <pc:docMk/>
            <pc:sldMk cId="2864329719" sldId="287"/>
            <ac:spMk id="21" creationId="{3ABA7FF4-0CCC-4428-9BE2-AB61763206BD}"/>
          </ac:spMkLst>
        </pc:spChg>
        <pc:spChg chg="mod">
          <ac:chgData name="Domonkos Márk" userId="5b754e74-2ec2-4aaf-b9f5-cf8f0656bdfa" providerId="ADAL" clId="{F4C2286D-0DBE-4644-A538-34A6C903FB9C}" dt="2022-01-17T08:32:21.389" v="3753"/>
          <ac:spMkLst>
            <pc:docMk/>
            <pc:sldMk cId="2864329719" sldId="287"/>
            <ac:spMk id="22" creationId="{D4200DFD-8C23-4236-A99B-2EBB2850E033}"/>
          </ac:spMkLst>
        </pc:spChg>
        <pc:spChg chg="mod">
          <ac:chgData name="Domonkos Márk" userId="5b754e74-2ec2-4aaf-b9f5-cf8f0656bdfa" providerId="ADAL" clId="{F4C2286D-0DBE-4644-A538-34A6C903FB9C}" dt="2022-01-17T08:32:21.389" v="3753"/>
          <ac:spMkLst>
            <pc:docMk/>
            <pc:sldMk cId="2864329719" sldId="287"/>
            <ac:spMk id="24" creationId="{0DA6D14A-D243-4C35-96A7-DBE283D782AF}"/>
          </ac:spMkLst>
        </pc:spChg>
        <pc:spChg chg="mod">
          <ac:chgData name="Domonkos Márk" userId="5b754e74-2ec2-4aaf-b9f5-cf8f0656bdfa" providerId="ADAL" clId="{F4C2286D-0DBE-4644-A538-34A6C903FB9C}" dt="2022-01-17T08:32:21.389" v="3753"/>
          <ac:spMkLst>
            <pc:docMk/>
            <pc:sldMk cId="2864329719" sldId="287"/>
            <ac:spMk id="25" creationId="{34FB5750-84CC-46D3-A37A-A3914D2B67BE}"/>
          </ac:spMkLst>
        </pc:spChg>
        <pc:spChg chg="mod">
          <ac:chgData name="Domonkos Márk" userId="5b754e74-2ec2-4aaf-b9f5-cf8f0656bdfa" providerId="ADAL" clId="{F4C2286D-0DBE-4644-A538-34A6C903FB9C}" dt="2022-01-17T08:32:21.389" v="3753"/>
          <ac:spMkLst>
            <pc:docMk/>
            <pc:sldMk cId="2864329719" sldId="287"/>
            <ac:spMk id="26" creationId="{2368C5DD-639C-4550-B5A6-B4DC3F549F53}"/>
          </ac:spMkLst>
        </pc:spChg>
        <pc:spChg chg="mod">
          <ac:chgData name="Domonkos Márk" userId="5b754e74-2ec2-4aaf-b9f5-cf8f0656bdfa" providerId="ADAL" clId="{F4C2286D-0DBE-4644-A538-34A6C903FB9C}" dt="2022-01-17T08:32:21.389" v="3753"/>
          <ac:spMkLst>
            <pc:docMk/>
            <pc:sldMk cId="2864329719" sldId="287"/>
            <ac:spMk id="27" creationId="{40828CC0-3C22-46FE-AA9C-770E30A77095}"/>
          </ac:spMkLst>
        </pc:spChg>
        <pc:spChg chg="mod">
          <ac:chgData name="Domonkos Márk" userId="5b754e74-2ec2-4aaf-b9f5-cf8f0656bdfa" providerId="ADAL" clId="{F4C2286D-0DBE-4644-A538-34A6C903FB9C}" dt="2022-01-17T08:32:21.389" v="3753"/>
          <ac:spMkLst>
            <pc:docMk/>
            <pc:sldMk cId="2864329719" sldId="287"/>
            <ac:spMk id="28" creationId="{C38E464C-AB20-4F33-BBEC-CE5A00A81FBB}"/>
          </ac:spMkLst>
        </pc:spChg>
        <pc:spChg chg="mod">
          <ac:chgData name="Domonkos Márk" userId="5b754e74-2ec2-4aaf-b9f5-cf8f0656bdfa" providerId="ADAL" clId="{F4C2286D-0DBE-4644-A538-34A6C903FB9C}" dt="2022-01-17T08:32:21.389" v="3753"/>
          <ac:spMkLst>
            <pc:docMk/>
            <pc:sldMk cId="2864329719" sldId="287"/>
            <ac:spMk id="29" creationId="{CD933CF0-24A8-4753-8619-256381381C80}"/>
          </ac:spMkLst>
        </pc:spChg>
        <pc:spChg chg="mod">
          <ac:chgData name="Domonkos Márk" userId="5b754e74-2ec2-4aaf-b9f5-cf8f0656bdfa" providerId="ADAL" clId="{F4C2286D-0DBE-4644-A538-34A6C903FB9C}" dt="2022-01-17T08:32:21.389" v="3753"/>
          <ac:spMkLst>
            <pc:docMk/>
            <pc:sldMk cId="2864329719" sldId="287"/>
            <ac:spMk id="30" creationId="{B52AA39B-68E8-42C7-86DB-7B4C89EF84FA}"/>
          </ac:spMkLst>
        </pc:spChg>
        <pc:spChg chg="mod">
          <ac:chgData name="Domonkos Márk" userId="5b754e74-2ec2-4aaf-b9f5-cf8f0656bdfa" providerId="ADAL" clId="{F4C2286D-0DBE-4644-A538-34A6C903FB9C}" dt="2022-01-17T08:32:21.389" v="3753"/>
          <ac:spMkLst>
            <pc:docMk/>
            <pc:sldMk cId="2864329719" sldId="287"/>
            <ac:spMk id="31" creationId="{21359883-BB23-49A8-AB6F-2DBCAD1714EA}"/>
          </ac:spMkLst>
        </pc:spChg>
        <pc:spChg chg="mod">
          <ac:chgData name="Domonkos Márk" userId="5b754e74-2ec2-4aaf-b9f5-cf8f0656bdfa" providerId="ADAL" clId="{F4C2286D-0DBE-4644-A538-34A6C903FB9C}" dt="2022-01-17T08:32:21.389" v="3753"/>
          <ac:spMkLst>
            <pc:docMk/>
            <pc:sldMk cId="2864329719" sldId="287"/>
            <ac:spMk id="32" creationId="{949FCE0D-63A8-407B-BE99-1F4100685BC6}"/>
          </ac:spMkLst>
        </pc:spChg>
        <pc:spChg chg="mod">
          <ac:chgData name="Domonkos Márk" userId="5b754e74-2ec2-4aaf-b9f5-cf8f0656bdfa" providerId="ADAL" clId="{F4C2286D-0DBE-4644-A538-34A6C903FB9C}" dt="2022-01-17T08:32:21.389" v="3753"/>
          <ac:spMkLst>
            <pc:docMk/>
            <pc:sldMk cId="2864329719" sldId="287"/>
            <ac:spMk id="33" creationId="{468D5E2D-4294-4CBA-9D3C-D3E0290CE225}"/>
          </ac:spMkLst>
        </pc:spChg>
        <pc:spChg chg="mod">
          <ac:chgData name="Domonkos Márk" userId="5b754e74-2ec2-4aaf-b9f5-cf8f0656bdfa" providerId="ADAL" clId="{F4C2286D-0DBE-4644-A538-34A6C903FB9C}" dt="2022-01-17T08:32:21.389" v="3753"/>
          <ac:spMkLst>
            <pc:docMk/>
            <pc:sldMk cId="2864329719" sldId="287"/>
            <ac:spMk id="34" creationId="{29AB9EB9-7B6F-48B1-A9E4-D12140D7FCC2}"/>
          </ac:spMkLst>
        </pc:spChg>
        <pc:spChg chg="mod">
          <ac:chgData name="Domonkos Márk" userId="5b754e74-2ec2-4aaf-b9f5-cf8f0656bdfa" providerId="ADAL" clId="{F4C2286D-0DBE-4644-A538-34A6C903FB9C}" dt="2022-01-17T08:32:21.389" v="3753"/>
          <ac:spMkLst>
            <pc:docMk/>
            <pc:sldMk cId="2864329719" sldId="287"/>
            <ac:spMk id="35" creationId="{E021EA98-2AEB-4E46-8B10-EA02942C66F5}"/>
          </ac:spMkLst>
        </pc:spChg>
        <pc:spChg chg="mod">
          <ac:chgData name="Domonkos Márk" userId="5b754e74-2ec2-4aaf-b9f5-cf8f0656bdfa" providerId="ADAL" clId="{F4C2286D-0DBE-4644-A538-34A6C903FB9C}" dt="2022-01-17T08:32:21.389" v="3753"/>
          <ac:spMkLst>
            <pc:docMk/>
            <pc:sldMk cId="2864329719" sldId="287"/>
            <ac:spMk id="36" creationId="{D490DD55-E4DD-4DB9-82A1-2FD80400D914}"/>
          </ac:spMkLst>
        </pc:spChg>
        <pc:spChg chg="mod">
          <ac:chgData name="Domonkos Márk" userId="5b754e74-2ec2-4aaf-b9f5-cf8f0656bdfa" providerId="ADAL" clId="{F4C2286D-0DBE-4644-A538-34A6C903FB9C}" dt="2022-01-17T08:32:21.389" v="3753"/>
          <ac:spMkLst>
            <pc:docMk/>
            <pc:sldMk cId="2864329719" sldId="287"/>
            <ac:spMk id="38" creationId="{1A98E0E3-8B7D-4E9F-BBDA-0924A7E65587}"/>
          </ac:spMkLst>
        </pc:spChg>
        <pc:spChg chg="mod">
          <ac:chgData name="Domonkos Márk" userId="5b754e74-2ec2-4aaf-b9f5-cf8f0656bdfa" providerId="ADAL" clId="{F4C2286D-0DBE-4644-A538-34A6C903FB9C}" dt="2022-01-17T08:32:21.389" v="3753"/>
          <ac:spMkLst>
            <pc:docMk/>
            <pc:sldMk cId="2864329719" sldId="287"/>
            <ac:spMk id="39" creationId="{F21BDBA4-A6E1-426C-A97E-47552969CD1E}"/>
          </ac:spMkLst>
        </pc:spChg>
        <pc:spChg chg="mod">
          <ac:chgData name="Domonkos Márk" userId="5b754e74-2ec2-4aaf-b9f5-cf8f0656bdfa" providerId="ADAL" clId="{F4C2286D-0DBE-4644-A538-34A6C903FB9C}" dt="2022-01-17T08:32:21.389" v="3753"/>
          <ac:spMkLst>
            <pc:docMk/>
            <pc:sldMk cId="2864329719" sldId="287"/>
            <ac:spMk id="40" creationId="{1DF2C950-1B48-4F3E-9223-9483CDAFAE15}"/>
          </ac:spMkLst>
        </pc:spChg>
        <pc:spChg chg="mod">
          <ac:chgData name="Domonkos Márk" userId="5b754e74-2ec2-4aaf-b9f5-cf8f0656bdfa" providerId="ADAL" clId="{F4C2286D-0DBE-4644-A538-34A6C903FB9C}" dt="2022-01-17T08:32:21.389" v="3753"/>
          <ac:spMkLst>
            <pc:docMk/>
            <pc:sldMk cId="2864329719" sldId="287"/>
            <ac:spMk id="41" creationId="{EA2B9C52-1C20-40ED-BBD8-858CB0A8AD92}"/>
          </ac:spMkLst>
        </pc:spChg>
        <pc:spChg chg="mod">
          <ac:chgData name="Domonkos Márk" userId="5b754e74-2ec2-4aaf-b9f5-cf8f0656bdfa" providerId="ADAL" clId="{F4C2286D-0DBE-4644-A538-34A6C903FB9C}" dt="2022-01-17T08:32:21.389" v="3753"/>
          <ac:spMkLst>
            <pc:docMk/>
            <pc:sldMk cId="2864329719" sldId="287"/>
            <ac:spMk id="42" creationId="{44880CAB-9E16-45D9-B83F-116DC2CFD919}"/>
          </ac:spMkLst>
        </pc:spChg>
        <pc:spChg chg="mod">
          <ac:chgData name="Domonkos Márk" userId="5b754e74-2ec2-4aaf-b9f5-cf8f0656bdfa" providerId="ADAL" clId="{F4C2286D-0DBE-4644-A538-34A6C903FB9C}" dt="2022-01-17T08:32:21.389" v="3753"/>
          <ac:spMkLst>
            <pc:docMk/>
            <pc:sldMk cId="2864329719" sldId="287"/>
            <ac:spMk id="43" creationId="{315D3DE3-AF3D-4CBC-8106-0B59D44FEEA9}"/>
          </ac:spMkLst>
        </pc:spChg>
        <pc:spChg chg="mod">
          <ac:chgData name="Domonkos Márk" userId="5b754e74-2ec2-4aaf-b9f5-cf8f0656bdfa" providerId="ADAL" clId="{F4C2286D-0DBE-4644-A538-34A6C903FB9C}" dt="2022-01-17T08:32:21.389" v="3753"/>
          <ac:spMkLst>
            <pc:docMk/>
            <pc:sldMk cId="2864329719" sldId="287"/>
            <ac:spMk id="44" creationId="{5AD78650-D415-4896-B0F8-92AE6726FF46}"/>
          </ac:spMkLst>
        </pc:spChg>
        <pc:spChg chg="mod">
          <ac:chgData name="Domonkos Márk" userId="5b754e74-2ec2-4aaf-b9f5-cf8f0656bdfa" providerId="ADAL" clId="{F4C2286D-0DBE-4644-A538-34A6C903FB9C}" dt="2022-01-17T08:32:21.389" v="3753"/>
          <ac:spMkLst>
            <pc:docMk/>
            <pc:sldMk cId="2864329719" sldId="287"/>
            <ac:spMk id="45" creationId="{661F93CF-2630-4D6D-938C-1E9F884A1699}"/>
          </ac:spMkLst>
        </pc:spChg>
        <pc:spChg chg="mod">
          <ac:chgData name="Domonkos Márk" userId="5b754e74-2ec2-4aaf-b9f5-cf8f0656bdfa" providerId="ADAL" clId="{F4C2286D-0DBE-4644-A538-34A6C903FB9C}" dt="2022-01-17T08:32:21.389" v="3753"/>
          <ac:spMkLst>
            <pc:docMk/>
            <pc:sldMk cId="2864329719" sldId="287"/>
            <ac:spMk id="46" creationId="{0DE2C83A-B552-4617-AF20-887E65D18B19}"/>
          </ac:spMkLst>
        </pc:spChg>
        <pc:spChg chg="mod">
          <ac:chgData name="Domonkos Márk" userId="5b754e74-2ec2-4aaf-b9f5-cf8f0656bdfa" providerId="ADAL" clId="{F4C2286D-0DBE-4644-A538-34A6C903FB9C}" dt="2022-01-17T08:32:21.389" v="3753"/>
          <ac:spMkLst>
            <pc:docMk/>
            <pc:sldMk cId="2864329719" sldId="287"/>
            <ac:spMk id="47" creationId="{63E76DD8-F8D8-4F86-A250-8EEA26EACE0E}"/>
          </ac:spMkLst>
        </pc:spChg>
        <pc:spChg chg="mod">
          <ac:chgData name="Domonkos Márk" userId="5b754e74-2ec2-4aaf-b9f5-cf8f0656bdfa" providerId="ADAL" clId="{F4C2286D-0DBE-4644-A538-34A6C903FB9C}" dt="2022-01-17T08:32:21.389" v="3753"/>
          <ac:spMkLst>
            <pc:docMk/>
            <pc:sldMk cId="2864329719" sldId="287"/>
            <ac:spMk id="49" creationId="{A7047439-BA2F-4732-A2CE-0765ADC26B56}"/>
          </ac:spMkLst>
        </pc:spChg>
        <pc:spChg chg="mod">
          <ac:chgData name="Domonkos Márk" userId="5b754e74-2ec2-4aaf-b9f5-cf8f0656bdfa" providerId="ADAL" clId="{F4C2286D-0DBE-4644-A538-34A6C903FB9C}" dt="2022-01-17T08:32:21.389" v="3753"/>
          <ac:spMkLst>
            <pc:docMk/>
            <pc:sldMk cId="2864329719" sldId="287"/>
            <ac:spMk id="50" creationId="{C4E9333F-3C56-48D7-83A8-6446DCCB20AD}"/>
          </ac:spMkLst>
        </pc:spChg>
        <pc:spChg chg="mod">
          <ac:chgData name="Domonkos Márk" userId="5b754e74-2ec2-4aaf-b9f5-cf8f0656bdfa" providerId="ADAL" clId="{F4C2286D-0DBE-4644-A538-34A6C903FB9C}" dt="2022-01-17T08:32:21.389" v="3753"/>
          <ac:spMkLst>
            <pc:docMk/>
            <pc:sldMk cId="2864329719" sldId="287"/>
            <ac:spMk id="51" creationId="{407FC816-EB36-4A04-8821-8F96161225F0}"/>
          </ac:spMkLst>
        </pc:spChg>
        <pc:spChg chg="mod">
          <ac:chgData name="Domonkos Márk" userId="5b754e74-2ec2-4aaf-b9f5-cf8f0656bdfa" providerId="ADAL" clId="{F4C2286D-0DBE-4644-A538-34A6C903FB9C}" dt="2022-01-17T08:32:21.389" v="3753"/>
          <ac:spMkLst>
            <pc:docMk/>
            <pc:sldMk cId="2864329719" sldId="287"/>
            <ac:spMk id="52" creationId="{4F1BD62B-65A9-4600-AB5B-C117642F3ECC}"/>
          </ac:spMkLst>
        </pc:spChg>
        <pc:spChg chg="mod">
          <ac:chgData name="Domonkos Márk" userId="5b754e74-2ec2-4aaf-b9f5-cf8f0656bdfa" providerId="ADAL" clId="{F4C2286D-0DBE-4644-A538-34A6C903FB9C}" dt="2022-01-17T08:32:21.389" v="3753"/>
          <ac:spMkLst>
            <pc:docMk/>
            <pc:sldMk cId="2864329719" sldId="287"/>
            <ac:spMk id="53" creationId="{6A2E2814-6ECA-457E-BBC8-BDB2806A526D}"/>
          </ac:spMkLst>
        </pc:spChg>
        <pc:spChg chg="mod">
          <ac:chgData name="Domonkos Márk" userId="5b754e74-2ec2-4aaf-b9f5-cf8f0656bdfa" providerId="ADAL" clId="{F4C2286D-0DBE-4644-A538-34A6C903FB9C}" dt="2022-01-17T08:32:21.389" v="3753"/>
          <ac:spMkLst>
            <pc:docMk/>
            <pc:sldMk cId="2864329719" sldId="287"/>
            <ac:spMk id="54" creationId="{76929012-416C-4BED-AF5F-478B2B668B9F}"/>
          </ac:spMkLst>
        </pc:spChg>
        <pc:spChg chg="mod">
          <ac:chgData name="Domonkos Márk" userId="5b754e74-2ec2-4aaf-b9f5-cf8f0656bdfa" providerId="ADAL" clId="{F4C2286D-0DBE-4644-A538-34A6C903FB9C}" dt="2022-01-17T08:32:21.389" v="3753"/>
          <ac:spMkLst>
            <pc:docMk/>
            <pc:sldMk cId="2864329719" sldId="287"/>
            <ac:spMk id="55" creationId="{0F1A5EF9-F027-497D-9227-66BCD80176DD}"/>
          </ac:spMkLst>
        </pc:spChg>
        <pc:spChg chg="mod">
          <ac:chgData name="Domonkos Márk" userId="5b754e74-2ec2-4aaf-b9f5-cf8f0656bdfa" providerId="ADAL" clId="{F4C2286D-0DBE-4644-A538-34A6C903FB9C}" dt="2022-01-17T08:32:21.389" v="3753"/>
          <ac:spMkLst>
            <pc:docMk/>
            <pc:sldMk cId="2864329719" sldId="287"/>
            <ac:spMk id="56" creationId="{721F3239-1012-409D-B662-BF2D4DB9234A}"/>
          </ac:spMkLst>
        </pc:spChg>
        <pc:spChg chg="mod">
          <ac:chgData name="Domonkos Márk" userId="5b754e74-2ec2-4aaf-b9f5-cf8f0656bdfa" providerId="ADAL" clId="{F4C2286D-0DBE-4644-A538-34A6C903FB9C}" dt="2022-01-17T08:32:21.389" v="3753"/>
          <ac:spMkLst>
            <pc:docMk/>
            <pc:sldMk cId="2864329719" sldId="287"/>
            <ac:spMk id="57" creationId="{118782A3-B537-4A02-A8B3-87DF90830000}"/>
          </ac:spMkLst>
        </pc:spChg>
        <pc:spChg chg="mod">
          <ac:chgData name="Domonkos Márk" userId="5b754e74-2ec2-4aaf-b9f5-cf8f0656bdfa" providerId="ADAL" clId="{F4C2286D-0DBE-4644-A538-34A6C903FB9C}" dt="2022-01-17T08:32:21.389" v="3753"/>
          <ac:spMkLst>
            <pc:docMk/>
            <pc:sldMk cId="2864329719" sldId="287"/>
            <ac:spMk id="59" creationId="{80ED3197-E480-4773-8EA9-1C1019C875B7}"/>
          </ac:spMkLst>
        </pc:spChg>
        <pc:spChg chg="mod">
          <ac:chgData name="Domonkos Márk" userId="5b754e74-2ec2-4aaf-b9f5-cf8f0656bdfa" providerId="ADAL" clId="{F4C2286D-0DBE-4644-A538-34A6C903FB9C}" dt="2022-01-17T08:32:21.389" v="3753"/>
          <ac:spMkLst>
            <pc:docMk/>
            <pc:sldMk cId="2864329719" sldId="287"/>
            <ac:spMk id="60" creationId="{8646730C-E683-42B1-BF0D-6C2C5717929C}"/>
          </ac:spMkLst>
        </pc:spChg>
        <pc:spChg chg="mod">
          <ac:chgData name="Domonkos Márk" userId="5b754e74-2ec2-4aaf-b9f5-cf8f0656bdfa" providerId="ADAL" clId="{F4C2286D-0DBE-4644-A538-34A6C903FB9C}" dt="2022-01-17T08:32:21.389" v="3753"/>
          <ac:spMkLst>
            <pc:docMk/>
            <pc:sldMk cId="2864329719" sldId="287"/>
            <ac:spMk id="61" creationId="{7001BC4C-9C85-41B6-B505-4806C7553A9F}"/>
          </ac:spMkLst>
        </pc:spChg>
        <pc:spChg chg="mod">
          <ac:chgData name="Domonkos Márk" userId="5b754e74-2ec2-4aaf-b9f5-cf8f0656bdfa" providerId="ADAL" clId="{F4C2286D-0DBE-4644-A538-34A6C903FB9C}" dt="2022-01-17T08:32:21.389" v="3753"/>
          <ac:spMkLst>
            <pc:docMk/>
            <pc:sldMk cId="2864329719" sldId="287"/>
            <ac:spMk id="62" creationId="{7778BCD2-B640-47B8-B2DE-901ED303D463}"/>
          </ac:spMkLst>
        </pc:spChg>
        <pc:spChg chg="mod">
          <ac:chgData name="Domonkos Márk" userId="5b754e74-2ec2-4aaf-b9f5-cf8f0656bdfa" providerId="ADAL" clId="{F4C2286D-0DBE-4644-A538-34A6C903FB9C}" dt="2022-01-17T08:32:21.389" v="3753"/>
          <ac:spMkLst>
            <pc:docMk/>
            <pc:sldMk cId="2864329719" sldId="287"/>
            <ac:spMk id="63" creationId="{840B6A5E-0EFC-4784-856C-D75AB0062B97}"/>
          </ac:spMkLst>
        </pc:spChg>
        <pc:spChg chg="mod">
          <ac:chgData name="Domonkos Márk" userId="5b754e74-2ec2-4aaf-b9f5-cf8f0656bdfa" providerId="ADAL" clId="{F4C2286D-0DBE-4644-A538-34A6C903FB9C}" dt="2022-01-17T08:32:21.389" v="3753"/>
          <ac:spMkLst>
            <pc:docMk/>
            <pc:sldMk cId="2864329719" sldId="287"/>
            <ac:spMk id="64" creationId="{7E1FA00E-B36A-45FF-A93A-3B7222B16279}"/>
          </ac:spMkLst>
        </pc:spChg>
        <pc:spChg chg="mod">
          <ac:chgData name="Domonkos Márk" userId="5b754e74-2ec2-4aaf-b9f5-cf8f0656bdfa" providerId="ADAL" clId="{F4C2286D-0DBE-4644-A538-34A6C903FB9C}" dt="2022-01-17T08:32:21.389" v="3753"/>
          <ac:spMkLst>
            <pc:docMk/>
            <pc:sldMk cId="2864329719" sldId="287"/>
            <ac:spMk id="65" creationId="{C11EAE77-77B4-4078-9016-D0978E2503FF}"/>
          </ac:spMkLst>
        </pc:spChg>
        <pc:spChg chg="mod">
          <ac:chgData name="Domonkos Márk" userId="5b754e74-2ec2-4aaf-b9f5-cf8f0656bdfa" providerId="ADAL" clId="{F4C2286D-0DBE-4644-A538-34A6C903FB9C}" dt="2022-01-17T08:32:21.389" v="3753"/>
          <ac:spMkLst>
            <pc:docMk/>
            <pc:sldMk cId="2864329719" sldId="287"/>
            <ac:spMk id="66" creationId="{D265DEED-0EB0-4C8A-B8AB-335BF59ADAB1}"/>
          </ac:spMkLst>
        </pc:spChg>
        <pc:spChg chg="mod">
          <ac:chgData name="Domonkos Márk" userId="5b754e74-2ec2-4aaf-b9f5-cf8f0656bdfa" providerId="ADAL" clId="{F4C2286D-0DBE-4644-A538-34A6C903FB9C}" dt="2022-01-17T08:32:21.389" v="3753"/>
          <ac:spMkLst>
            <pc:docMk/>
            <pc:sldMk cId="2864329719" sldId="287"/>
            <ac:spMk id="67" creationId="{A2658E21-EB4D-46B4-86F7-5625BEE5CE80}"/>
          </ac:spMkLst>
        </pc:spChg>
        <pc:spChg chg="mod">
          <ac:chgData name="Domonkos Márk" userId="5b754e74-2ec2-4aaf-b9f5-cf8f0656bdfa" providerId="ADAL" clId="{F4C2286D-0DBE-4644-A538-34A6C903FB9C}" dt="2022-01-17T08:32:21.389" v="3753"/>
          <ac:spMkLst>
            <pc:docMk/>
            <pc:sldMk cId="2864329719" sldId="287"/>
            <ac:spMk id="69" creationId="{0A20D5CB-F151-41F4-A3FB-C7B27BFCD3A0}"/>
          </ac:spMkLst>
        </pc:spChg>
        <pc:spChg chg="mod">
          <ac:chgData name="Domonkos Márk" userId="5b754e74-2ec2-4aaf-b9f5-cf8f0656bdfa" providerId="ADAL" clId="{F4C2286D-0DBE-4644-A538-34A6C903FB9C}" dt="2022-01-17T08:32:21.389" v="3753"/>
          <ac:spMkLst>
            <pc:docMk/>
            <pc:sldMk cId="2864329719" sldId="287"/>
            <ac:spMk id="70" creationId="{5806A42E-3A6C-41A5-A648-036A0F37A235}"/>
          </ac:spMkLst>
        </pc:spChg>
        <pc:spChg chg="mod">
          <ac:chgData name="Domonkos Márk" userId="5b754e74-2ec2-4aaf-b9f5-cf8f0656bdfa" providerId="ADAL" clId="{F4C2286D-0DBE-4644-A538-34A6C903FB9C}" dt="2022-01-17T08:32:21.389" v="3753"/>
          <ac:spMkLst>
            <pc:docMk/>
            <pc:sldMk cId="2864329719" sldId="287"/>
            <ac:spMk id="71" creationId="{03458EE9-6F40-4D0F-9E3E-4330E5326528}"/>
          </ac:spMkLst>
        </pc:spChg>
        <pc:spChg chg="mod">
          <ac:chgData name="Domonkos Márk" userId="5b754e74-2ec2-4aaf-b9f5-cf8f0656bdfa" providerId="ADAL" clId="{F4C2286D-0DBE-4644-A538-34A6C903FB9C}" dt="2022-01-17T08:32:21.389" v="3753"/>
          <ac:spMkLst>
            <pc:docMk/>
            <pc:sldMk cId="2864329719" sldId="287"/>
            <ac:spMk id="72" creationId="{49D36D02-3B40-46F6-B875-0AE7ECE3DDBB}"/>
          </ac:spMkLst>
        </pc:spChg>
        <pc:spChg chg="mod">
          <ac:chgData name="Domonkos Márk" userId="5b754e74-2ec2-4aaf-b9f5-cf8f0656bdfa" providerId="ADAL" clId="{F4C2286D-0DBE-4644-A538-34A6C903FB9C}" dt="2022-01-17T08:32:21.389" v="3753"/>
          <ac:spMkLst>
            <pc:docMk/>
            <pc:sldMk cId="2864329719" sldId="287"/>
            <ac:spMk id="73" creationId="{C4FA3B8E-6082-4A85-90CE-EC457AD6B565}"/>
          </ac:spMkLst>
        </pc:spChg>
        <pc:spChg chg="mod">
          <ac:chgData name="Domonkos Márk" userId="5b754e74-2ec2-4aaf-b9f5-cf8f0656bdfa" providerId="ADAL" clId="{F4C2286D-0DBE-4644-A538-34A6C903FB9C}" dt="2022-01-17T08:32:21.389" v="3753"/>
          <ac:spMkLst>
            <pc:docMk/>
            <pc:sldMk cId="2864329719" sldId="287"/>
            <ac:spMk id="74" creationId="{790AF20C-5ADF-4544-A0C4-5747A479E3BD}"/>
          </ac:spMkLst>
        </pc:spChg>
        <pc:spChg chg="mod">
          <ac:chgData name="Domonkos Márk" userId="5b754e74-2ec2-4aaf-b9f5-cf8f0656bdfa" providerId="ADAL" clId="{F4C2286D-0DBE-4644-A538-34A6C903FB9C}" dt="2022-01-17T08:32:21.389" v="3753"/>
          <ac:spMkLst>
            <pc:docMk/>
            <pc:sldMk cId="2864329719" sldId="287"/>
            <ac:spMk id="75" creationId="{B6E03161-AE21-482F-AC49-CBE29813AC2C}"/>
          </ac:spMkLst>
        </pc:spChg>
        <pc:spChg chg="mod">
          <ac:chgData name="Domonkos Márk" userId="5b754e74-2ec2-4aaf-b9f5-cf8f0656bdfa" providerId="ADAL" clId="{F4C2286D-0DBE-4644-A538-34A6C903FB9C}" dt="2022-01-17T08:32:21.389" v="3753"/>
          <ac:spMkLst>
            <pc:docMk/>
            <pc:sldMk cId="2864329719" sldId="287"/>
            <ac:spMk id="76" creationId="{9F4E239A-3CDD-43DD-8FF8-9D6D46B79941}"/>
          </ac:spMkLst>
        </pc:spChg>
        <pc:spChg chg="mod">
          <ac:chgData name="Domonkos Márk" userId="5b754e74-2ec2-4aaf-b9f5-cf8f0656bdfa" providerId="ADAL" clId="{F4C2286D-0DBE-4644-A538-34A6C903FB9C}" dt="2022-01-17T08:32:21.389" v="3753"/>
          <ac:spMkLst>
            <pc:docMk/>
            <pc:sldMk cId="2864329719" sldId="287"/>
            <ac:spMk id="77" creationId="{38D54286-2BC9-4F09-8281-267A4144DC84}"/>
          </ac:spMkLst>
        </pc:spChg>
        <pc:spChg chg="mod">
          <ac:chgData name="Domonkos Márk" userId="5b754e74-2ec2-4aaf-b9f5-cf8f0656bdfa" providerId="ADAL" clId="{F4C2286D-0DBE-4644-A538-34A6C903FB9C}" dt="2022-01-17T08:32:21.389" v="3753"/>
          <ac:spMkLst>
            <pc:docMk/>
            <pc:sldMk cId="2864329719" sldId="287"/>
            <ac:spMk id="79" creationId="{E129548B-5003-4EB5-8AF0-4921F7EEA064}"/>
          </ac:spMkLst>
        </pc:spChg>
        <pc:spChg chg="mod">
          <ac:chgData name="Domonkos Márk" userId="5b754e74-2ec2-4aaf-b9f5-cf8f0656bdfa" providerId="ADAL" clId="{F4C2286D-0DBE-4644-A538-34A6C903FB9C}" dt="2022-01-17T08:32:21.389" v="3753"/>
          <ac:spMkLst>
            <pc:docMk/>
            <pc:sldMk cId="2864329719" sldId="287"/>
            <ac:spMk id="80" creationId="{D7F7E41E-434E-4E03-BB1B-CEA1C6C6D253}"/>
          </ac:spMkLst>
        </pc:spChg>
        <pc:spChg chg="mod">
          <ac:chgData name="Domonkos Márk" userId="5b754e74-2ec2-4aaf-b9f5-cf8f0656bdfa" providerId="ADAL" clId="{F4C2286D-0DBE-4644-A538-34A6C903FB9C}" dt="2022-01-17T08:32:21.389" v="3753"/>
          <ac:spMkLst>
            <pc:docMk/>
            <pc:sldMk cId="2864329719" sldId="287"/>
            <ac:spMk id="81" creationId="{010313CF-4D77-4C9D-8607-40077A6DC3D2}"/>
          </ac:spMkLst>
        </pc:spChg>
        <pc:spChg chg="mod">
          <ac:chgData name="Domonkos Márk" userId="5b754e74-2ec2-4aaf-b9f5-cf8f0656bdfa" providerId="ADAL" clId="{F4C2286D-0DBE-4644-A538-34A6C903FB9C}" dt="2022-01-17T08:32:21.389" v="3753"/>
          <ac:spMkLst>
            <pc:docMk/>
            <pc:sldMk cId="2864329719" sldId="287"/>
            <ac:spMk id="82" creationId="{A753815A-ED14-4E39-9237-DA5183394CBE}"/>
          </ac:spMkLst>
        </pc:spChg>
        <pc:spChg chg="mod">
          <ac:chgData name="Domonkos Márk" userId="5b754e74-2ec2-4aaf-b9f5-cf8f0656bdfa" providerId="ADAL" clId="{F4C2286D-0DBE-4644-A538-34A6C903FB9C}" dt="2022-01-17T08:32:21.389" v="3753"/>
          <ac:spMkLst>
            <pc:docMk/>
            <pc:sldMk cId="2864329719" sldId="287"/>
            <ac:spMk id="83" creationId="{636C8AF5-CA40-41D1-B4D9-C032B340D56E}"/>
          </ac:spMkLst>
        </pc:spChg>
        <pc:spChg chg="mod">
          <ac:chgData name="Domonkos Márk" userId="5b754e74-2ec2-4aaf-b9f5-cf8f0656bdfa" providerId="ADAL" clId="{F4C2286D-0DBE-4644-A538-34A6C903FB9C}" dt="2022-01-17T08:32:21.389" v="3753"/>
          <ac:spMkLst>
            <pc:docMk/>
            <pc:sldMk cId="2864329719" sldId="287"/>
            <ac:spMk id="84" creationId="{07CF1E35-1E58-42D2-801B-24ADC4A2F40D}"/>
          </ac:spMkLst>
        </pc:spChg>
        <pc:spChg chg="mod">
          <ac:chgData name="Domonkos Márk" userId="5b754e74-2ec2-4aaf-b9f5-cf8f0656bdfa" providerId="ADAL" clId="{F4C2286D-0DBE-4644-A538-34A6C903FB9C}" dt="2022-01-17T08:32:21.389" v="3753"/>
          <ac:spMkLst>
            <pc:docMk/>
            <pc:sldMk cId="2864329719" sldId="287"/>
            <ac:spMk id="85" creationId="{545AF9DA-E5E2-4452-A7EB-2A35E9B0A3EF}"/>
          </ac:spMkLst>
        </pc:spChg>
        <pc:spChg chg="mod">
          <ac:chgData name="Domonkos Márk" userId="5b754e74-2ec2-4aaf-b9f5-cf8f0656bdfa" providerId="ADAL" clId="{F4C2286D-0DBE-4644-A538-34A6C903FB9C}" dt="2022-01-17T08:32:21.389" v="3753"/>
          <ac:spMkLst>
            <pc:docMk/>
            <pc:sldMk cId="2864329719" sldId="287"/>
            <ac:spMk id="86" creationId="{CECC5078-CDDC-4592-B060-5068BC750416}"/>
          </ac:spMkLst>
        </pc:spChg>
        <pc:spChg chg="mod">
          <ac:chgData name="Domonkos Márk" userId="5b754e74-2ec2-4aaf-b9f5-cf8f0656bdfa" providerId="ADAL" clId="{F4C2286D-0DBE-4644-A538-34A6C903FB9C}" dt="2022-01-17T08:32:21.389" v="3753"/>
          <ac:spMkLst>
            <pc:docMk/>
            <pc:sldMk cId="2864329719" sldId="287"/>
            <ac:spMk id="87" creationId="{9FCF15CA-6CFF-4E5F-B871-7BB23A8D48D6}"/>
          </ac:spMkLst>
        </pc:spChg>
        <pc:spChg chg="mod">
          <ac:chgData name="Domonkos Márk" userId="5b754e74-2ec2-4aaf-b9f5-cf8f0656bdfa" providerId="ADAL" clId="{F4C2286D-0DBE-4644-A538-34A6C903FB9C}" dt="2022-01-17T08:32:21.389" v="3753"/>
          <ac:spMkLst>
            <pc:docMk/>
            <pc:sldMk cId="2864329719" sldId="287"/>
            <ac:spMk id="89" creationId="{03BD2DD3-3B00-4B53-9EDE-D16202EDF823}"/>
          </ac:spMkLst>
        </pc:spChg>
        <pc:spChg chg="mod">
          <ac:chgData name="Domonkos Márk" userId="5b754e74-2ec2-4aaf-b9f5-cf8f0656bdfa" providerId="ADAL" clId="{F4C2286D-0DBE-4644-A538-34A6C903FB9C}" dt="2022-01-17T08:32:21.389" v="3753"/>
          <ac:spMkLst>
            <pc:docMk/>
            <pc:sldMk cId="2864329719" sldId="287"/>
            <ac:spMk id="90" creationId="{18AB0834-B8F8-4E30-8E60-A24086B9BEA3}"/>
          </ac:spMkLst>
        </pc:spChg>
        <pc:spChg chg="mod">
          <ac:chgData name="Domonkos Márk" userId="5b754e74-2ec2-4aaf-b9f5-cf8f0656bdfa" providerId="ADAL" clId="{F4C2286D-0DBE-4644-A538-34A6C903FB9C}" dt="2022-01-17T08:32:21.389" v="3753"/>
          <ac:spMkLst>
            <pc:docMk/>
            <pc:sldMk cId="2864329719" sldId="287"/>
            <ac:spMk id="91" creationId="{B69121EC-D2E0-4CF5-A160-43191284A35F}"/>
          </ac:spMkLst>
        </pc:spChg>
        <pc:spChg chg="mod">
          <ac:chgData name="Domonkos Márk" userId="5b754e74-2ec2-4aaf-b9f5-cf8f0656bdfa" providerId="ADAL" clId="{F4C2286D-0DBE-4644-A538-34A6C903FB9C}" dt="2022-01-17T08:32:21.389" v="3753"/>
          <ac:spMkLst>
            <pc:docMk/>
            <pc:sldMk cId="2864329719" sldId="287"/>
            <ac:spMk id="92" creationId="{AFB9838A-F420-4DD4-ABCD-2E6F3B6C912D}"/>
          </ac:spMkLst>
        </pc:spChg>
        <pc:spChg chg="mod">
          <ac:chgData name="Domonkos Márk" userId="5b754e74-2ec2-4aaf-b9f5-cf8f0656bdfa" providerId="ADAL" clId="{F4C2286D-0DBE-4644-A538-34A6C903FB9C}" dt="2022-01-17T08:32:21.389" v="3753"/>
          <ac:spMkLst>
            <pc:docMk/>
            <pc:sldMk cId="2864329719" sldId="287"/>
            <ac:spMk id="101" creationId="{2CC54F64-B836-4D59-BEA4-8998ABF3A068}"/>
          </ac:spMkLst>
        </pc:spChg>
        <pc:spChg chg="mod">
          <ac:chgData name="Domonkos Márk" userId="5b754e74-2ec2-4aaf-b9f5-cf8f0656bdfa" providerId="ADAL" clId="{F4C2286D-0DBE-4644-A538-34A6C903FB9C}" dt="2022-01-17T08:32:21.389" v="3753"/>
          <ac:spMkLst>
            <pc:docMk/>
            <pc:sldMk cId="2864329719" sldId="287"/>
            <ac:spMk id="102" creationId="{23716FC4-9E90-4F02-A72B-C4A1C502FBBC}"/>
          </ac:spMkLst>
        </pc:spChg>
        <pc:spChg chg="mod">
          <ac:chgData name="Domonkos Márk" userId="5b754e74-2ec2-4aaf-b9f5-cf8f0656bdfa" providerId="ADAL" clId="{F4C2286D-0DBE-4644-A538-34A6C903FB9C}" dt="2022-01-17T08:32:21.389" v="3753"/>
          <ac:spMkLst>
            <pc:docMk/>
            <pc:sldMk cId="2864329719" sldId="287"/>
            <ac:spMk id="103" creationId="{3070E13A-4AB9-496E-8C26-6DDCB266A6C8}"/>
          </ac:spMkLst>
        </pc:spChg>
        <pc:spChg chg="mod">
          <ac:chgData name="Domonkos Márk" userId="5b754e74-2ec2-4aaf-b9f5-cf8f0656bdfa" providerId="ADAL" clId="{F4C2286D-0DBE-4644-A538-34A6C903FB9C}" dt="2022-01-17T08:32:21.389" v="3753"/>
          <ac:spMkLst>
            <pc:docMk/>
            <pc:sldMk cId="2864329719" sldId="287"/>
            <ac:spMk id="104" creationId="{1C1E7127-48B2-442C-A1EB-3278830B8542}"/>
          </ac:spMkLst>
        </pc:spChg>
        <pc:spChg chg="mod">
          <ac:chgData name="Domonkos Márk" userId="5b754e74-2ec2-4aaf-b9f5-cf8f0656bdfa" providerId="ADAL" clId="{F4C2286D-0DBE-4644-A538-34A6C903FB9C}" dt="2022-01-17T08:32:21.389" v="3753"/>
          <ac:spMkLst>
            <pc:docMk/>
            <pc:sldMk cId="2864329719" sldId="287"/>
            <ac:spMk id="105" creationId="{68BBF6C5-26D7-4130-83B9-ED5F70B2F98D}"/>
          </ac:spMkLst>
        </pc:spChg>
        <pc:spChg chg="mod">
          <ac:chgData name="Domonkos Márk" userId="5b754e74-2ec2-4aaf-b9f5-cf8f0656bdfa" providerId="ADAL" clId="{F4C2286D-0DBE-4644-A538-34A6C903FB9C}" dt="2022-01-17T08:32:21.389" v="3753"/>
          <ac:spMkLst>
            <pc:docMk/>
            <pc:sldMk cId="2864329719" sldId="287"/>
            <ac:spMk id="107" creationId="{A4282590-AC59-4F12-9302-0BDF22B72929}"/>
          </ac:spMkLst>
        </pc:spChg>
        <pc:spChg chg="mod">
          <ac:chgData name="Domonkos Márk" userId="5b754e74-2ec2-4aaf-b9f5-cf8f0656bdfa" providerId="ADAL" clId="{F4C2286D-0DBE-4644-A538-34A6C903FB9C}" dt="2022-01-17T08:32:21.389" v="3753"/>
          <ac:spMkLst>
            <pc:docMk/>
            <pc:sldMk cId="2864329719" sldId="287"/>
            <ac:spMk id="108" creationId="{E5BC9A6E-A099-4F95-8CD2-CD5B7CDC129B}"/>
          </ac:spMkLst>
        </pc:spChg>
        <pc:spChg chg="mod">
          <ac:chgData name="Domonkos Márk" userId="5b754e74-2ec2-4aaf-b9f5-cf8f0656bdfa" providerId="ADAL" clId="{F4C2286D-0DBE-4644-A538-34A6C903FB9C}" dt="2022-01-17T08:32:21.389" v="3753"/>
          <ac:spMkLst>
            <pc:docMk/>
            <pc:sldMk cId="2864329719" sldId="287"/>
            <ac:spMk id="109" creationId="{74B96951-7FDC-468C-9655-48C685813A70}"/>
          </ac:spMkLst>
        </pc:spChg>
        <pc:spChg chg="mod">
          <ac:chgData name="Domonkos Márk" userId="5b754e74-2ec2-4aaf-b9f5-cf8f0656bdfa" providerId="ADAL" clId="{F4C2286D-0DBE-4644-A538-34A6C903FB9C}" dt="2022-01-17T08:32:21.389" v="3753"/>
          <ac:spMkLst>
            <pc:docMk/>
            <pc:sldMk cId="2864329719" sldId="287"/>
            <ac:spMk id="110" creationId="{6785E495-63C2-4A14-9C7A-2915CFF1D89C}"/>
          </ac:spMkLst>
        </pc:spChg>
        <pc:spChg chg="mod">
          <ac:chgData name="Domonkos Márk" userId="5b754e74-2ec2-4aaf-b9f5-cf8f0656bdfa" providerId="ADAL" clId="{F4C2286D-0DBE-4644-A538-34A6C903FB9C}" dt="2022-01-17T08:32:21.389" v="3753"/>
          <ac:spMkLst>
            <pc:docMk/>
            <pc:sldMk cId="2864329719" sldId="287"/>
            <ac:spMk id="111" creationId="{29C78139-6067-4F30-AD50-1769220B4E05}"/>
          </ac:spMkLst>
        </pc:spChg>
        <pc:spChg chg="mod">
          <ac:chgData name="Domonkos Márk" userId="5b754e74-2ec2-4aaf-b9f5-cf8f0656bdfa" providerId="ADAL" clId="{F4C2286D-0DBE-4644-A538-34A6C903FB9C}" dt="2022-01-17T08:32:21.389" v="3753"/>
          <ac:spMkLst>
            <pc:docMk/>
            <pc:sldMk cId="2864329719" sldId="287"/>
            <ac:spMk id="112" creationId="{5441DEE0-679B-48C4-9B5F-F46ED89BFEE1}"/>
          </ac:spMkLst>
        </pc:spChg>
        <pc:spChg chg="mod">
          <ac:chgData name="Domonkos Márk" userId="5b754e74-2ec2-4aaf-b9f5-cf8f0656bdfa" providerId="ADAL" clId="{F4C2286D-0DBE-4644-A538-34A6C903FB9C}" dt="2022-01-17T08:32:21.389" v="3753"/>
          <ac:spMkLst>
            <pc:docMk/>
            <pc:sldMk cId="2864329719" sldId="287"/>
            <ac:spMk id="113" creationId="{224F26FF-F21E-438F-BA15-381AB321E906}"/>
          </ac:spMkLst>
        </pc:spChg>
        <pc:spChg chg="mod">
          <ac:chgData name="Domonkos Márk" userId="5b754e74-2ec2-4aaf-b9f5-cf8f0656bdfa" providerId="ADAL" clId="{F4C2286D-0DBE-4644-A538-34A6C903FB9C}" dt="2022-01-17T08:32:21.389" v="3753"/>
          <ac:spMkLst>
            <pc:docMk/>
            <pc:sldMk cId="2864329719" sldId="287"/>
            <ac:spMk id="114" creationId="{9705F194-9D78-48A9-B785-D735907497D5}"/>
          </ac:spMkLst>
        </pc:spChg>
        <pc:spChg chg="mod">
          <ac:chgData name="Domonkos Márk" userId="5b754e74-2ec2-4aaf-b9f5-cf8f0656bdfa" providerId="ADAL" clId="{F4C2286D-0DBE-4644-A538-34A6C903FB9C}" dt="2022-01-17T08:32:21.389" v="3753"/>
          <ac:spMkLst>
            <pc:docMk/>
            <pc:sldMk cId="2864329719" sldId="287"/>
            <ac:spMk id="115" creationId="{9740FFB8-3C3B-4053-9B42-B2C5EA1E9264}"/>
          </ac:spMkLst>
        </pc:spChg>
        <pc:spChg chg="mod">
          <ac:chgData name="Domonkos Márk" userId="5b754e74-2ec2-4aaf-b9f5-cf8f0656bdfa" providerId="ADAL" clId="{F4C2286D-0DBE-4644-A538-34A6C903FB9C}" dt="2022-01-17T08:32:21.389" v="3753"/>
          <ac:spMkLst>
            <pc:docMk/>
            <pc:sldMk cId="2864329719" sldId="287"/>
            <ac:spMk id="117" creationId="{C8502B50-2776-470E-A1EE-A6317D9AAC56}"/>
          </ac:spMkLst>
        </pc:spChg>
        <pc:spChg chg="mod">
          <ac:chgData name="Domonkos Márk" userId="5b754e74-2ec2-4aaf-b9f5-cf8f0656bdfa" providerId="ADAL" clId="{F4C2286D-0DBE-4644-A538-34A6C903FB9C}" dt="2022-01-17T08:32:21.389" v="3753"/>
          <ac:spMkLst>
            <pc:docMk/>
            <pc:sldMk cId="2864329719" sldId="287"/>
            <ac:spMk id="118" creationId="{DCCE7DBA-7E6A-472D-A231-3A173C1F53B0}"/>
          </ac:spMkLst>
        </pc:spChg>
        <pc:spChg chg="mod">
          <ac:chgData name="Domonkos Márk" userId="5b754e74-2ec2-4aaf-b9f5-cf8f0656bdfa" providerId="ADAL" clId="{F4C2286D-0DBE-4644-A538-34A6C903FB9C}" dt="2022-01-17T08:32:21.389" v="3753"/>
          <ac:spMkLst>
            <pc:docMk/>
            <pc:sldMk cId="2864329719" sldId="287"/>
            <ac:spMk id="119" creationId="{BE84750A-C2DD-4A8C-A9C0-39BA2EDB530A}"/>
          </ac:spMkLst>
        </pc:spChg>
        <pc:spChg chg="mod">
          <ac:chgData name="Domonkos Márk" userId="5b754e74-2ec2-4aaf-b9f5-cf8f0656bdfa" providerId="ADAL" clId="{F4C2286D-0DBE-4644-A538-34A6C903FB9C}" dt="2022-01-17T08:32:21.389" v="3753"/>
          <ac:spMkLst>
            <pc:docMk/>
            <pc:sldMk cId="2864329719" sldId="287"/>
            <ac:spMk id="120" creationId="{247814B4-BACA-4751-AF49-BF22B7018100}"/>
          </ac:spMkLst>
        </pc:spChg>
        <pc:spChg chg="mod">
          <ac:chgData name="Domonkos Márk" userId="5b754e74-2ec2-4aaf-b9f5-cf8f0656bdfa" providerId="ADAL" clId="{F4C2286D-0DBE-4644-A538-34A6C903FB9C}" dt="2022-01-17T08:32:21.389" v="3753"/>
          <ac:spMkLst>
            <pc:docMk/>
            <pc:sldMk cId="2864329719" sldId="287"/>
            <ac:spMk id="121" creationId="{71190554-7EF3-48C1-99EC-64924E0412D0}"/>
          </ac:spMkLst>
        </pc:spChg>
        <pc:spChg chg="mod">
          <ac:chgData name="Domonkos Márk" userId="5b754e74-2ec2-4aaf-b9f5-cf8f0656bdfa" providerId="ADAL" clId="{F4C2286D-0DBE-4644-A538-34A6C903FB9C}" dt="2022-01-17T08:32:21.389" v="3753"/>
          <ac:spMkLst>
            <pc:docMk/>
            <pc:sldMk cId="2864329719" sldId="287"/>
            <ac:spMk id="122" creationId="{D46AB1E1-ECDA-4171-B031-3355380885F4}"/>
          </ac:spMkLst>
        </pc:spChg>
        <pc:spChg chg="mod">
          <ac:chgData name="Domonkos Márk" userId="5b754e74-2ec2-4aaf-b9f5-cf8f0656bdfa" providerId="ADAL" clId="{F4C2286D-0DBE-4644-A538-34A6C903FB9C}" dt="2022-01-17T08:32:21.389" v="3753"/>
          <ac:spMkLst>
            <pc:docMk/>
            <pc:sldMk cId="2864329719" sldId="287"/>
            <ac:spMk id="123" creationId="{684A54CF-4203-4BE3-BCC0-DAD12E855F0A}"/>
          </ac:spMkLst>
        </pc:spChg>
        <pc:spChg chg="mod">
          <ac:chgData name="Domonkos Márk" userId="5b754e74-2ec2-4aaf-b9f5-cf8f0656bdfa" providerId="ADAL" clId="{F4C2286D-0DBE-4644-A538-34A6C903FB9C}" dt="2022-01-17T08:32:21.389" v="3753"/>
          <ac:spMkLst>
            <pc:docMk/>
            <pc:sldMk cId="2864329719" sldId="287"/>
            <ac:spMk id="124" creationId="{8C5508DE-B564-42E2-B7B4-D3202AD307D0}"/>
          </ac:spMkLst>
        </pc:spChg>
        <pc:spChg chg="mod">
          <ac:chgData name="Domonkos Márk" userId="5b754e74-2ec2-4aaf-b9f5-cf8f0656bdfa" providerId="ADAL" clId="{F4C2286D-0DBE-4644-A538-34A6C903FB9C}" dt="2022-01-17T08:32:21.389" v="3753"/>
          <ac:spMkLst>
            <pc:docMk/>
            <pc:sldMk cId="2864329719" sldId="287"/>
            <ac:spMk id="125" creationId="{6148A6E0-5564-44F0-9B8B-D2EED783411C}"/>
          </ac:spMkLst>
        </pc:spChg>
        <pc:spChg chg="mod">
          <ac:chgData name="Domonkos Márk" userId="5b754e74-2ec2-4aaf-b9f5-cf8f0656bdfa" providerId="ADAL" clId="{F4C2286D-0DBE-4644-A538-34A6C903FB9C}" dt="2022-01-17T08:32:21.389" v="3753"/>
          <ac:spMkLst>
            <pc:docMk/>
            <pc:sldMk cId="2864329719" sldId="287"/>
            <ac:spMk id="127" creationId="{FAD7978C-F75A-4B28-BF0E-FD8321DE0F67}"/>
          </ac:spMkLst>
        </pc:spChg>
        <pc:spChg chg="mod">
          <ac:chgData name="Domonkos Márk" userId="5b754e74-2ec2-4aaf-b9f5-cf8f0656bdfa" providerId="ADAL" clId="{F4C2286D-0DBE-4644-A538-34A6C903FB9C}" dt="2022-01-17T08:32:21.389" v="3753"/>
          <ac:spMkLst>
            <pc:docMk/>
            <pc:sldMk cId="2864329719" sldId="287"/>
            <ac:spMk id="128" creationId="{C64A49A3-5DF8-4C01-A3EC-55EAB1D237E7}"/>
          </ac:spMkLst>
        </pc:spChg>
        <pc:spChg chg="mod">
          <ac:chgData name="Domonkos Márk" userId="5b754e74-2ec2-4aaf-b9f5-cf8f0656bdfa" providerId="ADAL" clId="{F4C2286D-0DBE-4644-A538-34A6C903FB9C}" dt="2022-01-17T08:32:21.389" v="3753"/>
          <ac:spMkLst>
            <pc:docMk/>
            <pc:sldMk cId="2864329719" sldId="287"/>
            <ac:spMk id="129" creationId="{B5E10D89-7BD4-4184-98F5-DF01679F5FAD}"/>
          </ac:spMkLst>
        </pc:spChg>
        <pc:spChg chg="mod">
          <ac:chgData name="Domonkos Márk" userId="5b754e74-2ec2-4aaf-b9f5-cf8f0656bdfa" providerId="ADAL" clId="{F4C2286D-0DBE-4644-A538-34A6C903FB9C}" dt="2022-01-17T08:32:21.389" v="3753"/>
          <ac:spMkLst>
            <pc:docMk/>
            <pc:sldMk cId="2864329719" sldId="287"/>
            <ac:spMk id="130" creationId="{4C1797E1-3796-41A3-892B-5B2E945838EA}"/>
          </ac:spMkLst>
        </pc:spChg>
        <pc:spChg chg="mod">
          <ac:chgData name="Domonkos Márk" userId="5b754e74-2ec2-4aaf-b9f5-cf8f0656bdfa" providerId="ADAL" clId="{F4C2286D-0DBE-4644-A538-34A6C903FB9C}" dt="2022-01-17T08:32:21.389" v="3753"/>
          <ac:spMkLst>
            <pc:docMk/>
            <pc:sldMk cId="2864329719" sldId="287"/>
            <ac:spMk id="131" creationId="{838B4CD4-FE7C-408F-94FE-0B7DFCF211EF}"/>
          </ac:spMkLst>
        </pc:spChg>
        <pc:spChg chg="mod">
          <ac:chgData name="Domonkos Márk" userId="5b754e74-2ec2-4aaf-b9f5-cf8f0656bdfa" providerId="ADAL" clId="{F4C2286D-0DBE-4644-A538-34A6C903FB9C}" dt="2022-01-17T08:32:21.389" v="3753"/>
          <ac:spMkLst>
            <pc:docMk/>
            <pc:sldMk cId="2864329719" sldId="287"/>
            <ac:spMk id="132" creationId="{F6D57BEB-37C7-4880-AD23-B34B09ED9598}"/>
          </ac:spMkLst>
        </pc:spChg>
        <pc:spChg chg="mod">
          <ac:chgData name="Domonkos Márk" userId="5b754e74-2ec2-4aaf-b9f5-cf8f0656bdfa" providerId="ADAL" clId="{F4C2286D-0DBE-4644-A538-34A6C903FB9C}" dt="2022-01-17T08:32:21.389" v="3753"/>
          <ac:spMkLst>
            <pc:docMk/>
            <pc:sldMk cId="2864329719" sldId="287"/>
            <ac:spMk id="133" creationId="{F67E59CE-FFF6-4E71-AD35-B5DC60A85D33}"/>
          </ac:spMkLst>
        </pc:spChg>
        <pc:spChg chg="mod">
          <ac:chgData name="Domonkos Márk" userId="5b754e74-2ec2-4aaf-b9f5-cf8f0656bdfa" providerId="ADAL" clId="{F4C2286D-0DBE-4644-A538-34A6C903FB9C}" dt="2022-01-17T08:32:21.389" v="3753"/>
          <ac:spMkLst>
            <pc:docMk/>
            <pc:sldMk cId="2864329719" sldId="287"/>
            <ac:spMk id="134" creationId="{6D5F9D0C-008C-4EC4-B401-B8A3F0DE43D1}"/>
          </ac:spMkLst>
        </pc:spChg>
        <pc:spChg chg="mod">
          <ac:chgData name="Domonkos Márk" userId="5b754e74-2ec2-4aaf-b9f5-cf8f0656bdfa" providerId="ADAL" clId="{F4C2286D-0DBE-4644-A538-34A6C903FB9C}" dt="2022-01-17T08:32:21.389" v="3753"/>
          <ac:spMkLst>
            <pc:docMk/>
            <pc:sldMk cId="2864329719" sldId="287"/>
            <ac:spMk id="135" creationId="{B49C7FB6-D9A6-431C-AF8D-21FBF4877365}"/>
          </ac:spMkLst>
        </pc:spChg>
        <pc:spChg chg="mod">
          <ac:chgData name="Domonkos Márk" userId="5b754e74-2ec2-4aaf-b9f5-cf8f0656bdfa" providerId="ADAL" clId="{F4C2286D-0DBE-4644-A538-34A6C903FB9C}" dt="2022-01-17T08:32:21.389" v="3753"/>
          <ac:spMkLst>
            <pc:docMk/>
            <pc:sldMk cId="2864329719" sldId="287"/>
            <ac:spMk id="136" creationId="{4EFB46F5-732C-42D4-B383-90882ABEF500}"/>
          </ac:spMkLst>
        </pc:spChg>
        <pc:spChg chg="mod">
          <ac:chgData name="Domonkos Márk" userId="5b754e74-2ec2-4aaf-b9f5-cf8f0656bdfa" providerId="ADAL" clId="{F4C2286D-0DBE-4644-A538-34A6C903FB9C}" dt="2022-01-17T08:32:21.389" v="3753"/>
          <ac:spMkLst>
            <pc:docMk/>
            <pc:sldMk cId="2864329719" sldId="287"/>
            <ac:spMk id="137" creationId="{42514C06-7D90-4B9B-8DBC-00AAF71DDAC5}"/>
          </ac:spMkLst>
        </pc:spChg>
        <pc:spChg chg="mod">
          <ac:chgData name="Domonkos Márk" userId="5b754e74-2ec2-4aaf-b9f5-cf8f0656bdfa" providerId="ADAL" clId="{F4C2286D-0DBE-4644-A538-34A6C903FB9C}" dt="2022-01-17T08:32:21.389" v="3753"/>
          <ac:spMkLst>
            <pc:docMk/>
            <pc:sldMk cId="2864329719" sldId="287"/>
            <ac:spMk id="138" creationId="{F08F51FF-DDEC-4BF9-A65A-9B28CA23AFB8}"/>
          </ac:spMkLst>
        </pc:spChg>
        <pc:spChg chg="mod">
          <ac:chgData name="Domonkos Márk" userId="5b754e74-2ec2-4aaf-b9f5-cf8f0656bdfa" providerId="ADAL" clId="{F4C2286D-0DBE-4644-A538-34A6C903FB9C}" dt="2022-01-17T08:32:21.389" v="3753"/>
          <ac:spMkLst>
            <pc:docMk/>
            <pc:sldMk cId="2864329719" sldId="287"/>
            <ac:spMk id="140" creationId="{78BD1368-D870-4380-A934-30C5F1E7DE72}"/>
          </ac:spMkLst>
        </pc:spChg>
        <pc:spChg chg="mod">
          <ac:chgData name="Domonkos Márk" userId="5b754e74-2ec2-4aaf-b9f5-cf8f0656bdfa" providerId="ADAL" clId="{F4C2286D-0DBE-4644-A538-34A6C903FB9C}" dt="2022-01-17T08:32:21.389" v="3753"/>
          <ac:spMkLst>
            <pc:docMk/>
            <pc:sldMk cId="2864329719" sldId="287"/>
            <ac:spMk id="141" creationId="{BA4F4ADA-EDAB-46FA-ADF9-0CF35ED6A359}"/>
          </ac:spMkLst>
        </pc:spChg>
        <pc:spChg chg="mod">
          <ac:chgData name="Domonkos Márk" userId="5b754e74-2ec2-4aaf-b9f5-cf8f0656bdfa" providerId="ADAL" clId="{F4C2286D-0DBE-4644-A538-34A6C903FB9C}" dt="2022-01-17T08:32:21.389" v="3753"/>
          <ac:spMkLst>
            <pc:docMk/>
            <pc:sldMk cId="2864329719" sldId="287"/>
            <ac:spMk id="142" creationId="{1D81E532-AED0-4062-94D4-3F347929D245}"/>
          </ac:spMkLst>
        </pc:spChg>
        <pc:spChg chg="mod">
          <ac:chgData name="Domonkos Márk" userId="5b754e74-2ec2-4aaf-b9f5-cf8f0656bdfa" providerId="ADAL" clId="{F4C2286D-0DBE-4644-A538-34A6C903FB9C}" dt="2022-01-17T08:32:21.389" v="3753"/>
          <ac:spMkLst>
            <pc:docMk/>
            <pc:sldMk cId="2864329719" sldId="287"/>
            <ac:spMk id="143" creationId="{5079223A-7C8D-4C86-B608-07A05BFDAA0A}"/>
          </ac:spMkLst>
        </pc:spChg>
        <pc:spChg chg="mod">
          <ac:chgData name="Domonkos Márk" userId="5b754e74-2ec2-4aaf-b9f5-cf8f0656bdfa" providerId="ADAL" clId="{F4C2286D-0DBE-4644-A538-34A6C903FB9C}" dt="2022-01-17T08:32:21.389" v="3753"/>
          <ac:spMkLst>
            <pc:docMk/>
            <pc:sldMk cId="2864329719" sldId="287"/>
            <ac:spMk id="144" creationId="{AE16EE47-3411-4C1D-91CE-2BB209CADF11}"/>
          </ac:spMkLst>
        </pc:spChg>
        <pc:spChg chg="mod">
          <ac:chgData name="Domonkos Márk" userId="5b754e74-2ec2-4aaf-b9f5-cf8f0656bdfa" providerId="ADAL" clId="{F4C2286D-0DBE-4644-A538-34A6C903FB9C}" dt="2022-01-17T08:32:21.389" v="3753"/>
          <ac:spMkLst>
            <pc:docMk/>
            <pc:sldMk cId="2864329719" sldId="287"/>
            <ac:spMk id="145" creationId="{C2035507-A955-4D03-A777-025FF2CAA3B4}"/>
          </ac:spMkLst>
        </pc:spChg>
        <pc:spChg chg="mod">
          <ac:chgData name="Domonkos Márk" userId="5b754e74-2ec2-4aaf-b9f5-cf8f0656bdfa" providerId="ADAL" clId="{F4C2286D-0DBE-4644-A538-34A6C903FB9C}" dt="2022-01-17T08:32:21.389" v="3753"/>
          <ac:spMkLst>
            <pc:docMk/>
            <pc:sldMk cId="2864329719" sldId="287"/>
            <ac:spMk id="146" creationId="{B96EF956-AD94-4C75-861E-8191F0D4A2AB}"/>
          </ac:spMkLst>
        </pc:spChg>
        <pc:spChg chg="mod">
          <ac:chgData name="Domonkos Márk" userId="5b754e74-2ec2-4aaf-b9f5-cf8f0656bdfa" providerId="ADAL" clId="{F4C2286D-0DBE-4644-A538-34A6C903FB9C}" dt="2022-01-17T08:32:21.389" v="3753"/>
          <ac:spMkLst>
            <pc:docMk/>
            <pc:sldMk cId="2864329719" sldId="287"/>
            <ac:spMk id="147" creationId="{54DFF89B-CE7C-4F06-97A5-8779CDD5F2B6}"/>
          </ac:spMkLst>
        </pc:spChg>
        <pc:spChg chg="mod">
          <ac:chgData name="Domonkos Márk" userId="5b754e74-2ec2-4aaf-b9f5-cf8f0656bdfa" providerId="ADAL" clId="{F4C2286D-0DBE-4644-A538-34A6C903FB9C}" dt="2022-01-17T08:32:21.389" v="3753"/>
          <ac:spMkLst>
            <pc:docMk/>
            <pc:sldMk cId="2864329719" sldId="287"/>
            <ac:spMk id="148" creationId="{BB667094-B1B4-4C2C-81E8-818D6C5323C3}"/>
          </ac:spMkLst>
        </pc:spChg>
        <pc:spChg chg="mod">
          <ac:chgData name="Domonkos Márk" userId="5b754e74-2ec2-4aaf-b9f5-cf8f0656bdfa" providerId="ADAL" clId="{F4C2286D-0DBE-4644-A538-34A6C903FB9C}" dt="2022-01-17T08:32:21.389" v="3753"/>
          <ac:spMkLst>
            <pc:docMk/>
            <pc:sldMk cId="2864329719" sldId="287"/>
            <ac:spMk id="149" creationId="{D9C44A1D-5B70-40A5-8BF8-0C9160C8A7FD}"/>
          </ac:spMkLst>
        </pc:spChg>
        <pc:spChg chg="mod">
          <ac:chgData name="Domonkos Márk" userId="5b754e74-2ec2-4aaf-b9f5-cf8f0656bdfa" providerId="ADAL" clId="{F4C2286D-0DBE-4644-A538-34A6C903FB9C}" dt="2022-01-17T08:32:21.389" v="3753"/>
          <ac:spMkLst>
            <pc:docMk/>
            <pc:sldMk cId="2864329719" sldId="287"/>
            <ac:spMk id="150" creationId="{420E2E35-0D6A-4A1F-B2CE-FFBD7A65752F}"/>
          </ac:spMkLst>
        </pc:spChg>
        <pc:spChg chg="mod">
          <ac:chgData name="Domonkos Márk" userId="5b754e74-2ec2-4aaf-b9f5-cf8f0656bdfa" providerId="ADAL" clId="{F4C2286D-0DBE-4644-A538-34A6C903FB9C}" dt="2022-01-17T08:32:21.389" v="3753"/>
          <ac:spMkLst>
            <pc:docMk/>
            <pc:sldMk cId="2864329719" sldId="287"/>
            <ac:spMk id="151" creationId="{0B963A4E-1D14-446B-BEF2-E2EDB98498CF}"/>
          </ac:spMkLst>
        </pc:spChg>
        <pc:spChg chg="mod">
          <ac:chgData name="Domonkos Márk" userId="5b754e74-2ec2-4aaf-b9f5-cf8f0656bdfa" providerId="ADAL" clId="{F4C2286D-0DBE-4644-A538-34A6C903FB9C}" dt="2022-01-17T08:32:21.389" v="3753"/>
          <ac:spMkLst>
            <pc:docMk/>
            <pc:sldMk cId="2864329719" sldId="287"/>
            <ac:spMk id="152" creationId="{1F282DD0-0868-495C-B541-8621D0EFB3F5}"/>
          </ac:spMkLst>
        </pc:spChg>
        <pc:spChg chg="mod">
          <ac:chgData name="Domonkos Márk" userId="5b754e74-2ec2-4aaf-b9f5-cf8f0656bdfa" providerId="ADAL" clId="{F4C2286D-0DBE-4644-A538-34A6C903FB9C}" dt="2022-01-17T08:32:21.389" v="3753"/>
          <ac:spMkLst>
            <pc:docMk/>
            <pc:sldMk cId="2864329719" sldId="287"/>
            <ac:spMk id="154" creationId="{339314A9-F08A-4EDA-8812-8447D6B59433}"/>
          </ac:spMkLst>
        </pc:spChg>
        <pc:spChg chg="mod">
          <ac:chgData name="Domonkos Márk" userId="5b754e74-2ec2-4aaf-b9f5-cf8f0656bdfa" providerId="ADAL" clId="{F4C2286D-0DBE-4644-A538-34A6C903FB9C}" dt="2022-01-17T08:32:21.389" v="3753"/>
          <ac:spMkLst>
            <pc:docMk/>
            <pc:sldMk cId="2864329719" sldId="287"/>
            <ac:spMk id="155" creationId="{3D8B2B20-F369-4791-8048-94CE71054161}"/>
          </ac:spMkLst>
        </pc:spChg>
        <pc:spChg chg="mod">
          <ac:chgData name="Domonkos Márk" userId="5b754e74-2ec2-4aaf-b9f5-cf8f0656bdfa" providerId="ADAL" clId="{F4C2286D-0DBE-4644-A538-34A6C903FB9C}" dt="2022-01-17T08:32:21.389" v="3753"/>
          <ac:spMkLst>
            <pc:docMk/>
            <pc:sldMk cId="2864329719" sldId="287"/>
            <ac:spMk id="156" creationId="{A3263D69-E245-418F-81D3-34964E1280B5}"/>
          </ac:spMkLst>
        </pc:spChg>
        <pc:spChg chg="mod">
          <ac:chgData name="Domonkos Márk" userId="5b754e74-2ec2-4aaf-b9f5-cf8f0656bdfa" providerId="ADAL" clId="{F4C2286D-0DBE-4644-A538-34A6C903FB9C}" dt="2022-01-17T08:32:21.389" v="3753"/>
          <ac:spMkLst>
            <pc:docMk/>
            <pc:sldMk cId="2864329719" sldId="287"/>
            <ac:spMk id="157" creationId="{B22BFDC3-21F8-410D-A754-0BD27E55F371}"/>
          </ac:spMkLst>
        </pc:spChg>
        <pc:spChg chg="mod">
          <ac:chgData name="Domonkos Márk" userId="5b754e74-2ec2-4aaf-b9f5-cf8f0656bdfa" providerId="ADAL" clId="{F4C2286D-0DBE-4644-A538-34A6C903FB9C}" dt="2022-01-17T08:32:21.389" v="3753"/>
          <ac:spMkLst>
            <pc:docMk/>
            <pc:sldMk cId="2864329719" sldId="287"/>
            <ac:spMk id="158" creationId="{F0BEE50F-8C43-489B-9936-7E51435D0289}"/>
          </ac:spMkLst>
        </pc:spChg>
        <pc:spChg chg="mod">
          <ac:chgData name="Domonkos Márk" userId="5b754e74-2ec2-4aaf-b9f5-cf8f0656bdfa" providerId="ADAL" clId="{F4C2286D-0DBE-4644-A538-34A6C903FB9C}" dt="2022-01-17T08:32:21.389" v="3753"/>
          <ac:spMkLst>
            <pc:docMk/>
            <pc:sldMk cId="2864329719" sldId="287"/>
            <ac:spMk id="159" creationId="{698CEBD5-0E32-4ADF-AC49-16258B87D545}"/>
          </ac:spMkLst>
        </pc:spChg>
        <pc:spChg chg="mod">
          <ac:chgData name="Domonkos Márk" userId="5b754e74-2ec2-4aaf-b9f5-cf8f0656bdfa" providerId="ADAL" clId="{F4C2286D-0DBE-4644-A538-34A6C903FB9C}" dt="2022-01-17T08:32:21.389" v="3753"/>
          <ac:spMkLst>
            <pc:docMk/>
            <pc:sldMk cId="2864329719" sldId="287"/>
            <ac:spMk id="160" creationId="{70B020AE-7669-4E34-9FAB-D61B7291A3B6}"/>
          </ac:spMkLst>
        </pc:spChg>
        <pc:spChg chg="mod">
          <ac:chgData name="Domonkos Márk" userId="5b754e74-2ec2-4aaf-b9f5-cf8f0656bdfa" providerId="ADAL" clId="{F4C2286D-0DBE-4644-A538-34A6C903FB9C}" dt="2022-01-17T08:32:21.389" v="3753"/>
          <ac:spMkLst>
            <pc:docMk/>
            <pc:sldMk cId="2864329719" sldId="287"/>
            <ac:spMk id="161" creationId="{357FB156-2017-4221-9EE1-06981A32E2C7}"/>
          </ac:spMkLst>
        </pc:spChg>
        <pc:spChg chg="mod">
          <ac:chgData name="Domonkos Márk" userId="5b754e74-2ec2-4aaf-b9f5-cf8f0656bdfa" providerId="ADAL" clId="{F4C2286D-0DBE-4644-A538-34A6C903FB9C}" dt="2022-01-17T08:32:21.389" v="3753"/>
          <ac:spMkLst>
            <pc:docMk/>
            <pc:sldMk cId="2864329719" sldId="287"/>
            <ac:spMk id="162" creationId="{BAA0DDE0-4E9E-4F63-88ED-6D09BFE6186A}"/>
          </ac:spMkLst>
        </pc:spChg>
        <pc:spChg chg="mod">
          <ac:chgData name="Domonkos Márk" userId="5b754e74-2ec2-4aaf-b9f5-cf8f0656bdfa" providerId="ADAL" clId="{F4C2286D-0DBE-4644-A538-34A6C903FB9C}" dt="2022-01-17T08:32:21.389" v="3753"/>
          <ac:spMkLst>
            <pc:docMk/>
            <pc:sldMk cId="2864329719" sldId="287"/>
            <ac:spMk id="163" creationId="{E80E79CD-4A02-4707-B3EA-F345008F7632}"/>
          </ac:spMkLst>
        </pc:spChg>
        <pc:spChg chg="mod">
          <ac:chgData name="Domonkos Márk" userId="5b754e74-2ec2-4aaf-b9f5-cf8f0656bdfa" providerId="ADAL" clId="{F4C2286D-0DBE-4644-A538-34A6C903FB9C}" dt="2022-01-17T08:32:21.389" v="3753"/>
          <ac:spMkLst>
            <pc:docMk/>
            <pc:sldMk cId="2864329719" sldId="287"/>
            <ac:spMk id="165" creationId="{02218B48-BBDC-4F2A-A0B7-00B7808CC01B}"/>
          </ac:spMkLst>
        </pc:spChg>
        <pc:spChg chg="mod">
          <ac:chgData name="Domonkos Márk" userId="5b754e74-2ec2-4aaf-b9f5-cf8f0656bdfa" providerId="ADAL" clId="{F4C2286D-0DBE-4644-A538-34A6C903FB9C}" dt="2022-01-17T08:32:21.389" v="3753"/>
          <ac:spMkLst>
            <pc:docMk/>
            <pc:sldMk cId="2864329719" sldId="287"/>
            <ac:spMk id="166" creationId="{FA44E817-B7E3-4046-B950-CC7B7E56E816}"/>
          </ac:spMkLst>
        </pc:spChg>
        <pc:spChg chg="mod">
          <ac:chgData name="Domonkos Márk" userId="5b754e74-2ec2-4aaf-b9f5-cf8f0656bdfa" providerId="ADAL" clId="{F4C2286D-0DBE-4644-A538-34A6C903FB9C}" dt="2022-01-17T08:32:21.389" v="3753"/>
          <ac:spMkLst>
            <pc:docMk/>
            <pc:sldMk cId="2864329719" sldId="287"/>
            <ac:spMk id="167" creationId="{E50ECF69-C075-4230-A46B-AD72276ACB4B}"/>
          </ac:spMkLst>
        </pc:spChg>
        <pc:spChg chg="mod">
          <ac:chgData name="Domonkos Márk" userId="5b754e74-2ec2-4aaf-b9f5-cf8f0656bdfa" providerId="ADAL" clId="{F4C2286D-0DBE-4644-A538-34A6C903FB9C}" dt="2022-01-17T08:32:21.389" v="3753"/>
          <ac:spMkLst>
            <pc:docMk/>
            <pc:sldMk cId="2864329719" sldId="287"/>
            <ac:spMk id="168" creationId="{E6CF5316-5612-4641-86D6-CC0DCF0D1229}"/>
          </ac:spMkLst>
        </pc:spChg>
        <pc:spChg chg="mod">
          <ac:chgData name="Domonkos Márk" userId="5b754e74-2ec2-4aaf-b9f5-cf8f0656bdfa" providerId="ADAL" clId="{F4C2286D-0DBE-4644-A538-34A6C903FB9C}" dt="2022-01-17T08:32:21.389" v="3753"/>
          <ac:spMkLst>
            <pc:docMk/>
            <pc:sldMk cId="2864329719" sldId="287"/>
            <ac:spMk id="169" creationId="{C7CBEDFB-69EB-4831-BC6C-96BEE37BA46E}"/>
          </ac:spMkLst>
        </pc:spChg>
        <pc:spChg chg="mod">
          <ac:chgData name="Domonkos Márk" userId="5b754e74-2ec2-4aaf-b9f5-cf8f0656bdfa" providerId="ADAL" clId="{F4C2286D-0DBE-4644-A538-34A6C903FB9C}" dt="2022-01-17T08:32:21.389" v="3753"/>
          <ac:spMkLst>
            <pc:docMk/>
            <pc:sldMk cId="2864329719" sldId="287"/>
            <ac:spMk id="170" creationId="{174AE5A8-970D-4435-BBB2-ED210C34D06C}"/>
          </ac:spMkLst>
        </pc:spChg>
        <pc:spChg chg="mod">
          <ac:chgData name="Domonkos Márk" userId="5b754e74-2ec2-4aaf-b9f5-cf8f0656bdfa" providerId="ADAL" clId="{F4C2286D-0DBE-4644-A538-34A6C903FB9C}" dt="2022-01-17T08:32:21.389" v="3753"/>
          <ac:spMkLst>
            <pc:docMk/>
            <pc:sldMk cId="2864329719" sldId="287"/>
            <ac:spMk id="171" creationId="{0048D38C-7B8B-4D47-9647-94B5C006E5B7}"/>
          </ac:spMkLst>
        </pc:spChg>
        <pc:spChg chg="mod">
          <ac:chgData name="Domonkos Márk" userId="5b754e74-2ec2-4aaf-b9f5-cf8f0656bdfa" providerId="ADAL" clId="{F4C2286D-0DBE-4644-A538-34A6C903FB9C}" dt="2022-01-17T08:32:21.389" v="3753"/>
          <ac:spMkLst>
            <pc:docMk/>
            <pc:sldMk cId="2864329719" sldId="287"/>
            <ac:spMk id="172" creationId="{A9957BC3-7B70-4CCC-B5DE-63C878D660CE}"/>
          </ac:spMkLst>
        </pc:spChg>
        <pc:spChg chg="mod">
          <ac:chgData name="Domonkos Márk" userId="5b754e74-2ec2-4aaf-b9f5-cf8f0656bdfa" providerId="ADAL" clId="{F4C2286D-0DBE-4644-A538-34A6C903FB9C}" dt="2022-01-17T08:32:21.389" v="3753"/>
          <ac:spMkLst>
            <pc:docMk/>
            <pc:sldMk cId="2864329719" sldId="287"/>
            <ac:spMk id="173" creationId="{2CA098A8-AEDA-42C9-9A19-3B55667B3422}"/>
          </ac:spMkLst>
        </pc:spChg>
        <pc:spChg chg="mod">
          <ac:chgData name="Domonkos Márk" userId="5b754e74-2ec2-4aaf-b9f5-cf8f0656bdfa" providerId="ADAL" clId="{F4C2286D-0DBE-4644-A538-34A6C903FB9C}" dt="2022-01-17T08:32:21.389" v="3753"/>
          <ac:spMkLst>
            <pc:docMk/>
            <pc:sldMk cId="2864329719" sldId="287"/>
            <ac:spMk id="175" creationId="{52A7FA81-212B-4CE1-93F6-459730364644}"/>
          </ac:spMkLst>
        </pc:spChg>
        <pc:spChg chg="mod">
          <ac:chgData name="Domonkos Márk" userId="5b754e74-2ec2-4aaf-b9f5-cf8f0656bdfa" providerId="ADAL" clId="{F4C2286D-0DBE-4644-A538-34A6C903FB9C}" dt="2022-01-17T08:32:21.389" v="3753"/>
          <ac:spMkLst>
            <pc:docMk/>
            <pc:sldMk cId="2864329719" sldId="287"/>
            <ac:spMk id="176" creationId="{DE280DDD-CCE4-4B9F-BC07-7842557CC7DB}"/>
          </ac:spMkLst>
        </pc:spChg>
        <pc:spChg chg="mod">
          <ac:chgData name="Domonkos Márk" userId="5b754e74-2ec2-4aaf-b9f5-cf8f0656bdfa" providerId="ADAL" clId="{F4C2286D-0DBE-4644-A538-34A6C903FB9C}" dt="2022-01-17T08:32:21.389" v="3753"/>
          <ac:spMkLst>
            <pc:docMk/>
            <pc:sldMk cId="2864329719" sldId="287"/>
            <ac:spMk id="177" creationId="{AAEDC43A-8F3B-4B55-BF04-9AF4DFEFE9C7}"/>
          </ac:spMkLst>
        </pc:spChg>
        <pc:spChg chg="mod">
          <ac:chgData name="Domonkos Márk" userId="5b754e74-2ec2-4aaf-b9f5-cf8f0656bdfa" providerId="ADAL" clId="{F4C2286D-0DBE-4644-A538-34A6C903FB9C}" dt="2022-01-17T08:32:21.389" v="3753"/>
          <ac:spMkLst>
            <pc:docMk/>
            <pc:sldMk cId="2864329719" sldId="287"/>
            <ac:spMk id="178" creationId="{4FE2EAAE-8341-4499-8CE9-3865EA68F766}"/>
          </ac:spMkLst>
        </pc:spChg>
        <pc:spChg chg="add del mod">
          <ac:chgData name="Domonkos Márk" userId="5b754e74-2ec2-4aaf-b9f5-cf8f0656bdfa" providerId="ADAL" clId="{F4C2286D-0DBE-4644-A538-34A6C903FB9C}" dt="2022-01-17T08:33:29.390" v="3766" actId="478"/>
          <ac:spMkLst>
            <pc:docMk/>
            <pc:sldMk cId="2864329719" sldId="287"/>
            <ac:spMk id="179" creationId="{6702D46B-1B8F-4856-96E9-7D5B084F43A8}"/>
          </ac:spMkLst>
        </pc:spChg>
        <pc:spChg chg="mod">
          <ac:chgData name="Domonkos Márk" userId="5b754e74-2ec2-4aaf-b9f5-cf8f0656bdfa" providerId="ADAL" clId="{F4C2286D-0DBE-4644-A538-34A6C903FB9C}" dt="2022-01-17T08:32:21.389" v="3753"/>
          <ac:spMkLst>
            <pc:docMk/>
            <pc:sldMk cId="2864329719" sldId="287"/>
            <ac:spMk id="188" creationId="{0420B545-4DF6-45D7-A2B5-3DEDE07D3754}"/>
          </ac:spMkLst>
        </pc:spChg>
        <pc:spChg chg="mod">
          <ac:chgData name="Domonkos Márk" userId="5b754e74-2ec2-4aaf-b9f5-cf8f0656bdfa" providerId="ADAL" clId="{F4C2286D-0DBE-4644-A538-34A6C903FB9C}" dt="2022-01-17T08:32:21.389" v="3753"/>
          <ac:spMkLst>
            <pc:docMk/>
            <pc:sldMk cId="2864329719" sldId="287"/>
            <ac:spMk id="189" creationId="{EF81E506-F0B8-443B-9176-29875217B48D}"/>
          </ac:spMkLst>
        </pc:spChg>
        <pc:spChg chg="mod">
          <ac:chgData name="Domonkos Márk" userId="5b754e74-2ec2-4aaf-b9f5-cf8f0656bdfa" providerId="ADAL" clId="{F4C2286D-0DBE-4644-A538-34A6C903FB9C}" dt="2022-01-17T08:32:21.389" v="3753"/>
          <ac:spMkLst>
            <pc:docMk/>
            <pc:sldMk cId="2864329719" sldId="287"/>
            <ac:spMk id="190" creationId="{2F6E33E7-820D-47A1-A0F0-BB5A37E493F5}"/>
          </ac:spMkLst>
        </pc:spChg>
        <pc:spChg chg="mod">
          <ac:chgData name="Domonkos Márk" userId="5b754e74-2ec2-4aaf-b9f5-cf8f0656bdfa" providerId="ADAL" clId="{F4C2286D-0DBE-4644-A538-34A6C903FB9C}" dt="2022-01-17T08:32:21.389" v="3753"/>
          <ac:spMkLst>
            <pc:docMk/>
            <pc:sldMk cId="2864329719" sldId="287"/>
            <ac:spMk id="191" creationId="{30B921E7-64E4-4BDD-BCFA-8DB8168019FD}"/>
          </ac:spMkLst>
        </pc:spChg>
        <pc:spChg chg="mod">
          <ac:chgData name="Domonkos Márk" userId="5b754e74-2ec2-4aaf-b9f5-cf8f0656bdfa" providerId="ADAL" clId="{F4C2286D-0DBE-4644-A538-34A6C903FB9C}" dt="2022-01-17T08:32:21.389" v="3753"/>
          <ac:spMkLst>
            <pc:docMk/>
            <pc:sldMk cId="2864329719" sldId="287"/>
            <ac:spMk id="192" creationId="{29D97EEC-D333-4A78-9722-AF6F9711D006}"/>
          </ac:spMkLst>
        </pc:spChg>
        <pc:spChg chg="mod">
          <ac:chgData name="Domonkos Márk" userId="5b754e74-2ec2-4aaf-b9f5-cf8f0656bdfa" providerId="ADAL" clId="{F4C2286D-0DBE-4644-A538-34A6C903FB9C}" dt="2022-01-17T08:32:21.389" v="3753"/>
          <ac:spMkLst>
            <pc:docMk/>
            <pc:sldMk cId="2864329719" sldId="287"/>
            <ac:spMk id="194" creationId="{C5FFFDA5-DD79-4B7B-86DF-046053F927CE}"/>
          </ac:spMkLst>
        </pc:spChg>
        <pc:spChg chg="mod">
          <ac:chgData name="Domonkos Márk" userId="5b754e74-2ec2-4aaf-b9f5-cf8f0656bdfa" providerId="ADAL" clId="{F4C2286D-0DBE-4644-A538-34A6C903FB9C}" dt="2022-01-17T08:32:21.389" v="3753"/>
          <ac:spMkLst>
            <pc:docMk/>
            <pc:sldMk cId="2864329719" sldId="287"/>
            <ac:spMk id="195" creationId="{7117D542-1E06-4393-86E2-8AF17FCB269B}"/>
          </ac:spMkLst>
        </pc:spChg>
        <pc:spChg chg="mod">
          <ac:chgData name="Domonkos Márk" userId="5b754e74-2ec2-4aaf-b9f5-cf8f0656bdfa" providerId="ADAL" clId="{F4C2286D-0DBE-4644-A538-34A6C903FB9C}" dt="2022-01-17T08:32:21.389" v="3753"/>
          <ac:spMkLst>
            <pc:docMk/>
            <pc:sldMk cId="2864329719" sldId="287"/>
            <ac:spMk id="196" creationId="{0D645C29-0669-4CDF-8671-CAEB816DE4BF}"/>
          </ac:spMkLst>
        </pc:spChg>
        <pc:spChg chg="mod">
          <ac:chgData name="Domonkos Márk" userId="5b754e74-2ec2-4aaf-b9f5-cf8f0656bdfa" providerId="ADAL" clId="{F4C2286D-0DBE-4644-A538-34A6C903FB9C}" dt="2022-01-17T08:32:21.389" v="3753"/>
          <ac:spMkLst>
            <pc:docMk/>
            <pc:sldMk cId="2864329719" sldId="287"/>
            <ac:spMk id="197" creationId="{D92496F2-E34F-4B08-96F6-D415BFBF140B}"/>
          </ac:spMkLst>
        </pc:spChg>
        <pc:spChg chg="mod">
          <ac:chgData name="Domonkos Márk" userId="5b754e74-2ec2-4aaf-b9f5-cf8f0656bdfa" providerId="ADAL" clId="{F4C2286D-0DBE-4644-A538-34A6C903FB9C}" dt="2022-01-17T08:32:21.389" v="3753"/>
          <ac:spMkLst>
            <pc:docMk/>
            <pc:sldMk cId="2864329719" sldId="287"/>
            <ac:spMk id="198" creationId="{56DA27CE-9E85-4249-8E08-9C01B1328397}"/>
          </ac:spMkLst>
        </pc:spChg>
        <pc:spChg chg="mod">
          <ac:chgData name="Domonkos Márk" userId="5b754e74-2ec2-4aaf-b9f5-cf8f0656bdfa" providerId="ADAL" clId="{F4C2286D-0DBE-4644-A538-34A6C903FB9C}" dt="2022-01-17T08:32:21.389" v="3753"/>
          <ac:spMkLst>
            <pc:docMk/>
            <pc:sldMk cId="2864329719" sldId="287"/>
            <ac:spMk id="199" creationId="{663F96F3-F697-46E7-AA66-90D87E4D1DA1}"/>
          </ac:spMkLst>
        </pc:spChg>
        <pc:spChg chg="mod">
          <ac:chgData name="Domonkos Márk" userId="5b754e74-2ec2-4aaf-b9f5-cf8f0656bdfa" providerId="ADAL" clId="{F4C2286D-0DBE-4644-A538-34A6C903FB9C}" dt="2022-01-17T08:32:21.389" v="3753"/>
          <ac:spMkLst>
            <pc:docMk/>
            <pc:sldMk cId="2864329719" sldId="287"/>
            <ac:spMk id="200" creationId="{9F4865F4-34B5-47CA-83C5-0E75C46B0145}"/>
          </ac:spMkLst>
        </pc:spChg>
        <pc:spChg chg="mod">
          <ac:chgData name="Domonkos Márk" userId="5b754e74-2ec2-4aaf-b9f5-cf8f0656bdfa" providerId="ADAL" clId="{F4C2286D-0DBE-4644-A538-34A6C903FB9C}" dt="2022-01-17T08:32:21.389" v="3753"/>
          <ac:spMkLst>
            <pc:docMk/>
            <pc:sldMk cId="2864329719" sldId="287"/>
            <ac:spMk id="201" creationId="{E15EDF4D-4385-4554-8F3F-5BBA691E5861}"/>
          </ac:spMkLst>
        </pc:spChg>
        <pc:spChg chg="mod">
          <ac:chgData name="Domonkos Márk" userId="5b754e74-2ec2-4aaf-b9f5-cf8f0656bdfa" providerId="ADAL" clId="{F4C2286D-0DBE-4644-A538-34A6C903FB9C}" dt="2022-01-17T08:32:21.389" v="3753"/>
          <ac:spMkLst>
            <pc:docMk/>
            <pc:sldMk cId="2864329719" sldId="287"/>
            <ac:spMk id="202" creationId="{93295F5D-F756-4B80-A6FD-9700EAEFCEDE}"/>
          </ac:spMkLst>
        </pc:spChg>
        <pc:spChg chg="mod">
          <ac:chgData name="Domonkos Márk" userId="5b754e74-2ec2-4aaf-b9f5-cf8f0656bdfa" providerId="ADAL" clId="{F4C2286D-0DBE-4644-A538-34A6C903FB9C}" dt="2022-01-17T08:32:21.389" v="3753"/>
          <ac:spMkLst>
            <pc:docMk/>
            <pc:sldMk cId="2864329719" sldId="287"/>
            <ac:spMk id="203" creationId="{1CB6D297-374D-41FD-86F7-77A50E3B7A7F}"/>
          </ac:spMkLst>
        </pc:spChg>
        <pc:spChg chg="mod">
          <ac:chgData name="Domonkos Márk" userId="5b754e74-2ec2-4aaf-b9f5-cf8f0656bdfa" providerId="ADAL" clId="{F4C2286D-0DBE-4644-A538-34A6C903FB9C}" dt="2022-01-17T08:32:21.389" v="3753"/>
          <ac:spMkLst>
            <pc:docMk/>
            <pc:sldMk cId="2864329719" sldId="287"/>
            <ac:spMk id="204" creationId="{51D4FCF1-A078-4AEF-B4EE-51118C05EEF4}"/>
          </ac:spMkLst>
        </pc:spChg>
        <pc:spChg chg="mod">
          <ac:chgData name="Domonkos Márk" userId="5b754e74-2ec2-4aaf-b9f5-cf8f0656bdfa" providerId="ADAL" clId="{F4C2286D-0DBE-4644-A538-34A6C903FB9C}" dt="2022-01-17T08:32:21.389" v="3753"/>
          <ac:spMkLst>
            <pc:docMk/>
            <pc:sldMk cId="2864329719" sldId="287"/>
            <ac:spMk id="206" creationId="{2A77C3B8-F6D4-4DAA-9AB8-7349EE25372F}"/>
          </ac:spMkLst>
        </pc:spChg>
        <pc:spChg chg="mod">
          <ac:chgData name="Domonkos Márk" userId="5b754e74-2ec2-4aaf-b9f5-cf8f0656bdfa" providerId="ADAL" clId="{F4C2286D-0DBE-4644-A538-34A6C903FB9C}" dt="2022-01-17T08:32:21.389" v="3753"/>
          <ac:spMkLst>
            <pc:docMk/>
            <pc:sldMk cId="2864329719" sldId="287"/>
            <ac:spMk id="207" creationId="{07ED733C-D38D-408D-9ED0-BDC9FD1239C7}"/>
          </ac:spMkLst>
        </pc:spChg>
        <pc:spChg chg="mod">
          <ac:chgData name="Domonkos Márk" userId="5b754e74-2ec2-4aaf-b9f5-cf8f0656bdfa" providerId="ADAL" clId="{F4C2286D-0DBE-4644-A538-34A6C903FB9C}" dt="2022-01-17T08:32:21.389" v="3753"/>
          <ac:spMkLst>
            <pc:docMk/>
            <pc:sldMk cId="2864329719" sldId="287"/>
            <ac:spMk id="208" creationId="{D8E8FB3C-9412-41DC-B8C7-F34D3BE1F5D5}"/>
          </ac:spMkLst>
        </pc:spChg>
        <pc:spChg chg="mod">
          <ac:chgData name="Domonkos Márk" userId="5b754e74-2ec2-4aaf-b9f5-cf8f0656bdfa" providerId="ADAL" clId="{F4C2286D-0DBE-4644-A538-34A6C903FB9C}" dt="2022-01-17T08:32:21.389" v="3753"/>
          <ac:spMkLst>
            <pc:docMk/>
            <pc:sldMk cId="2864329719" sldId="287"/>
            <ac:spMk id="209" creationId="{210B4FC2-3081-4CC7-BC7C-4C34898D0023}"/>
          </ac:spMkLst>
        </pc:spChg>
        <pc:spChg chg="mod">
          <ac:chgData name="Domonkos Márk" userId="5b754e74-2ec2-4aaf-b9f5-cf8f0656bdfa" providerId="ADAL" clId="{F4C2286D-0DBE-4644-A538-34A6C903FB9C}" dt="2022-01-17T08:32:21.389" v="3753"/>
          <ac:spMkLst>
            <pc:docMk/>
            <pc:sldMk cId="2864329719" sldId="287"/>
            <ac:spMk id="210" creationId="{2E7ED91B-C721-4AB4-848A-448B7C9183E0}"/>
          </ac:spMkLst>
        </pc:spChg>
        <pc:spChg chg="mod">
          <ac:chgData name="Domonkos Márk" userId="5b754e74-2ec2-4aaf-b9f5-cf8f0656bdfa" providerId="ADAL" clId="{F4C2286D-0DBE-4644-A538-34A6C903FB9C}" dt="2022-01-17T08:32:21.389" v="3753"/>
          <ac:spMkLst>
            <pc:docMk/>
            <pc:sldMk cId="2864329719" sldId="287"/>
            <ac:spMk id="211" creationId="{77196015-AE8B-4576-B0CA-C1CA585F0A2E}"/>
          </ac:spMkLst>
        </pc:spChg>
        <pc:spChg chg="mod">
          <ac:chgData name="Domonkos Márk" userId="5b754e74-2ec2-4aaf-b9f5-cf8f0656bdfa" providerId="ADAL" clId="{F4C2286D-0DBE-4644-A538-34A6C903FB9C}" dt="2022-01-17T08:32:21.389" v="3753"/>
          <ac:spMkLst>
            <pc:docMk/>
            <pc:sldMk cId="2864329719" sldId="287"/>
            <ac:spMk id="212" creationId="{C0A82134-7CA6-4270-8F42-C85B3618AA3A}"/>
          </ac:spMkLst>
        </pc:spChg>
        <pc:spChg chg="mod">
          <ac:chgData name="Domonkos Márk" userId="5b754e74-2ec2-4aaf-b9f5-cf8f0656bdfa" providerId="ADAL" clId="{F4C2286D-0DBE-4644-A538-34A6C903FB9C}" dt="2022-01-17T08:32:21.389" v="3753"/>
          <ac:spMkLst>
            <pc:docMk/>
            <pc:sldMk cId="2864329719" sldId="287"/>
            <ac:spMk id="213" creationId="{EA0C165D-2EF8-4A61-9E9D-D1D5838BFB2E}"/>
          </ac:spMkLst>
        </pc:spChg>
        <pc:spChg chg="mod">
          <ac:chgData name="Domonkos Márk" userId="5b754e74-2ec2-4aaf-b9f5-cf8f0656bdfa" providerId="ADAL" clId="{F4C2286D-0DBE-4644-A538-34A6C903FB9C}" dt="2022-01-17T08:32:21.389" v="3753"/>
          <ac:spMkLst>
            <pc:docMk/>
            <pc:sldMk cId="2864329719" sldId="287"/>
            <ac:spMk id="214" creationId="{2A41FAD6-AA78-4414-8F04-F0ACE791E628}"/>
          </ac:spMkLst>
        </pc:spChg>
        <pc:spChg chg="mod">
          <ac:chgData name="Domonkos Márk" userId="5b754e74-2ec2-4aaf-b9f5-cf8f0656bdfa" providerId="ADAL" clId="{F4C2286D-0DBE-4644-A538-34A6C903FB9C}" dt="2022-01-17T08:32:21.389" v="3753"/>
          <ac:spMkLst>
            <pc:docMk/>
            <pc:sldMk cId="2864329719" sldId="287"/>
            <ac:spMk id="215" creationId="{A387FA52-A329-40C6-B3BA-5A9EE7F9D58F}"/>
          </ac:spMkLst>
        </pc:spChg>
        <pc:spChg chg="mod">
          <ac:chgData name="Domonkos Márk" userId="5b754e74-2ec2-4aaf-b9f5-cf8f0656bdfa" providerId="ADAL" clId="{F4C2286D-0DBE-4644-A538-34A6C903FB9C}" dt="2022-01-17T08:32:21.389" v="3753"/>
          <ac:spMkLst>
            <pc:docMk/>
            <pc:sldMk cId="2864329719" sldId="287"/>
            <ac:spMk id="216" creationId="{A5BB736F-9CAD-4EFC-BB24-FA08DD793F2E}"/>
          </ac:spMkLst>
        </pc:spChg>
        <pc:spChg chg="mod">
          <ac:chgData name="Domonkos Márk" userId="5b754e74-2ec2-4aaf-b9f5-cf8f0656bdfa" providerId="ADAL" clId="{F4C2286D-0DBE-4644-A538-34A6C903FB9C}" dt="2022-01-17T08:32:21.389" v="3753"/>
          <ac:spMkLst>
            <pc:docMk/>
            <pc:sldMk cId="2864329719" sldId="287"/>
            <ac:spMk id="218" creationId="{DF51C117-9BF1-4F13-B265-432FD4487CA5}"/>
          </ac:spMkLst>
        </pc:spChg>
        <pc:spChg chg="mod">
          <ac:chgData name="Domonkos Márk" userId="5b754e74-2ec2-4aaf-b9f5-cf8f0656bdfa" providerId="ADAL" clId="{F4C2286D-0DBE-4644-A538-34A6C903FB9C}" dt="2022-01-17T08:32:21.389" v="3753"/>
          <ac:spMkLst>
            <pc:docMk/>
            <pc:sldMk cId="2864329719" sldId="287"/>
            <ac:spMk id="219" creationId="{52F6D928-D5E6-427B-A637-47568BFCC47C}"/>
          </ac:spMkLst>
        </pc:spChg>
        <pc:spChg chg="mod">
          <ac:chgData name="Domonkos Márk" userId="5b754e74-2ec2-4aaf-b9f5-cf8f0656bdfa" providerId="ADAL" clId="{F4C2286D-0DBE-4644-A538-34A6C903FB9C}" dt="2022-01-17T08:32:21.389" v="3753"/>
          <ac:spMkLst>
            <pc:docMk/>
            <pc:sldMk cId="2864329719" sldId="287"/>
            <ac:spMk id="220" creationId="{37E1FBF4-135D-4AE0-AD10-C1C3BC400B9A}"/>
          </ac:spMkLst>
        </pc:spChg>
        <pc:spChg chg="mod">
          <ac:chgData name="Domonkos Márk" userId="5b754e74-2ec2-4aaf-b9f5-cf8f0656bdfa" providerId="ADAL" clId="{F4C2286D-0DBE-4644-A538-34A6C903FB9C}" dt="2022-01-17T08:32:21.389" v="3753"/>
          <ac:spMkLst>
            <pc:docMk/>
            <pc:sldMk cId="2864329719" sldId="287"/>
            <ac:spMk id="221" creationId="{8D066501-7429-4757-885C-F58BEFC4A02F}"/>
          </ac:spMkLst>
        </pc:spChg>
        <pc:spChg chg="mod">
          <ac:chgData name="Domonkos Márk" userId="5b754e74-2ec2-4aaf-b9f5-cf8f0656bdfa" providerId="ADAL" clId="{F4C2286D-0DBE-4644-A538-34A6C903FB9C}" dt="2022-01-17T08:32:21.389" v="3753"/>
          <ac:spMkLst>
            <pc:docMk/>
            <pc:sldMk cId="2864329719" sldId="287"/>
            <ac:spMk id="222" creationId="{DB461431-8C7F-4DEE-9D62-4BD72725A838}"/>
          </ac:spMkLst>
        </pc:spChg>
        <pc:spChg chg="mod">
          <ac:chgData name="Domonkos Márk" userId="5b754e74-2ec2-4aaf-b9f5-cf8f0656bdfa" providerId="ADAL" clId="{F4C2286D-0DBE-4644-A538-34A6C903FB9C}" dt="2022-01-17T08:32:21.389" v="3753"/>
          <ac:spMkLst>
            <pc:docMk/>
            <pc:sldMk cId="2864329719" sldId="287"/>
            <ac:spMk id="223" creationId="{9E0F181E-B9A2-4C35-8EDC-5CC78B1DB404}"/>
          </ac:spMkLst>
        </pc:spChg>
        <pc:spChg chg="mod">
          <ac:chgData name="Domonkos Márk" userId="5b754e74-2ec2-4aaf-b9f5-cf8f0656bdfa" providerId="ADAL" clId="{F4C2286D-0DBE-4644-A538-34A6C903FB9C}" dt="2022-01-17T08:32:21.389" v="3753"/>
          <ac:spMkLst>
            <pc:docMk/>
            <pc:sldMk cId="2864329719" sldId="287"/>
            <ac:spMk id="224" creationId="{C260747F-0E43-4C52-B386-8138A26AF248}"/>
          </ac:spMkLst>
        </pc:spChg>
        <pc:spChg chg="mod">
          <ac:chgData name="Domonkos Márk" userId="5b754e74-2ec2-4aaf-b9f5-cf8f0656bdfa" providerId="ADAL" clId="{F4C2286D-0DBE-4644-A538-34A6C903FB9C}" dt="2022-01-17T08:32:21.389" v="3753"/>
          <ac:spMkLst>
            <pc:docMk/>
            <pc:sldMk cId="2864329719" sldId="287"/>
            <ac:spMk id="225" creationId="{A716345F-D6E3-4407-B746-DC4CEBC68A35}"/>
          </ac:spMkLst>
        </pc:spChg>
        <pc:spChg chg="mod">
          <ac:chgData name="Domonkos Márk" userId="5b754e74-2ec2-4aaf-b9f5-cf8f0656bdfa" providerId="ADAL" clId="{F4C2286D-0DBE-4644-A538-34A6C903FB9C}" dt="2022-01-17T08:32:21.389" v="3753"/>
          <ac:spMkLst>
            <pc:docMk/>
            <pc:sldMk cId="2864329719" sldId="287"/>
            <ac:spMk id="226" creationId="{EBDFE09A-15DB-495F-98AA-CC5C88201F58}"/>
          </ac:spMkLst>
        </pc:spChg>
        <pc:spChg chg="mod">
          <ac:chgData name="Domonkos Márk" userId="5b754e74-2ec2-4aaf-b9f5-cf8f0656bdfa" providerId="ADAL" clId="{F4C2286D-0DBE-4644-A538-34A6C903FB9C}" dt="2022-01-17T08:32:21.389" v="3753"/>
          <ac:spMkLst>
            <pc:docMk/>
            <pc:sldMk cId="2864329719" sldId="287"/>
            <ac:spMk id="227" creationId="{D2DB9693-71B0-47AD-801F-D2AE62CAB04D}"/>
          </ac:spMkLst>
        </pc:spChg>
        <pc:spChg chg="mod">
          <ac:chgData name="Domonkos Márk" userId="5b754e74-2ec2-4aaf-b9f5-cf8f0656bdfa" providerId="ADAL" clId="{F4C2286D-0DBE-4644-A538-34A6C903FB9C}" dt="2022-01-17T08:32:21.389" v="3753"/>
          <ac:spMkLst>
            <pc:docMk/>
            <pc:sldMk cId="2864329719" sldId="287"/>
            <ac:spMk id="228" creationId="{9491D2A4-2339-44D6-925C-248AEC7E3684}"/>
          </ac:spMkLst>
        </pc:spChg>
        <pc:spChg chg="mod">
          <ac:chgData name="Domonkos Márk" userId="5b754e74-2ec2-4aaf-b9f5-cf8f0656bdfa" providerId="ADAL" clId="{F4C2286D-0DBE-4644-A538-34A6C903FB9C}" dt="2022-01-17T08:32:21.389" v="3753"/>
          <ac:spMkLst>
            <pc:docMk/>
            <pc:sldMk cId="2864329719" sldId="287"/>
            <ac:spMk id="230" creationId="{AD97B7C1-8A66-4C38-979C-2347D543298F}"/>
          </ac:spMkLst>
        </pc:spChg>
        <pc:spChg chg="mod">
          <ac:chgData name="Domonkos Márk" userId="5b754e74-2ec2-4aaf-b9f5-cf8f0656bdfa" providerId="ADAL" clId="{F4C2286D-0DBE-4644-A538-34A6C903FB9C}" dt="2022-01-17T08:32:21.389" v="3753"/>
          <ac:spMkLst>
            <pc:docMk/>
            <pc:sldMk cId="2864329719" sldId="287"/>
            <ac:spMk id="231" creationId="{1555A53D-6B0B-4075-99F3-A6A8A1AB22C1}"/>
          </ac:spMkLst>
        </pc:spChg>
        <pc:spChg chg="mod">
          <ac:chgData name="Domonkos Márk" userId="5b754e74-2ec2-4aaf-b9f5-cf8f0656bdfa" providerId="ADAL" clId="{F4C2286D-0DBE-4644-A538-34A6C903FB9C}" dt="2022-01-17T08:32:21.389" v="3753"/>
          <ac:spMkLst>
            <pc:docMk/>
            <pc:sldMk cId="2864329719" sldId="287"/>
            <ac:spMk id="232" creationId="{9536695E-A4E8-4DDF-84F8-DFBD1201BE5F}"/>
          </ac:spMkLst>
        </pc:spChg>
        <pc:spChg chg="mod">
          <ac:chgData name="Domonkos Márk" userId="5b754e74-2ec2-4aaf-b9f5-cf8f0656bdfa" providerId="ADAL" clId="{F4C2286D-0DBE-4644-A538-34A6C903FB9C}" dt="2022-01-17T08:32:21.389" v="3753"/>
          <ac:spMkLst>
            <pc:docMk/>
            <pc:sldMk cId="2864329719" sldId="287"/>
            <ac:spMk id="233" creationId="{7832DC2A-23C1-404C-ABCA-C2B1C43AB519}"/>
          </ac:spMkLst>
        </pc:spChg>
        <pc:spChg chg="mod">
          <ac:chgData name="Domonkos Márk" userId="5b754e74-2ec2-4aaf-b9f5-cf8f0656bdfa" providerId="ADAL" clId="{F4C2286D-0DBE-4644-A538-34A6C903FB9C}" dt="2022-01-17T08:32:21.389" v="3753"/>
          <ac:spMkLst>
            <pc:docMk/>
            <pc:sldMk cId="2864329719" sldId="287"/>
            <ac:spMk id="234" creationId="{7315C286-2CD1-4355-9184-8212142F8E2E}"/>
          </ac:spMkLst>
        </pc:spChg>
        <pc:spChg chg="mod">
          <ac:chgData name="Domonkos Márk" userId="5b754e74-2ec2-4aaf-b9f5-cf8f0656bdfa" providerId="ADAL" clId="{F4C2286D-0DBE-4644-A538-34A6C903FB9C}" dt="2022-01-17T08:32:21.389" v="3753"/>
          <ac:spMkLst>
            <pc:docMk/>
            <pc:sldMk cId="2864329719" sldId="287"/>
            <ac:spMk id="235" creationId="{90299519-9AA3-4E58-84C4-C03E88577E4B}"/>
          </ac:spMkLst>
        </pc:spChg>
        <pc:spChg chg="mod">
          <ac:chgData name="Domonkos Márk" userId="5b754e74-2ec2-4aaf-b9f5-cf8f0656bdfa" providerId="ADAL" clId="{F4C2286D-0DBE-4644-A538-34A6C903FB9C}" dt="2022-01-17T08:32:21.389" v="3753"/>
          <ac:spMkLst>
            <pc:docMk/>
            <pc:sldMk cId="2864329719" sldId="287"/>
            <ac:spMk id="236" creationId="{57FAC5CD-2109-4822-8480-F85CD9A96417}"/>
          </ac:spMkLst>
        </pc:spChg>
        <pc:spChg chg="mod">
          <ac:chgData name="Domonkos Márk" userId="5b754e74-2ec2-4aaf-b9f5-cf8f0656bdfa" providerId="ADAL" clId="{F4C2286D-0DBE-4644-A538-34A6C903FB9C}" dt="2022-01-17T08:32:21.389" v="3753"/>
          <ac:spMkLst>
            <pc:docMk/>
            <pc:sldMk cId="2864329719" sldId="287"/>
            <ac:spMk id="237" creationId="{15EFE689-84CA-4004-88B4-18E85DA61215}"/>
          </ac:spMkLst>
        </pc:spChg>
        <pc:spChg chg="mod">
          <ac:chgData name="Domonkos Márk" userId="5b754e74-2ec2-4aaf-b9f5-cf8f0656bdfa" providerId="ADAL" clId="{F4C2286D-0DBE-4644-A538-34A6C903FB9C}" dt="2022-01-17T08:32:21.389" v="3753"/>
          <ac:spMkLst>
            <pc:docMk/>
            <pc:sldMk cId="2864329719" sldId="287"/>
            <ac:spMk id="238" creationId="{2DA7267F-058E-4656-8489-F4BBD5F1F4FA}"/>
          </ac:spMkLst>
        </pc:spChg>
        <pc:spChg chg="mod">
          <ac:chgData name="Domonkos Márk" userId="5b754e74-2ec2-4aaf-b9f5-cf8f0656bdfa" providerId="ADAL" clId="{F4C2286D-0DBE-4644-A538-34A6C903FB9C}" dt="2022-01-17T08:32:21.389" v="3753"/>
          <ac:spMkLst>
            <pc:docMk/>
            <pc:sldMk cId="2864329719" sldId="287"/>
            <ac:spMk id="239" creationId="{B14B085A-9D42-4853-BEF2-F733285DF0F4}"/>
          </ac:spMkLst>
        </pc:spChg>
        <pc:spChg chg="mod">
          <ac:chgData name="Domonkos Márk" userId="5b754e74-2ec2-4aaf-b9f5-cf8f0656bdfa" providerId="ADAL" clId="{F4C2286D-0DBE-4644-A538-34A6C903FB9C}" dt="2022-01-17T08:32:21.389" v="3753"/>
          <ac:spMkLst>
            <pc:docMk/>
            <pc:sldMk cId="2864329719" sldId="287"/>
            <ac:spMk id="240" creationId="{72F569E4-06FF-48B0-8382-2C7188B8CFE7}"/>
          </ac:spMkLst>
        </pc:spChg>
        <pc:spChg chg="mod">
          <ac:chgData name="Domonkos Márk" userId="5b754e74-2ec2-4aaf-b9f5-cf8f0656bdfa" providerId="ADAL" clId="{F4C2286D-0DBE-4644-A538-34A6C903FB9C}" dt="2022-01-17T08:32:21.389" v="3753"/>
          <ac:spMkLst>
            <pc:docMk/>
            <pc:sldMk cId="2864329719" sldId="287"/>
            <ac:spMk id="241" creationId="{24455233-394B-4843-BDC1-D8001B1B4CDA}"/>
          </ac:spMkLst>
        </pc:spChg>
        <pc:spChg chg="mod">
          <ac:chgData name="Domonkos Márk" userId="5b754e74-2ec2-4aaf-b9f5-cf8f0656bdfa" providerId="ADAL" clId="{F4C2286D-0DBE-4644-A538-34A6C903FB9C}" dt="2022-01-17T08:32:21.389" v="3753"/>
          <ac:spMkLst>
            <pc:docMk/>
            <pc:sldMk cId="2864329719" sldId="287"/>
            <ac:spMk id="243" creationId="{489A101F-8328-4CC2-8E4E-EB66A7EF838E}"/>
          </ac:spMkLst>
        </pc:spChg>
        <pc:spChg chg="mod">
          <ac:chgData name="Domonkos Márk" userId="5b754e74-2ec2-4aaf-b9f5-cf8f0656bdfa" providerId="ADAL" clId="{F4C2286D-0DBE-4644-A538-34A6C903FB9C}" dt="2022-01-17T08:32:21.389" v="3753"/>
          <ac:spMkLst>
            <pc:docMk/>
            <pc:sldMk cId="2864329719" sldId="287"/>
            <ac:spMk id="244" creationId="{4E6EA839-E99E-43A1-A66D-BF75EBE9438E}"/>
          </ac:spMkLst>
        </pc:spChg>
        <pc:spChg chg="mod">
          <ac:chgData name="Domonkos Márk" userId="5b754e74-2ec2-4aaf-b9f5-cf8f0656bdfa" providerId="ADAL" clId="{F4C2286D-0DBE-4644-A538-34A6C903FB9C}" dt="2022-01-17T08:32:21.389" v="3753"/>
          <ac:spMkLst>
            <pc:docMk/>
            <pc:sldMk cId="2864329719" sldId="287"/>
            <ac:spMk id="245" creationId="{166F52D3-3E09-4F16-AC02-43165D0E2AEA}"/>
          </ac:spMkLst>
        </pc:spChg>
        <pc:spChg chg="mod">
          <ac:chgData name="Domonkos Márk" userId="5b754e74-2ec2-4aaf-b9f5-cf8f0656bdfa" providerId="ADAL" clId="{F4C2286D-0DBE-4644-A538-34A6C903FB9C}" dt="2022-01-17T08:32:21.389" v="3753"/>
          <ac:spMkLst>
            <pc:docMk/>
            <pc:sldMk cId="2864329719" sldId="287"/>
            <ac:spMk id="246" creationId="{DC7D9D01-4067-4E66-90F7-D60C4236DFAF}"/>
          </ac:spMkLst>
        </pc:spChg>
        <pc:spChg chg="mod">
          <ac:chgData name="Domonkos Márk" userId="5b754e74-2ec2-4aaf-b9f5-cf8f0656bdfa" providerId="ADAL" clId="{F4C2286D-0DBE-4644-A538-34A6C903FB9C}" dt="2022-01-17T08:32:21.389" v="3753"/>
          <ac:spMkLst>
            <pc:docMk/>
            <pc:sldMk cId="2864329719" sldId="287"/>
            <ac:spMk id="247" creationId="{A9C401B1-103A-430A-8218-381DFDE1A348}"/>
          </ac:spMkLst>
        </pc:spChg>
        <pc:spChg chg="mod">
          <ac:chgData name="Domonkos Márk" userId="5b754e74-2ec2-4aaf-b9f5-cf8f0656bdfa" providerId="ADAL" clId="{F4C2286D-0DBE-4644-A538-34A6C903FB9C}" dt="2022-01-17T08:32:21.389" v="3753"/>
          <ac:spMkLst>
            <pc:docMk/>
            <pc:sldMk cId="2864329719" sldId="287"/>
            <ac:spMk id="248" creationId="{5818D3A7-6A3A-4EEC-8F38-7F4819706361}"/>
          </ac:spMkLst>
        </pc:spChg>
        <pc:spChg chg="mod">
          <ac:chgData name="Domonkos Márk" userId="5b754e74-2ec2-4aaf-b9f5-cf8f0656bdfa" providerId="ADAL" clId="{F4C2286D-0DBE-4644-A538-34A6C903FB9C}" dt="2022-01-17T08:32:21.389" v="3753"/>
          <ac:spMkLst>
            <pc:docMk/>
            <pc:sldMk cId="2864329719" sldId="287"/>
            <ac:spMk id="249" creationId="{153EADED-EA08-49AB-8270-8182D835DD9A}"/>
          </ac:spMkLst>
        </pc:spChg>
        <pc:spChg chg="mod">
          <ac:chgData name="Domonkos Márk" userId="5b754e74-2ec2-4aaf-b9f5-cf8f0656bdfa" providerId="ADAL" clId="{F4C2286D-0DBE-4644-A538-34A6C903FB9C}" dt="2022-01-17T08:32:21.389" v="3753"/>
          <ac:spMkLst>
            <pc:docMk/>
            <pc:sldMk cId="2864329719" sldId="287"/>
            <ac:spMk id="250" creationId="{F8E3AF0C-0DFE-406F-9588-7D7227ACD0FA}"/>
          </ac:spMkLst>
        </pc:spChg>
        <pc:spChg chg="mod">
          <ac:chgData name="Domonkos Márk" userId="5b754e74-2ec2-4aaf-b9f5-cf8f0656bdfa" providerId="ADAL" clId="{F4C2286D-0DBE-4644-A538-34A6C903FB9C}" dt="2022-01-17T08:32:21.389" v="3753"/>
          <ac:spMkLst>
            <pc:docMk/>
            <pc:sldMk cId="2864329719" sldId="287"/>
            <ac:spMk id="251" creationId="{59A6248F-A6FA-4127-AC6A-12603E479EFD}"/>
          </ac:spMkLst>
        </pc:spChg>
        <pc:spChg chg="mod">
          <ac:chgData name="Domonkos Márk" userId="5b754e74-2ec2-4aaf-b9f5-cf8f0656bdfa" providerId="ADAL" clId="{F4C2286D-0DBE-4644-A538-34A6C903FB9C}" dt="2022-01-17T08:32:21.389" v="3753"/>
          <ac:spMkLst>
            <pc:docMk/>
            <pc:sldMk cId="2864329719" sldId="287"/>
            <ac:spMk id="252" creationId="{9915F1D3-E472-4F81-886B-2883A98B64CB}"/>
          </ac:spMkLst>
        </pc:spChg>
        <pc:spChg chg="mod">
          <ac:chgData name="Domonkos Márk" userId="5b754e74-2ec2-4aaf-b9f5-cf8f0656bdfa" providerId="ADAL" clId="{F4C2286D-0DBE-4644-A538-34A6C903FB9C}" dt="2022-01-17T08:32:21.389" v="3753"/>
          <ac:spMkLst>
            <pc:docMk/>
            <pc:sldMk cId="2864329719" sldId="287"/>
            <ac:spMk id="253" creationId="{AE4E172D-1BEA-4E8B-BCED-75F918CBA135}"/>
          </ac:spMkLst>
        </pc:spChg>
        <pc:spChg chg="mod">
          <ac:chgData name="Domonkos Márk" userId="5b754e74-2ec2-4aaf-b9f5-cf8f0656bdfa" providerId="ADAL" clId="{F4C2286D-0DBE-4644-A538-34A6C903FB9C}" dt="2022-01-17T08:32:21.389" v="3753"/>
          <ac:spMkLst>
            <pc:docMk/>
            <pc:sldMk cId="2864329719" sldId="287"/>
            <ac:spMk id="254" creationId="{7B94F901-9D9F-4DA5-9370-D74CF4C1E48A}"/>
          </ac:spMkLst>
        </pc:spChg>
        <pc:spChg chg="mod">
          <ac:chgData name="Domonkos Márk" userId="5b754e74-2ec2-4aaf-b9f5-cf8f0656bdfa" providerId="ADAL" clId="{F4C2286D-0DBE-4644-A538-34A6C903FB9C}" dt="2022-01-17T08:32:21.389" v="3753"/>
          <ac:spMkLst>
            <pc:docMk/>
            <pc:sldMk cId="2864329719" sldId="287"/>
            <ac:spMk id="255" creationId="{472FB22A-933D-4495-9D3D-F7CC1AA45E89}"/>
          </ac:spMkLst>
        </pc:spChg>
        <pc:spChg chg="mod">
          <ac:chgData name="Domonkos Márk" userId="5b754e74-2ec2-4aaf-b9f5-cf8f0656bdfa" providerId="ADAL" clId="{F4C2286D-0DBE-4644-A538-34A6C903FB9C}" dt="2022-01-17T08:32:21.389" v="3753"/>
          <ac:spMkLst>
            <pc:docMk/>
            <pc:sldMk cId="2864329719" sldId="287"/>
            <ac:spMk id="257" creationId="{027F06C7-AFB2-4CFF-82F4-FB00CA827370}"/>
          </ac:spMkLst>
        </pc:spChg>
        <pc:spChg chg="mod">
          <ac:chgData name="Domonkos Márk" userId="5b754e74-2ec2-4aaf-b9f5-cf8f0656bdfa" providerId="ADAL" clId="{F4C2286D-0DBE-4644-A538-34A6C903FB9C}" dt="2022-01-17T08:32:21.389" v="3753"/>
          <ac:spMkLst>
            <pc:docMk/>
            <pc:sldMk cId="2864329719" sldId="287"/>
            <ac:spMk id="258" creationId="{06C985B3-D366-4F82-9078-B346311DD2F0}"/>
          </ac:spMkLst>
        </pc:spChg>
        <pc:spChg chg="mod">
          <ac:chgData name="Domonkos Márk" userId="5b754e74-2ec2-4aaf-b9f5-cf8f0656bdfa" providerId="ADAL" clId="{F4C2286D-0DBE-4644-A538-34A6C903FB9C}" dt="2022-01-17T08:32:21.389" v="3753"/>
          <ac:spMkLst>
            <pc:docMk/>
            <pc:sldMk cId="2864329719" sldId="287"/>
            <ac:spMk id="259" creationId="{EE3805FB-9A04-4168-B819-ED31FE312BFE}"/>
          </ac:spMkLst>
        </pc:spChg>
        <pc:spChg chg="mod">
          <ac:chgData name="Domonkos Márk" userId="5b754e74-2ec2-4aaf-b9f5-cf8f0656bdfa" providerId="ADAL" clId="{F4C2286D-0DBE-4644-A538-34A6C903FB9C}" dt="2022-01-17T08:32:21.389" v="3753"/>
          <ac:spMkLst>
            <pc:docMk/>
            <pc:sldMk cId="2864329719" sldId="287"/>
            <ac:spMk id="260" creationId="{9A7279E1-2FE5-40E6-BCB4-81FDA86B8A62}"/>
          </ac:spMkLst>
        </pc:spChg>
        <pc:spChg chg="mod">
          <ac:chgData name="Domonkos Márk" userId="5b754e74-2ec2-4aaf-b9f5-cf8f0656bdfa" providerId="ADAL" clId="{F4C2286D-0DBE-4644-A538-34A6C903FB9C}" dt="2022-01-17T08:32:21.389" v="3753"/>
          <ac:spMkLst>
            <pc:docMk/>
            <pc:sldMk cId="2864329719" sldId="287"/>
            <ac:spMk id="261" creationId="{561F283C-3A83-4292-B0F7-139452DC0E06}"/>
          </ac:spMkLst>
        </pc:spChg>
        <pc:spChg chg="mod">
          <ac:chgData name="Domonkos Márk" userId="5b754e74-2ec2-4aaf-b9f5-cf8f0656bdfa" providerId="ADAL" clId="{F4C2286D-0DBE-4644-A538-34A6C903FB9C}" dt="2022-01-17T08:32:21.389" v="3753"/>
          <ac:spMkLst>
            <pc:docMk/>
            <pc:sldMk cId="2864329719" sldId="287"/>
            <ac:spMk id="262" creationId="{9988C77F-FEC8-490D-8257-A439E7BCBF6D}"/>
          </ac:spMkLst>
        </pc:spChg>
        <pc:spChg chg="mod">
          <ac:chgData name="Domonkos Márk" userId="5b754e74-2ec2-4aaf-b9f5-cf8f0656bdfa" providerId="ADAL" clId="{F4C2286D-0DBE-4644-A538-34A6C903FB9C}" dt="2022-01-17T08:32:21.389" v="3753"/>
          <ac:spMkLst>
            <pc:docMk/>
            <pc:sldMk cId="2864329719" sldId="287"/>
            <ac:spMk id="263" creationId="{C82EC672-D34C-4FF7-A3EE-C33970F566BD}"/>
          </ac:spMkLst>
        </pc:spChg>
        <pc:spChg chg="mod">
          <ac:chgData name="Domonkos Márk" userId="5b754e74-2ec2-4aaf-b9f5-cf8f0656bdfa" providerId="ADAL" clId="{F4C2286D-0DBE-4644-A538-34A6C903FB9C}" dt="2022-01-17T08:32:21.389" v="3753"/>
          <ac:spMkLst>
            <pc:docMk/>
            <pc:sldMk cId="2864329719" sldId="287"/>
            <ac:spMk id="264" creationId="{2C86FC1D-F34D-4B57-9810-1929E85629F0}"/>
          </ac:spMkLst>
        </pc:spChg>
        <pc:spChg chg="mod">
          <ac:chgData name="Domonkos Márk" userId="5b754e74-2ec2-4aaf-b9f5-cf8f0656bdfa" providerId="ADAL" clId="{F4C2286D-0DBE-4644-A538-34A6C903FB9C}" dt="2022-01-17T08:32:21.389" v="3753"/>
          <ac:spMkLst>
            <pc:docMk/>
            <pc:sldMk cId="2864329719" sldId="287"/>
            <ac:spMk id="265" creationId="{9B3D30DB-D380-44C1-A607-3E928CB3CFD4}"/>
          </ac:spMkLst>
        </pc:spChg>
        <pc:spChg chg="mod">
          <ac:chgData name="Domonkos Márk" userId="5b754e74-2ec2-4aaf-b9f5-cf8f0656bdfa" providerId="ADAL" clId="{F4C2286D-0DBE-4644-A538-34A6C903FB9C}" dt="2022-01-17T08:32:21.389" v="3753"/>
          <ac:spMkLst>
            <pc:docMk/>
            <pc:sldMk cId="2864329719" sldId="287"/>
            <ac:spMk id="266" creationId="{E6F58FBA-A72C-4F8B-8437-7E273EEA6235}"/>
          </ac:spMkLst>
        </pc:spChg>
        <pc:spChg chg="mod">
          <ac:chgData name="Domonkos Márk" userId="5b754e74-2ec2-4aaf-b9f5-cf8f0656bdfa" providerId="ADAL" clId="{F4C2286D-0DBE-4644-A538-34A6C903FB9C}" dt="2022-01-17T08:32:21.389" v="3753"/>
          <ac:spMkLst>
            <pc:docMk/>
            <pc:sldMk cId="2864329719" sldId="287"/>
            <ac:spMk id="268" creationId="{E25A5444-E2E7-48A1-BFF8-D6D6F43B0FD4}"/>
          </ac:spMkLst>
        </pc:spChg>
        <pc:spChg chg="mod">
          <ac:chgData name="Domonkos Márk" userId="5b754e74-2ec2-4aaf-b9f5-cf8f0656bdfa" providerId="ADAL" clId="{F4C2286D-0DBE-4644-A538-34A6C903FB9C}" dt="2022-01-17T08:32:21.389" v="3753"/>
          <ac:spMkLst>
            <pc:docMk/>
            <pc:sldMk cId="2864329719" sldId="287"/>
            <ac:spMk id="269" creationId="{8E07AC2D-4C77-4C08-AB00-01323CFEC2FA}"/>
          </ac:spMkLst>
        </pc:spChg>
        <pc:spChg chg="mod">
          <ac:chgData name="Domonkos Márk" userId="5b754e74-2ec2-4aaf-b9f5-cf8f0656bdfa" providerId="ADAL" clId="{F4C2286D-0DBE-4644-A538-34A6C903FB9C}" dt="2022-01-17T08:32:21.389" v="3753"/>
          <ac:spMkLst>
            <pc:docMk/>
            <pc:sldMk cId="2864329719" sldId="287"/>
            <ac:spMk id="270" creationId="{53F1B119-1EC8-4382-A136-E8F306F04B28}"/>
          </ac:spMkLst>
        </pc:spChg>
        <pc:spChg chg="mod">
          <ac:chgData name="Domonkos Márk" userId="5b754e74-2ec2-4aaf-b9f5-cf8f0656bdfa" providerId="ADAL" clId="{F4C2286D-0DBE-4644-A538-34A6C903FB9C}" dt="2022-01-17T08:32:21.389" v="3753"/>
          <ac:spMkLst>
            <pc:docMk/>
            <pc:sldMk cId="2864329719" sldId="287"/>
            <ac:spMk id="271" creationId="{4EE22175-E5C5-4263-8B19-9405310AAD2B}"/>
          </ac:spMkLst>
        </pc:spChg>
        <pc:spChg chg="add del mod">
          <ac:chgData name="Domonkos Márk" userId="5b754e74-2ec2-4aaf-b9f5-cf8f0656bdfa" providerId="ADAL" clId="{F4C2286D-0DBE-4644-A538-34A6C903FB9C}" dt="2022-01-17T08:33:37.919" v="3769" actId="478"/>
          <ac:spMkLst>
            <pc:docMk/>
            <pc:sldMk cId="2864329719" sldId="287"/>
            <ac:spMk id="272" creationId="{DD3DAF93-E845-4E7E-A525-D1D457BD8657}"/>
          </ac:spMkLst>
        </pc:spChg>
        <pc:grpChg chg="add del mod">
          <ac:chgData name="Domonkos Márk" userId="5b754e74-2ec2-4aaf-b9f5-cf8f0656bdfa" providerId="ADAL" clId="{F4C2286D-0DBE-4644-A538-34A6C903FB9C}" dt="2022-01-17T08:33:31.184" v="3768" actId="478"/>
          <ac:grpSpMkLst>
            <pc:docMk/>
            <pc:sldMk cId="2864329719" sldId="287"/>
            <ac:grpSpMk id="7" creationId="{4765C9D8-2C9E-4843-AD90-BB9B1CE364FA}"/>
          </ac:grpSpMkLst>
        </pc:grpChg>
        <pc:grpChg chg="mod">
          <ac:chgData name="Domonkos Márk" userId="5b754e74-2ec2-4aaf-b9f5-cf8f0656bdfa" providerId="ADAL" clId="{F4C2286D-0DBE-4644-A538-34A6C903FB9C}" dt="2022-01-17T08:32:21.389" v="3753"/>
          <ac:grpSpMkLst>
            <pc:docMk/>
            <pc:sldMk cId="2864329719" sldId="287"/>
            <ac:grpSpMk id="8" creationId="{D4755BE9-C991-438F-91EE-7910E8E95BE2}"/>
          </ac:grpSpMkLst>
        </pc:grpChg>
        <pc:grpChg chg="mod">
          <ac:chgData name="Domonkos Márk" userId="5b754e74-2ec2-4aaf-b9f5-cf8f0656bdfa" providerId="ADAL" clId="{F4C2286D-0DBE-4644-A538-34A6C903FB9C}" dt="2022-01-17T08:32:21.389" v="3753"/>
          <ac:grpSpMkLst>
            <pc:docMk/>
            <pc:sldMk cId="2864329719" sldId="287"/>
            <ac:grpSpMk id="9" creationId="{EA283D57-3704-4533-9587-F3AA31AE021D}"/>
          </ac:grpSpMkLst>
        </pc:grpChg>
        <pc:grpChg chg="mod">
          <ac:chgData name="Domonkos Márk" userId="5b754e74-2ec2-4aaf-b9f5-cf8f0656bdfa" providerId="ADAL" clId="{F4C2286D-0DBE-4644-A538-34A6C903FB9C}" dt="2022-01-17T08:32:21.389" v="3753"/>
          <ac:grpSpMkLst>
            <pc:docMk/>
            <pc:sldMk cId="2864329719" sldId="287"/>
            <ac:grpSpMk id="10" creationId="{197661A8-C983-45A7-A19C-9A8F4ED8E2B0}"/>
          </ac:grpSpMkLst>
        </pc:grpChg>
        <pc:grpChg chg="mod">
          <ac:chgData name="Domonkos Márk" userId="5b754e74-2ec2-4aaf-b9f5-cf8f0656bdfa" providerId="ADAL" clId="{F4C2286D-0DBE-4644-A538-34A6C903FB9C}" dt="2022-01-17T08:32:21.389" v="3753"/>
          <ac:grpSpMkLst>
            <pc:docMk/>
            <pc:sldMk cId="2864329719" sldId="287"/>
            <ac:grpSpMk id="11" creationId="{3BEE8D34-1B6D-4DDD-9183-37A1A8EB1593}"/>
          </ac:grpSpMkLst>
        </pc:grpChg>
        <pc:grpChg chg="mod">
          <ac:chgData name="Domonkos Márk" userId="5b754e74-2ec2-4aaf-b9f5-cf8f0656bdfa" providerId="ADAL" clId="{F4C2286D-0DBE-4644-A538-34A6C903FB9C}" dt="2022-01-17T08:32:21.389" v="3753"/>
          <ac:grpSpMkLst>
            <pc:docMk/>
            <pc:sldMk cId="2864329719" sldId="287"/>
            <ac:grpSpMk id="12" creationId="{134AEA9E-F35F-4044-8D3D-EC7CFDFA0AF7}"/>
          </ac:grpSpMkLst>
        </pc:grpChg>
        <pc:grpChg chg="mod">
          <ac:chgData name="Domonkos Márk" userId="5b754e74-2ec2-4aaf-b9f5-cf8f0656bdfa" providerId="ADAL" clId="{F4C2286D-0DBE-4644-A538-34A6C903FB9C}" dt="2022-01-17T08:32:21.389" v="3753"/>
          <ac:grpSpMkLst>
            <pc:docMk/>
            <pc:sldMk cId="2864329719" sldId="287"/>
            <ac:grpSpMk id="13" creationId="{06932024-0C6A-47C6-A061-9B87A21E6B06}"/>
          </ac:grpSpMkLst>
        </pc:grpChg>
        <pc:grpChg chg="mod">
          <ac:chgData name="Domonkos Márk" userId="5b754e74-2ec2-4aaf-b9f5-cf8f0656bdfa" providerId="ADAL" clId="{F4C2286D-0DBE-4644-A538-34A6C903FB9C}" dt="2022-01-17T08:32:21.389" v="3753"/>
          <ac:grpSpMkLst>
            <pc:docMk/>
            <pc:sldMk cId="2864329719" sldId="287"/>
            <ac:grpSpMk id="14" creationId="{5DE197D0-D15F-4703-8746-8F8EF987BFC6}"/>
          </ac:grpSpMkLst>
        </pc:grpChg>
        <pc:grpChg chg="mod">
          <ac:chgData name="Domonkos Márk" userId="5b754e74-2ec2-4aaf-b9f5-cf8f0656bdfa" providerId="ADAL" clId="{F4C2286D-0DBE-4644-A538-34A6C903FB9C}" dt="2022-01-17T08:32:21.389" v="3753"/>
          <ac:grpSpMkLst>
            <pc:docMk/>
            <pc:sldMk cId="2864329719" sldId="287"/>
            <ac:grpSpMk id="23" creationId="{B1E30735-8977-40A6-842E-A5DEC8476CE5}"/>
          </ac:grpSpMkLst>
        </pc:grpChg>
        <pc:grpChg chg="mod">
          <ac:chgData name="Domonkos Márk" userId="5b754e74-2ec2-4aaf-b9f5-cf8f0656bdfa" providerId="ADAL" clId="{F4C2286D-0DBE-4644-A538-34A6C903FB9C}" dt="2022-01-17T08:32:21.389" v="3753"/>
          <ac:grpSpMkLst>
            <pc:docMk/>
            <pc:sldMk cId="2864329719" sldId="287"/>
            <ac:grpSpMk id="37" creationId="{6943954E-252A-49D9-9AAB-896348BC0F41}"/>
          </ac:grpSpMkLst>
        </pc:grpChg>
        <pc:grpChg chg="mod">
          <ac:chgData name="Domonkos Márk" userId="5b754e74-2ec2-4aaf-b9f5-cf8f0656bdfa" providerId="ADAL" clId="{F4C2286D-0DBE-4644-A538-34A6C903FB9C}" dt="2022-01-17T08:32:21.389" v="3753"/>
          <ac:grpSpMkLst>
            <pc:docMk/>
            <pc:sldMk cId="2864329719" sldId="287"/>
            <ac:grpSpMk id="48" creationId="{36EBB36C-B793-421E-9D79-26D1798648C0}"/>
          </ac:grpSpMkLst>
        </pc:grpChg>
        <pc:grpChg chg="mod">
          <ac:chgData name="Domonkos Márk" userId="5b754e74-2ec2-4aaf-b9f5-cf8f0656bdfa" providerId="ADAL" clId="{F4C2286D-0DBE-4644-A538-34A6C903FB9C}" dt="2022-01-17T08:32:21.389" v="3753"/>
          <ac:grpSpMkLst>
            <pc:docMk/>
            <pc:sldMk cId="2864329719" sldId="287"/>
            <ac:grpSpMk id="58" creationId="{76562256-BE43-46C6-A3E6-6F07C97B2AFE}"/>
          </ac:grpSpMkLst>
        </pc:grpChg>
        <pc:grpChg chg="mod">
          <ac:chgData name="Domonkos Márk" userId="5b754e74-2ec2-4aaf-b9f5-cf8f0656bdfa" providerId="ADAL" clId="{F4C2286D-0DBE-4644-A538-34A6C903FB9C}" dt="2022-01-17T08:32:21.389" v="3753"/>
          <ac:grpSpMkLst>
            <pc:docMk/>
            <pc:sldMk cId="2864329719" sldId="287"/>
            <ac:grpSpMk id="68" creationId="{7874B4AD-EF9D-492F-8791-ADB86B373F10}"/>
          </ac:grpSpMkLst>
        </pc:grpChg>
        <pc:grpChg chg="mod">
          <ac:chgData name="Domonkos Márk" userId="5b754e74-2ec2-4aaf-b9f5-cf8f0656bdfa" providerId="ADAL" clId="{F4C2286D-0DBE-4644-A538-34A6C903FB9C}" dt="2022-01-17T08:32:21.389" v="3753"/>
          <ac:grpSpMkLst>
            <pc:docMk/>
            <pc:sldMk cId="2864329719" sldId="287"/>
            <ac:grpSpMk id="78" creationId="{54F7F7BB-AAB1-47A6-A12B-1910ECAE1DC3}"/>
          </ac:grpSpMkLst>
        </pc:grpChg>
        <pc:grpChg chg="mod">
          <ac:chgData name="Domonkos Márk" userId="5b754e74-2ec2-4aaf-b9f5-cf8f0656bdfa" providerId="ADAL" clId="{F4C2286D-0DBE-4644-A538-34A6C903FB9C}" dt="2022-01-17T08:32:21.389" v="3753"/>
          <ac:grpSpMkLst>
            <pc:docMk/>
            <pc:sldMk cId="2864329719" sldId="287"/>
            <ac:grpSpMk id="88" creationId="{1EB3006B-0FC5-48EA-BA4F-E99F48168577}"/>
          </ac:grpSpMkLst>
        </pc:grpChg>
        <pc:grpChg chg="add del mod">
          <ac:chgData name="Domonkos Márk" userId="5b754e74-2ec2-4aaf-b9f5-cf8f0656bdfa" providerId="ADAL" clId="{F4C2286D-0DBE-4644-A538-34A6C903FB9C}" dt="2022-01-17T08:33:30.578" v="3767" actId="478"/>
          <ac:grpSpMkLst>
            <pc:docMk/>
            <pc:sldMk cId="2864329719" sldId="287"/>
            <ac:grpSpMk id="93" creationId="{83ABED0A-494B-4B4A-9ECE-899AC80BE8D9}"/>
          </ac:grpSpMkLst>
        </pc:grpChg>
        <pc:grpChg chg="mod">
          <ac:chgData name="Domonkos Márk" userId="5b754e74-2ec2-4aaf-b9f5-cf8f0656bdfa" providerId="ADAL" clId="{F4C2286D-0DBE-4644-A538-34A6C903FB9C}" dt="2022-01-17T08:32:21.389" v="3753"/>
          <ac:grpSpMkLst>
            <pc:docMk/>
            <pc:sldMk cId="2864329719" sldId="287"/>
            <ac:grpSpMk id="94" creationId="{10CF4DF4-CA4B-42CE-B83D-23BD2CAB55C4}"/>
          </ac:grpSpMkLst>
        </pc:grpChg>
        <pc:grpChg chg="mod">
          <ac:chgData name="Domonkos Márk" userId="5b754e74-2ec2-4aaf-b9f5-cf8f0656bdfa" providerId="ADAL" clId="{F4C2286D-0DBE-4644-A538-34A6C903FB9C}" dt="2022-01-17T08:32:21.389" v="3753"/>
          <ac:grpSpMkLst>
            <pc:docMk/>
            <pc:sldMk cId="2864329719" sldId="287"/>
            <ac:grpSpMk id="95" creationId="{711F6200-26C5-4D3D-BC70-039540B41A44}"/>
          </ac:grpSpMkLst>
        </pc:grpChg>
        <pc:grpChg chg="mod">
          <ac:chgData name="Domonkos Márk" userId="5b754e74-2ec2-4aaf-b9f5-cf8f0656bdfa" providerId="ADAL" clId="{F4C2286D-0DBE-4644-A538-34A6C903FB9C}" dt="2022-01-17T08:32:21.389" v="3753"/>
          <ac:grpSpMkLst>
            <pc:docMk/>
            <pc:sldMk cId="2864329719" sldId="287"/>
            <ac:grpSpMk id="96" creationId="{BD2CD80E-236D-4484-8207-7A38200EDF99}"/>
          </ac:grpSpMkLst>
        </pc:grpChg>
        <pc:grpChg chg="mod">
          <ac:chgData name="Domonkos Márk" userId="5b754e74-2ec2-4aaf-b9f5-cf8f0656bdfa" providerId="ADAL" clId="{F4C2286D-0DBE-4644-A538-34A6C903FB9C}" dt="2022-01-17T08:32:21.389" v="3753"/>
          <ac:grpSpMkLst>
            <pc:docMk/>
            <pc:sldMk cId="2864329719" sldId="287"/>
            <ac:grpSpMk id="97" creationId="{6C8F12CF-0DB9-4DAD-8A11-123B2167A2DC}"/>
          </ac:grpSpMkLst>
        </pc:grpChg>
        <pc:grpChg chg="mod">
          <ac:chgData name="Domonkos Márk" userId="5b754e74-2ec2-4aaf-b9f5-cf8f0656bdfa" providerId="ADAL" clId="{F4C2286D-0DBE-4644-A538-34A6C903FB9C}" dt="2022-01-17T08:32:21.389" v="3753"/>
          <ac:grpSpMkLst>
            <pc:docMk/>
            <pc:sldMk cId="2864329719" sldId="287"/>
            <ac:grpSpMk id="98" creationId="{83CA230B-1D37-4C9F-A604-5273D83DE7A9}"/>
          </ac:grpSpMkLst>
        </pc:grpChg>
        <pc:grpChg chg="mod">
          <ac:chgData name="Domonkos Márk" userId="5b754e74-2ec2-4aaf-b9f5-cf8f0656bdfa" providerId="ADAL" clId="{F4C2286D-0DBE-4644-A538-34A6C903FB9C}" dt="2022-01-17T08:32:21.389" v="3753"/>
          <ac:grpSpMkLst>
            <pc:docMk/>
            <pc:sldMk cId="2864329719" sldId="287"/>
            <ac:grpSpMk id="99" creationId="{33A89E0D-AFD7-4B1D-ABB0-36AF583C4D2F}"/>
          </ac:grpSpMkLst>
        </pc:grpChg>
        <pc:grpChg chg="mod">
          <ac:chgData name="Domonkos Márk" userId="5b754e74-2ec2-4aaf-b9f5-cf8f0656bdfa" providerId="ADAL" clId="{F4C2286D-0DBE-4644-A538-34A6C903FB9C}" dt="2022-01-17T08:32:21.389" v="3753"/>
          <ac:grpSpMkLst>
            <pc:docMk/>
            <pc:sldMk cId="2864329719" sldId="287"/>
            <ac:grpSpMk id="100" creationId="{3752F342-8283-4B1D-B1BA-F0224FD6AB81}"/>
          </ac:grpSpMkLst>
        </pc:grpChg>
        <pc:grpChg chg="mod">
          <ac:chgData name="Domonkos Márk" userId="5b754e74-2ec2-4aaf-b9f5-cf8f0656bdfa" providerId="ADAL" clId="{F4C2286D-0DBE-4644-A538-34A6C903FB9C}" dt="2022-01-17T08:32:21.389" v="3753"/>
          <ac:grpSpMkLst>
            <pc:docMk/>
            <pc:sldMk cId="2864329719" sldId="287"/>
            <ac:grpSpMk id="106" creationId="{5BB08C06-9D98-4CF7-ABBB-09ACD3FF1F92}"/>
          </ac:grpSpMkLst>
        </pc:grpChg>
        <pc:grpChg chg="mod">
          <ac:chgData name="Domonkos Márk" userId="5b754e74-2ec2-4aaf-b9f5-cf8f0656bdfa" providerId="ADAL" clId="{F4C2286D-0DBE-4644-A538-34A6C903FB9C}" dt="2022-01-17T08:32:21.389" v="3753"/>
          <ac:grpSpMkLst>
            <pc:docMk/>
            <pc:sldMk cId="2864329719" sldId="287"/>
            <ac:grpSpMk id="116" creationId="{F8851447-437A-431B-A949-2A3FDE53E670}"/>
          </ac:grpSpMkLst>
        </pc:grpChg>
        <pc:grpChg chg="mod">
          <ac:chgData name="Domonkos Márk" userId="5b754e74-2ec2-4aaf-b9f5-cf8f0656bdfa" providerId="ADAL" clId="{F4C2286D-0DBE-4644-A538-34A6C903FB9C}" dt="2022-01-17T08:32:21.389" v="3753"/>
          <ac:grpSpMkLst>
            <pc:docMk/>
            <pc:sldMk cId="2864329719" sldId="287"/>
            <ac:grpSpMk id="126" creationId="{24F01837-540B-47C2-8F87-24EFEFFCA4C2}"/>
          </ac:grpSpMkLst>
        </pc:grpChg>
        <pc:grpChg chg="mod">
          <ac:chgData name="Domonkos Márk" userId="5b754e74-2ec2-4aaf-b9f5-cf8f0656bdfa" providerId="ADAL" clId="{F4C2286D-0DBE-4644-A538-34A6C903FB9C}" dt="2022-01-17T08:32:21.389" v="3753"/>
          <ac:grpSpMkLst>
            <pc:docMk/>
            <pc:sldMk cId="2864329719" sldId="287"/>
            <ac:grpSpMk id="139" creationId="{0A4559D2-250A-4703-B664-F53ADB659DB1}"/>
          </ac:grpSpMkLst>
        </pc:grpChg>
        <pc:grpChg chg="mod">
          <ac:chgData name="Domonkos Márk" userId="5b754e74-2ec2-4aaf-b9f5-cf8f0656bdfa" providerId="ADAL" clId="{F4C2286D-0DBE-4644-A538-34A6C903FB9C}" dt="2022-01-17T08:32:21.389" v="3753"/>
          <ac:grpSpMkLst>
            <pc:docMk/>
            <pc:sldMk cId="2864329719" sldId="287"/>
            <ac:grpSpMk id="153" creationId="{31D5E9F6-D35C-44CF-922B-0F686576B838}"/>
          </ac:grpSpMkLst>
        </pc:grpChg>
        <pc:grpChg chg="mod">
          <ac:chgData name="Domonkos Márk" userId="5b754e74-2ec2-4aaf-b9f5-cf8f0656bdfa" providerId="ADAL" clId="{F4C2286D-0DBE-4644-A538-34A6C903FB9C}" dt="2022-01-17T08:32:21.389" v="3753"/>
          <ac:grpSpMkLst>
            <pc:docMk/>
            <pc:sldMk cId="2864329719" sldId="287"/>
            <ac:grpSpMk id="164" creationId="{916390CF-FE2A-4ECD-B95D-FEB13D0D4C9C}"/>
          </ac:grpSpMkLst>
        </pc:grpChg>
        <pc:grpChg chg="mod">
          <ac:chgData name="Domonkos Márk" userId="5b754e74-2ec2-4aaf-b9f5-cf8f0656bdfa" providerId="ADAL" clId="{F4C2286D-0DBE-4644-A538-34A6C903FB9C}" dt="2022-01-17T08:32:21.389" v="3753"/>
          <ac:grpSpMkLst>
            <pc:docMk/>
            <pc:sldMk cId="2864329719" sldId="287"/>
            <ac:grpSpMk id="174" creationId="{F6BEF34A-B323-4E4E-83B1-34116DA9F2D4}"/>
          </ac:grpSpMkLst>
        </pc:grpChg>
        <pc:grpChg chg="add del mod">
          <ac:chgData name="Domonkos Márk" userId="5b754e74-2ec2-4aaf-b9f5-cf8f0656bdfa" providerId="ADAL" clId="{F4C2286D-0DBE-4644-A538-34A6C903FB9C}" dt="2022-01-17T08:33:26.562" v="3764" actId="478"/>
          <ac:grpSpMkLst>
            <pc:docMk/>
            <pc:sldMk cId="2864329719" sldId="287"/>
            <ac:grpSpMk id="180" creationId="{178FDB38-9A2B-4BFE-BF2E-DBB6E73418B5}"/>
          </ac:grpSpMkLst>
        </pc:grpChg>
        <pc:grpChg chg="mod">
          <ac:chgData name="Domonkos Márk" userId="5b754e74-2ec2-4aaf-b9f5-cf8f0656bdfa" providerId="ADAL" clId="{F4C2286D-0DBE-4644-A538-34A6C903FB9C}" dt="2022-01-17T08:32:21.389" v="3753"/>
          <ac:grpSpMkLst>
            <pc:docMk/>
            <pc:sldMk cId="2864329719" sldId="287"/>
            <ac:grpSpMk id="181" creationId="{22344E2A-BD99-4622-BB75-5A0FE72AE48E}"/>
          </ac:grpSpMkLst>
        </pc:grpChg>
        <pc:grpChg chg="mod">
          <ac:chgData name="Domonkos Márk" userId="5b754e74-2ec2-4aaf-b9f5-cf8f0656bdfa" providerId="ADAL" clId="{F4C2286D-0DBE-4644-A538-34A6C903FB9C}" dt="2022-01-17T08:32:21.389" v="3753"/>
          <ac:grpSpMkLst>
            <pc:docMk/>
            <pc:sldMk cId="2864329719" sldId="287"/>
            <ac:grpSpMk id="182" creationId="{CFA83606-E37E-4A8D-B965-7E8ECE76C52E}"/>
          </ac:grpSpMkLst>
        </pc:grpChg>
        <pc:grpChg chg="mod">
          <ac:chgData name="Domonkos Márk" userId="5b754e74-2ec2-4aaf-b9f5-cf8f0656bdfa" providerId="ADAL" clId="{F4C2286D-0DBE-4644-A538-34A6C903FB9C}" dt="2022-01-17T08:32:21.389" v="3753"/>
          <ac:grpSpMkLst>
            <pc:docMk/>
            <pc:sldMk cId="2864329719" sldId="287"/>
            <ac:grpSpMk id="183" creationId="{3EFAAFC5-F7CB-4FB0-80A6-C4B9874D159B}"/>
          </ac:grpSpMkLst>
        </pc:grpChg>
        <pc:grpChg chg="mod">
          <ac:chgData name="Domonkos Márk" userId="5b754e74-2ec2-4aaf-b9f5-cf8f0656bdfa" providerId="ADAL" clId="{F4C2286D-0DBE-4644-A538-34A6C903FB9C}" dt="2022-01-17T08:32:21.389" v="3753"/>
          <ac:grpSpMkLst>
            <pc:docMk/>
            <pc:sldMk cId="2864329719" sldId="287"/>
            <ac:grpSpMk id="184" creationId="{CEEA7902-7E36-4EE9-AEFE-42537C69DB60}"/>
          </ac:grpSpMkLst>
        </pc:grpChg>
        <pc:grpChg chg="mod">
          <ac:chgData name="Domonkos Márk" userId="5b754e74-2ec2-4aaf-b9f5-cf8f0656bdfa" providerId="ADAL" clId="{F4C2286D-0DBE-4644-A538-34A6C903FB9C}" dt="2022-01-17T08:32:21.389" v="3753"/>
          <ac:grpSpMkLst>
            <pc:docMk/>
            <pc:sldMk cId="2864329719" sldId="287"/>
            <ac:grpSpMk id="185" creationId="{8DCE2A54-B410-4A9F-BE13-784BCEF59B69}"/>
          </ac:grpSpMkLst>
        </pc:grpChg>
        <pc:grpChg chg="mod">
          <ac:chgData name="Domonkos Márk" userId="5b754e74-2ec2-4aaf-b9f5-cf8f0656bdfa" providerId="ADAL" clId="{F4C2286D-0DBE-4644-A538-34A6C903FB9C}" dt="2022-01-17T08:32:21.389" v="3753"/>
          <ac:grpSpMkLst>
            <pc:docMk/>
            <pc:sldMk cId="2864329719" sldId="287"/>
            <ac:grpSpMk id="186" creationId="{308E03B0-3161-4129-B727-964A5EEF52C5}"/>
          </ac:grpSpMkLst>
        </pc:grpChg>
        <pc:grpChg chg="mod">
          <ac:chgData name="Domonkos Márk" userId="5b754e74-2ec2-4aaf-b9f5-cf8f0656bdfa" providerId="ADAL" clId="{F4C2286D-0DBE-4644-A538-34A6C903FB9C}" dt="2022-01-17T08:32:21.389" v="3753"/>
          <ac:grpSpMkLst>
            <pc:docMk/>
            <pc:sldMk cId="2864329719" sldId="287"/>
            <ac:grpSpMk id="187" creationId="{CFEB454C-519A-4740-B10C-30A5EE6C77F6}"/>
          </ac:grpSpMkLst>
        </pc:grpChg>
        <pc:grpChg chg="mod">
          <ac:chgData name="Domonkos Márk" userId="5b754e74-2ec2-4aaf-b9f5-cf8f0656bdfa" providerId="ADAL" clId="{F4C2286D-0DBE-4644-A538-34A6C903FB9C}" dt="2022-01-17T08:32:21.389" v="3753"/>
          <ac:grpSpMkLst>
            <pc:docMk/>
            <pc:sldMk cId="2864329719" sldId="287"/>
            <ac:grpSpMk id="193" creationId="{91931F20-A3DA-4292-A613-A1002D5B37F6}"/>
          </ac:grpSpMkLst>
        </pc:grpChg>
        <pc:grpChg chg="mod">
          <ac:chgData name="Domonkos Márk" userId="5b754e74-2ec2-4aaf-b9f5-cf8f0656bdfa" providerId="ADAL" clId="{F4C2286D-0DBE-4644-A538-34A6C903FB9C}" dt="2022-01-17T08:32:21.389" v="3753"/>
          <ac:grpSpMkLst>
            <pc:docMk/>
            <pc:sldMk cId="2864329719" sldId="287"/>
            <ac:grpSpMk id="205" creationId="{43BB70CF-146A-407C-8867-DE1C2504646E}"/>
          </ac:grpSpMkLst>
        </pc:grpChg>
        <pc:grpChg chg="mod">
          <ac:chgData name="Domonkos Márk" userId="5b754e74-2ec2-4aaf-b9f5-cf8f0656bdfa" providerId="ADAL" clId="{F4C2286D-0DBE-4644-A538-34A6C903FB9C}" dt="2022-01-17T08:32:21.389" v="3753"/>
          <ac:grpSpMkLst>
            <pc:docMk/>
            <pc:sldMk cId="2864329719" sldId="287"/>
            <ac:grpSpMk id="217" creationId="{D808F6B2-B1AF-49DF-8E83-0B1E8E5739C1}"/>
          </ac:grpSpMkLst>
        </pc:grpChg>
        <pc:grpChg chg="mod">
          <ac:chgData name="Domonkos Márk" userId="5b754e74-2ec2-4aaf-b9f5-cf8f0656bdfa" providerId="ADAL" clId="{F4C2286D-0DBE-4644-A538-34A6C903FB9C}" dt="2022-01-17T08:32:21.389" v="3753"/>
          <ac:grpSpMkLst>
            <pc:docMk/>
            <pc:sldMk cId="2864329719" sldId="287"/>
            <ac:grpSpMk id="229" creationId="{91B315FA-D12C-4DC2-9853-7684C35668A2}"/>
          </ac:grpSpMkLst>
        </pc:grpChg>
        <pc:grpChg chg="mod">
          <ac:chgData name="Domonkos Márk" userId="5b754e74-2ec2-4aaf-b9f5-cf8f0656bdfa" providerId="ADAL" clId="{F4C2286D-0DBE-4644-A538-34A6C903FB9C}" dt="2022-01-17T08:32:21.389" v="3753"/>
          <ac:grpSpMkLst>
            <pc:docMk/>
            <pc:sldMk cId="2864329719" sldId="287"/>
            <ac:grpSpMk id="242" creationId="{A3D7B0C8-5D58-4175-A2F7-98D833BB8006}"/>
          </ac:grpSpMkLst>
        </pc:grpChg>
        <pc:grpChg chg="mod">
          <ac:chgData name="Domonkos Márk" userId="5b754e74-2ec2-4aaf-b9f5-cf8f0656bdfa" providerId="ADAL" clId="{F4C2286D-0DBE-4644-A538-34A6C903FB9C}" dt="2022-01-17T08:32:21.389" v="3753"/>
          <ac:grpSpMkLst>
            <pc:docMk/>
            <pc:sldMk cId="2864329719" sldId="287"/>
            <ac:grpSpMk id="256" creationId="{628A97EF-099C-4864-95A4-FB3926B48F9E}"/>
          </ac:grpSpMkLst>
        </pc:grpChg>
        <pc:grpChg chg="mod">
          <ac:chgData name="Domonkos Márk" userId="5b754e74-2ec2-4aaf-b9f5-cf8f0656bdfa" providerId="ADAL" clId="{F4C2286D-0DBE-4644-A538-34A6C903FB9C}" dt="2022-01-17T08:32:21.389" v="3753"/>
          <ac:grpSpMkLst>
            <pc:docMk/>
            <pc:sldMk cId="2864329719" sldId="287"/>
            <ac:grpSpMk id="267" creationId="{E9B2CF55-6B81-48C9-B87E-B703BB0C7151}"/>
          </ac:grpSpMkLst>
        </pc:grpChg>
        <pc:picChg chg="add mod">
          <ac:chgData name="Domonkos Márk" userId="5b754e74-2ec2-4aaf-b9f5-cf8f0656bdfa" providerId="ADAL" clId="{F4C2286D-0DBE-4644-A538-34A6C903FB9C}" dt="2022-01-17T08:33:48.675" v="3773" actId="1076"/>
          <ac:picMkLst>
            <pc:docMk/>
            <pc:sldMk cId="2864329719" sldId="287"/>
            <ac:picMk id="274" creationId="{C50F6533-40EB-48A6-9886-35964EE3DF93}"/>
          </ac:picMkLst>
        </pc:picChg>
      </pc:sldChg>
      <pc:sldChg chg="addSp delSp modSp add mod">
        <pc:chgData name="Domonkos Márk" userId="5b754e74-2ec2-4aaf-b9f5-cf8f0656bdfa" providerId="ADAL" clId="{F4C2286D-0DBE-4644-A538-34A6C903FB9C}" dt="2022-01-17T08:42:28.410" v="3844" actId="14100"/>
        <pc:sldMkLst>
          <pc:docMk/>
          <pc:sldMk cId="3775633717" sldId="288"/>
        </pc:sldMkLst>
        <pc:spChg chg="mod">
          <ac:chgData name="Domonkos Márk" userId="5b754e74-2ec2-4aaf-b9f5-cf8f0656bdfa" providerId="ADAL" clId="{F4C2286D-0DBE-4644-A538-34A6C903FB9C}" dt="2022-01-17T08:42:22.421" v="3843" actId="27636"/>
          <ac:spMkLst>
            <pc:docMk/>
            <pc:sldMk cId="3775633717" sldId="288"/>
            <ac:spMk id="2" creationId="{8C8AF875-10A3-47CB-A296-670B18DFF398}"/>
          </ac:spMkLst>
        </pc:spChg>
        <pc:spChg chg="mod">
          <ac:chgData name="Domonkos Márk" userId="5b754e74-2ec2-4aaf-b9f5-cf8f0656bdfa" providerId="ADAL" clId="{F4C2286D-0DBE-4644-A538-34A6C903FB9C}" dt="2022-01-17T08:35:45.218" v="3810" actId="20577"/>
          <ac:spMkLst>
            <pc:docMk/>
            <pc:sldMk cId="3775633717" sldId="288"/>
            <ac:spMk id="6" creationId="{1420C018-A11F-4494-9043-CE902106807B}"/>
          </ac:spMkLst>
        </pc:spChg>
        <pc:spChg chg="mod">
          <ac:chgData name="Domonkos Márk" userId="5b754e74-2ec2-4aaf-b9f5-cf8f0656bdfa" providerId="ADAL" clId="{F4C2286D-0DBE-4644-A538-34A6C903FB9C}" dt="2022-01-17T08:36:01.974" v="3816"/>
          <ac:spMkLst>
            <pc:docMk/>
            <pc:sldMk cId="3775633717" sldId="288"/>
            <ac:spMk id="8" creationId="{3BB68F6E-EC87-44A2-8B69-2F9C7A96BAB2}"/>
          </ac:spMkLst>
        </pc:spChg>
        <pc:spChg chg="mod">
          <ac:chgData name="Domonkos Márk" userId="5b754e74-2ec2-4aaf-b9f5-cf8f0656bdfa" providerId="ADAL" clId="{F4C2286D-0DBE-4644-A538-34A6C903FB9C}" dt="2022-01-17T08:36:01.974" v="3816"/>
          <ac:spMkLst>
            <pc:docMk/>
            <pc:sldMk cId="3775633717" sldId="288"/>
            <ac:spMk id="9" creationId="{7A8B9CCA-8A25-4DB0-902A-1FE5AB9946E2}"/>
          </ac:spMkLst>
        </pc:spChg>
        <pc:spChg chg="mod">
          <ac:chgData name="Domonkos Márk" userId="5b754e74-2ec2-4aaf-b9f5-cf8f0656bdfa" providerId="ADAL" clId="{F4C2286D-0DBE-4644-A538-34A6C903FB9C}" dt="2022-01-17T08:36:01.974" v="3816"/>
          <ac:spMkLst>
            <pc:docMk/>
            <pc:sldMk cId="3775633717" sldId="288"/>
            <ac:spMk id="10" creationId="{18825D8B-A0B2-483A-AF05-92EDD1768524}"/>
          </ac:spMkLst>
        </pc:spChg>
        <pc:spChg chg="mod">
          <ac:chgData name="Domonkos Márk" userId="5b754e74-2ec2-4aaf-b9f5-cf8f0656bdfa" providerId="ADAL" clId="{F4C2286D-0DBE-4644-A538-34A6C903FB9C}" dt="2022-01-17T08:36:01.974" v="3816"/>
          <ac:spMkLst>
            <pc:docMk/>
            <pc:sldMk cId="3775633717" sldId="288"/>
            <ac:spMk id="11" creationId="{C88ED1AD-C347-414B-9D42-212C665F4A1B}"/>
          </ac:spMkLst>
        </pc:spChg>
        <pc:spChg chg="mod">
          <ac:chgData name="Domonkos Márk" userId="5b754e74-2ec2-4aaf-b9f5-cf8f0656bdfa" providerId="ADAL" clId="{F4C2286D-0DBE-4644-A538-34A6C903FB9C}" dt="2022-01-17T08:36:01.974" v="3816"/>
          <ac:spMkLst>
            <pc:docMk/>
            <pc:sldMk cId="3775633717" sldId="288"/>
            <ac:spMk id="12" creationId="{0F21A975-F89F-4A16-B626-1AC31B7EF2DC}"/>
          </ac:spMkLst>
        </pc:spChg>
        <pc:spChg chg="mod">
          <ac:chgData name="Domonkos Márk" userId="5b754e74-2ec2-4aaf-b9f5-cf8f0656bdfa" providerId="ADAL" clId="{F4C2286D-0DBE-4644-A538-34A6C903FB9C}" dt="2022-01-17T08:36:01.974" v="3816"/>
          <ac:spMkLst>
            <pc:docMk/>
            <pc:sldMk cId="3775633717" sldId="288"/>
            <ac:spMk id="13" creationId="{7C053122-6BED-4945-A84B-F718ACB81F86}"/>
          </ac:spMkLst>
        </pc:spChg>
        <pc:spChg chg="mod">
          <ac:chgData name="Domonkos Márk" userId="5b754e74-2ec2-4aaf-b9f5-cf8f0656bdfa" providerId="ADAL" clId="{F4C2286D-0DBE-4644-A538-34A6C903FB9C}" dt="2022-01-17T08:36:01.974" v="3816"/>
          <ac:spMkLst>
            <pc:docMk/>
            <pc:sldMk cId="3775633717" sldId="288"/>
            <ac:spMk id="14" creationId="{4B8211AE-E832-4A9A-B266-684B2C3A8999}"/>
          </ac:spMkLst>
        </pc:spChg>
        <pc:spChg chg="mod">
          <ac:chgData name="Domonkos Márk" userId="5b754e74-2ec2-4aaf-b9f5-cf8f0656bdfa" providerId="ADAL" clId="{F4C2286D-0DBE-4644-A538-34A6C903FB9C}" dt="2022-01-17T08:36:01.974" v="3816"/>
          <ac:spMkLst>
            <pc:docMk/>
            <pc:sldMk cId="3775633717" sldId="288"/>
            <ac:spMk id="15" creationId="{AD88A1B6-5C87-4198-8BB7-CDCA3CE309E1}"/>
          </ac:spMkLst>
        </pc:spChg>
        <pc:spChg chg="mod">
          <ac:chgData name="Domonkos Márk" userId="5b754e74-2ec2-4aaf-b9f5-cf8f0656bdfa" providerId="ADAL" clId="{F4C2286D-0DBE-4644-A538-34A6C903FB9C}" dt="2022-01-17T08:36:01.974" v="3816"/>
          <ac:spMkLst>
            <pc:docMk/>
            <pc:sldMk cId="3775633717" sldId="288"/>
            <ac:spMk id="16" creationId="{7BE224FA-6CE1-4F3F-AA32-F50F6997FBB7}"/>
          </ac:spMkLst>
        </pc:spChg>
        <pc:spChg chg="mod">
          <ac:chgData name="Domonkos Márk" userId="5b754e74-2ec2-4aaf-b9f5-cf8f0656bdfa" providerId="ADAL" clId="{F4C2286D-0DBE-4644-A538-34A6C903FB9C}" dt="2022-01-17T08:36:01.974" v="3816"/>
          <ac:spMkLst>
            <pc:docMk/>
            <pc:sldMk cId="3775633717" sldId="288"/>
            <ac:spMk id="17" creationId="{793C0A70-6C72-4E6F-A215-1A6E8A634156}"/>
          </ac:spMkLst>
        </pc:spChg>
        <pc:spChg chg="mod">
          <ac:chgData name="Domonkos Márk" userId="5b754e74-2ec2-4aaf-b9f5-cf8f0656bdfa" providerId="ADAL" clId="{F4C2286D-0DBE-4644-A538-34A6C903FB9C}" dt="2022-01-17T08:36:01.974" v="3816"/>
          <ac:spMkLst>
            <pc:docMk/>
            <pc:sldMk cId="3775633717" sldId="288"/>
            <ac:spMk id="18" creationId="{EE88BD10-CAB2-4405-9CBB-F79E38B0E07F}"/>
          </ac:spMkLst>
        </pc:spChg>
        <pc:spChg chg="mod">
          <ac:chgData name="Domonkos Márk" userId="5b754e74-2ec2-4aaf-b9f5-cf8f0656bdfa" providerId="ADAL" clId="{F4C2286D-0DBE-4644-A538-34A6C903FB9C}" dt="2022-01-17T08:36:01.974" v="3816"/>
          <ac:spMkLst>
            <pc:docMk/>
            <pc:sldMk cId="3775633717" sldId="288"/>
            <ac:spMk id="19" creationId="{86630116-1763-47F5-9B87-72977F7874BA}"/>
          </ac:spMkLst>
        </pc:spChg>
        <pc:spChg chg="mod">
          <ac:chgData name="Domonkos Márk" userId="5b754e74-2ec2-4aaf-b9f5-cf8f0656bdfa" providerId="ADAL" clId="{F4C2286D-0DBE-4644-A538-34A6C903FB9C}" dt="2022-01-17T08:36:01.974" v="3816"/>
          <ac:spMkLst>
            <pc:docMk/>
            <pc:sldMk cId="3775633717" sldId="288"/>
            <ac:spMk id="20" creationId="{120BF5FD-71B4-4E69-A3D4-B7B8D5361B8F}"/>
          </ac:spMkLst>
        </pc:spChg>
        <pc:spChg chg="mod">
          <ac:chgData name="Domonkos Márk" userId="5b754e74-2ec2-4aaf-b9f5-cf8f0656bdfa" providerId="ADAL" clId="{F4C2286D-0DBE-4644-A538-34A6C903FB9C}" dt="2022-01-17T08:36:01.974" v="3816"/>
          <ac:spMkLst>
            <pc:docMk/>
            <pc:sldMk cId="3775633717" sldId="288"/>
            <ac:spMk id="21" creationId="{CD73FB3D-EC47-493F-9279-662C2FCAEA37}"/>
          </ac:spMkLst>
        </pc:spChg>
        <pc:spChg chg="mod">
          <ac:chgData name="Domonkos Márk" userId="5b754e74-2ec2-4aaf-b9f5-cf8f0656bdfa" providerId="ADAL" clId="{F4C2286D-0DBE-4644-A538-34A6C903FB9C}" dt="2022-01-17T08:36:01.974" v="3816"/>
          <ac:spMkLst>
            <pc:docMk/>
            <pc:sldMk cId="3775633717" sldId="288"/>
            <ac:spMk id="22" creationId="{B841327D-3AE0-467A-B1D7-A7D4BAA0E9D6}"/>
          </ac:spMkLst>
        </pc:spChg>
        <pc:spChg chg="mod">
          <ac:chgData name="Domonkos Márk" userId="5b754e74-2ec2-4aaf-b9f5-cf8f0656bdfa" providerId="ADAL" clId="{F4C2286D-0DBE-4644-A538-34A6C903FB9C}" dt="2022-01-17T08:36:01.974" v="3816"/>
          <ac:spMkLst>
            <pc:docMk/>
            <pc:sldMk cId="3775633717" sldId="288"/>
            <ac:spMk id="23" creationId="{22D7DA85-3D79-4D40-A9F9-E83A27536DD9}"/>
          </ac:spMkLst>
        </pc:spChg>
        <pc:spChg chg="mod">
          <ac:chgData name="Domonkos Márk" userId="5b754e74-2ec2-4aaf-b9f5-cf8f0656bdfa" providerId="ADAL" clId="{F4C2286D-0DBE-4644-A538-34A6C903FB9C}" dt="2022-01-17T08:36:01.974" v="3816"/>
          <ac:spMkLst>
            <pc:docMk/>
            <pc:sldMk cId="3775633717" sldId="288"/>
            <ac:spMk id="24" creationId="{CA24C003-3FC1-47BD-AF72-12A7E3F0CDE8}"/>
          </ac:spMkLst>
        </pc:spChg>
        <pc:spChg chg="mod">
          <ac:chgData name="Domonkos Márk" userId="5b754e74-2ec2-4aaf-b9f5-cf8f0656bdfa" providerId="ADAL" clId="{F4C2286D-0DBE-4644-A538-34A6C903FB9C}" dt="2022-01-17T08:36:01.974" v="3816"/>
          <ac:spMkLst>
            <pc:docMk/>
            <pc:sldMk cId="3775633717" sldId="288"/>
            <ac:spMk id="25" creationId="{E0781AD9-9B40-43CA-99A9-9D841659CD0C}"/>
          </ac:spMkLst>
        </pc:spChg>
        <pc:spChg chg="mod">
          <ac:chgData name="Domonkos Márk" userId="5b754e74-2ec2-4aaf-b9f5-cf8f0656bdfa" providerId="ADAL" clId="{F4C2286D-0DBE-4644-A538-34A6C903FB9C}" dt="2022-01-17T08:36:01.974" v="3816"/>
          <ac:spMkLst>
            <pc:docMk/>
            <pc:sldMk cId="3775633717" sldId="288"/>
            <ac:spMk id="26" creationId="{92427FE2-2AD6-4679-B3BD-309C6F55A951}"/>
          </ac:spMkLst>
        </pc:spChg>
        <pc:spChg chg="mod">
          <ac:chgData name="Domonkos Márk" userId="5b754e74-2ec2-4aaf-b9f5-cf8f0656bdfa" providerId="ADAL" clId="{F4C2286D-0DBE-4644-A538-34A6C903FB9C}" dt="2022-01-17T08:36:01.974" v="3816"/>
          <ac:spMkLst>
            <pc:docMk/>
            <pc:sldMk cId="3775633717" sldId="288"/>
            <ac:spMk id="27" creationId="{989504F9-F33A-4349-A2EC-7DDB335B9840}"/>
          </ac:spMkLst>
        </pc:spChg>
        <pc:spChg chg="mod">
          <ac:chgData name="Domonkos Márk" userId="5b754e74-2ec2-4aaf-b9f5-cf8f0656bdfa" providerId="ADAL" clId="{F4C2286D-0DBE-4644-A538-34A6C903FB9C}" dt="2022-01-17T08:36:01.974" v="3816"/>
          <ac:spMkLst>
            <pc:docMk/>
            <pc:sldMk cId="3775633717" sldId="288"/>
            <ac:spMk id="28" creationId="{5EE72889-7C1E-4683-A583-AA2FB3AEDDCE}"/>
          </ac:spMkLst>
        </pc:spChg>
        <pc:grpChg chg="add del mod">
          <ac:chgData name="Domonkos Márk" userId="5b754e74-2ec2-4aaf-b9f5-cf8f0656bdfa" providerId="ADAL" clId="{F4C2286D-0DBE-4644-A538-34A6C903FB9C}" dt="2022-01-17T08:36:19.463" v="3819" actId="478"/>
          <ac:grpSpMkLst>
            <pc:docMk/>
            <pc:sldMk cId="3775633717" sldId="288"/>
            <ac:grpSpMk id="7" creationId="{FEC27EEB-E632-4013-86FC-D9F424D3CFB6}"/>
          </ac:grpSpMkLst>
        </pc:grpChg>
        <pc:picChg chg="add del mod ord">
          <ac:chgData name="Domonkos Márk" userId="5b754e74-2ec2-4aaf-b9f5-cf8f0656bdfa" providerId="ADAL" clId="{F4C2286D-0DBE-4644-A538-34A6C903FB9C}" dt="2022-01-17T08:41:32.648" v="3837" actId="478"/>
          <ac:picMkLst>
            <pc:docMk/>
            <pc:sldMk cId="3775633717" sldId="288"/>
            <ac:picMk id="30" creationId="{112E6A1D-7F4F-40C8-B88A-A0E904F4DB59}"/>
          </ac:picMkLst>
        </pc:picChg>
        <pc:picChg chg="add mod">
          <ac:chgData name="Domonkos Márk" userId="5b754e74-2ec2-4aaf-b9f5-cf8f0656bdfa" providerId="ADAL" clId="{F4C2286D-0DBE-4644-A538-34A6C903FB9C}" dt="2022-01-17T08:42:28.410" v="3844" actId="14100"/>
          <ac:picMkLst>
            <pc:docMk/>
            <pc:sldMk cId="3775633717" sldId="288"/>
            <ac:picMk id="32" creationId="{A17D21A8-44D6-44AD-8292-CE0D46491DB1}"/>
          </ac:picMkLst>
        </pc:picChg>
      </pc:sldChg>
      <pc:sldChg chg="addSp modSp add mod">
        <pc:chgData name="Domonkos Márk" userId="5b754e74-2ec2-4aaf-b9f5-cf8f0656bdfa" providerId="ADAL" clId="{F4C2286D-0DBE-4644-A538-34A6C903FB9C}" dt="2022-01-17T08:45:22.609" v="3917" actId="1076"/>
        <pc:sldMkLst>
          <pc:docMk/>
          <pc:sldMk cId="3263627510" sldId="289"/>
        </pc:sldMkLst>
        <pc:spChg chg="mod">
          <ac:chgData name="Domonkos Márk" userId="5b754e74-2ec2-4aaf-b9f5-cf8f0656bdfa" providerId="ADAL" clId="{F4C2286D-0DBE-4644-A538-34A6C903FB9C}" dt="2022-01-17T08:45:13.881" v="3914" actId="14100"/>
          <ac:spMkLst>
            <pc:docMk/>
            <pc:sldMk cId="3263627510" sldId="289"/>
            <ac:spMk id="2" creationId="{8C8AF875-10A3-47CB-A296-670B18DFF398}"/>
          </ac:spMkLst>
        </pc:spChg>
        <pc:spChg chg="mod">
          <ac:chgData name="Domonkos Márk" userId="5b754e74-2ec2-4aaf-b9f5-cf8f0656bdfa" providerId="ADAL" clId="{F4C2286D-0DBE-4644-A538-34A6C903FB9C}" dt="2022-01-17T08:44:06.722" v="3866" actId="20577"/>
          <ac:spMkLst>
            <pc:docMk/>
            <pc:sldMk cId="3263627510" sldId="289"/>
            <ac:spMk id="6" creationId="{1420C018-A11F-4494-9043-CE902106807B}"/>
          </ac:spMkLst>
        </pc:spChg>
        <pc:picChg chg="add mod">
          <ac:chgData name="Domonkos Márk" userId="5b754e74-2ec2-4aaf-b9f5-cf8f0656bdfa" providerId="ADAL" clId="{F4C2286D-0DBE-4644-A538-34A6C903FB9C}" dt="2022-01-17T08:45:22.609" v="3917" actId="1076"/>
          <ac:picMkLst>
            <pc:docMk/>
            <pc:sldMk cId="3263627510" sldId="289"/>
            <ac:picMk id="7" creationId="{20F51322-21B3-48F0-99B6-DE6A3DF50EE8}"/>
          </ac:picMkLst>
        </pc:picChg>
      </pc:sldChg>
      <pc:sldChg chg="addSp delSp modSp add mod">
        <pc:chgData name="Domonkos Márk" userId="5b754e74-2ec2-4aaf-b9f5-cf8f0656bdfa" providerId="ADAL" clId="{F4C2286D-0DBE-4644-A538-34A6C903FB9C}" dt="2022-01-17T09:02:38.174" v="4336" actId="20577"/>
        <pc:sldMkLst>
          <pc:docMk/>
          <pc:sldMk cId="2673075832" sldId="290"/>
        </pc:sldMkLst>
        <pc:spChg chg="mod">
          <ac:chgData name="Domonkos Márk" userId="5b754e74-2ec2-4aaf-b9f5-cf8f0656bdfa" providerId="ADAL" clId="{F4C2286D-0DBE-4644-A538-34A6C903FB9C}" dt="2022-01-17T08:53:06.023" v="4148" actId="20577"/>
          <ac:spMkLst>
            <pc:docMk/>
            <pc:sldMk cId="2673075832" sldId="290"/>
            <ac:spMk id="2" creationId="{8C8AF875-10A3-47CB-A296-670B18DFF398}"/>
          </ac:spMkLst>
        </pc:spChg>
        <pc:spChg chg="mod">
          <ac:chgData name="Domonkos Márk" userId="5b754e74-2ec2-4aaf-b9f5-cf8f0656bdfa" providerId="ADAL" clId="{F4C2286D-0DBE-4644-A538-34A6C903FB9C}" dt="2022-01-17T09:02:38.174" v="4336" actId="20577"/>
          <ac:spMkLst>
            <pc:docMk/>
            <pc:sldMk cId="2673075832" sldId="290"/>
            <ac:spMk id="6" creationId="{1420C018-A11F-4494-9043-CE902106807B}"/>
          </ac:spMkLst>
        </pc:spChg>
        <pc:spChg chg="mod">
          <ac:chgData name="Domonkos Márk" userId="5b754e74-2ec2-4aaf-b9f5-cf8f0656bdfa" providerId="ADAL" clId="{F4C2286D-0DBE-4644-A538-34A6C903FB9C}" dt="2022-01-17T08:51:01.228" v="4105"/>
          <ac:spMkLst>
            <pc:docMk/>
            <pc:sldMk cId="2673075832" sldId="290"/>
            <ac:spMk id="8" creationId="{996665DB-15BF-41D9-BD20-E4148DAAA743}"/>
          </ac:spMkLst>
        </pc:spChg>
        <pc:spChg chg="mod">
          <ac:chgData name="Domonkos Márk" userId="5b754e74-2ec2-4aaf-b9f5-cf8f0656bdfa" providerId="ADAL" clId="{F4C2286D-0DBE-4644-A538-34A6C903FB9C}" dt="2022-01-17T08:51:01.228" v="4105"/>
          <ac:spMkLst>
            <pc:docMk/>
            <pc:sldMk cId="2673075832" sldId="290"/>
            <ac:spMk id="9" creationId="{DC83D7FD-056B-4D03-9F2E-E46206EFF69D}"/>
          </ac:spMkLst>
        </pc:spChg>
        <pc:spChg chg="mod">
          <ac:chgData name="Domonkos Márk" userId="5b754e74-2ec2-4aaf-b9f5-cf8f0656bdfa" providerId="ADAL" clId="{F4C2286D-0DBE-4644-A538-34A6C903FB9C}" dt="2022-01-17T08:51:01.228" v="4105"/>
          <ac:spMkLst>
            <pc:docMk/>
            <pc:sldMk cId="2673075832" sldId="290"/>
            <ac:spMk id="10" creationId="{9CA5D2DA-7D57-48CE-B37E-00658D585AA0}"/>
          </ac:spMkLst>
        </pc:spChg>
        <pc:spChg chg="mod">
          <ac:chgData name="Domonkos Márk" userId="5b754e74-2ec2-4aaf-b9f5-cf8f0656bdfa" providerId="ADAL" clId="{F4C2286D-0DBE-4644-A538-34A6C903FB9C}" dt="2022-01-17T08:51:01.228" v="4105"/>
          <ac:spMkLst>
            <pc:docMk/>
            <pc:sldMk cId="2673075832" sldId="290"/>
            <ac:spMk id="11" creationId="{BB6E9181-84ED-4B27-81B6-6FC2CFEA954B}"/>
          </ac:spMkLst>
        </pc:spChg>
        <pc:spChg chg="mod">
          <ac:chgData name="Domonkos Márk" userId="5b754e74-2ec2-4aaf-b9f5-cf8f0656bdfa" providerId="ADAL" clId="{F4C2286D-0DBE-4644-A538-34A6C903FB9C}" dt="2022-01-17T08:51:01.228" v="4105"/>
          <ac:spMkLst>
            <pc:docMk/>
            <pc:sldMk cId="2673075832" sldId="290"/>
            <ac:spMk id="12" creationId="{F4AC033E-5481-4B10-97F4-A6374501F460}"/>
          </ac:spMkLst>
        </pc:spChg>
        <pc:spChg chg="mod">
          <ac:chgData name="Domonkos Márk" userId="5b754e74-2ec2-4aaf-b9f5-cf8f0656bdfa" providerId="ADAL" clId="{F4C2286D-0DBE-4644-A538-34A6C903FB9C}" dt="2022-01-17T08:51:01.228" v="4105"/>
          <ac:spMkLst>
            <pc:docMk/>
            <pc:sldMk cId="2673075832" sldId="290"/>
            <ac:spMk id="13" creationId="{93702443-2D96-4754-BBAE-C93B8D346A19}"/>
          </ac:spMkLst>
        </pc:spChg>
        <pc:spChg chg="mod">
          <ac:chgData name="Domonkos Márk" userId="5b754e74-2ec2-4aaf-b9f5-cf8f0656bdfa" providerId="ADAL" clId="{F4C2286D-0DBE-4644-A538-34A6C903FB9C}" dt="2022-01-17T08:51:01.228" v="4105"/>
          <ac:spMkLst>
            <pc:docMk/>
            <pc:sldMk cId="2673075832" sldId="290"/>
            <ac:spMk id="14" creationId="{406B8EBE-E02D-4FEB-B061-3F7132FB0BD2}"/>
          </ac:spMkLst>
        </pc:spChg>
        <pc:spChg chg="mod">
          <ac:chgData name="Domonkos Márk" userId="5b754e74-2ec2-4aaf-b9f5-cf8f0656bdfa" providerId="ADAL" clId="{F4C2286D-0DBE-4644-A538-34A6C903FB9C}" dt="2022-01-17T08:51:01.228" v="4105"/>
          <ac:spMkLst>
            <pc:docMk/>
            <pc:sldMk cId="2673075832" sldId="290"/>
            <ac:spMk id="15" creationId="{B385539D-C075-417B-9737-32C11D98412A}"/>
          </ac:spMkLst>
        </pc:spChg>
        <pc:spChg chg="mod">
          <ac:chgData name="Domonkos Márk" userId="5b754e74-2ec2-4aaf-b9f5-cf8f0656bdfa" providerId="ADAL" clId="{F4C2286D-0DBE-4644-A538-34A6C903FB9C}" dt="2022-01-17T08:51:01.228" v="4105"/>
          <ac:spMkLst>
            <pc:docMk/>
            <pc:sldMk cId="2673075832" sldId="290"/>
            <ac:spMk id="16" creationId="{11720814-4504-49DC-8F86-9953B4037207}"/>
          </ac:spMkLst>
        </pc:spChg>
        <pc:spChg chg="mod">
          <ac:chgData name="Domonkos Márk" userId="5b754e74-2ec2-4aaf-b9f5-cf8f0656bdfa" providerId="ADAL" clId="{F4C2286D-0DBE-4644-A538-34A6C903FB9C}" dt="2022-01-17T08:51:01.228" v="4105"/>
          <ac:spMkLst>
            <pc:docMk/>
            <pc:sldMk cId="2673075832" sldId="290"/>
            <ac:spMk id="17" creationId="{543B7CC6-7B94-4110-9842-855ED3E149A0}"/>
          </ac:spMkLst>
        </pc:spChg>
        <pc:spChg chg="mod">
          <ac:chgData name="Domonkos Márk" userId="5b754e74-2ec2-4aaf-b9f5-cf8f0656bdfa" providerId="ADAL" clId="{F4C2286D-0DBE-4644-A538-34A6C903FB9C}" dt="2022-01-17T08:51:01.228" v="4105"/>
          <ac:spMkLst>
            <pc:docMk/>
            <pc:sldMk cId="2673075832" sldId="290"/>
            <ac:spMk id="18" creationId="{07C93FFC-2E43-4503-9E38-BACCAAF6FD71}"/>
          </ac:spMkLst>
        </pc:spChg>
        <pc:spChg chg="mod">
          <ac:chgData name="Domonkos Márk" userId="5b754e74-2ec2-4aaf-b9f5-cf8f0656bdfa" providerId="ADAL" clId="{F4C2286D-0DBE-4644-A538-34A6C903FB9C}" dt="2022-01-17T08:51:01.228" v="4105"/>
          <ac:spMkLst>
            <pc:docMk/>
            <pc:sldMk cId="2673075832" sldId="290"/>
            <ac:spMk id="19" creationId="{7DD3223E-DE39-48B4-A7BA-837C18C00481}"/>
          </ac:spMkLst>
        </pc:spChg>
        <pc:grpChg chg="add del mod">
          <ac:chgData name="Domonkos Márk" userId="5b754e74-2ec2-4aaf-b9f5-cf8f0656bdfa" providerId="ADAL" clId="{F4C2286D-0DBE-4644-A538-34A6C903FB9C}" dt="2022-01-17T08:51:59.588" v="4108" actId="478"/>
          <ac:grpSpMkLst>
            <pc:docMk/>
            <pc:sldMk cId="2673075832" sldId="290"/>
            <ac:grpSpMk id="7" creationId="{B060F911-436A-4045-B690-28FC46A746D7}"/>
          </ac:grpSpMkLst>
        </pc:grpChg>
        <pc:picChg chg="add mod ord">
          <ac:chgData name="Domonkos Márk" userId="5b754e74-2ec2-4aaf-b9f5-cf8f0656bdfa" providerId="ADAL" clId="{F4C2286D-0DBE-4644-A538-34A6C903FB9C}" dt="2022-01-17T08:52:26.705" v="4114" actId="14100"/>
          <ac:picMkLst>
            <pc:docMk/>
            <pc:sldMk cId="2673075832" sldId="290"/>
            <ac:picMk id="21" creationId="{E95F3A99-8D8A-4BE4-90B7-2CC1628A7B24}"/>
          </ac:picMkLst>
        </pc:picChg>
        <pc:picChg chg="add mod ord">
          <ac:chgData name="Domonkos Márk" userId="5b754e74-2ec2-4aaf-b9f5-cf8f0656bdfa" providerId="ADAL" clId="{F4C2286D-0DBE-4644-A538-34A6C903FB9C}" dt="2022-01-17T08:53:57.799" v="4154" actId="167"/>
          <ac:picMkLst>
            <pc:docMk/>
            <pc:sldMk cId="2673075832" sldId="290"/>
            <ac:picMk id="23" creationId="{2BE5352E-E943-4BD6-AE67-63B3864088F8}"/>
          </ac:picMkLst>
        </pc:picChg>
      </pc:sldChg>
      <pc:sldChg chg="modSp add mod">
        <pc:chgData name="Domonkos Márk" userId="5b754e74-2ec2-4aaf-b9f5-cf8f0656bdfa" providerId="ADAL" clId="{F4C2286D-0DBE-4644-A538-34A6C903FB9C}" dt="2022-01-17T09:02:32.478" v="4326" actId="20577"/>
        <pc:sldMkLst>
          <pc:docMk/>
          <pc:sldMk cId="1949635261" sldId="291"/>
        </pc:sldMkLst>
        <pc:spChg chg="mod">
          <ac:chgData name="Domonkos Márk" userId="5b754e74-2ec2-4aaf-b9f5-cf8f0656bdfa" providerId="ADAL" clId="{F4C2286D-0DBE-4644-A538-34A6C903FB9C}" dt="2022-01-17T08:58:19.090" v="4266" actId="20577"/>
          <ac:spMkLst>
            <pc:docMk/>
            <pc:sldMk cId="1949635261" sldId="291"/>
            <ac:spMk id="2" creationId="{8C8AF875-10A3-47CB-A296-670B18DFF398}"/>
          </ac:spMkLst>
        </pc:spChg>
        <pc:spChg chg="mod">
          <ac:chgData name="Domonkos Márk" userId="5b754e74-2ec2-4aaf-b9f5-cf8f0656bdfa" providerId="ADAL" clId="{F4C2286D-0DBE-4644-A538-34A6C903FB9C}" dt="2022-01-17T09:02:32.478" v="4326" actId="20577"/>
          <ac:spMkLst>
            <pc:docMk/>
            <pc:sldMk cId="1949635261" sldId="291"/>
            <ac:spMk id="6" creationId="{1420C018-A11F-4494-9043-CE902106807B}"/>
          </ac:spMkLst>
        </pc:spChg>
      </pc:sldChg>
      <pc:sldChg chg="modSp add mod">
        <pc:chgData name="Domonkos Márk" userId="5b754e74-2ec2-4aaf-b9f5-cf8f0656bdfa" providerId="ADAL" clId="{F4C2286D-0DBE-4644-A538-34A6C903FB9C}" dt="2022-01-17T09:02:29.569" v="4325" actId="20577"/>
        <pc:sldMkLst>
          <pc:docMk/>
          <pc:sldMk cId="359306792" sldId="292"/>
        </pc:sldMkLst>
        <pc:spChg chg="mod">
          <ac:chgData name="Domonkos Márk" userId="5b754e74-2ec2-4aaf-b9f5-cf8f0656bdfa" providerId="ADAL" clId="{F4C2286D-0DBE-4644-A538-34A6C903FB9C}" dt="2022-01-17T09:01:47.985" v="4301" actId="20577"/>
          <ac:spMkLst>
            <pc:docMk/>
            <pc:sldMk cId="359306792" sldId="292"/>
            <ac:spMk id="2" creationId="{8C8AF875-10A3-47CB-A296-670B18DFF398}"/>
          </ac:spMkLst>
        </pc:spChg>
        <pc:spChg chg="mod">
          <ac:chgData name="Domonkos Márk" userId="5b754e74-2ec2-4aaf-b9f5-cf8f0656bdfa" providerId="ADAL" clId="{F4C2286D-0DBE-4644-A538-34A6C903FB9C}" dt="2022-01-17T09:02:29.569" v="4325" actId="20577"/>
          <ac:spMkLst>
            <pc:docMk/>
            <pc:sldMk cId="359306792" sldId="292"/>
            <ac:spMk id="6" creationId="{1420C018-A11F-4494-9043-CE902106807B}"/>
          </ac:spMkLst>
        </pc:spChg>
      </pc:sldChg>
      <pc:sldChg chg="modSp add mod">
        <pc:chgData name="Domonkos Márk" userId="5b754e74-2ec2-4aaf-b9f5-cf8f0656bdfa" providerId="ADAL" clId="{F4C2286D-0DBE-4644-A538-34A6C903FB9C}" dt="2022-01-17T09:11:58.751" v="4578" actId="20577"/>
        <pc:sldMkLst>
          <pc:docMk/>
          <pc:sldMk cId="3197771267" sldId="293"/>
        </pc:sldMkLst>
        <pc:spChg chg="mod">
          <ac:chgData name="Domonkos Márk" userId="5b754e74-2ec2-4aaf-b9f5-cf8f0656bdfa" providerId="ADAL" clId="{F4C2286D-0DBE-4644-A538-34A6C903FB9C}" dt="2022-01-17T09:11:58.751" v="4578" actId="20577"/>
          <ac:spMkLst>
            <pc:docMk/>
            <pc:sldMk cId="3197771267" sldId="293"/>
            <ac:spMk id="2" creationId="{8C8AF875-10A3-47CB-A296-670B18DFF398}"/>
          </ac:spMkLst>
        </pc:spChg>
        <pc:spChg chg="mod">
          <ac:chgData name="Domonkos Márk" userId="5b754e74-2ec2-4aaf-b9f5-cf8f0656bdfa" providerId="ADAL" clId="{F4C2286D-0DBE-4644-A538-34A6C903FB9C}" dt="2022-01-17T09:02:25.468" v="4324" actId="20577"/>
          <ac:spMkLst>
            <pc:docMk/>
            <pc:sldMk cId="3197771267" sldId="293"/>
            <ac:spMk id="6" creationId="{1420C018-A11F-4494-9043-CE902106807B}"/>
          </ac:spMkLst>
        </pc:spChg>
      </pc:sldChg>
      <pc:sldChg chg="modSp add mod">
        <pc:chgData name="Domonkos Márk" userId="5b754e74-2ec2-4aaf-b9f5-cf8f0656bdfa" providerId="ADAL" clId="{F4C2286D-0DBE-4644-A538-34A6C903FB9C}" dt="2022-01-17T09:18:45.429" v="4935" actId="20577"/>
        <pc:sldMkLst>
          <pc:docMk/>
          <pc:sldMk cId="1695860279" sldId="294"/>
        </pc:sldMkLst>
        <pc:spChg chg="mod">
          <ac:chgData name="Domonkos Márk" userId="5b754e74-2ec2-4aaf-b9f5-cf8f0656bdfa" providerId="ADAL" clId="{F4C2286D-0DBE-4644-A538-34A6C903FB9C}" dt="2022-01-17T09:18:45.429" v="4935" actId="20577"/>
          <ac:spMkLst>
            <pc:docMk/>
            <pc:sldMk cId="1695860279" sldId="294"/>
            <ac:spMk id="2" creationId="{8C8AF875-10A3-47CB-A296-670B18DFF398}"/>
          </ac:spMkLst>
        </pc:spChg>
        <pc:spChg chg="mod">
          <ac:chgData name="Domonkos Márk" userId="5b754e74-2ec2-4aaf-b9f5-cf8f0656bdfa" providerId="ADAL" clId="{F4C2286D-0DBE-4644-A538-34A6C903FB9C}" dt="2022-01-17T09:12:24.847" v="4593" actId="20577"/>
          <ac:spMkLst>
            <pc:docMk/>
            <pc:sldMk cId="1695860279" sldId="294"/>
            <ac:spMk id="6" creationId="{1420C018-A11F-4494-9043-CE902106807B}"/>
          </ac:spMkLst>
        </pc:spChg>
      </pc:sldChg>
      <pc:sldChg chg="modSp new mod">
        <pc:chgData name="Domonkos Márk" userId="5b754e74-2ec2-4aaf-b9f5-cf8f0656bdfa" providerId="ADAL" clId="{F4C2286D-0DBE-4644-A538-34A6C903FB9C}" dt="2022-01-17T08:30:35.476" v="3723" actId="15"/>
        <pc:sldMkLst>
          <pc:docMk/>
          <pc:sldMk cId="3820615986" sldId="295"/>
        </pc:sldMkLst>
        <pc:spChg chg="mod">
          <ac:chgData name="Domonkos Márk" userId="5b754e74-2ec2-4aaf-b9f5-cf8f0656bdfa" providerId="ADAL" clId="{F4C2286D-0DBE-4644-A538-34A6C903FB9C}" dt="2022-01-17T08:30:35.476" v="3723" actId="15"/>
          <ac:spMkLst>
            <pc:docMk/>
            <pc:sldMk cId="3820615986" sldId="295"/>
            <ac:spMk id="2" creationId="{3FE644C0-A383-45F8-97E0-510CE87CE345}"/>
          </ac:spMkLst>
        </pc:spChg>
        <pc:spChg chg="mod">
          <ac:chgData name="Domonkos Márk" userId="5b754e74-2ec2-4aaf-b9f5-cf8f0656bdfa" providerId="ADAL" clId="{F4C2286D-0DBE-4644-A538-34A6C903FB9C}" dt="2022-01-17T08:30:16.426" v="3716"/>
          <ac:spMkLst>
            <pc:docMk/>
            <pc:sldMk cId="3820615986" sldId="295"/>
            <ac:spMk id="6" creationId="{AAE7CF45-7FB3-4905-9A22-F78B09C08965}"/>
          </ac:spMkLst>
        </pc:spChg>
      </pc:sldChg>
      <pc:sldChg chg="modSp new mod">
        <pc:chgData name="Domonkos Márk" userId="5b754e74-2ec2-4aaf-b9f5-cf8f0656bdfa" providerId="ADAL" clId="{F4C2286D-0DBE-4644-A538-34A6C903FB9C}" dt="2022-01-17T08:30:01.818" v="3711" actId="20577"/>
        <pc:sldMkLst>
          <pc:docMk/>
          <pc:sldMk cId="3235479446" sldId="296"/>
        </pc:sldMkLst>
        <pc:spChg chg="mod">
          <ac:chgData name="Domonkos Márk" userId="5b754e74-2ec2-4aaf-b9f5-cf8f0656bdfa" providerId="ADAL" clId="{F4C2286D-0DBE-4644-A538-34A6C903FB9C}" dt="2022-01-17T08:30:01.818" v="3711" actId="20577"/>
          <ac:spMkLst>
            <pc:docMk/>
            <pc:sldMk cId="3235479446" sldId="296"/>
            <ac:spMk id="2" creationId="{382D9615-2444-41FF-A6BF-BF81B17D79BC}"/>
          </ac:spMkLst>
        </pc:spChg>
      </pc:sldChg>
      <pc:sldChg chg="addSp modSp add mod">
        <pc:chgData name="Domonkos Márk" userId="5b754e74-2ec2-4aaf-b9f5-cf8f0656bdfa" providerId="ADAL" clId="{F4C2286D-0DBE-4644-A538-34A6C903FB9C}" dt="2022-01-17T09:23:43.748" v="5046" actId="1076"/>
        <pc:sldMkLst>
          <pc:docMk/>
          <pc:sldMk cId="1926207777" sldId="297"/>
        </pc:sldMkLst>
        <pc:spChg chg="mod">
          <ac:chgData name="Domonkos Márk" userId="5b754e74-2ec2-4aaf-b9f5-cf8f0656bdfa" providerId="ADAL" clId="{F4C2286D-0DBE-4644-A538-34A6C903FB9C}" dt="2022-01-17T09:23:31.590" v="5043" actId="20577"/>
          <ac:spMkLst>
            <pc:docMk/>
            <pc:sldMk cId="1926207777" sldId="297"/>
            <ac:spMk id="2" creationId="{8C8AF875-10A3-47CB-A296-670B18DFF398}"/>
          </ac:spMkLst>
        </pc:spChg>
        <pc:spChg chg="mod">
          <ac:chgData name="Domonkos Márk" userId="5b754e74-2ec2-4aaf-b9f5-cf8f0656bdfa" providerId="ADAL" clId="{F4C2286D-0DBE-4644-A538-34A6C903FB9C}" dt="2022-01-17T09:20:03.549" v="4945" actId="20577"/>
          <ac:spMkLst>
            <pc:docMk/>
            <pc:sldMk cId="1926207777" sldId="297"/>
            <ac:spMk id="6" creationId="{1420C018-A11F-4494-9043-CE902106807B}"/>
          </ac:spMkLst>
        </pc:spChg>
        <pc:picChg chg="add mod">
          <ac:chgData name="Domonkos Márk" userId="5b754e74-2ec2-4aaf-b9f5-cf8f0656bdfa" providerId="ADAL" clId="{F4C2286D-0DBE-4644-A538-34A6C903FB9C}" dt="2022-01-17T09:23:43.748" v="5046" actId="1076"/>
          <ac:picMkLst>
            <pc:docMk/>
            <pc:sldMk cId="1926207777" sldId="297"/>
            <ac:picMk id="7" creationId="{2D9FE2D2-9473-472A-BE79-F7FE7BEFEECD}"/>
          </ac:picMkLst>
        </pc:picChg>
      </pc:sldChg>
      <pc:sldChg chg="addSp modSp add mod">
        <pc:chgData name="Domonkos Márk" userId="5b754e74-2ec2-4aaf-b9f5-cf8f0656bdfa" providerId="ADAL" clId="{F4C2286D-0DBE-4644-A538-34A6C903FB9C}" dt="2022-01-17T09:30:12.163" v="5270" actId="1076"/>
        <pc:sldMkLst>
          <pc:docMk/>
          <pc:sldMk cId="2140260624" sldId="298"/>
        </pc:sldMkLst>
        <pc:spChg chg="mod">
          <ac:chgData name="Domonkos Márk" userId="5b754e74-2ec2-4aaf-b9f5-cf8f0656bdfa" providerId="ADAL" clId="{F4C2286D-0DBE-4644-A538-34A6C903FB9C}" dt="2022-01-17T09:27:22.847" v="5241" actId="20577"/>
          <ac:spMkLst>
            <pc:docMk/>
            <pc:sldMk cId="2140260624" sldId="298"/>
            <ac:spMk id="2" creationId="{8C8AF875-10A3-47CB-A296-670B18DFF398}"/>
          </ac:spMkLst>
        </pc:spChg>
        <pc:spChg chg="mod">
          <ac:chgData name="Domonkos Márk" userId="5b754e74-2ec2-4aaf-b9f5-cf8f0656bdfa" providerId="ADAL" clId="{F4C2286D-0DBE-4644-A538-34A6C903FB9C}" dt="2022-01-17T09:25:08.906" v="5084" actId="20577"/>
          <ac:spMkLst>
            <pc:docMk/>
            <pc:sldMk cId="2140260624" sldId="298"/>
            <ac:spMk id="6" creationId="{1420C018-A11F-4494-9043-CE902106807B}"/>
          </ac:spMkLst>
        </pc:spChg>
        <pc:picChg chg="add mod">
          <ac:chgData name="Domonkos Márk" userId="5b754e74-2ec2-4aaf-b9f5-cf8f0656bdfa" providerId="ADAL" clId="{F4C2286D-0DBE-4644-A538-34A6C903FB9C}" dt="2022-01-17T09:30:05.695" v="5269" actId="1076"/>
          <ac:picMkLst>
            <pc:docMk/>
            <pc:sldMk cId="2140260624" sldId="298"/>
            <ac:picMk id="7" creationId="{6C866EF6-9EAC-43FE-92DC-563A92C01C4E}"/>
          </ac:picMkLst>
        </pc:picChg>
        <pc:picChg chg="add mod">
          <ac:chgData name="Domonkos Márk" userId="5b754e74-2ec2-4aaf-b9f5-cf8f0656bdfa" providerId="ADAL" clId="{F4C2286D-0DBE-4644-A538-34A6C903FB9C}" dt="2022-01-17T09:30:12.163" v="5270" actId="1076"/>
          <ac:picMkLst>
            <pc:docMk/>
            <pc:sldMk cId="2140260624" sldId="298"/>
            <ac:picMk id="8" creationId="{1E442C46-414C-426C-8730-702A520E3066}"/>
          </ac:picMkLst>
        </pc:picChg>
        <pc:picChg chg="add mod">
          <ac:chgData name="Domonkos Márk" userId="5b754e74-2ec2-4aaf-b9f5-cf8f0656bdfa" providerId="ADAL" clId="{F4C2286D-0DBE-4644-A538-34A6C903FB9C}" dt="2022-01-17T09:30:12.163" v="5270" actId="1076"/>
          <ac:picMkLst>
            <pc:docMk/>
            <pc:sldMk cId="2140260624" sldId="298"/>
            <ac:picMk id="9" creationId="{B8CC57FF-EE99-4007-8C51-BD3B1CF80768}"/>
          </ac:picMkLst>
        </pc:picChg>
        <pc:picChg chg="add mod">
          <ac:chgData name="Domonkos Márk" userId="5b754e74-2ec2-4aaf-b9f5-cf8f0656bdfa" providerId="ADAL" clId="{F4C2286D-0DBE-4644-A538-34A6C903FB9C}" dt="2022-01-17T09:30:12.163" v="5270" actId="1076"/>
          <ac:picMkLst>
            <pc:docMk/>
            <pc:sldMk cId="2140260624" sldId="298"/>
            <ac:picMk id="10" creationId="{F2909342-83A2-486A-8A07-E9558537EFB6}"/>
          </ac:picMkLst>
        </pc:picChg>
      </pc:sldChg>
      <pc:sldChg chg="addSp delSp modSp add mod">
        <pc:chgData name="Domonkos Márk" userId="5b754e74-2ec2-4aaf-b9f5-cf8f0656bdfa" providerId="ADAL" clId="{F4C2286D-0DBE-4644-A538-34A6C903FB9C}" dt="2022-01-17T09:34:20.707" v="5338" actId="1076"/>
        <pc:sldMkLst>
          <pc:docMk/>
          <pc:sldMk cId="392980829" sldId="299"/>
        </pc:sldMkLst>
        <pc:spChg chg="del">
          <ac:chgData name="Domonkos Márk" userId="5b754e74-2ec2-4aaf-b9f5-cf8f0656bdfa" providerId="ADAL" clId="{F4C2286D-0DBE-4644-A538-34A6C903FB9C}" dt="2022-01-17T09:30:58.843" v="5296" actId="478"/>
          <ac:spMkLst>
            <pc:docMk/>
            <pc:sldMk cId="392980829" sldId="299"/>
            <ac:spMk id="2" creationId="{8C8AF875-10A3-47CB-A296-670B18DFF398}"/>
          </ac:spMkLst>
        </pc:spChg>
        <pc:spChg chg="mod">
          <ac:chgData name="Domonkos Márk" userId="5b754e74-2ec2-4aaf-b9f5-cf8f0656bdfa" providerId="ADAL" clId="{F4C2286D-0DBE-4644-A538-34A6C903FB9C}" dt="2022-01-17T09:30:42.055" v="5294" actId="20577"/>
          <ac:spMkLst>
            <pc:docMk/>
            <pc:sldMk cId="392980829" sldId="299"/>
            <ac:spMk id="6" creationId="{1420C018-A11F-4494-9043-CE902106807B}"/>
          </ac:spMkLst>
        </pc:spChg>
        <pc:graphicFrameChg chg="add mod modGraphic">
          <ac:chgData name="Domonkos Márk" userId="5b754e74-2ec2-4aaf-b9f5-cf8f0656bdfa" providerId="ADAL" clId="{F4C2286D-0DBE-4644-A538-34A6C903FB9C}" dt="2022-01-17T09:34:20.707" v="5338" actId="1076"/>
          <ac:graphicFrameMkLst>
            <pc:docMk/>
            <pc:sldMk cId="392980829" sldId="299"/>
            <ac:graphicFrameMk id="8" creationId="{17E14A42-D0B2-435C-B1D3-BA94BDC4FC3E}"/>
          </ac:graphicFrameMkLst>
        </pc:graphicFrameChg>
        <pc:picChg chg="add mod">
          <ac:chgData name="Domonkos Márk" userId="5b754e74-2ec2-4aaf-b9f5-cf8f0656bdfa" providerId="ADAL" clId="{F4C2286D-0DBE-4644-A538-34A6C903FB9C}" dt="2022-01-17T09:31:54.812" v="5308" actId="14100"/>
          <ac:picMkLst>
            <pc:docMk/>
            <pc:sldMk cId="392980829" sldId="299"/>
            <ac:picMk id="7" creationId="{668DCAC5-4333-4CC4-8D5F-39D9F1CB3C88}"/>
          </ac:picMkLst>
        </pc:picChg>
      </pc:sldChg>
      <pc:sldChg chg="addSp modSp add mod">
        <pc:chgData name="Domonkos Márk" userId="5b754e74-2ec2-4aaf-b9f5-cf8f0656bdfa" providerId="ADAL" clId="{F4C2286D-0DBE-4644-A538-34A6C903FB9C}" dt="2022-01-17T09:39:19.762" v="5559" actId="14100"/>
        <pc:sldMkLst>
          <pc:docMk/>
          <pc:sldMk cId="3434370780" sldId="300"/>
        </pc:sldMkLst>
        <pc:spChg chg="mod">
          <ac:chgData name="Domonkos Márk" userId="5b754e74-2ec2-4aaf-b9f5-cf8f0656bdfa" providerId="ADAL" clId="{F4C2286D-0DBE-4644-A538-34A6C903FB9C}" dt="2022-01-17T09:39:19.762" v="5559" actId="14100"/>
          <ac:spMkLst>
            <pc:docMk/>
            <pc:sldMk cId="3434370780" sldId="300"/>
            <ac:spMk id="2" creationId="{8C8AF875-10A3-47CB-A296-670B18DFF398}"/>
          </ac:spMkLst>
        </pc:spChg>
        <pc:spChg chg="mod">
          <ac:chgData name="Domonkos Márk" userId="5b754e74-2ec2-4aaf-b9f5-cf8f0656bdfa" providerId="ADAL" clId="{F4C2286D-0DBE-4644-A538-34A6C903FB9C}" dt="2022-01-17T09:34:52.228" v="5364" actId="6549"/>
          <ac:spMkLst>
            <pc:docMk/>
            <pc:sldMk cId="3434370780" sldId="300"/>
            <ac:spMk id="6" creationId="{1420C018-A11F-4494-9043-CE902106807B}"/>
          </ac:spMkLst>
        </pc:spChg>
        <pc:picChg chg="add mod">
          <ac:chgData name="Domonkos Márk" userId="5b754e74-2ec2-4aaf-b9f5-cf8f0656bdfa" providerId="ADAL" clId="{F4C2286D-0DBE-4644-A538-34A6C903FB9C}" dt="2022-01-17T09:39:11.411" v="5556" actId="14100"/>
          <ac:picMkLst>
            <pc:docMk/>
            <pc:sldMk cId="3434370780" sldId="300"/>
            <ac:picMk id="7" creationId="{C758BD09-CA01-4D8C-A604-04D41A5B7C94}"/>
          </ac:picMkLst>
        </pc:picChg>
      </pc:sldChg>
      <pc:sldChg chg="addSp modSp add mod">
        <pc:chgData name="Domonkos Márk" userId="5b754e74-2ec2-4aaf-b9f5-cf8f0656bdfa" providerId="ADAL" clId="{F4C2286D-0DBE-4644-A538-34A6C903FB9C}" dt="2022-01-17T09:44:42.764" v="5813" actId="1076"/>
        <pc:sldMkLst>
          <pc:docMk/>
          <pc:sldMk cId="1662863113" sldId="301"/>
        </pc:sldMkLst>
        <pc:spChg chg="mod">
          <ac:chgData name="Domonkos Márk" userId="5b754e74-2ec2-4aaf-b9f5-cf8f0656bdfa" providerId="ADAL" clId="{F4C2286D-0DBE-4644-A538-34A6C903FB9C}" dt="2022-01-17T09:44:41.155" v="5812" actId="1076"/>
          <ac:spMkLst>
            <pc:docMk/>
            <pc:sldMk cId="1662863113" sldId="301"/>
            <ac:spMk id="2" creationId="{8C8AF875-10A3-47CB-A296-670B18DFF398}"/>
          </ac:spMkLst>
        </pc:spChg>
        <pc:spChg chg="mod">
          <ac:chgData name="Domonkos Márk" userId="5b754e74-2ec2-4aaf-b9f5-cf8f0656bdfa" providerId="ADAL" clId="{F4C2286D-0DBE-4644-A538-34A6C903FB9C}" dt="2022-01-17T09:40:01.724" v="5569" actId="20577"/>
          <ac:spMkLst>
            <pc:docMk/>
            <pc:sldMk cId="1662863113" sldId="301"/>
            <ac:spMk id="6" creationId="{1420C018-A11F-4494-9043-CE902106807B}"/>
          </ac:spMkLst>
        </pc:spChg>
        <pc:picChg chg="add mod ord">
          <ac:chgData name="Domonkos Márk" userId="5b754e74-2ec2-4aaf-b9f5-cf8f0656bdfa" providerId="ADAL" clId="{F4C2286D-0DBE-4644-A538-34A6C903FB9C}" dt="2022-01-17T09:44:42.764" v="5813" actId="1076"/>
          <ac:picMkLst>
            <pc:docMk/>
            <pc:sldMk cId="1662863113" sldId="301"/>
            <ac:picMk id="7" creationId="{A17C322A-7F6B-43F8-B227-9E1F09EB5B6E}"/>
          </ac:picMkLst>
        </pc:picChg>
      </pc:sldChg>
      <pc:sldChg chg="modSp new mod">
        <pc:chgData name="Domonkos Márk" userId="5b754e74-2ec2-4aaf-b9f5-cf8f0656bdfa" providerId="ADAL" clId="{F4C2286D-0DBE-4644-A538-34A6C903FB9C}" dt="2022-01-17T09:45:12.498" v="5843" actId="20577"/>
        <pc:sldMkLst>
          <pc:docMk/>
          <pc:sldMk cId="1313588258" sldId="302"/>
        </pc:sldMkLst>
        <pc:spChg chg="mod">
          <ac:chgData name="Domonkos Márk" userId="5b754e74-2ec2-4aaf-b9f5-cf8f0656bdfa" providerId="ADAL" clId="{F4C2286D-0DBE-4644-A538-34A6C903FB9C}" dt="2022-01-17T09:45:12.498" v="5843" actId="20577"/>
          <ac:spMkLst>
            <pc:docMk/>
            <pc:sldMk cId="1313588258" sldId="302"/>
            <ac:spMk id="2" creationId="{6C586889-F99F-42A1-B016-BEB164970915}"/>
          </ac:spMkLst>
        </pc:spChg>
      </pc:sldChg>
      <pc:sldChg chg="addSp modSp new mod ord">
        <pc:chgData name="Domonkos Márk" userId="5b754e74-2ec2-4aaf-b9f5-cf8f0656bdfa" providerId="ADAL" clId="{F4C2286D-0DBE-4644-A538-34A6C903FB9C}" dt="2022-01-17T09:49:22.866" v="6020" actId="1076"/>
        <pc:sldMkLst>
          <pc:docMk/>
          <pc:sldMk cId="2090874501" sldId="303"/>
        </pc:sldMkLst>
        <pc:spChg chg="mod">
          <ac:chgData name="Domonkos Márk" userId="5b754e74-2ec2-4aaf-b9f5-cf8f0656bdfa" providerId="ADAL" clId="{F4C2286D-0DBE-4644-A538-34A6C903FB9C}" dt="2022-01-17T09:49:06.339" v="6016" actId="14100"/>
          <ac:spMkLst>
            <pc:docMk/>
            <pc:sldMk cId="2090874501" sldId="303"/>
            <ac:spMk id="2" creationId="{A800C3F7-9AB6-4115-A1D1-2C05D41DA8D0}"/>
          </ac:spMkLst>
        </pc:spChg>
        <pc:spChg chg="mod">
          <ac:chgData name="Domonkos Márk" userId="5b754e74-2ec2-4aaf-b9f5-cf8f0656bdfa" providerId="ADAL" clId="{F4C2286D-0DBE-4644-A538-34A6C903FB9C}" dt="2022-01-17T09:45:52.679" v="5872" actId="20577"/>
          <ac:spMkLst>
            <pc:docMk/>
            <pc:sldMk cId="2090874501" sldId="303"/>
            <ac:spMk id="6" creationId="{B7784DE6-7168-4231-9B59-CBEF0676D7AF}"/>
          </ac:spMkLst>
        </pc:spChg>
        <pc:picChg chg="add mod">
          <ac:chgData name="Domonkos Márk" userId="5b754e74-2ec2-4aaf-b9f5-cf8f0656bdfa" providerId="ADAL" clId="{F4C2286D-0DBE-4644-A538-34A6C903FB9C}" dt="2022-01-17T09:49:22.866" v="6020" actId="1076"/>
          <ac:picMkLst>
            <pc:docMk/>
            <pc:sldMk cId="2090874501" sldId="303"/>
            <ac:picMk id="7" creationId="{A5AA7234-4146-4105-8710-9C07E03DF7E3}"/>
          </ac:picMkLst>
        </pc:picChg>
      </pc:sldChg>
      <pc:sldChg chg="new del">
        <pc:chgData name="Domonkos Márk" userId="5b754e74-2ec2-4aaf-b9f5-cf8f0656bdfa" providerId="ADAL" clId="{F4C2286D-0DBE-4644-A538-34A6C903FB9C}" dt="2022-01-17T09:45:21.263" v="5845" actId="47"/>
        <pc:sldMkLst>
          <pc:docMk/>
          <pc:sldMk cId="2183442585" sldId="303"/>
        </pc:sldMkLst>
      </pc:sldChg>
      <pc:sldChg chg="addSp modSp new mod">
        <pc:chgData name="Domonkos Márk" userId="5b754e74-2ec2-4aaf-b9f5-cf8f0656bdfa" providerId="ADAL" clId="{F4C2286D-0DBE-4644-A538-34A6C903FB9C}" dt="2022-01-17T09:50:07.874" v="6062" actId="1076"/>
        <pc:sldMkLst>
          <pc:docMk/>
          <pc:sldMk cId="3032658706" sldId="304"/>
        </pc:sldMkLst>
        <pc:spChg chg="mod">
          <ac:chgData name="Domonkos Márk" userId="5b754e74-2ec2-4aaf-b9f5-cf8f0656bdfa" providerId="ADAL" clId="{F4C2286D-0DBE-4644-A538-34A6C903FB9C}" dt="2022-01-17T09:49:57.788" v="6060" actId="20577"/>
          <ac:spMkLst>
            <pc:docMk/>
            <pc:sldMk cId="3032658706" sldId="304"/>
            <ac:spMk id="2" creationId="{9D5B8780-C310-47E9-9BC3-AFF56D0CCB8E}"/>
          </ac:spMkLst>
        </pc:spChg>
        <pc:spChg chg="mod">
          <ac:chgData name="Domonkos Márk" userId="5b754e74-2ec2-4aaf-b9f5-cf8f0656bdfa" providerId="ADAL" clId="{F4C2286D-0DBE-4644-A538-34A6C903FB9C}" dt="2022-01-17T09:49:40.547" v="6045" actId="20577"/>
          <ac:spMkLst>
            <pc:docMk/>
            <pc:sldMk cId="3032658706" sldId="304"/>
            <ac:spMk id="6" creationId="{0C40CAE7-C716-4B54-8C69-4B4FE2A2054A}"/>
          </ac:spMkLst>
        </pc:spChg>
        <pc:graphicFrameChg chg="add mod">
          <ac:chgData name="Domonkos Márk" userId="5b754e74-2ec2-4aaf-b9f5-cf8f0656bdfa" providerId="ADAL" clId="{F4C2286D-0DBE-4644-A538-34A6C903FB9C}" dt="2022-01-17T09:50:07.874" v="6062" actId="1076"/>
          <ac:graphicFrameMkLst>
            <pc:docMk/>
            <pc:sldMk cId="3032658706" sldId="304"/>
            <ac:graphicFrameMk id="7" creationId="{93A70BAE-51FE-4A94-92B9-B0CF1D3202A4}"/>
          </ac:graphicFrameMkLst>
        </pc:graphicFrameChg>
      </pc:sldChg>
      <pc:sldChg chg="modSp new mod">
        <pc:chgData name="Domonkos Márk" userId="5b754e74-2ec2-4aaf-b9f5-cf8f0656bdfa" providerId="ADAL" clId="{F4C2286D-0DBE-4644-A538-34A6C903FB9C}" dt="2022-01-17T09:58:20.995" v="6409" actId="20577"/>
        <pc:sldMkLst>
          <pc:docMk/>
          <pc:sldMk cId="317385047" sldId="305"/>
        </pc:sldMkLst>
        <pc:spChg chg="mod">
          <ac:chgData name="Domonkos Márk" userId="5b754e74-2ec2-4aaf-b9f5-cf8f0656bdfa" providerId="ADAL" clId="{F4C2286D-0DBE-4644-A538-34A6C903FB9C}" dt="2022-01-17T09:58:20.995" v="6409" actId="20577"/>
          <ac:spMkLst>
            <pc:docMk/>
            <pc:sldMk cId="317385047" sldId="305"/>
            <ac:spMk id="2" creationId="{1E7AE86B-7B6F-4F96-812F-59C8511BEF4B}"/>
          </ac:spMkLst>
        </pc:spChg>
        <pc:spChg chg="mod">
          <ac:chgData name="Domonkos Márk" userId="5b754e74-2ec2-4aaf-b9f5-cf8f0656bdfa" providerId="ADAL" clId="{F4C2286D-0DBE-4644-A538-34A6C903FB9C}" dt="2022-01-17T09:50:32.684" v="6066"/>
          <ac:spMkLst>
            <pc:docMk/>
            <pc:sldMk cId="317385047" sldId="305"/>
            <ac:spMk id="6" creationId="{BC5A981E-C435-4216-BDD0-04AC147654C8}"/>
          </ac:spMkLst>
        </pc:spChg>
      </pc:sldChg>
      <pc:sldChg chg="addSp delSp modSp new mod">
        <pc:chgData name="Domonkos Márk" userId="5b754e74-2ec2-4aaf-b9f5-cf8f0656bdfa" providerId="ADAL" clId="{F4C2286D-0DBE-4644-A538-34A6C903FB9C}" dt="2022-01-17T10:42:37.834" v="7943" actId="20577"/>
        <pc:sldMkLst>
          <pc:docMk/>
          <pc:sldMk cId="1755131740" sldId="306"/>
        </pc:sldMkLst>
        <pc:spChg chg="del">
          <ac:chgData name="Domonkos Márk" userId="5b754e74-2ec2-4aaf-b9f5-cf8f0656bdfa" providerId="ADAL" clId="{F4C2286D-0DBE-4644-A538-34A6C903FB9C}" dt="2022-01-17T09:58:54.681" v="6411"/>
          <ac:spMkLst>
            <pc:docMk/>
            <pc:sldMk cId="1755131740" sldId="306"/>
            <ac:spMk id="2" creationId="{3AFCEC4A-7CCD-43A8-8093-6F7D34E0BC01}"/>
          </ac:spMkLst>
        </pc:spChg>
        <pc:spChg chg="mod">
          <ac:chgData name="Domonkos Márk" userId="5b754e74-2ec2-4aaf-b9f5-cf8f0656bdfa" providerId="ADAL" clId="{F4C2286D-0DBE-4644-A538-34A6C903FB9C}" dt="2022-01-17T10:42:37.834" v="7943" actId="20577"/>
          <ac:spMkLst>
            <pc:docMk/>
            <pc:sldMk cId="1755131740" sldId="306"/>
            <ac:spMk id="6" creationId="{F687B640-7FAF-4C35-89CB-1D3DDA78C54F}"/>
          </ac:spMkLst>
        </pc:spChg>
        <pc:spChg chg="add mod">
          <ac:chgData name="Domonkos Márk" userId="5b754e74-2ec2-4aaf-b9f5-cf8f0656bdfa" providerId="ADAL" clId="{F4C2286D-0DBE-4644-A538-34A6C903FB9C}" dt="2022-01-17T10:00:25.345" v="6437" actId="1076"/>
          <ac:spMkLst>
            <pc:docMk/>
            <pc:sldMk cId="1755131740" sldId="306"/>
            <ac:spMk id="9" creationId="{FC4721E9-D384-4772-BD69-1D82F8EF51BE}"/>
          </ac:spMkLst>
        </pc:spChg>
        <pc:picChg chg="add mod">
          <ac:chgData name="Domonkos Márk" userId="5b754e74-2ec2-4aaf-b9f5-cf8f0656bdfa" providerId="ADAL" clId="{F4C2286D-0DBE-4644-A538-34A6C903FB9C}" dt="2022-01-17T09:59:41.954" v="6417" actId="1076"/>
          <ac:picMkLst>
            <pc:docMk/>
            <pc:sldMk cId="1755131740" sldId="306"/>
            <ac:picMk id="7" creationId="{524610DB-BBC0-4748-A227-590CF42890EA}"/>
          </ac:picMkLst>
        </pc:picChg>
        <pc:cxnChg chg="add mod">
          <ac:chgData name="Domonkos Márk" userId="5b754e74-2ec2-4aaf-b9f5-cf8f0656bdfa" providerId="ADAL" clId="{F4C2286D-0DBE-4644-A538-34A6C903FB9C}" dt="2022-01-17T10:02:17.752" v="6450" actId="14100"/>
          <ac:cxnSpMkLst>
            <pc:docMk/>
            <pc:sldMk cId="1755131740" sldId="306"/>
            <ac:cxnSpMk id="11" creationId="{5DD69EF1-B4DF-4A7B-9936-9636ED840921}"/>
          </ac:cxnSpMkLst>
        </pc:cxnChg>
      </pc:sldChg>
      <pc:sldChg chg="modSp new mod">
        <pc:chgData name="Domonkos Márk" userId="5b754e74-2ec2-4aaf-b9f5-cf8f0656bdfa" providerId="ADAL" clId="{F4C2286D-0DBE-4644-A538-34A6C903FB9C}" dt="2022-01-17T10:02:36.692" v="6471" actId="20577"/>
        <pc:sldMkLst>
          <pc:docMk/>
          <pc:sldMk cId="1253195422" sldId="307"/>
        </pc:sldMkLst>
        <pc:spChg chg="mod">
          <ac:chgData name="Domonkos Márk" userId="5b754e74-2ec2-4aaf-b9f5-cf8f0656bdfa" providerId="ADAL" clId="{F4C2286D-0DBE-4644-A538-34A6C903FB9C}" dt="2022-01-17T10:02:36.692" v="6471" actId="20577"/>
          <ac:spMkLst>
            <pc:docMk/>
            <pc:sldMk cId="1253195422" sldId="307"/>
            <ac:spMk id="2" creationId="{8D9C1123-59EC-4D80-8489-7843EC1D561A}"/>
          </ac:spMkLst>
        </pc:spChg>
      </pc:sldChg>
      <pc:sldChg chg="new del">
        <pc:chgData name="Domonkos Márk" userId="5b754e74-2ec2-4aaf-b9f5-cf8f0656bdfa" providerId="ADAL" clId="{F4C2286D-0DBE-4644-A538-34A6C903FB9C}" dt="2022-01-17T10:02:43.169" v="6473" actId="680"/>
        <pc:sldMkLst>
          <pc:docMk/>
          <pc:sldMk cId="367132203" sldId="308"/>
        </pc:sldMkLst>
      </pc:sldChg>
      <pc:sldChg chg="addSp modSp new mod">
        <pc:chgData name="Domonkos Márk" userId="5b754e74-2ec2-4aaf-b9f5-cf8f0656bdfa" providerId="ADAL" clId="{F4C2286D-0DBE-4644-A538-34A6C903FB9C}" dt="2022-01-17T12:03:28.460" v="9081" actId="1076"/>
        <pc:sldMkLst>
          <pc:docMk/>
          <pc:sldMk cId="1487322642" sldId="308"/>
        </pc:sldMkLst>
        <pc:spChg chg="mod">
          <ac:chgData name="Domonkos Márk" userId="5b754e74-2ec2-4aaf-b9f5-cf8f0656bdfa" providerId="ADAL" clId="{F4C2286D-0DBE-4644-A538-34A6C903FB9C}" dt="2022-01-17T12:03:22.226" v="9079" actId="27636"/>
          <ac:spMkLst>
            <pc:docMk/>
            <pc:sldMk cId="1487322642" sldId="308"/>
            <ac:spMk id="2" creationId="{A3D02EA9-ABD5-4628-B4DC-89424CC78E02}"/>
          </ac:spMkLst>
        </pc:spChg>
        <pc:spChg chg="mod">
          <ac:chgData name="Domonkos Márk" userId="5b754e74-2ec2-4aaf-b9f5-cf8f0656bdfa" providerId="ADAL" clId="{F4C2286D-0DBE-4644-A538-34A6C903FB9C}" dt="2022-01-17T10:03:02.665" v="6489" actId="20577"/>
          <ac:spMkLst>
            <pc:docMk/>
            <pc:sldMk cId="1487322642" sldId="308"/>
            <ac:spMk id="6" creationId="{1DF5A596-90DD-4EB2-B18B-E690BFE067B3}"/>
          </ac:spMkLst>
        </pc:spChg>
        <pc:spChg chg="mod">
          <ac:chgData name="Domonkos Márk" userId="5b754e74-2ec2-4aaf-b9f5-cf8f0656bdfa" providerId="ADAL" clId="{F4C2286D-0DBE-4644-A538-34A6C903FB9C}" dt="2022-01-17T12:03:23.550" v="9080"/>
          <ac:spMkLst>
            <pc:docMk/>
            <pc:sldMk cId="1487322642" sldId="308"/>
            <ac:spMk id="9" creationId="{5E07FF45-3709-4119-B52F-4785C82F2707}"/>
          </ac:spMkLst>
        </pc:spChg>
        <pc:spChg chg="mod">
          <ac:chgData name="Domonkos Márk" userId="5b754e74-2ec2-4aaf-b9f5-cf8f0656bdfa" providerId="ADAL" clId="{F4C2286D-0DBE-4644-A538-34A6C903FB9C}" dt="2022-01-17T12:03:23.550" v="9080"/>
          <ac:spMkLst>
            <pc:docMk/>
            <pc:sldMk cId="1487322642" sldId="308"/>
            <ac:spMk id="10" creationId="{D3872F09-D082-449E-84AE-FB898BE29CD0}"/>
          </ac:spMkLst>
        </pc:spChg>
        <pc:spChg chg="mod">
          <ac:chgData name="Domonkos Márk" userId="5b754e74-2ec2-4aaf-b9f5-cf8f0656bdfa" providerId="ADAL" clId="{F4C2286D-0DBE-4644-A538-34A6C903FB9C}" dt="2022-01-17T12:03:23.550" v="9080"/>
          <ac:spMkLst>
            <pc:docMk/>
            <pc:sldMk cId="1487322642" sldId="308"/>
            <ac:spMk id="11" creationId="{3175645B-59D0-4B6D-B2C7-C615709E4D5F}"/>
          </ac:spMkLst>
        </pc:spChg>
        <pc:spChg chg="mod">
          <ac:chgData name="Domonkos Márk" userId="5b754e74-2ec2-4aaf-b9f5-cf8f0656bdfa" providerId="ADAL" clId="{F4C2286D-0DBE-4644-A538-34A6C903FB9C}" dt="2022-01-17T12:03:23.550" v="9080"/>
          <ac:spMkLst>
            <pc:docMk/>
            <pc:sldMk cId="1487322642" sldId="308"/>
            <ac:spMk id="12" creationId="{C117408D-E745-43A7-8724-C823992A973A}"/>
          </ac:spMkLst>
        </pc:spChg>
        <pc:spChg chg="mod">
          <ac:chgData name="Domonkos Márk" userId="5b754e74-2ec2-4aaf-b9f5-cf8f0656bdfa" providerId="ADAL" clId="{F4C2286D-0DBE-4644-A538-34A6C903FB9C}" dt="2022-01-17T12:03:23.550" v="9080"/>
          <ac:spMkLst>
            <pc:docMk/>
            <pc:sldMk cId="1487322642" sldId="308"/>
            <ac:spMk id="13" creationId="{57ED63D9-2FF6-4D62-95C0-1D5A444A3876}"/>
          </ac:spMkLst>
        </pc:spChg>
        <pc:spChg chg="mod">
          <ac:chgData name="Domonkos Márk" userId="5b754e74-2ec2-4aaf-b9f5-cf8f0656bdfa" providerId="ADAL" clId="{F4C2286D-0DBE-4644-A538-34A6C903FB9C}" dt="2022-01-17T12:03:23.550" v="9080"/>
          <ac:spMkLst>
            <pc:docMk/>
            <pc:sldMk cId="1487322642" sldId="308"/>
            <ac:spMk id="14" creationId="{0FAE46B8-B703-4F6D-B10D-047771B26FA7}"/>
          </ac:spMkLst>
        </pc:spChg>
        <pc:spChg chg="mod">
          <ac:chgData name="Domonkos Márk" userId="5b754e74-2ec2-4aaf-b9f5-cf8f0656bdfa" providerId="ADAL" clId="{F4C2286D-0DBE-4644-A538-34A6C903FB9C}" dt="2022-01-17T12:03:23.550" v="9080"/>
          <ac:spMkLst>
            <pc:docMk/>
            <pc:sldMk cId="1487322642" sldId="308"/>
            <ac:spMk id="15" creationId="{452CF373-CA42-43B5-B306-51EAB9CD38C6}"/>
          </ac:spMkLst>
        </pc:spChg>
        <pc:spChg chg="mod">
          <ac:chgData name="Domonkos Márk" userId="5b754e74-2ec2-4aaf-b9f5-cf8f0656bdfa" providerId="ADAL" clId="{F4C2286D-0DBE-4644-A538-34A6C903FB9C}" dt="2022-01-17T12:03:23.550" v="9080"/>
          <ac:spMkLst>
            <pc:docMk/>
            <pc:sldMk cId="1487322642" sldId="308"/>
            <ac:spMk id="16" creationId="{D90FE360-314F-483A-8100-859B75B659B7}"/>
          </ac:spMkLst>
        </pc:spChg>
        <pc:spChg chg="mod">
          <ac:chgData name="Domonkos Márk" userId="5b754e74-2ec2-4aaf-b9f5-cf8f0656bdfa" providerId="ADAL" clId="{F4C2286D-0DBE-4644-A538-34A6C903FB9C}" dt="2022-01-17T12:03:23.550" v="9080"/>
          <ac:spMkLst>
            <pc:docMk/>
            <pc:sldMk cId="1487322642" sldId="308"/>
            <ac:spMk id="17" creationId="{6A835BAE-6620-4BE1-9002-DAD116370AEC}"/>
          </ac:spMkLst>
        </pc:spChg>
        <pc:spChg chg="add mod">
          <ac:chgData name="Domonkos Márk" userId="5b754e74-2ec2-4aaf-b9f5-cf8f0656bdfa" providerId="ADAL" clId="{F4C2286D-0DBE-4644-A538-34A6C903FB9C}" dt="2022-01-17T12:03:28.460" v="9081" actId="1076"/>
          <ac:spMkLst>
            <pc:docMk/>
            <pc:sldMk cId="1487322642" sldId="308"/>
            <ac:spMk id="18" creationId="{1D22E475-310C-4792-BA13-B15F3CA641BE}"/>
          </ac:spMkLst>
        </pc:spChg>
        <pc:spChg chg="add mod">
          <ac:chgData name="Domonkos Márk" userId="5b754e74-2ec2-4aaf-b9f5-cf8f0656bdfa" providerId="ADAL" clId="{F4C2286D-0DBE-4644-A538-34A6C903FB9C}" dt="2022-01-17T12:03:28.460" v="9081" actId="1076"/>
          <ac:spMkLst>
            <pc:docMk/>
            <pc:sldMk cId="1487322642" sldId="308"/>
            <ac:spMk id="19" creationId="{759E66DD-3D80-46E0-87AC-D2034DE75F83}"/>
          </ac:spMkLst>
        </pc:spChg>
        <pc:spChg chg="add mod">
          <ac:chgData name="Domonkos Márk" userId="5b754e74-2ec2-4aaf-b9f5-cf8f0656bdfa" providerId="ADAL" clId="{F4C2286D-0DBE-4644-A538-34A6C903FB9C}" dt="2022-01-17T12:03:28.460" v="9081" actId="1076"/>
          <ac:spMkLst>
            <pc:docMk/>
            <pc:sldMk cId="1487322642" sldId="308"/>
            <ac:spMk id="20" creationId="{9E29B491-7E07-449F-B4BE-111CF4E7C248}"/>
          </ac:spMkLst>
        </pc:spChg>
        <pc:spChg chg="add mod">
          <ac:chgData name="Domonkos Márk" userId="5b754e74-2ec2-4aaf-b9f5-cf8f0656bdfa" providerId="ADAL" clId="{F4C2286D-0DBE-4644-A538-34A6C903FB9C}" dt="2022-01-17T12:03:28.460" v="9081" actId="1076"/>
          <ac:spMkLst>
            <pc:docMk/>
            <pc:sldMk cId="1487322642" sldId="308"/>
            <ac:spMk id="21" creationId="{43149B2F-1691-4257-AA22-D8188BF257A9}"/>
          </ac:spMkLst>
        </pc:spChg>
        <pc:spChg chg="add mod">
          <ac:chgData name="Domonkos Márk" userId="5b754e74-2ec2-4aaf-b9f5-cf8f0656bdfa" providerId="ADAL" clId="{F4C2286D-0DBE-4644-A538-34A6C903FB9C}" dt="2022-01-17T12:03:28.460" v="9081" actId="1076"/>
          <ac:spMkLst>
            <pc:docMk/>
            <pc:sldMk cId="1487322642" sldId="308"/>
            <ac:spMk id="22" creationId="{93F272D2-2E45-4695-914C-CE4F103E1042}"/>
          </ac:spMkLst>
        </pc:spChg>
        <pc:spChg chg="add mod">
          <ac:chgData name="Domonkos Márk" userId="5b754e74-2ec2-4aaf-b9f5-cf8f0656bdfa" providerId="ADAL" clId="{F4C2286D-0DBE-4644-A538-34A6C903FB9C}" dt="2022-01-17T12:03:28.460" v="9081" actId="1076"/>
          <ac:spMkLst>
            <pc:docMk/>
            <pc:sldMk cId="1487322642" sldId="308"/>
            <ac:spMk id="23" creationId="{8AA78A68-B45D-4DD9-BD13-52278FF9F8D6}"/>
          </ac:spMkLst>
        </pc:spChg>
        <pc:spChg chg="add mod">
          <ac:chgData name="Domonkos Márk" userId="5b754e74-2ec2-4aaf-b9f5-cf8f0656bdfa" providerId="ADAL" clId="{F4C2286D-0DBE-4644-A538-34A6C903FB9C}" dt="2022-01-17T12:03:28.460" v="9081" actId="1076"/>
          <ac:spMkLst>
            <pc:docMk/>
            <pc:sldMk cId="1487322642" sldId="308"/>
            <ac:spMk id="24" creationId="{51789904-5170-4A49-80B2-7DDBC8629F51}"/>
          </ac:spMkLst>
        </pc:spChg>
        <pc:spChg chg="add mod">
          <ac:chgData name="Domonkos Márk" userId="5b754e74-2ec2-4aaf-b9f5-cf8f0656bdfa" providerId="ADAL" clId="{F4C2286D-0DBE-4644-A538-34A6C903FB9C}" dt="2022-01-17T12:03:28.460" v="9081" actId="1076"/>
          <ac:spMkLst>
            <pc:docMk/>
            <pc:sldMk cId="1487322642" sldId="308"/>
            <ac:spMk id="25" creationId="{684E60C1-0CB0-4EBC-812D-73202D466DEA}"/>
          </ac:spMkLst>
        </pc:spChg>
        <pc:spChg chg="add mod">
          <ac:chgData name="Domonkos Márk" userId="5b754e74-2ec2-4aaf-b9f5-cf8f0656bdfa" providerId="ADAL" clId="{F4C2286D-0DBE-4644-A538-34A6C903FB9C}" dt="2022-01-17T12:03:28.460" v="9081" actId="1076"/>
          <ac:spMkLst>
            <pc:docMk/>
            <pc:sldMk cId="1487322642" sldId="308"/>
            <ac:spMk id="26" creationId="{E1509302-7548-4CB9-9449-860E8D1D9E83}"/>
          </ac:spMkLst>
        </pc:spChg>
        <pc:spChg chg="add mod">
          <ac:chgData name="Domonkos Márk" userId="5b754e74-2ec2-4aaf-b9f5-cf8f0656bdfa" providerId="ADAL" clId="{F4C2286D-0DBE-4644-A538-34A6C903FB9C}" dt="2022-01-17T12:03:28.460" v="9081" actId="1076"/>
          <ac:spMkLst>
            <pc:docMk/>
            <pc:sldMk cId="1487322642" sldId="308"/>
            <ac:spMk id="27" creationId="{9756FEE3-E61D-4C07-9FB5-7404B5687052}"/>
          </ac:spMkLst>
        </pc:spChg>
        <pc:spChg chg="add mod">
          <ac:chgData name="Domonkos Márk" userId="5b754e74-2ec2-4aaf-b9f5-cf8f0656bdfa" providerId="ADAL" clId="{F4C2286D-0DBE-4644-A538-34A6C903FB9C}" dt="2022-01-17T12:03:28.460" v="9081" actId="1076"/>
          <ac:spMkLst>
            <pc:docMk/>
            <pc:sldMk cId="1487322642" sldId="308"/>
            <ac:spMk id="28" creationId="{15962D65-6536-4E0D-B40E-3AB23897BB76}"/>
          </ac:spMkLst>
        </pc:spChg>
        <pc:spChg chg="mod">
          <ac:chgData name="Domonkos Márk" userId="5b754e74-2ec2-4aaf-b9f5-cf8f0656bdfa" providerId="ADAL" clId="{F4C2286D-0DBE-4644-A538-34A6C903FB9C}" dt="2022-01-17T12:03:23.550" v="9080"/>
          <ac:spMkLst>
            <pc:docMk/>
            <pc:sldMk cId="1487322642" sldId="308"/>
            <ac:spMk id="31" creationId="{0BC2CD74-CF7D-4C9F-9381-D0B39CF7B72C}"/>
          </ac:spMkLst>
        </pc:spChg>
        <pc:spChg chg="mod">
          <ac:chgData name="Domonkos Márk" userId="5b754e74-2ec2-4aaf-b9f5-cf8f0656bdfa" providerId="ADAL" clId="{F4C2286D-0DBE-4644-A538-34A6C903FB9C}" dt="2022-01-17T12:03:23.550" v="9080"/>
          <ac:spMkLst>
            <pc:docMk/>
            <pc:sldMk cId="1487322642" sldId="308"/>
            <ac:spMk id="32" creationId="{915C4F6C-97BB-4618-8A0D-ADDB6D531512}"/>
          </ac:spMkLst>
        </pc:spChg>
        <pc:spChg chg="mod">
          <ac:chgData name="Domonkos Márk" userId="5b754e74-2ec2-4aaf-b9f5-cf8f0656bdfa" providerId="ADAL" clId="{F4C2286D-0DBE-4644-A538-34A6C903FB9C}" dt="2022-01-17T12:03:23.550" v="9080"/>
          <ac:spMkLst>
            <pc:docMk/>
            <pc:sldMk cId="1487322642" sldId="308"/>
            <ac:spMk id="33" creationId="{5DA80E5E-0890-4DD7-85B1-4F73DBDBD995}"/>
          </ac:spMkLst>
        </pc:spChg>
        <pc:spChg chg="mod">
          <ac:chgData name="Domonkos Márk" userId="5b754e74-2ec2-4aaf-b9f5-cf8f0656bdfa" providerId="ADAL" clId="{F4C2286D-0DBE-4644-A538-34A6C903FB9C}" dt="2022-01-17T12:03:23.550" v="9080"/>
          <ac:spMkLst>
            <pc:docMk/>
            <pc:sldMk cId="1487322642" sldId="308"/>
            <ac:spMk id="34" creationId="{7585A915-4D4E-4824-9560-E696F5BEDBD6}"/>
          </ac:spMkLst>
        </pc:spChg>
        <pc:spChg chg="mod">
          <ac:chgData name="Domonkos Márk" userId="5b754e74-2ec2-4aaf-b9f5-cf8f0656bdfa" providerId="ADAL" clId="{F4C2286D-0DBE-4644-A538-34A6C903FB9C}" dt="2022-01-17T12:03:23.550" v="9080"/>
          <ac:spMkLst>
            <pc:docMk/>
            <pc:sldMk cId="1487322642" sldId="308"/>
            <ac:spMk id="35" creationId="{C08A4D08-962F-46CF-B4EC-53E3BA5A9050}"/>
          </ac:spMkLst>
        </pc:spChg>
        <pc:spChg chg="mod">
          <ac:chgData name="Domonkos Márk" userId="5b754e74-2ec2-4aaf-b9f5-cf8f0656bdfa" providerId="ADAL" clId="{F4C2286D-0DBE-4644-A538-34A6C903FB9C}" dt="2022-01-17T12:03:23.550" v="9080"/>
          <ac:spMkLst>
            <pc:docMk/>
            <pc:sldMk cId="1487322642" sldId="308"/>
            <ac:spMk id="36" creationId="{4B3E756C-462C-4196-B2BC-0D7ED4DDBDFE}"/>
          </ac:spMkLst>
        </pc:spChg>
        <pc:spChg chg="mod">
          <ac:chgData name="Domonkos Márk" userId="5b754e74-2ec2-4aaf-b9f5-cf8f0656bdfa" providerId="ADAL" clId="{F4C2286D-0DBE-4644-A538-34A6C903FB9C}" dt="2022-01-17T12:03:23.550" v="9080"/>
          <ac:spMkLst>
            <pc:docMk/>
            <pc:sldMk cId="1487322642" sldId="308"/>
            <ac:spMk id="37" creationId="{EBB8F320-8830-4B7D-9A1F-463936A88186}"/>
          </ac:spMkLst>
        </pc:spChg>
        <pc:spChg chg="mod">
          <ac:chgData name="Domonkos Márk" userId="5b754e74-2ec2-4aaf-b9f5-cf8f0656bdfa" providerId="ADAL" clId="{F4C2286D-0DBE-4644-A538-34A6C903FB9C}" dt="2022-01-17T12:03:23.550" v="9080"/>
          <ac:spMkLst>
            <pc:docMk/>
            <pc:sldMk cId="1487322642" sldId="308"/>
            <ac:spMk id="38" creationId="{E979345C-2EA7-4FDC-A6A8-064DFEA9FBF6}"/>
          </ac:spMkLst>
        </pc:spChg>
        <pc:spChg chg="mod">
          <ac:chgData name="Domonkos Márk" userId="5b754e74-2ec2-4aaf-b9f5-cf8f0656bdfa" providerId="ADAL" clId="{F4C2286D-0DBE-4644-A538-34A6C903FB9C}" dt="2022-01-17T12:03:23.550" v="9080"/>
          <ac:spMkLst>
            <pc:docMk/>
            <pc:sldMk cId="1487322642" sldId="308"/>
            <ac:spMk id="39" creationId="{E40EE7A5-0FED-4BC8-96C7-65E76874DFDA}"/>
          </ac:spMkLst>
        </pc:spChg>
        <pc:spChg chg="add mod">
          <ac:chgData name="Domonkos Márk" userId="5b754e74-2ec2-4aaf-b9f5-cf8f0656bdfa" providerId="ADAL" clId="{F4C2286D-0DBE-4644-A538-34A6C903FB9C}" dt="2022-01-17T12:03:28.460" v="9081" actId="1076"/>
          <ac:spMkLst>
            <pc:docMk/>
            <pc:sldMk cId="1487322642" sldId="308"/>
            <ac:spMk id="40" creationId="{1139E514-6C7A-4D68-B6A5-A17897D8CA69}"/>
          </ac:spMkLst>
        </pc:spChg>
        <pc:spChg chg="add mod">
          <ac:chgData name="Domonkos Márk" userId="5b754e74-2ec2-4aaf-b9f5-cf8f0656bdfa" providerId="ADAL" clId="{F4C2286D-0DBE-4644-A538-34A6C903FB9C}" dt="2022-01-17T12:03:28.460" v="9081" actId="1076"/>
          <ac:spMkLst>
            <pc:docMk/>
            <pc:sldMk cId="1487322642" sldId="308"/>
            <ac:spMk id="41" creationId="{E06028DF-072A-4C94-BEA8-A31245323BB9}"/>
          </ac:spMkLst>
        </pc:spChg>
        <pc:spChg chg="add mod">
          <ac:chgData name="Domonkos Márk" userId="5b754e74-2ec2-4aaf-b9f5-cf8f0656bdfa" providerId="ADAL" clId="{F4C2286D-0DBE-4644-A538-34A6C903FB9C}" dt="2022-01-17T12:03:28.460" v="9081" actId="1076"/>
          <ac:spMkLst>
            <pc:docMk/>
            <pc:sldMk cId="1487322642" sldId="308"/>
            <ac:spMk id="42" creationId="{88A4CC87-D60A-4244-AD3D-C4A6EFED42F9}"/>
          </ac:spMkLst>
        </pc:spChg>
        <pc:spChg chg="add mod">
          <ac:chgData name="Domonkos Márk" userId="5b754e74-2ec2-4aaf-b9f5-cf8f0656bdfa" providerId="ADAL" clId="{F4C2286D-0DBE-4644-A538-34A6C903FB9C}" dt="2022-01-17T12:03:28.460" v="9081" actId="1076"/>
          <ac:spMkLst>
            <pc:docMk/>
            <pc:sldMk cId="1487322642" sldId="308"/>
            <ac:spMk id="43" creationId="{0A48093A-D418-40E5-9C51-AB7FBFD8F54E}"/>
          </ac:spMkLst>
        </pc:spChg>
        <pc:spChg chg="add mod">
          <ac:chgData name="Domonkos Márk" userId="5b754e74-2ec2-4aaf-b9f5-cf8f0656bdfa" providerId="ADAL" clId="{F4C2286D-0DBE-4644-A538-34A6C903FB9C}" dt="2022-01-17T12:03:28.460" v="9081" actId="1076"/>
          <ac:spMkLst>
            <pc:docMk/>
            <pc:sldMk cId="1487322642" sldId="308"/>
            <ac:spMk id="44" creationId="{F86471F5-F63A-4E50-906C-0F8D452502C1}"/>
          </ac:spMkLst>
        </pc:spChg>
        <pc:spChg chg="add mod">
          <ac:chgData name="Domonkos Márk" userId="5b754e74-2ec2-4aaf-b9f5-cf8f0656bdfa" providerId="ADAL" clId="{F4C2286D-0DBE-4644-A538-34A6C903FB9C}" dt="2022-01-17T12:03:28.460" v="9081" actId="1076"/>
          <ac:spMkLst>
            <pc:docMk/>
            <pc:sldMk cId="1487322642" sldId="308"/>
            <ac:spMk id="45" creationId="{BFB2A6D9-BB5A-4A90-A450-19EB435F19F6}"/>
          </ac:spMkLst>
        </pc:spChg>
        <pc:grpChg chg="add mod">
          <ac:chgData name="Domonkos Márk" userId="5b754e74-2ec2-4aaf-b9f5-cf8f0656bdfa" providerId="ADAL" clId="{F4C2286D-0DBE-4644-A538-34A6C903FB9C}" dt="2022-01-17T12:03:28.460" v="9081" actId="1076"/>
          <ac:grpSpMkLst>
            <pc:docMk/>
            <pc:sldMk cId="1487322642" sldId="308"/>
            <ac:grpSpMk id="7" creationId="{4479FF9F-BDD9-47F5-9640-F988659AC686}"/>
          </ac:grpSpMkLst>
        </pc:grpChg>
        <pc:grpChg chg="mod">
          <ac:chgData name="Domonkos Márk" userId="5b754e74-2ec2-4aaf-b9f5-cf8f0656bdfa" providerId="ADAL" clId="{F4C2286D-0DBE-4644-A538-34A6C903FB9C}" dt="2022-01-17T12:03:23.550" v="9080"/>
          <ac:grpSpMkLst>
            <pc:docMk/>
            <pc:sldMk cId="1487322642" sldId="308"/>
            <ac:grpSpMk id="8" creationId="{C747BC24-DFF1-4926-AC92-214B3C908BAC}"/>
          </ac:grpSpMkLst>
        </pc:grpChg>
        <pc:grpChg chg="add mod">
          <ac:chgData name="Domonkos Márk" userId="5b754e74-2ec2-4aaf-b9f5-cf8f0656bdfa" providerId="ADAL" clId="{F4C2286D-0DBE-4644-A538-34A6C903FB9C}" dt="2022-01-17T12:03:28.460" v="9081" actId="1076"/>
          <ac:grpSpMkLst>
            <pc:docMk/>
            <pc:sldMk cId="1487322642" sldId="308"/>
            <ac:grpSpMk id="29" creationId="{88AC9C9B-AAFB-4E48-9FFC-59D446FDF4CC}"/>
          </ac:grpSpMkLst>
        </pc:grpChg>
        <pc:grpChg chg="mod">
          <ac:chgData name="Domonkos Márk" userId="5b754e74-2ec2-4aaf-b9f5-cf8f0656bdfa" providerId="ADAL" clId="{F4C2286D-0DBE-4644-A538-34A6C903FB9C}" dt="2022-01-17T12:03:23.550" v="9080"/>
          <ac:grpSpMkLst>
            <pc:docMk/>
            <pc:sldMk cId="1487322642" sldId="308"/>
            <ac:grpSpMk id="30" creationId="{87430AFD-388C-4B23-BC8A-EB55F9C4B54D}"/>
          </ac:grpSpMkLst>
        </pc:grpChg>
      </pc:sldChg>
      <pc:sldChg chg="addSp modSp new mod">
        <pc:chgData name="Domonkos Márk" userId="5b754e74-2ec2-4aaf-b9f5-cf8f0656bdfa" providerId="ADAL" clId="{F4C2286D-0DBE-4644-A538-34A6C903FB9C}" dt="2022-01-17T10:33:09.132" v="7256" actId="20577"/>
        <pc:sldMkLst>
          <pc:docMk/>
          <pc:sldMk cId="552867895" sldId="309"/>
        </pc:sldMkLst>
        <pc:spChg chg="mod">
          <ac:chgData name="Domonkos Márk" userId="5b754e74-2ec2-4aaf-b9f5-cf8f0656bdfa" providerId="ADAL" clId="{F4C2286D-0DBE-4644-A538-34A6C903FB9C}" dt="2022-01-17T10:09:55.407" v="6561" actId="1076"/>
          <ac:spMkLst>
            <pc:docMk/>
            <pc:sldMk cId="552867895" sldId="309"/>
            <ac:spMk id="2" creationId="{871C0D11-C69E-4514-A2B0-D4A5AEA6791F}"/>
          </ac:spMkLst>
        </pc:spChg>
        <pc:spChg chg="mod">
          <ac:chgData name="Domonkos Márk" userId="5b754e74-2ec2-4aaf-b9f5-cf8f0656bdfa" providerId="ADAL" clId="{F4C2286D-0DBE-4644-A538-34A6C903FB9C}" dt="2022-01-17T10:33:09.132" v="7256" actId="20577"/>
          <ac:spMkLst>
            <pc:docMk/>
            <pc:sldMk cId="552867895" sldId="309"/>
            <ac:spMk id="6" creationId="{408370B7-A559-433B-8936-A75D8FF1DD9B}"/>
          </ac:spMkLst>
        </pc:spChg>
        <pc:spChg chg="mod">
          <ac:chgData name="Domonkos Márk" userId="5b754e74-2ec2-4aaf-b9f5-cf8f0656bdfa" providerId="ADAL" clId="{F4C2286D-0DBE-4644-A538-34A6C903FB9C}" dt="2022-01-17T10:09:59.439" v="6562" actId="1076"/>
          <ac:spMkLst>
            <pc:docMk/>
            <pc:sldMk cId="552867895" sldId="309"/>
            <ac:spMk id="11" creationId="{76EFE240-982E-49D9-958E-1845B658BD02}"/>
          </ac:spMkLst>
        </pc:spChg>
        <pc:spChg chg="mod">
          <ac:chgData name="Domonkos Márk" userId="5b754e74-2ec2-4aaf-b9f5-cf8f0656bdfa" providerId="ADAL" clId="{F4C2286D-0DBE-4644-A538-34A6C903FB9C}" dt="2022-01-17T10:09:59.439" v="6562" actId="1076"/>
          <ac:spMkLst>
            <pc:docMk/>
            <pc:sldMk cId="552867895" sldId="309"/>
            <ac:spMk id="13" creationId="{B1794A39-FFA6-463C-8BCE-659EDE0534FD}"/>
          </ac:spMkLst>
        </pc:spChg>
        <pc:spChg chg="mod">
          <ac:chgData name="Domonkos Márk" userId="5b754e74-2ec2-4aaf-b9f5-cf8f0656bdfa" providerId="ADAL" clId="{F4C2286D-0DBE-4644-A538-34A6C903FB9C}" dt="2022-01-17T10:09:59.439" v="6562" actId="1076"/>
          <ac:spMkLst>
            <pc:docMk/>
            <pc:sldMk cId="552867895" sldId="309"/>
            <ac:spMk id="15" creationId="{A9B1B785-F6B4-465B-B09B-C51D45D91C27}"/>
          </ac:spMkLst>
        </pc:spChg>
        <pc:grpChg chg="add mod">
          <ac:chgData name="Domonkos Márk" userId="5b754e74-2ec2-4aaf-b9f5-cf8f0656bdfa" providerId="ADAL" clId="{F4C2286D-0DBE-4644-A538-34A6C903FB9C}" dt="2022-01-17T10:09:59.439" v="6562" actId="1076"/>
          <ac:grpSpMkLst>
            <pc:docMk/>
            <pc:sldMk cId="552867895" sldId="309"/>
            <ac:grpSpMk id="7" creationId="{4BF5012C-E768-4A30-8850-53CF927D0E42}"/>
          </ac:grpSpMkLst>
        </pc:grpChg>
        <pc:grpChg chg="mod">
          <ac:chgData name="Domonkos Márk" userId="5b754e74-2ec2-4aaf-b9f5-cf8f0656bdfa" providerId="ADAL" clId="{F4C2286D-0DBE-4644-A538-34A6C903FB9C}" dt="2022-01-17T10:09:59.439" v="6562" actId="1076"/>
          <ac:grpSpMkLst>
            <pc:docMk/>
            <pc:sldMk cId="552867895" sldId="309"/>
            <ac:grpSpMk id="8" creationId="{4458BF3A-C6B8-48D2-8A82-1021ADCC0A87}"/>
          </ac:grpSpMkLst>
        </pc:grpChg>
        <pc:grpChg chg="mod">
          <ac:chgData name="Domonkos Márk" userId="5b754e74-2ec2-4aaf-b9f5-cf8f0656bdfa" providerId="ADAL" clId="{F4C2286D-0DBE-4644-A538-34A6C903FB9C}" dt="2022-01-17T10:09:59.439" v="6562" actId="1076"/>
          <ac:grpSpMkLst>
            <pc:docMk/>
            <pc:sldMk cId="552867895" sldId="309"/>
            <ac:grpSpMk id="9" creationId="{3EE63971-3190-46E4-9643-F7D8F10132F5}"/>
          </ac:grpSpMkLst>
        </pc:grpChg>
        <pc:grpChg chg="mod">
          <ac:chgData name="Domonkos Márk" userId="5b754e74-2ec2-4aaf-b9f5-cf8f0656bdfa" providerId="ADAL" clId="{F4C2286D-0DBE-4644-A538-34A6C903FB9C}" dt="2022-01-17T10:09:59.439" v="6562" actId="1076"/>
          <ac:grpSpMkLst>
            <pc:docMk/>
            <pc:sldMk cId="552867895" sldId="309"/>
            <ac:grpSpMk id="10" creationId="{5C671A5E-E077-4974-A0A2-691CE6465127}"/>
          </ac:grpSpMkLst>
        </pc:grpChg>
        <pc:graphicFrameChg chg="mod">
          <ac:chgData name="Domonkos Márk" userId="5b754e74-2ec2-4aaf-b9f5-cf8f0656bdfa" providerId="ADAL" clId="{F4C2286D-0DBE-4644-A538-34A6C903FB9C}" dt="2022-01-17T10:09:59.439" v="6562" actId="1076"/>
          <ac:graphicFrameMkLst>
            <pc:docMk/>
            <pc:sldMk cId="552867895" sldId="309"/>
            <ac:graphicFrameMk id="12" creationId="{94D85C2C-4A51-463D-A95D-379D6CDE1A9B}"/>
          </ac:graphicFrameMkLst>
        </pc:graphicFrameChg>
        <pc:graphicFrameChg chg="mod">
          <ac:chgData name="Domonkos Márk" userId="5b754e74-2ec2-4aaf-b9f5-cf8f0656bdfa" providerId="ADAL" clId="{F4C2286D-0DBE-4644-A538-34A6C903FB9C}" dt="2022-01-17T10:09:59.439" v="6562" actId="1076"/>
          <ac:graphicFrameMkLst>
            <pc:docMk/>
            <pc:sldMk cId="552867895" sldId="309"/>
            <ac:graphicFrameMk id="14" creationId="{53159C54-0F7F-4AE0-9AD0-07D26A971302}"/>
          </ac:graphicFrameMkLst>
        </pc:graphicFrameChg>
        <pc:graphicFrameChg chg="mod">
          <ac:chgData name="Domonkos Márk" userId="5b754e74-2ec2-4aaf-b9f5-cf8f0656bdfa" providerId="ADAL" clId="{F4C2286D-0DBE-4644-A538-34A6C903FB9C}" dt="2022-01-17T10:09:59.439" v="6562" actId="1076"/>
          <ac:graphicFrameMkLst>
            <pc:docMk/>
            <pc:sldMk cId="552867895" sldId="309"/>
            <ac:graphicFrameMk id="16" creationId="{23F76867-C8B1-442A-A685-44928E831341}"/>
          </ac:graphicFrameMkLst>
        </pc:graphicFrameChg>
      </pc:sldChg>
      <pc:sldChg chg="addSp modSp new mod">
        <pc:chgData name="Domonkos Márk" userId="5b754e74-2ec2-4aaf-b9f5-cf8f0656bdfa" providerId="ADAL" clId="{F4C2286D-0DBE-4644-A538-34A6C903FB9C}" dt="2022-01-17T10:23:27.192" v="6929" actId="5793"/>
        <pc:sldMkLst>
          <pc:docMk/>
          <pc:sldMk cId="352917058" sldId="310"/>
        </pc:sldMkLst>
        <pc:spChg chg="mod">
          <ac:chgData name="Domonkos Márk" userId="5b754e74-2ec2-4aaf-b9f5-cf8f0656bdfa" providerId="ADAL" clId="{F4C2286D-0DBE-4644-A538-34A6C903FB9C}" dt="2022-01-17T10:23:27.192" v="6929" actId="5793"/>
          <ac:spMkLst>
            <pc:docMk/>
            <pc:sldMk cId="352917058" sldId="310"/>
            <ac:spMk id="2" creationId="{0C578C70-CB1B-4CB9-A48F-D526D6FF033B}"/>
          </ac:spMkLst>
        </pc:spChg>
        <pc:spChg chg="mod">
          <ac:chgData name="Domonkos Márk" userId="5b754e74-2ec2-4aaf-b9f5-cf8f0656bdfa" providerId="ADAL" clId="{F4C2286D-0DBE-4644-A538-34A6C903FB9C}" dt="2022-01-17T10:10:25.794" v="6599" actId="20577"/>
          <ac:spMkLst>
            <pc:docMk/>
            <pc:sldMk cId="352917058" sldId="310"/>
            <ac:spMk id="6" creationId="{572E4EE9-AEC3-45CF-AC2C-4DD3380433D7}"/>
          </ac:spMkLst>
        </pc:spChg>
        <pc:spChg chg="mod">
          <ac:chgData name="Domonkos Márk" userId="5b754e74-2ec2-4aaf-b9f5-cf8f0656bdfa" providerId="ADAL" clId="{F4C2286D-0DBE-4644-A538-34A6C903FB9C}" dt="2022-01-17T10:18:19.127" v="6741" actId="14100"/>
          <ac:spMkLst>
            <pc:docMk/>
            <pc:sldMk cId="352917058" sldId="310"/>
            <ac:spMk id="8" creationId="{1B31C47B-D33B-4BAB-8462-E5E397792EC6}"/>
          </ac:spMkLst>
        </pc:spChg>
        <pc:spChg chg="mod">
          <ac:chgData name="Domonkos Márk" userId="5b754e74-2ec2-4aaf-b9f5-cf8f0656bdfa" providerId="ADAL" clId="{F4C2286D-0DBE-4644-A538-34A6C903FB9C}" dt="2022-01-17T10:18:19.127" v="6741" actId="14100"/>
          <ac:spMkLst>
            <pc:docMk/>
            <pc:sldMk cId="352917058" sldId="310"/>
            <ac:spMk id="9" creationId="{C581E169-CC2A-4152-A653-18C4DBB6939D}"/>
          </ac:spMkLst>
        </pc:spChg>
        <pc:spChg chg="mod">
          <ac:chgData name="Domonkos Márk" userId="5b754e74-2ec2-4aaf-b9f5-cf8f0656bdfa" providerId="ADAL" clId="{F4C2286D-0DBE-4644-A538-34A6C903FB9C}" dt="2022-01-17T10:18:19.127" v="6741" actId="14100"/>
          <ac:spMkLst>
            <pc:docMk/>
            <pc:sldMk cId="352917058" sldId="310"/>
            <ac:spMk id="10" creationId="{E61B8EA3-2C10-4362-8F63-F40276ED34AC}"/>
          </ac:spMkLst>
        </pc:spChg>
        <pc:spChg chg="mod">
          <ac:chgData name="Domonkos Márk" userId="5b754e74-2ec2-4aaf-b9f5-cf8f0656bdfa" providerId="ADAL" clId="{F4C2286D-0DBE-4644-A538-34A6C903FB9C}" dt="2022-01-17T10:18:19.127" v="6741" actId="14100"/>
          <ac:spMkLst>
            <pc:docMk/>
            <pc:sldMk cId="352917058" sldId="310"/>
            <ac:spMk id="11" creationId="{85E9C250-0D98-4BD4-A9A7-42B2D8EF29E8}"/>
          </ac:spMkLst>
        </pc:spChg>
        <pc:spChg chg="mod">
          <ac:chgData name="Domonkos Márk" userId="5b754e74-2ec2-4aaf-b9f5-cf8f0656bdfa" providerId="ADAL" clId="{F4C2286D-0DBE-4644-A538-34A6C903FB9C}" dt="2022-01-17T10:18:19.127" v="6741" actId="14100"/>
          <ac:spMkLst>
            <pc:docMk/>
            <pc:sldMk cId="352917058" sldId="310"/>
            <ac:spMk id="15" creationId="{7C0B87B9-4066-49BA-8ABA-F011491053CA}"/>
          </ac:spMkLst>
        </pc:spChg>
        <pc:spChg chg="mod">
          <ac:chgData name="Domonkos Márk" userId="5b754e74-2ec2-4aaf-b9f5-cf8f0656bdfa" providerId="ADAL" clId="{F4C2286D-0DBE-4644-A538-34A6C903FB9C}" dt="2022-01-17T10:18:19.127" v="6741" actId="14100"/>
          <ac:spMkLst>
            <pc:docMk/>
            <pc:sldMk cId="352917058" sldId="310"/>
            <ac:spMk id="16" creationId="{0CB32427-2CD7-4297-B58E-B3F15C2711C1}"/>
          </ac:spMkLst>
        </pc:spChg>
        <pc:spChg chg="mod">
          <ac:chgData name="Domonkos Márk" userId="5b754e74-2ec2-4aaf-b9f5-cf8f0656bdfa" providerId="ADAL" clId="{F4C2286D-0DBE-4644-A538-34A6C903FB9C}" dt="2022-01-17T10:18:19.127" v="6741" actId="14100"/>
          <ac:spMkLst>
            <pc:docMk/>
            <pc:sldMk cId="352917058" sldId="310"/>
            <ac:spMk id="17" creationId="{F6FCF14E-0FF7-4B0E-95F5-BA36888B9014}"/>
          </ac:spMkLst>
        </pc:spChg>
        <pc:spChg chg="mod">
          <ac:chgData name="Domonkos Márk" userId="5b754e74-2ec2-4aaf-b9f5-cf8f0656bdfa" providerId="ADAL" clId="{F4C2286D-0DBE-4644-A538-34A6C903FB9C}" dt="2022-01-17T10:18:19.127" v="6741" actId="14100"/>
          <ac:spMkLst>
            <pc:docMk/>
            <pc:sldMk cId="352917058" sldId="310"/>
            <ac:spMk id="18" creationId="{01491846-7080-4D7F-96DD-0DF9FA33B9C9}"/>
          </ac:spMkLst>
        </pc:spChg>
        <pc:spChg chg="mod">
          <ac:chgData name="Domonkos Márk" userId="5b754e74-2ec2-4aaf-b9f5-cf8f0656bdfa" providerId="ADAL" clId="{F4C2286D-0DBE-4644-A538-34A6C903FB9C}" dt="2022-01-17T10:18:19.127" v="6741" actId="14100"/>
          <ac:spMkLst>
            <pc:docMk/>
            <pc:sldMk cId="352917058" sldId="310"/>
            <ac:spMk id="19" creationId="{0FBA8BD3-D4D4-440B-BCBE-38D90EA8EBF8}"/>
          </ac:spMkLst>
        </pc:spChg>
        <pc:spChg chg="mod">
          <ac:chgData name="Domonkos Márk" userId="5b754e74-2ec2-4aaf-b9f5-cf8f0656bdfa" providerId="ADAL" clId="{F4C2286D-0DBE-4644-A538-34A6C903FB9C}" dt="2022-01-17T10:18:19.127" v="6741" actId="14100"/>
          <ac:spMkLst>
            <pc:docMk/>
            <pc:sldMk cId="352917058" sldId="310"/>
            <ac:spMk id="20" creationId="{D857C2B7-CCFE-4444-8DA5-E085B97B583A}"/>
          </ac:spMkLst>
        </pc:spChg>
        <pc:spChg chg="mod">
          <ac:chgData name="Domonkos Márk" userId="5b754e74-2ec2-4aaf-b9f5-cf8f0656bdfa" providerId="ADAL" clId="{F4C2286D-0DBE-4644-A538-34A6C903FB9C}" dt="2022-01-17T10:18:19.127" v="6741" actId="14100"/>
          <ac:spMkLst>
            <pc:docMk/>
            <pc:sldMk cId="352917058" sldId="310"/>
            <ac:spMk id="22" creationId="{E061C91A-2874-4F23-B71C-36F699818259}"/>
          </ac:spMkLst>
        </pc:spChg>
        <pc:grpChg chg="add mod">
          <ac:chgData name="Domonkos Márk" userId="5b754e74-2ec2-4aaf-b9f5-cf8f0656bdfa" providerId="ADAL" clId="{F4C2286D-0DBE-4644-A538-34A6C903FB9C}" dt="2022-01-17T10:18:19.127" v="6741" actId="14100"/>
          <ac:grpSpMkLst>
            <pc:docMk/>
            <pc:sldMk cId="352917058" sldId="310"/>
            <ac:grpSpMk id="7" creationId="{3A16677C-887A-49B7-9F4E-EB3C83C57511}"/>
          </ac:grpSpMkLst>
        </pc:grpChg>
        <pc:grpChg chg="mod">
          <ac:chgData name="Domonkos Márk" userId="5b754e74-2ec2-4aaf-b9f5-cf8f0656bdfa" providerId="ADAL" clId="{F4C2286D-0DBE-4644-A538-34A6C903FB9C}" dt="2022-01-17T10:18:19.127" v="6741" actId="14100"/>
          <ac:grpSpMkLst>
            <pc:docMk/>
            <pc:sldMk cId="352917058" sldId="310"/>
            <ac:grpSpMk id="12" creationId="{D53C2262-5086-47AF-8220-8BCAF7F988E6}"/>
          </ac:grpSpMkLst>
        </pc:grpChg>
        <pc:grpChg chg="mod">
          <ac:chgData name="Domonkos Márk" userId="5b754e74-2ec2-4aaf-b9f5-cf8f0656bdfa" providerId="ADAL" clId="{F4C2286D-0DBE-4644-A538-34A6C903FB9C}" dt="2022-01-17T10:18:19.127" v="6741" actId="14100"/>
          <ac:grpSpMkLst>
            <pc:docMk/>
            <pc:sldMk cId="352917058" sldId="310"/>
            <ac:grpSpMk id="13" creationId="{CAEE89E3-21F0-46EB-94BC-735265B3D1D5}"/>
          </ac:grpSpMkLst>
        </pc:grpChg>
        <pc:grpChg chg="mod">
          <ac:chgData name="Domonkos Márk" userId="5b754e74-2ec2-4aaf-b9f5-cf8f0656bdfa" providerId="ADAL" clId="{F4C2286D-0DBE-4644-A538-34A6C903FB9C}" dt="2022-01-17T10:18:19.127" v="6741" actId="14100"/>
          <ac:grpSpMkLst>
            <pc:docMk/>
            <pc:sldMk cId="352917058" sldId="310"/>
            <ac:grpSpMk id="14" creationId="{A0AE178E-CD0E-48B3-A7D9-DE9CD499FCF6}"/>
          </ac:grpSpMkLst>
        </pc:grpChg>
        <pc:graphicFrameChg chg="mod">
          <ac:chgData name="Domonkos Márk" userId="5b754e74-2ec2-4aaf-b9f5-cf8f0656bdfa" providerId="ADAL" clId="{F4C2286D-0DBE-4644-A538-34A6C903FB9C}" dt="2022-01-17T10:18:27.222" v="6742" actId="1076"/>
          <ac:graphicFrameMkLst>
            <pc:docMk/>
            <pc:sldMk cId="352917058" sldId="310"/>
            <ac:graphicFrameMk id="21" creationId="{6E1B4FB7-FC58-4064-B0A6-3BF5ABA2CC6E}"/>
          </ac:graphicFrameMkLst>
        </pc:graphicFrameChg>
        <pc:graphicFrameChg chg="mod">
          <ac:chgData name="Domonkos Márk" userId="5b754e74-2ec2-4aaf-b9f5-cf8f0656bdfa" providerId="ADAL" clId="{F4C2286D-0DBE-4644-A538-34A6C903FB9C}" dt="2022-01-17T10:18:19.127" v="6741" actId="14100"/>
          <ac:graphicFrameMkLst>
            <pc:docMk/>
            <pc:sldMk cId="352917058" sldId="310"/>
            <ac:graphicFrameMk id="23" creationId="{AEF3AF46-CE4F-4268-9FCD-9D1AAF97C997}"/>
          </ac:graphicFrameMkLst>
        </pc:graphicFrameChg>
      </pc:sldChg>
      <pc:sldChg chg="addSp modSp new mod">
        <pc:chgData name="Domonkos Márk" userId="5b754e74-2ec2-4aaf-b9f5-cf8f0656bdfa" providerId="ADAL" clId="{F4C2286D-0DBE-4644-A538-34A6C903FB9C}" dt="2022-01-17T10:23:24.727" v="6928" actId="5793"/>
        <pc:sldMkLst>
          <pc:docMk/>
          <pc:sldMk cId="2305526395" sldId="311"/>
        </pc:sldMkLst>
        <pc:spChg chg="mod">
          <ac:chgData name="Domonkos Márk" userId="5b754e74-2ec2-4aaf-b9f5-cf8f0656bdfa" providerId="ADAL" clId="{F4C2286D-0DBE-4644-A538-34A6C903FB9C}" dt="2022-01-17T10:23:24.727" v="6928" actId="5793"/>
          <ac:spMkLst>
            <pc:docMk/>
            <pc:sldMk cId="2305526395" sldId="311"/>
            <ac:spMk id="2" creationId="{71190261-4641-4725-A010-81F8FDCA637E}"/>
          </ac:spMkLst>
        </pc:spChg>
        <pc:spChg chg="mod">
          <ac:chgData name="Domonkos Márk" userId="5b754e74-2ec2-4aaf-b9f5-cf8f0656bdfa" providerId="ADAL" clId="{F4C2286D-0DBE-4644-A538-34A6C903FB9C}" dt="2022-01-17T10:18:51.895" v="6743"/>
          <ac:spMkLst>
            <pc:docMk/>
            <pc:sldMk cId="2305526395" sldId="311"/>
            <ac:spMk id="6" creationId="{18B818B5-7F38-408D-A6E7-C4B12E34672C}"/>
          </ac:spMkLst>
        </pc:spChg>
        <pc:spChg chg="mod">
          <ac:chgData name="Domonkos Márk" userId="5b754e74-2ec2-4aaf-b9f5-cf8f0656bdfa" providerId="ADAL" clId="{F4C2286D-0DBE-4644-A538-34A6C903FB9C}" dt="2022-01-17T10:20:31.519" v="6816" actId="1076"/>
          <ac:spMkLst>
            <pc:docMk/>
            <pc:sldMk cId="2305526395" sldId="311"/>
            <ac:spMk id="8" creationId="{AAE78876-3CA5-4484-B5A9-634012FEDF92}"/>
          </ac:spMkLst>
        </pc:spChg>
        <pc:spChg chg="mod">
          <ac:chgData name="Domonkos Márk" userId="5b754e74-2ec2-4aaf-b9f5-cf8f0656bdfa" providerId="ADAL" clId="{F4C2286D-0DBE-4644-A538-34A6C903FB9C}" dt="2022-01-17T10:20:31.519" v="6816" actId="1076"/>
          <ac:spMkLst>
            <pc:docMk/>
            <pc:sldMk cId="2305526395" sldId="311"/>
            <ac:spMk id="12" creationId="{9DFC7EAC-CF8B-4A38-94DD-5B5679B4AF36}"/>
          </ac:spMkLst>
        </pc:spChg>
        <pc:spChg chg="mod">
          <ac:chgData name="Domonkos Márk" userId="5b754e74-2ec2-4aaf-b9f5-cf8f0656bdfa" providerId="ADAL" clId="{F4C2286D-0DBE-4644-A538-34A6C903FB9C}" dt="2022-01-17T10:20:31.519" v="6816" actId="1076"/>
          <ac:spMkLst>
            <pc:docMk/>
            <pc:sldMk cId="2305526395" sldId="311"/>
            <ac:spMk id="14" creationId="{17184EF4-DEB8-4588-8BBC-D229578C3A8A}"/>
          </ac:spMkLst>
        </pc:spChg>
        <pc:spChg chg="mod">
          <ac:chgData name="Domonkos Márk" userId="5b754e74-2ec2-4aaf-b9f5-cf8f0656bdfa" providerId="ADAL" clId="{F4C2286D-0DBE-4644-A538-34A6C903FB9C}" dt="2022-01-17T10:20:31.519" v="6816" actId="1076"/>
          <ac:spMkLst>
            <pc:docMk/>
            <pc:sldMk cId="2305526395" sldId="311"/>
            <ac:spMk id="16" creationId="{AA4D7720-3B52-421F-938B-6104B61B919B}"/>
          </ac:spMkLst>
        </pc:spChg>
        <pc:spChg chg="mod">
          <ac:chgData name="Domonkos Márk" userId="5b754e74-2ec2-4aaf-b9f5-cf8f0656bdfa" providerId="ADAL" clId="{F4C2286D-0DBE-4644-A538-34A6C903FB9C}" dt="2022-01-17T10:20:31.519" v="6816" actId="1076"/>
          <ac:spMkLst>
            <pc:docMk/>
            <pc:sldMk cId="2305526395" sldId="311"/>
            <ac:spMk id="18" creationId="{E499BD8D-9B92-4634-8B06-6AE89056D168}"/>
          </ac:spMkLst>
        </pc:spChg>
        <pc:spChg chg="mod">
          <ac:chgData name="Domonkos Márk" userId="5b754e74-2ec2-4aaf-b9f5-cf8f0656bdfa" providerId="ADAL" clId="{F4C2286D-0DBE-4644-A538-34A6C903FB9C}" dt="2022-01-17T10:20:31.519" v="6816" actId="1076"/>
          <ac:spMkLst>
            <pc:docMk/>
            <pc:sldMk cId="2305526395" sldId="311"/>
            <ac:spMk id="19" creationId="{4613A3E3-1323-4775-B783-DF4AE5BCAE95}"/>
          </ac:spMkLst>
        </pc:spChg>
        <pc:spChg chg="mod">
          <ac:chgData name="Domonkos Márk" userId="5b754e74-2ec2-4aaf-b9f5-cf8f0656bdfa" providerId="ADAL" clId="{F4C2286D-0DBE-4644-A538-34A6C903FB9C}" dt="2022-01-17T10:20:31.519" v="6816" actId="1076"/>
          <ac:spMkLst>
            <pc:docMk/>
            <pc:sldMk cId="2305526395" sldId="311"/>
            <ac:spMk id="20" creationId="{6986E2EA-7477-44B4-99F6-9C867EED8B1A}"/>
          </ac:spMkLst>
        </pc:spChg>
        <pc:spChg chg="mod">
          <ac:chgData name="Domonkos Márk" userId="5b754e74-2ec2-4aaf-b9f5-cf8f0656bdfa" providerId="ADAL" clId="{F4C2286D-0DBE-4644-A538-34A6C903FB9C}" dt="2022-01-17T10:20:31.519" v="6816" actId="1076"/>
          <ac:spMkLst>
            <pc:docMk/>
            <pc:sldMk cId="2305526395" sldId="311"/>
            <ac:spMk id="21" creationId="{75572266-B798-4BC3-816C-382E2A8DDC3A}"/>
          </ac:spMkLst>
        </pc:spChg>
        <pc:spChg chg="mod">
          <ac:chgData name="Domonkos Márk" userId="5b754e74-2ec2-4aaf-b9f5-cf8f0656bdfa" providerId="ADAL" clId="{F4C2286D-0DBE-4644-A538-34A6C903FB9C}" dt="2022-01-17T10:20:31.519" v="6816" actId="1076"/>
          <ac:spMkLst>
            <pc:docMk/>
            <pc:sldMk cId="2305526395" sldId="311"/>
            <ac:spMk id="22" creationId="{7CE96038-A70F-463D-9BCC-0A6C673857F3}"/>
          </ac:spMkLst>
        </pc:spChg>
        <pc:spChg chg="mod">
          <ac:chgData name="Domonkos Márk" userId="5b754e74-2ec2-4aaf-b9f5-cf8f0656bdfa" providerId="ADAL" clId="{F4C2286D-0DBE-4644-A538-34A6C903FB9C}" dt="2022-01-17T10:20:31.519" v="6816" actId="1076"/>
          <ac:spMkLst>
            <pc:docMk/>
            <pc:sldMk cId="2305526395" sldId="311"/>
            <ac:spMk id="23" creationId="{6C46ADE2-4A18-4268-BDC8-ED14CF62B8EA}"/>
          </ac:spMkLst>
        </pc:spChg>
        <pc:spChg chg="mod">
          <ac:chgData name="Domonkos Márk" userId="5b754e74-2ec2-4aaf-b9f5-cf8f0656bdfa" providerId="ADAL" clId="{F4C2286D-0DBE-4644-A538-34A6C903FB9C}" dt="2022-01-17T10:20:31.519" v="6816" actId="1076"/>
          <ac:spMkLst>
            <pc:docMk/>
            <pc:sldMk cId="2305526395" sldId="311"/>
            <ac:spMk id="24" creationId="{6D353A98-E654-4167-8247-EBC6022981D0}"/>
          </ac:spMkLst>
        </pc:spChg>
        <pc:spChg chg="mod">
          <ac:chgData name="Domonkos Márk" userId="5b754e74-2ec2-4aaf-b9f5-cf8f0656bdfa" providerId="ADAL" clId="{F4C2286D-0DBE-4644-A538-34A6C903FB9C}" dt="2022-01-17T10:20:31.519" v="6816" actId="1076"/>
          <ac:spMkLst>
            <pc:docMk/>
            <pc:sldMk cId="2305526395" sldId="311"/>
            <ac:spMk id="25" creationId="{4708DB2A-89EB-4C80-9B0B-9F2270BE9643}"/>
          </ac:spMkLst>
        </pc:spChg>
        <pc:spChg chg="mod">
          <ac:chgData name="Domonkos Márk" userId="5b754e74-2ec2-4aaf-b9f5-cf8f0656bdfa" providerId="ADAL" clId="{F4C2286D-0DBE-4644-A538-34A6C903FB9C}" dt="2022-01-17T10:20:31.519" v="6816" actId="1076"/>
          <ac:spMkLst>
            <pc:docMk/>
            <pc:sldMk cId="2305526395" sldId="311"/>
            <ac:spMk id="26" creationId="{9249B811-4DC4-4F72-8128-A2A2E508DD8B}"/>
          </ac:spMkLst>
        </pc:spChg>
        <pc:spChg chg="mod">
          <ac:chgData name="Domonkos Márk" userId="5b754e74-2ec2-4aaf-b9f5-cf8f0656bdfa" providerId="ADAL" clId="{F4C2286D-0DBE-4644-A538-34A6C903FB9C}" dt="2022-01-17T10:20:31.519" v="6816" actId="1076"/>
          <ac:spMkLst>
            <pc:docMk/>
            <pc:sldMk cId="2305526395" sldId="311"/>
            <ac:spMk id="27" creationId="{1EE0BE6A-8D53-4E05-96D1-3C103BF81F0D}"/>
          </ac:spMkLst>
        </pc:spChg>
        <pc:spChg chg="mod">
          <ac:chgData name="Domonkos Márk" userId="5b754e74-2ec2-4aaf-b9f5-cf8f0656bdfa" providerId="ADAL" clId="{F4C2286D-0DBE-4644-A538-34A6C903FB9C}" dt="2022-01-17T10:20:31.519" v="6816" actId="1076"/>
          <ac:spMkLst>
            <pc:docMk/>
            <pc:sldMk cId="2305526395" sldId="311"/>
            <ac:spMk id="28" creationId="{7C1907D1-1EA8-4073-A3D8-7F96ED75BD64}"/>
          </ac:spMkLst>
        </pc:spChg>
        <pc:spChg chg="mod">
          <ac:chgData name="Domonkos Márk" userId="5b754e74-2ec2-4aaf-b9f5-cf8f0656bdfa" providerId="ADAL" clId="{F4C2286D-0DBE-4644-A538-34A6C903FB9C}" dt="2022-01-17T10:20:31.519" v="6816" actId="1076"/>
          <ac:spMkLst>
            <pc:docMk/>
            <pc:sldMk cId="2305526395" sldId="311"/>
            <ac:spMk id="29" creationId="{01B2EDDA-8BFE-4DB2-81C6-E0CE21619A93}"/>
          </ac:spMkLst>
        </pc:spChg>
        <pc:spChg chg="mod">
          <ac:chgData name="Domonkos Márk" userId="5b754e74-2ec2-4aaf-b9f5-cf8f0656bdfa" providerId="ADAL" clId="{F4C2286D-0DBE-4644-A538-34A6C903FB9C}" dt="2022-01-17T10:20:31.519" v="6816" actId="1076"/>
          <ac:spMkLst>
            <pc:docMk/>
            <pc:sldMk cId="2305526395" sldId="311"/>
            <ac:spMk id="30" creationId="{5836AF27-7F98-4521-B90C-6FAE455625DF}"/>
          </ac:spMkLst>
        </pc:spChg>
        <pc:spChg chg="mod">
          <ac:chgData name="Domonkos Márk" userId="5b754e74-2ec2-4aaf-b9f5-cf8f0656bdfa" providerId="ADAL" clId="{F4C2286D-0DBE-4644-A538-34A6C903FB9C}" dt="2022-01-17T10:20:31.519" v="6816" actId="1076"/>
          <ac:spMkLst>
            <pc:docMk/>
            <pc:sldMk cId="2305526395" sldId="311"/>
            <ac:spMk id="31" creationId="{8A01D4D3-170C-41FA-A994-F3893C72667E}"/>
          </ac:spMkLst>
        </pc:spChg>
        <pc:spChg chg="mod">
          <ac:chgData name="Domonkos Márk" userId="5b754e74-2ec2-4aaf-b9f5-cf8f0656bdfa" providerId="ADAL" clId="{F4C2286D-0DBE-4644-A538-34A6C903FB9C}" dt="2022-01-17T10:20:31.519" v="6816" actId="1076"/>
          <ac:spMkLst>
            <pc:docMk/>
            <pc:sldMk cId="2305526395" sldId="311"/>
            <ac:spMk id="32" creationId="{2FC0538A-73B1-4046-867D-246DBCD97992}"/>
          </ac:spMkLst>
        </pc:spChg>
        <pc:spChg chg="mod">
          <ac:chgData name="Domonkos Márk" userId="5b754e74-2ec2-4aaf-b9f5-cf8f0656bdfa" providerId="ADAL" clId="{F4C2286D-0DBE-4644-A538-34A6C903FB9C}" dt="2022-01-17T10:20:31.519" v="6816" actId="1076"/>
          <ac:spMkLst>
            <pc:docMk/>
            <pc:sldMk cId="2305526395" sldId="311"/>
            <ac:spMk id="33" creationId="{85674CC7-2A37-4362-8BE8-774EA58EEF8E}"/>
          </ac:spMkLst>
        </pc:spChg>
        <pc:spChg chg="mod">
          <ac:chgData name="Domonkos Márk" userId="5b754e74-2ec2-4aaf-b9f5-cf8f0656bdfa" providerId="ADAL" clId="{F4C2286D-0DBE-4644-A538-34A6C903FB9C}" dt="2022-01-17T10:20:31.519" v="6816" actId="1076"/>
          <ac:spMkLst>
            <pc:docMk/>
            <pc:sldMk cId="2305526395" sldId="311"/>
            <ac:spMk id="34" creationId="{656FE43A-4490-4845-B25F-EA91203EC7DC}"/>
          </ac:spMkLst>
        </pc:spChg>
        <pc:spChg chg="mod">
          <ac:chgData name="Domonkos Márk" userId="5b754e74-2ec2-4aaf-b9f5-cf8f0656bdfa" providerId="ADAL" clId="{F4C2286D-0DBE-4644-A538-34A6C903FB9C}" dt="2022-01-17T10:20:31.519" v="6816" actId="1076"/>
          <ac:spMkLst>
            <pc:docMk/>
            <pc:sldMk cId="2305526395" sldId="311"/>
            <ac:spMk id="35" creationId="{49665A1F-8EF5-476E-AE04-5E0414578892}"/>
          </ac:spMkLst>
        </pc:spChg>
        <pc:spChg chg="mod">
          <ac:chgData name="Domonkos Márk" userId="5b754e74-2ec2-4aaf-b9f5-cf8f0656bdfa" providerId="ADAL" clId="{F4C2286D-0DBE-4644-A538-34A6C903FB9C}" dt="2022-01-17T10:20:31.519" v="6816" actId="1076"/>
          <ac:spMkLst>
            <pc:docMk/>
            <pc:sldMk cId="2305526395" sldId="311"/>
            <ac:spMk id="36" creationId="{895A076E-E070-4DE4-B7A8-6CD51B293295}"/>
          </ac:spMkLst>
        </pc:spChg>
        <pc:spChg chg="mod">
          <ac:chgData name="Domonkos Márk" userId="5b754e74-2ec2-4aaf-b9f5-cf8f0656bdfa" providerId="ADAL" clId="{F4C2286D-0DBE-4644-A538-34A6C903FB9C}" dt="2022-01-17T10:20:31.519" v="6816" actId="1076"/>
          <ac:spMkLst>
            <pc:docMk/>
            <pc:sldMk cId="2305526395" sldId="311"/>
            <ac:spMk id="37" creationId="{34E09EFB-CD2A-4279-BF87-0433A8DA971F}"/>
          </ac:spMkLst>
        </pc:spChg>
        <pc:spChg chg="mod">
          <ac:chgData name="Domonkos Márk" userId="5b754e74-2ec2-4aaf-b9f5-cf8f0656bdfa" providerId="ADAL" clId="{F4C2286D-0DBE-4644-A538-34A6C903FB9C}" dt="2022-01-17T10:20:31.519" v="6816" actId="1076"/>
          <ac:spMkLst>
            <pc:docMk/>
            <pc:sldMk cId="2305526395" sldId="311"/>
            <ac:spMk id="38" creationId="{FA98C06C-3F13-4E28-B835-59DB3CC4B9CC}"/>
          </ac:spMkLst>
        </pc:spChg>
        <pc:spChg chg="mod">
          <ac:chgData name="Domonkos Márk" userId="5b754e74-2ec2-4aaf-b9f5-cf8f0656bdfa" providerId="ADAL" clId="{F4C2286D-0DBE-4644-A538-34A6C903FB9C}" dt="2022-01-17T10:20:31.519" v="6816" actId="1076"/>
          <ac:spMkLst>
            <pc:docMk/>
            <pc:sldMk cId="2305526395" sldId="311"/>
            <ac:spMk id="39" creationId="{D140ACA9-FA83-48C4-A01E-1C48AF4B3691}"/>
          </ac:spMkLst>
        </pc:spChg>
        <pc:spChg chg="mod">
          <ac:chgData name="Domonkos Márk" userId="5b754e74-2ec2-4aaf-b9f5-cf8f0656bdfa" providerId="ADAL" clId="{F4C2286D-0DBE-4644-A538-34A6C903FB9C}" dt="2022-01-17T10:20:31.519" v="6816" actId="1076"/>
          <ac:spMkLst>
            <pc:docMk/>
            <pc:sldMk cId="2305526395" sldId="311"/>
            <ac:spMk id="40" creationId="{AC77A63E-2883-4EB2-A432-1293E85015D5}"/>
          </ac:spMkLst>
        </pc:spChg>
        <pc:spChg chg="mod">
          <ac:chgData name="Domonkos Márk" userId="5b754e74-2ec2-4aaf-b9f5-cf8f0656bdfa" providerId="ADAL" clId="{F4C2286D-0DBE-4644-A538-34A6C903FB9C}" dt="2022-01-17T10:20:31.519" v="6816" actId="1076"/>
          <ac:spMkLst>
            <pc:docMk/>
            <pc:sldMk cId="2305526395" sldId="311"/>
            <ac:spMk id="41" creationId="{212B79F6-FB5B-469B-864A-9CAF56C883DE}"/>
          </ac:spMkLst>
        </pc:spChg>
        <pc:spChg chg="mod">
          <ac:chgData name="Domonkos Márk" userId="5b754e74-2ec2-4aaf-b9f5-cf8f0656bdfa" providerId="ADAL" clId="{F4C2286D-0DBE-4644-A538-34A6C903FB9C}" dt="2022-01-17T10:20:31.519" v="6816" actId="1076"/>
          <ac:spMkLst>
            <pc:docMk/>
            <pc:sldMk cId="2305526395" sldId="311"/>
            <ac:spMk id="42" creationId="{52E0E93A-DE3F-49C1-A351-492E4F003EB8}"/>
          </ac:spMkLst>
        </pc:spChg>
        <pc:spChg chg="mod">
          <ac:chgData name="Domonkos Márk" userId="5b754e74-2ec2-4aaf-b9f5-cf8f0656bdfa" providerId="ADAL" clId="{F4C2286D-0DBE-4644-A538-34A6C903FB9C}" dt="2022-01-17T10:20:31.519" v="6816" actId="1076"/>
          <ac:spMkLst>
            <pc:docMk/>
            <pc:sldMk cId="2305526395" sldId="311"/>
            <ac:spMk id="43" creationId="{08E8BE18-E047-4253-8A44-5956E970179A}"/>
          </ac:spMkLst>
        </pc:spChg>
        <pc:spChg chg="mod">
          <ac:chgData name="Domonkos Márk" userId="5b754e74-2ec2-4aaf-b9f5-cf8f0656bdfa" providerId="ADAL" clId="{F4C2286D-0DBE-4644-A538-34A6C903FB9C}" dt="2022-01-17T10:20:31.519" v="6816" actId="1076"/>
          <ac:spMkLst>
            <pc:docMk/>
            <pc:sldMk cId="2305526395" sldId="311"/>
            <ac:spMk id="44" creationId="{46D4019C-E516-45B0-BF6F-E2271C96E1CE}"/>
          </ac:spMkLst>
        </pc:spChg>
        <pc:spChg chg="mod">
          <ac:chgData name="Domonkos Márk" userId="5b754e74-2ec2-4aaf-b9f5-cf8f0656bdfa" providerId="ADAL" clId="{F4C2286D-0DBE-4644-A538-34A6C903FB9C}" dt="2022-01-17T10:20:31.519" v="6816" actId="1076"/>
          <ac:spMkLst>
            <pc:docMk/>
            <pc:sldMk cId="2305526395" sldId="311"/>
            <ac:spMk id="45" creationId="{17B8CAC2-3E84-4D94-9AD0-1783FCB066C1}"/>
          </ac:spMkLst>
        </pc:spChg>
        <pc:spChg chg="mod">
          <ac:chgData name="Domonkos Márk" userId="5b754e74-2ec2-4aaf-b9f5-cf8f0656bdfa" providerId="ADAL" clId="{F4C2286D-0DBE-4644-A538-34A6C903FB9C}" dt="2022-01-17T10:20:31.519" v="6816" actId="1076"/>
          <ac:spMkLst>
            <pc:docMk/>
            <pc:sldMk cId="2305526395" sldId="311"/>
            <ac:spMk id="46" creationId="{5C8FC0B3-6554-4D11-90A3-9ED64650EF9C}"/>
          </ac:spMkLst>
        </pc:spChg>
        <pc:spChg chg="mod">
          <ac:chgData name="Domonkos Márk" userId="5b754e74-2ec2-4aaf-b9f5-cf8f0656bdfa" providerId="ADAL" clId="{F4C2286D-0DBE-4644-A538-34A6C903FB9C}" dt="2022-01-17T10:20:31.519" v="6816" actId="1076"/>
          <ac:spMkLst>
            <pc:docMk/>
            <pc:sldMk cId="2305526395" sldId="311"/>
            <ac:spMk id="47" creationId="{09852C56-3C35-46AC-B8AC-D4FFEDE771C3}"/>
          </ac:spMkLst>
        </pc:spChg>
        <pc:spChg chg="mod">
          <ac:chgData name="Domonkos Márk" userId="5b754e74-2ec2-4aaf-b9f5-cf8f0656bdfa" providerId="ADAL" clId="{F4C2286D-0DBE-4644-A538-34A6C903FB9C}" dt="2022-01-17T10:20:31.519" v="6816" actId="1076"/>
          <ac:spMkLst>
            <pc:docMk/>
            <pc:sldMk cId="2305526395" sldId="311"/>
            <ac:spMk id="48" creationId="{69ABD891-221C-42D3-B9CE-7BC0A674C357}"/>
          </ac:spMkLst>
        </pc:spChg>
        <pc:spChg chg="mod">
          <ac:chgData name="Domonkos Márk" userId="5b754e74-2ec2-4aaf-b9f5-cf8f0656bdfa" providerId="ADAL" clId="{F4C2286D-0DBE-4644-A538-34A6C903FB9C}" dt="2022-01-17T10:20:31.519" v="6816" actId="1076"/>
          <ac:spMkLst>
            <pc:docMk/>
            <pc:sldMk cId="2305526395" sldId="311"/>
            <ac:spMk id="49" creationId="{511165CE-F46E-4C76-8036-5670CCEA452D}"/>
          </ac:spMkLst>
        </pc:spChg>
        <pc:spChg chg="mod">
          <ac:chgData name="Domonkos Márk" userId="5b754e74-2ec2-4aaf-b9f5-cf8f0656bdfa" providerId="ADAL" clId="{F4C2286D-0DBE-4644-A538-34A6C903FB9C}" dt="2022-01-17T10:20:31.519" v="6816" actId="1076"/>
          <ac:spMkLst>
            <pc:docMk/>
            <pc:sldMk cId="2305526395" sldId="311"/>
            <ac:spMk id="50" creationId="{0CD544B4-CD16-4994-ACC9-E0186DD2AFF9}"/>
          </ac:spMkLst>
        </pc:spChg>
        <pc:grpChg chg="add mod">
          <ac:chgData name="Domonkos Márk" userId="5b754e74-2ec2-4aaf-b9f5-cf8f0656bdfa" providerId="ADAL" clId="{F4C2286D-0DBE-4644-A538-34A6C903FB9C}" dt="2022-01-17T10:20:31.519" v="6816" actId="1076"/>
          <ac:grpSpMkLst>
            <pc:docMk/>
            <pc:sldMk cId="2305526395" sldId="311"/>
            <ac:grpSpMk id="7" creationId="{C2BCC509-F315-470D-9BC1-12B529DF0BA3}"/>
          </ac:grpSpMkLst>
        </pc:grpChg>
        <pc:grpChg chg="mod">
          <ac:chgData name="Domonkos Márk" userId="5b754e74-2ec2-4aaf-b9f5-cf8f0656bdfa" providerId="ADAL" clId="{F4C2286D-0DBE-4644-A538-34A6C903FB9C}" dt="2022-01-17T10:20:31.519" v="6816" actId="1076"/>
          <ac:grpSpMkLst>
            <pc:docMk/>
            <pc:sldMk cId="2305526395" sldId="311"/>
            <ac:grpSpMk id="9" creationId="{4ADD568E-19A0-4388-9880-52D09D484F2B}"/>
          </ac:grpSpMkLst>
        </pc:grpChg>
        <pc:grpChg chg="mod">
          <ac:chgData name="Domonkos Márk" userId="5b754e74-2ec2-4aaf-b9f5-cf8f0656bdfa" providerId="ADAL" clId="{F4C2286D-0DBE-4644-A538-34A6C903FB9C}" dt="2022-01-17T10:20:31.519" v="6816" actId="1076"/>
          <ac:grpSpMkLst>
            <pc:docMk/>
            <pc:sldMk cId="2305526395" sldId="311"/>
            <ac:grpSpMk id="10" creationId="{C8C97ED7-0F25-426E-A516-D8ED1192C238}"/>
          </ac:grpSpMkLst>
        </pc:grpChg>
        <pc:grpChg chg="mod">
          <ac:chgData name="Domonkos Márk" userId="5b754e74-2ec2-4aaf-b9f5-cf8f0656bdfa" providerId="ADAL" clId="{F4C2286D-0DBE-4644-A538-34A6C903FB9C}" dt="2022-01-17T10:20:31.519" v="6816" actId="1076"/>
          <ac:grpSpMkLst>
            <pc:docMk/>
            <pc:sldMk cId="2305526395" sldId="311"/>
            <ac:grpSpMk id="11" creationId="{740D52BC-B910-4846-993E-81DF0058C15A}"/>
          </ac:grpSpMkLst>
        </pc:grpChg>
        <pc:grpChg chg="mod">
          <ac:chgData name="Domonkos Márk" userId="5b754e74-2ec2-4aaf-b9f5-cf8f0656bdfa" providerId="ADAL" clId="{F4C2286D-0DBE-4644-A538-34A6C903FB9C}" dt="2022-01-17T10:20:31.519" v="6816" actId="1076"/>
          <ac:grpSpMkLst>
            <pc:docMk/>
            <pc:sldMk cId="2305526395" sldId="311"/>
            <ac:grpSpMk id="17" creationId="{8712DFB9-0F56-4D8F-9CA0-F687E8D5DA5F}"/>
          </ac:grpSpMkLst>
        </pc:grpChg>
        <pc:graphicFrameChg chg="mod">
          <ac:chgData name="Domonkos Márk" userId="5b754e74-2ec2-4aaf-b9f5-cf8f0656bdfa" providerId="ADAL" clId="{F4C2286D-0DBE-4644-A538-34A6C903FB9C}" dt="2022-01-17T10:20:40.293" v="6817" actId="1076"/>
          <ac:graphicFrameMkLst>
            <pc:docMk/>
            <pc:sldMk cId="2305526395" sldId="311"/>
            <ac:graphicFrameMk id="13" creationId="{A7841C6F-5676-49E8-A68F-7D487DC282FA}"/>
          </ac:graphicFrameMkLst>
        </pc:graphicFrameChg>
        <pc:graphicFrameChg chg="mod">
          <ac:chgData name="Domonkos Márk" userId="5b754e74-2ec2-4aaf-b9f5-cf8f0656bdfa" providerId="ADAL" clId="{F4C2286D-0DBE-4644-A538-34A6C903FB9C}" dt="2022-01-17T10:20:31.519" v="6816" actId="1076"/>
          <ac:graphicFrameMkLst>
            <pc:docMk/>
            <pc:sldMk cId="2305526395" sldId="311"/>
            <ac:graphicFrameMk id="15" creationId="{E52BCB4D-684B-4D2C-8F00-E03C8C9CD969}"/>
          </ac:graphicFrameMkLst>
        </pc:graphicFrameChg>
      </pc:sldChg>
      <pc:sldChg chg="addSp delSp modSp new mod">
        <pc:chgData name="Domonkos Márk" userId="5b754e74-2ec2-4aaf-b9f5-cf8f0656bdfa" providerId="ADAL" clId="{F4C2286D-0DBE-4644-A538-34A6C903FB9C}" dt="2022-01-17T10:28:08.068" v="7030" actId="1076"/>
        <pc:sldMkLst>
          <pc:docMk/>
          <pc:sldMk cId="2344520701" sldId="312"/>
        </pc:sldMkLst>
        <pc:spChg chg="mod">
          <ac:chgData name="Domonkos Márk" userId="5b754e74-2ec2-4aaf-b9f5-cf8f0656bdfa" providerId="ADAL" clId="{F4C2286D-0DBE-4644-A538-34A6C903FB9C}" dt="2022-01-17T10:24:56.085" v="7002" actId="14100"/>
          <ac:spMkLst>
            <pc:docMk/>
            <pc:sldMk cId="2344520701" sldId="312"/>
            <ac:spMk id="2" creationId="{95CB1F44-2B14-4C57-8FDE-9868C6E8467C}"/>
          </ac:spMkLst>
        </pc:spChg>
        <pc:spChg chg="mod">
          <ac:chgData name="Domonkos Márk" userId="5b754e74-2ec2-4aaf-b9f5-cf8f0656bdfa" providerId="ADAL" clId="{F4C2286D-0DBE-4644-A538-34A6C903FB9C}" dt="2022-01-17T10:18:53.884" v="6744"/>
          <ac:spMkLst>
            <pc:docMk/>
            <pc:sldMk cId="2344520701" sldId="312"/>
            <ac:spMk id="6" creationId="{BF50BAA8-A41E-4925-BCE4-FCFDABD71F63}"/>
          </ac:spMkLst>
        </pc:spChg>
        <pc:spChg chg="mod">
          <ac:chgData name="Domonkos Márk" userId="5b754e74-2ec2-4aaf-b9f5-cf8f0656bdfa" providerId="ADAL" clId="{F4C2286D-0DBE-4644-A538-34A6C903FB9C}" dt="2022-01-17T10:25:05.017" v="7003"/>
          <ac:spMkLst>
            <pc:docMk/>
            <pc:sldMk cId="2344520701" sldId="312"/>
            <ac:spMk id="8" creationId="{6D1A9453-C72C-4DA3-A7AF-9F957FC1016D}"/>
          </ac:spMkLst>
        </pc:spChg>
        <pc:spChg chg="mod">
          <ac:chgData name="Domonkos Márk" userId="5b754e74-2ec2-4aaf-b9f5-cf8f0656bdfa" providerId="ADAL" clId="{F4C2286D-0DBE-4644-A538-34A6C903FB9C}" dt="2022-01-17T10:25:05.017" v="7003"/>
          <ac:spMkLst>
            <pc:docMk/>
            <pc:sldMk cId="2344520701" sldId="312"/>
            <ac:spMk id="9" creationId="{BC8293B3-25DF-45D6-8E51-D3BDAB40BDBF}"/>
          </ac:spMkLst>
        </pc:spChg>
        <pc:spChg chg="mod">
          <ac:chgData name="Domonkos Márk" userId="5b754e74-2ec2-4aaf-b9f5-cf8f0656bdfa" providerId="ADAL" clId="{F4C2286D-0DBE-4644-A538-34A6C903FB9C}" dt="2022-01-17T10:25:05.017" v="7003"/>
          <ac:spMkLst>
            <pc:docMk/>
            <pc:sldMk cId="2344520701" sldId="312"/>
            <ac:spMk id="10" creationId="{040E2A2C-1D92-408F-B7C6-286E6483B8ED}"/>
          </ac:spMkLst>
        </pc:spChg>
        <pc:spChg chg="mod">
          <ac:chgData name="Domonkos Márk" userId="5b754e74-2ec2-4aaf-b9f5-cf8f0656bdfa" providerId="ADAL" clId="{F4C2286D-0DBE-4644-A538-34A6C903FB9C}" dt="2022-01-17T10:25:05.017" v="7003"/>
          <ac:spMkLst>
            <pc:docMk/>
            <pc:sldMk cId="2344520701" sldId="312"/>
            <ac:spMk id="11" creationId="{5084C8D9-74A2-43AD-86B6-E92307E11B43}"/>
          </ac:spMkLst>
        </pc:spChg>
        <pc:spChg chg="mod">
          <ac:chgData name="Domonkos Márk" userId="5b754e74-2ec2-4aaf-b9f5-cf8f0656bdfa" providerId="ADAL" clId="{F4C2286D-0DBE-4644-A538-34A6C903FB9C}" dt="2022-01-17T10:25:05.017" v="7003"/>
          <ac:spMkLst>
            <pc:docMk/>
            <pc:sldMk cId="2344520701" sldId="312"/>
            <ac:spMk id="12" creationId="{53985822-D35F-4C4A-92BF-CEB84AF000FF}"/>
          </ac:spMkLst>
        </pc:spChg>
        <pc:spChg chg="mod">
          <ac:chgData name="Domonkos Márk" userId="5b754e74-2ec2-4aaf-b9f5-cf8f0656bdfa" providerId="ADAL" clId="{F4C2286D-0DBE-4644-A538-34A6C903FB9C}" dt="2022-01-17T10:25:05.017" v="7003"/>
          <ac:spMkLst>
            <pc:docMk/>
            <pc:sldMk cId="2344520701" sldId="312"/>
            <ac:spMk id="13" creationId="{F4A57702-EC67-4C64-BCD7-842CCAD7D321}"/>
          </ac:spMkLst>
        </pc:spChg>
        <pc:spChg chg="mod">
          <ac:chgData name="Domonkos Márk" userId="5b754e74-2ec2-4aaf-b9f5-cf8f0656bdfa" providerId="ADAL" clId="{F4C2286D-0DBE-4644-A538-34A6C903FB9C}" dt="2022-01-17T10:25:05.017" v="7003"/>
          <ac:spMkLst>
            <pc:docMk/>
            <pc:sldMk cId="2344520701" sldId="312"/>
            <ac:spMk id="14" creationId="{BAE7A2E0-2E33-46DE-84BF-6FA8B602C1C9}"/>
          </ac:spMkLst>
        </pc:spChg>
        <pc:spChg chg="mod">
          <ac:chgData name="Domonkos Márk" userId="5b754e74-2ec2-4aaf-b9f5-cf8f0656bdfa" providerId="ADAL" clId="{F4C2286D-0DBE-4644-A538-34A6C903FB9C}" dt="2022-01-17T10:25:05.017" v="7003"/>
          <ac:spMkLst>
            <pc:docMk/>
            <pc:sldMk cId="2344520701" sldId="312"/>
            <ac:spMk id="15" creationId="{0FA7019A-1A94-49B9-8E5E-EBB43D12644D}"/>
          </ac:spMkLst>
        </pc:spChg>
        <pc:spChg chg="mod">
          <ac:chgData name="Domonkos Márk" userId="5b754e74-2ec2-4aaf-b9f5-cf8f0656bdfa" providerId="ADAL" clId="{F4C2286D-0DBE-4644-A538-34A6C903FB9C}" dt="2022-01-17T10:25:05.017" v="7003"/>
          <ac:spMkLst>
            <pc:docMk/>
            <pc:sldMk cId="2344520701" sldId="312"/>
            <ac:spMk id="16" creationId="{42D02C80-D07A-49ED-8F0F-CABCCA6E1CBB}"/>
          </ac:spMkLst>
        </pc:spChg>
        <pc:spChg chg="mod">
          <ac:chgData name="Domonkos Márk" userId="5b754e74-2ec2-4aaf-b9f5-cf8f0656bdfa" providerId="ADAL" clId="{F4C2286D-0DBE-4644-A538-34A6C903FB9C}" dt="2022-01-17T10:25:05.017" v="7003"/>
          <ac:spMkLst>
            <pc:docMk/>
            <pc:sldMk cId="2344520701" sldId="312"/>
            <ac:spMk id="17" creationId="{7766941A-CE98-470F-82A4-1D9C2BF91221}"/>
          </ac:spMkLst>
        </pc:spChg>
        <pc:spChg chg="mod">
          <ac:chgData name="Domonkos Márk" userId="5b754e74-2ec2-4aaf-b9f5-cf8f0656bdfa" providerId="ADAL" clId="{F4C2286D-0DBE-4644-A538-34A6C903FB9C}" dt="2022-01-17T10:25:05.017" v="7003"/>
          <ac:spMkLst>
            <pc:docMk/>
            <pc:sldMk cId="2344520701" sldId="312"/>
            <ac:spMk id="18" creationId="{D265B8C4-FB90-4C9F-85F9-45DCD1906A4A}"/>
          </ac:spMkLst>
        </pc:spChg>
        <pc:spChg chg="mod">
          <ac:chgData name="Domonkos Márk" userId="5b754e74-2ec2-4aaf-b9f5-cf8f0656bdfa" providerId="ADAL" clId="{F4C2286D-0DBE-4644-A538-34A6C903FB9C}" dt="2022-01-17T10:25:05.017" v="7003"/>
          <ac:spMkLst>
            <pc:docMk/>
            <pc:sldMk cId="2344520701" sldId="312"/>
            <ac:spMk id="19" creationId="{1927CD66-EF2B-430F-AEC3-780A392E5144}"/>
          </ac:spMkLst>
        </pc:spChg>
        <pc:spChg chg="mod">
          <ac:chgData name="Domonkos Márk" userId="5b754e74-2ec2-4aaf-b9f5-cf8f0656bdfa" providerId="ADAL" clId="{F4C2286D-0DBE-4644-A538-34A6C903FB9C}" dt="2022-01-17T10:25:05.017" v="7003"/>
          <ac:spMkLst>
            <pc:docMk/>
            <pc:sldMk cId="2344520701" sldId="312"/>
            <ac:spMk id="20" creationId="{04B91781-A85D-448D-9657-462EE2868ED6}"/>
          </ac:spMkLst>
        </pc:spChg>
        <pc:spChg chg="mod">
          <ac:chgData name="Domonkos Márk" userId="5b754e74-2ec2-4aaf-b9f5-cf8f0656bdfa" providerId="ADAL" clId="{F4C2286D-0DBE-4644-A538-34A6C903FB9C}" dt="2022-01-17T10:25:05.017" v="7003"/>
          <ac:spMkLst>
            <pc:docMk/>
            <pc:sldMk cId="2344520701" sldId="312"/>
            <ac:spMk id="21" creationId="{AD8C5F8F-4F1E-42A4-9A05-214DD745844B}"/>
          </ac:spMkLst>
        </pc:spChg>
        <pc:spChg chg="mod">
          <ac:chgData name="Domonkos Márk" userId="5b754e74-2ec2-4aaf-b9f5-cf8f0656bdfa" providerId="ADAL" clId="{F4C2286D-0DBE-4644-A538-34A6C903FB9C}" dt="2022-01-17T10:25:05.017" v="7003"/>
          <ac:spMkLst>
            <pc:docMk/>
            <pc:sldMk cId="2344520701" sldId="312"/>
            <ac:spMk id="22" creationId="{7ACCA7A5-9E7A-46EC-BDD2-3B5E0EF469AF}"/>
          </ac:spMkLst>
        </pc:spChg>
        <pc:spChg chg="mod">
          <ac:chgData name="Domonkos Márk" userId="5b754e74-2ec2-4aaf-b9f5-cf8f0656bdfa" providerId="ADAL" clId="{F4C2286D-0DBE-4644-A538-34A6C903FB9C}" dt="2022-01-17T10:25:05.017" v="7003"/>
          <ac:spMkLst>
            <pc:docMk/>
            <pc:sldMk cId="2344520701" sldId="312"/>
            <ac:spMk id="23" creationId="{2ED2A6B6-D4F8-491C-8734-76CD01A7AAB0}"/>
          </ac:spMkLst>
        </pc:spChg>
        <pc:spChg chg="mod">
          <ac:chgData name="Domonkos Márk" userId="5b754e74-2ec2-4aaf-b9f5-cf8f0656bdfa" providerId="ADAL" clId="{F4C2286D-0DBE-4644-A538-34A6C903FB9C}" dt="2022-01-17T10:25:05.017" v="7003"/>
          <ac:spMkLst>
            <pc:docMk/>
            <pc:sldMk cId="2344520701" sldId="312"/>
            <ac:spMk id="24" creationId="{5423A717-EDDA-41B2-9732-3D80CD6BCE8F}"/>
          </ac:spMkLst>
        </pc:spChg>
        <pc:spChg chg="mod">
          <ac:chgData name="Domonkos Márk" userId="5b754e74-2ec2-4aaf-b9f5-cf8f0656bdfa" providerId="ADAL" clId="{F4C2286D-0DBE-4644-A538-34A6C903FB9C}" dt="2022-01-17T10:25:05.017" v="7003"/>
          <ac:spMkLst>
            <pc:docMk/>
            <pc:sldMk cId="2344520701" sldId="312"/>
            <ac:spMk id="25" creationId="{C29C0C27-279F-432E-B65F-836C328CB3CF}"/>
          </ac:spMkLst>
        </pc:spChg>
        <pc:spChg chg="mod">
          <ac:chgData name="Domonkos Márk" userId="5b754e74-2ec2-4aaf-b9f5-cf8f0656bdfa" providerId="ADAL" clId="{F4C2286D-0DBE-4644-A538-34A6C903FB9C}" dt="2022-01-17T10:25:05.017" v="7003"/>
          <ac:spMkLst>
            <pc:docMk/>
            <pc:sldMk cId="2344520701" sldId="312"/>
            <ac:spMk id="26" creationId="{9ACA7C4D-D6EA-4AC5-96BA-B5E8F867E8E6}"/>
          </ac:spMkLst>
        </pc:spChg>
        <pc:spChg chg="mod">
          <ac:chgData name="Domonkos Márk" userId="5b754e74-2ec2-4aaf-b9f5-cf8f0656bdfa" providerId="ADAL" clId="{F4C2286D-0DBE-4644-A538-34A6C903FB9C}" dt="2022-01-17T10:25:05.017" v="7003"/>
          <ac:spMkLst>
            <pc:docMk/>
            <pc:sldMk cId="2344520701" sldId="312"/>
            <ac:spMk id="27" creationId="{CDA27D57-8FD7-4D14-9B48-69063009FD8A}"/>
          </ac:spMkLst>
        </pc:spChg>
        <pc:spChg chg="mod">
          <ac:chgData name="Domonkos Márk" userId="5b754e74-2ec2-4aaf-b9f5-cf8f0656bdfa" providerId="ADAL" clId="{F4C2286D-0DBE-4644-A538-34A6C903FB9C}" dt="2022-01-17T10:25:05.017" v="7003"/>
          <ac:spMkLst>
            <pc:docMk/>
            <pc:sldMk cId="2344520701" sldId="312"/>
            <ac:spMk id="28" creationId="{8509B115-53EE-4191-B2E9-9A70353CFFA4}"/>
          </ac:spMkLst>
        </pc:spChg>
        <pc:spChg chg="mod">
          <ac:chgData name="Domonkos Márk" userId="5b754e74-2ec2-4aaf-b9f5-cf8f0656bdfa" providerId="ADAL" clId="{F4C2286D-0DBE-4644-A538-34A6C903FB9C}" dt="2022-01-17T10:25:05.017" v="7003"/>
          <ac:spMkLst>
            <pc:docMk/>
            <pc:sldMk cId="2344520701" sldId="312"/>
            <ac:spMk id="29" creationId="{0DFABE2C-13CB-4DB8-AB81-1E5B3D1A5AD9}"/>
          </ac:spMkLst>
        </pc:spChg>
        <pc:spChg chg="mod">
          <ac:chgData name="Domonkos Márk" userId="5b754e74-2ec2-4aaf-b9f5-cf8f0656bdfa" providerId="ADAL" clId="{F4C2286D-0DBE-4644-A538-34A6C903FB9C}" dt="2022-01-17T10:25:05.017" v="7003"/>
          <ac:spMkLst>
            <pc:docMk/>
            <pc:sldMk cId="2344520701" sldId="312"/>
            <ac:spMk id="31" creationId="{EE86EF47-2A71-4750-9A28-D879D9F3E889}"/>
          </ac:spMkLst>
        </pc:spChg>
        <pc:spChg chg="mod">
          <ac:chgData name="Domonkos Márk" userId="5b754e74-2ec2-4aaf-b9f5-cf8f0656bdfa" providerId="ADAL" clId="{F4C2286D-0DBE-4644-A538-34A6C903FB9C}" dt="2022-01-17T10:25:05.017" v="7003"/>
          <ac:spMkLst>
            <pc:docMk/>
            <pc:sldMk cId="2344520701" sldId="312"/>
            <ac:spMk id="32" creationId="{A0D442BE-B9B9-4941-8171-856188A65251}"/>
          </ac:spMkLst>
        </pc:spChg>
        <pc:spChg chg="mod">
          <ac:chgData name="Domonkos Márk" userId="5b754e74-2ec2-4aaf-b9f5-cf8f0656bdfa" providerId="ADAL" clId="{F4C2286D-0DBE-4644-A538-34A6C903FB9C}" dt="2022-01-17T10:25:05.017" v="7003"/>
          <ac:spMkLst>
            <pc:docMk/>
            <pc:sldMk cId="2344520701" sldId="312"/>
            <ac:spMk id="33" creationId="{1FEC81C0-00D8-45F7-8BC9-B6B41EEE7B6F}"/>
          </ac:spMkLst>
        </pc:spChg>
        <pc:spChg chg="mod">
          <ac:chgData name="Domonkos Márk" userId="5b754e74-2ec2-4aaf-b9f5-cf8f0656bdfa" providerId="ADAL" clId="{F4C2286D-0DBE-4644-A538-34A6C903FB9C}" dt="2022-01-17T10:25:05.017" v="7003"/>
          <ac:spMkLst>
            <pc:docMk/>
            <pc:sldMk cId="2344520701" sldId="312"/>
            <ac:spMk id="34" creationId="{169D8AC4-07B3-4FA8-BEA6-851EB6B0F03E}"/>
          </ac:spMkLst>
        </pc:spChg>
        <pc:spChg chg="mod">
          <ac:chgData name="Domonkos Márk" userId="5b754e74-2ec2-4aaf-b9f5-cf8f0656bdfa" providerId="ADAL" clId="{F4C2286D-0DBE-4644-A538-34A6C903FB9C}" dt="2022-01-17T10:25:05.017" v="7003"/>
          <ac:spMkLst>
            <pc:docMk/>
            <pc:sldMk cId="2344520701" sldId="312"/>
            <ac:spMk id="35" creationId="{669E8B50-9013-4B3F-94BA-1CA618F6C871}"/>
          </ac:spMkLst>
        </pc:spChg>
        <pc:spChg chg="mod">
          <ac:chgData name="Domonkos Márk" userId="5b754e74-2ec2-4aaf-b9f5-cf8f0656bdfa" providerId="ADAL" clId="{F4C2286D-0DBE-4644-A538-34A6C903FB9C}" dt="2022-01-17T10:25:05.017" v="7003"/>
          <ac:spMkLst>
            <pc:docMk/>
            <pc:sldMk cId="2344520701" sldId="312"/>
            <ac:spMk id="36" creationId="{B6ED6C6D-471F-45B2-A8DC-B2A28A17EE5E}"/>
          </ac:spMkLst>
        </pc:spChg>
        <pc:spChg chg="mod">
          <ac:chgData name="Domonkos Márk" userId="5b754e74-2ec2-4aaf-b9f5-cf8f0656bdfa" providerId="ADAL" clId="{F4C2286D-0DBE-4644-A538-34A6C903FB9C}" dt="2022-01-17T10:25:05.017" v="7003"/>
          <ac:spMkLst>
            <pc:docMk/>
            <pc:sldMk cId="2344520701" sldId="312"/>
            <ac:spMk id="37" creationId="{C09F8F1F-CAEF-477D-ABB8-D4AFE795E759}"/>
          </ac:spMkLst>
        </pc:spChg>
        <pc:spChg chg="mod">
          <ac:chgData name="Domonkos Márk" userId="5b754e74-2ec2-4aaf-b9f5-cf8f0656bdfa" providerId="ADAL" clId="{F4C2286D-0DBE-4644-A538-34A6C903FB9C}" dt="2022-01-17T10:25:05.017" v="7003"/>
          <ac:spMkLst>
            <pc:docMk/>
            <pc:sldMk cId="2344520701" sldId="312"/>
            <ac:spMk id="38" creationId="{28254268-0756-418F-A3C7-61B02CE5D9FE}"/>
          </ac:spMkLst>
        </pc:spChg>
        <pc:spChg chg="mod">
          <ac:chgData name="Domonkos Márk" userId="5b754e74-2ec2-4aaf-b9f5-cf8f0656bdfa" providerId="ADAL" clId="{F4C2286D-0DBE-4644-A538-34A6C903FB9C}" dt="2022-01-17T10:25:05.017" v="7003"/>
          <ac:spMkLst>
            <pc:docMk/>
            <pc:sldMk cId="2344520701" sldId="312"/>
            <ac:spMk id="39" creationId="{91CB566C-2E10-48E0-99EC-647E82D6F315}"/>
          </ac:spMkLst>
        </pc:spChg>
        <pc:spChg chg="mod">
          <ac:chgData name="Domonkos Márk" userId="5b754e74-2ec2-4aaf-b9f5-cf8f0656bdfa" providerId="ADAL" clId="{F4C2286D-0DBE-4644-A538-34A6C903FB9C}" dt="2022-01-17T10:25:05.017" v="7003"/>
          <ac:spMkLst>
            <pc:docMk/>
            <pc:sldMk cId="2344520701" sldId="312"/>
            <ac:spMk id="40" creationId="{5B4AE3E1-EBFE-4EBC-B94A-505074E98C56}"/>
          </ac:spMkLst>
        </pc:spChg>
        <pc:spChg chg="mod">
          <ac:chgData name="Domonkos Márk" userId="5b754e74-2ec2-4aaf-b9f5-cf8f0656bdfa" providerId="ADAL" clId="{F4C2286D-0DBE-4644-A538-34A6C903FB9C}" dt="2022-01-17T10:25:05.017" v="7003"/>
          <ac:spMkLst>
            <pc:docMk/>
            <pc:sldMk cId="2344520701" sldId="312"/>
            <ac:spMk id="41" creationId="{8879AB15-B655-4180-A340-09E0875DF691}"/>
          </ac:spMkLst>
        </pc:spChg>
        <pc:spChg chg="mod">
          <ac:chgData name="Domonkos Márk" userId="5b754e74-2ec2-4aaf-b9f5-cf8f0656bdfa" providerId="ADAL" clId="{F4C2286D-0DBE-4644-A538-34A6C903FB9C}" dt="2022-01-17T10:25:05.017" v="7003"/>
          <ac:spMkLst>
            <pc:docMk/>
            <pc:sldMk cId="2344520701" sldId="312"/>
            <ac:spMk id="42" creationId="{CEAE500E-549D-4DF8-BA82-463A4FA4DEC7}"/>
          </ac:spMkLst>
        </pc:spChg>
        <pc:spChg chg="mod">
          <ac:chgData name="Domonkos Márk" userId="5b754e74-2ec2-4aaf-b9f5-cf8f0656bdfa" providerId="ADAL" clId="{F4C2286D-0DBE-4644-A538-34A6C903FB9C}" dt="2022-01-17T10:25:05.017" v="7003"/>
          <ac:spMkLst>
            <pc:docMk/>
            <pc:sldMk cId="2344520701" sldId="312"/>
            <ac:spMk id="43" creationId="{C62EED72-BC39-4D8B-8F4B-17579E21D5C1}"/>
          </ac:spMkLst>
        </pc:spChg>
        <pc:spChg chg="mod">
          <ac:chgData name="Domonkos Márk" userId="5b754e74-2ec2-4aaf-b9f5-cf8f0656bdfa" providerId="ADAL" clId="{F4C2286D-0DBE-4644-A538-34A6C903FB9C}" dt="2022-01-17T10:25:05.017" v="7003"/>
          <ac:spMkLst>
            <pc:docMk/>
            <pc:sldMk cId="2344520701" sldId="312"/>
            <ac:spMk id="44" creationId="{49166040-C9DC-4E3E-A284-D61E0345E51D}"/>
          </ac:spMkLst>
        </pc:spChg>
        <pc:spChg chg="mod">
          <ac:chgData name="Domonkos Márk" userId="5b754e74-2ec2-4aaf-b9f5-cf8f0656bdfa" providerId="ADAL" clId="{F4C2286D-0DBE-4644-A538-34A6C903FB9C}" dt="2022-01-17T10:25:05.017" v="7003"/>
          <ac:spMkLst>
            <pc:docMk/>
            <pc:sldMk cId="2344520701" sldId="312"/>
            <ac:spMk id="45" creationId="{0390FA58-3FAD-49C3-8790-A130B4E19BD7}"/>
          </ac:spMkLst>
        </pc:spChg>
        <pc:spChg chg="mod">
          <ac:chgData name="Domonkos Márk" userId="5b754e74-2ec2-4aaf-b9f5-cf8f0656bdfa" providerId="ADAL" clId="{F4C2286D-0DBE-4644-A538-34A6C903FB9C}" dt="2022-01-17T10:25:05.017" v="7003"/>
          <ac:spMkLst>
            <pc:docMk/>
            <pc:sldMk cId="2344520701" sldId="312"/>
            <ac:spMk id="46" creationId="{AF26A7E2-0571-4362-B3FB-F4F5836548FD}"/>
          </ac:spMkLst>
        </pc:spChg>
        <pc:spChg chg="mod">
          <ac:chgData name="Domonkos Márk" userId="5b754e74-2ec2-4aaf-b9f5-cf8f0656bdfa" providerId="ADAL" clId="{F4C2286D-0DBE-4644-A538-34A6C903FB9C}" dt="2022-01-17T10:25:05.017" v="7003"/>
          <ac:spMkLst>
            <pc:docMk/>
            <pc:sldMk cId="2344520701" sldId="312"/>
            <ac:spMk id="47" creationId="{1CFB4EAB-4C77-4A00-85F5-987CE1E478EB}"/>
          </ac:spMkLst>
        </pc:spChg>
        <pc:spChg chg="mod">
          <ac:chgData name="Domonkos Márk" userId="5b754e74-2ec2-4aaf-b9f5-cf8f0656bdfa" providerId="ADAL" clId="{F4C2286D-0DBE-4644-A538-34A6C903FB9C}" dt="2022-01-17T10:25:05.017" v="7003"/>
          <ac:spMkLst>
            <pc:docMk/>
            <pc:sldMk cId="2344520701" sldId="312"/>
            <ac:spMk id="48" creationId="{B79B6D57-3FDF-43D5-A59E-0DAA9273A43D}"/>
          </ac:spMkLst>
        </pc:spChg>
        <pc:spChg chg="mod">
          <ac:chgData name="Domonkos Márk" userId="5b754e74-2ec2-4aaf-b9f5-cf8f0656bdfa" providerId="ADAL" clId="{F4C2286D-0DBE-4644-A538-34A6C903FB9C}" dt="2022-01-17T10:25:05.017" v="7003"/>
          <ac:spMkLst>
            <pc:docMk/>
            <pc:sldMk cId="2344520701" sldId="312"/>
            <ac:spMk id="49" creationId="{22AA0C76-C915-4BF1-953D-07F46D278736}"/>
          </ac:spMkLst>
        </pc:spChg>
        <pc:spChg chg="mod">
          <ac:chgData name="Domonkos Márk" userId="5b754e74-2ec2-4aaf-b9f5-cf8f0656bdfa" providerId="ADAL" clId="{F4C2286D-0DBE-4644-A538-34A6C903FB9C}" dt="2022-01-17T10:25:05.017" v="7003"/>
          <ac:spMkLst>
            <pc:docMk/>
            <pc:sldMk cId="2344520701" sldId="312"/>
            <ac:spMk id="50" creationId="{DA0E5CA6-4A39-4606-8587-07AC79DF2E92}"/>
          </ac:spMkLst>
        </pc:spChg>
        <pc:spChg chg="mod">
          <ac:chgData name="Domonkos Márk" userId="5b754e74-2ec2-4aaf-b9f5-cf8f0656bdfa" providerId="ADAL" clId="{F4C2286D-0DBE-4644-A538-34A6C903FB9C}" dt="2022-01-17T10:25:05.017" v="7003"/>
          <ac:spMkLst>
            <pc:docMk/>
            <pc:sldMk cId="2344520701" sldId="312"/>
            <ac:spMk id="51" creationId="{67DFAB7B-30A6-413F-8554-ADFD80FA18DA}"/>
          </ac:spMkLst>
        </pc:spChg>
        <pc:spChg chg="mod">
          <ac:chgData name="Domonkos Márk" userId="5b754e74-2ec2-4aaf-b9f5-cf8f0656bdfa" providerId="ADAL" clId="{F4C2286D-0DBE-4644-A538-34A6C903FB9C}" dt="2022-01-17T10:25:05.017" v="7003"/>
          <ac:spMkLst>
            <pc:docMk/>
            <pc:sldMk cId="2344520701" sldId="312"/>
            <ac:spMk id="52" creationId="{66A165FE-DCF9-4287-89D5-9CD1B8C15056}"/>
          </ac:spMkLst>
        </pc:spChg>
        <pc:spChg chg="add del mod">
          <ac:chgData name="Domonkos Márk" userId="5b754e74-2ec2-4aaf-b9f5-cf8f0656bdfa" providerId="ADAL" clId="{F4C2286D-0DBE-4644-A538-34A6C903FB9C}" dt="2022-01-17T10:25:08.551" v="7004"/>
          <ac:spMkLst>
            <pc:docMk/>
            <pc:sldMk cId="2344520701" sldId="312"/>
            <ac:spMk id="53" creationId="{35BC5C74-00A5-4D79-A226-85FBE38E6DAF}"/>
          </ac:spMkLst>
        </pc:spChg>
        <pc:spChg chg="add del mod">
          <ac:chgData name="Domonkos Márk" userId="5b754e74-2ec2-4aaf-b9f5-cf8f0656bdfa" providerId="ADAL" clId="{F4C2286D-0DBE-4644-A538-34A6C903FB9C}" dt="2022-01-17T10:25:08.551" v="7004"/>
          <ac:spMkLst>
            <pc:docMk/>
            <pc:sldMk cId="2344520701" sldId="312"/>
            <ac:spMk id="54" creationId="{5A304ECC-5E4C-4B33-B711-F1F071A03356}"/>
          </ac:spMkLst>
        </pc:spChg>
        <pc:spChg chg="add del mod">
          <ac:chgData name="Domonkos Márk" userId="5b754e74-2ec2-4aaf-b9f5-cf8f0656bdfa" providerId="ADAL" clId="{F4C2286D-0DBE-4644-A538-34A6C903FB9C}" dt="2022-01-17T10:25:08.551" v="7004"/>
          <ac:spMkLst>
            <pc:docMk/>
            <pc:sldMk cId="2344520701" sldId="312"/>
            <ac:spMk id="55" creationId="{DB3CEBC5-7916-4FC9-8093-CC22186C6E52}"/>
          </ac:spMkLst>
        </pc:spChg>
        <pc:spChg chg="mod">
          <ac:chgData name="Domonkos Márk" userId="5b754e74-2ec2-4aaf-b9f5-cf8f0656bdfa" providerId="ADAL" clId="{F4C2286D-0DBE-4644-A538-34A6C903FB9C}" dt="2022-01-17T10:25:42.493" v="7011" actId="1076"/>
          <ac:spMkLst>
            <pc:docMk/>
            <pc:sldMk cId="2344520701" sldId="312"/>
            <ac:spMk id="57" creationId="{3EC14E4B-D80C-4024-8E4E-42702542F69C}"/>
          </ac:spMkLst>
        </pc:spChg>
        <pc:spChg chg="mod">
          <ac:chgData name="Domonkos Márk" userId="5b754e74-2ec2-4aaf-b9f5-cf8f0656bdfa" providerId="ADAL" clId="{F4C2286D-0DBE-4644-A538-34A6C903FB9C}" dt="2022-01-17T10:25:42.493" v="7011" actId="1076"/>
          <ac:spMkLst>
            <pc:docMk/>
            <pc:sldMk cId="2344520701" sldId="312"/>
            <ac:spMk id="58" creationId="{75B50D65-2533-481E-96EB-A7CA0D68B6DA}"/>
          </ac:spMkLst>
        </pc:spChg>
        <pc:spChg chg="mod">
          <ac:chgData name="Domonkos Márk" userId="5b754e74-2ec2-4aaf-b9f5-cf8f0656bdfa" providerId="ADAL" clId="{F4C2286D-0DBE-4644-A538-34A6C903FB9C}" dt="2022-01-17T10:25:42.493" v="7011" actId="1076"/>
          <ac:spMkLst>
            <pc:docMk/>
            <pc:sldMk cId="2344520701" sldId="312"/>
            <ac:spMk id="59" creationId="{2DD3285C-2EC9-4D50-9217-5691784CCB23}"/>
          </ac:spMkLst>
        </pc:spChg>
        <pc:spChg chg="mod">
          <ac:chgData name="Domonkos Márk" userId="5b754e74-2ec2-4aaf-b9f5-cf8f0656bdfa" providerId="ADAL" clId="{F4C2286D-0DBE-4644-A538-34A6C903FB9C}" dt="2022-01-17T10:25:42.493" v="7011" actId="1076"/>
          <ac:spMkLst>
            <pc:docMk/>
            <pc:sldMk cId="2344520701" sldId="312"/>
            <ac:spMk id="60" creationId="{1E4CAE4A-9BB7-485A-A64C-9AC425EC25C1}"/>
          </ac:spMkLst>
        </pc:spChg>
        <pc:spChg chg="mod">
          <ac:chgData name="Domonkos Márk" userId="5b754e74-2ec2-4aaf-b9f5-cf8f0656bdfa" providerId="ADAL" clId="{F4C2286D-0DBE-4644-A538-34A6C903FB9C}" dt="2022-01-17T10:25:42.493" v="7011" actId="1076"/>
          <ac:spMkLst>
            <pc:docMk/>
            <pc:sldMk cId="2344520701" sldId="312"/>
            <ac:spMk id="61" creationId="{5F11C34F-C365-4A28-9CA4-BA67856E064C}"/>
          </ac:spMkLst>
        </pc:spChg>
        <pc:spChg chg="mod">
          <ac:chgData name="Domonkos Márk" userId="5b754e74-2ec2-4aaf-b9f5-cf8f0656bdfa" providerId="ADAL" clId="{F4C2286D-0DBE-4644-A538-34A6C903FB9C}" dt="2022-01-17T10:25:42.493" v="7011" actId="1076"/>
          <ac:spMkLst>
            <pc:docMk/>
            <pc:sldMk cId="2344520701" sldId="312"/>
            <ac:spMk id="62" creationId="{827DAD76-7CAB-4370-99A2-AFF17AF4BCF6}"/>
          </ac:spMkLst>
        </pc:spChg>
        <pc:spChg chg="mod">
          <ac:chgData name="Domonkos Márk" userId="5b754e74-2ec2-4aaf-b9f5-cf8f0656bdfa" providerId="ADAL" clId="{F4C2286D-0DBE-4644-A538-34A6C903FB9C}" dt="2022-01-17T10:25:42.493" v="7011" actId="1076"/>
          <ac:spMkLst>
            <pc:docMk/>
            <pc:sldMk cId="2344520701" sldId="312"/>
            <ac:spMk id="63" creationId="{C407DAB7-74BD-4C2C-8621-38F98049EE45}"/>
          </ac:spMkLst>
        </pc:spChg>
        <pc:spChg chg="mod">
          <ac:chgData name="Domonkos Márk" userId="5b754e74-2ec2-4aaf-b9f5-cf8f0656bdfa" providerId="ADAL" clId="{F4C2286D-0DBE-4644-A538-34A6C903FB9C}" dt="2022-01-17T10:25:42.493" v="7011" actId="1076"/>
          <ac:spMkLst>
            <pc:docMk/>
            <pc:sldMk cId="2344520701" sldId="312"/>
            <ac:spMk id="64" creationId="{C21E8566-62FB-4C11-8379-1C978044DD6D}"/>
          </ac:spMkLst>
        </pc:spChg>
        <pc:spChg chg="mod">
          <ac:chgData name="Domonkos Márk" userId="5b754e74-2ec2-4aaf-b9f5-cf8f0656bdfa" providerId="ADAL" clId="{F4C2286D-0DBE-4644-A538-34A6C903FB9C}" dt="2022-01-17T10:25:42.493" v="7011" actId="1076"/>
          <ac:spMkLst>
            <pc:docMk/>
            <pc:sldMk cId="2344520701" sldId="312"/>
            <ac:spMk id="65" creationId="{9EF86EEB-F59D-4390-AAFC-E10E54079A31}"/>
          </ac:spMkLst>
        </pc:spChg>
        <pc:spChg chg="mod">
          <ac:chgData name="Domonkos Márk" userId="5b754e74-2ec2-4aaf-b9f5-cf8f0656bdfa" providerId="ADAL" clId="{F4C2286D-0DBE-4644-A538-34A6C903FB9C}" dt="2022-01-17T10:25:42.493" v="7011" actId="1076"/>
          <ac:spMkLst>
            <pc:docMk/>
            <pc:sldMk cId="2344520701" sldId="312"/>
            <ac:spMk id="66" creationId="{1E82644B-73AE-4CFE-92DE-A416E499E4D3}"/>
          </ac:spMkLst>
        </pc:spChg>
        <pc:spChg chg="mod">
          <ac:chgData name="Domonkos Márk" userId="5b754e74-2ec2-4aaf-b9f5-cf8f0656bdfa" providerId="ADAL" clId="{F4C2286D-0DBE-4644-A538-34A6C903FB9C}" dt="2022-01-17T10:25:42.493" v="7011" actId="1076"/>
          <ac:spMkLst>
            <pc:docMk/>
            <pc:sldMk cId="2344520701" sldId="312"/>
            <ac:spMk id="67" creationId="{0E008B47-764F-43D1-957F-38279FA920DF}"/>
          </ac:spMkLst>
        </pc:spChg>
        <pc:spChg chg="mod">
          <ac:chgData name="Domonkos Márk" userId="5b754e74-2ec2-4aaf-b9f5-cf8f0656bdfa" providerId="ADAL" clId="{F4C2286D-0DBE-4644-A538-34A6C903FB9C}" dt="2022-01-17T10:25:42.493" v="7011" actId="1076"/>
          <ac:spMkLst>
            <pc:docMk/>
            <pc:sldMk cId="2344520701" sldId="312"/>
            <ac:spMk id="68" creationId="{05361DC9-34AF-4B4D-8243-2EF2F9D1B6CA}"/>
          </ac:spMkLst>
        </pc:spChg>
        <pc:spChg chg="mod">
          <ac:chgData name="Domonkos Márk" userId="5b754e74-2ec2-4aaf-b9f5-cf8f0656bdfa" providerId="ADAL" clId="{F4C2286D-0DBE-4644-A538-34A6C903FB9C}" dt="2022-01-17T10:25:42.493" v="7011" actId="1076"/>
          <ac:spMkLst>
            <pc:docMk/>
            <pc:sldMk cId="2344520701" sldId="312"/>
            <ac:spMk id="69" creationId="{2AB1CE5D-9F34-42C7-9658-6EFB1670AFD3}"/>
          </ac:spMkLst>
        </pc:spChg>
        <pc:spChg chg="mod">
          <ac:chgData name="Domonkos Márk" userId="5b754e74-2ec2-4aaf-b9f5-cf8f0656bdfa" providerId="ADAL" clId="{F4C2286D-0DBE-4644-A538-34A6C903FB9C}" dt="2022-01-17T10:25:42.493" v="7011" actId="1076"/>
          <ac:spMkLst>
            <pc:docMk/>
            <pc:sldMk cId="2344520701" sldId="312"/>
            <ac:spMk id="70" creationId="{D14215D1-4EAC-4D47-B6F4-EF9B8E230F3E}"/>
          </ac:spMkLst>
        </pc:spChg>
        <pc:spChg chg="mod">
          <ac:chgData name="Domonkos Márk" userId="5b754e74-2ec2-4aaf-b9f5-cf8f0656bdfa" providerId="ADAL" clId="{F4C2286D-0DBE-4644-A538-34A6C903FB9C}" dt="2022-01-17T10:25:42.493" v="7011" actId="1076"/>
          <ac:spMkLst>
            <pc:docMk/>
            <pc:sldMk cId="2344520701" sldId="312"/>
            <ac:spMk id="71" creationId="{018AD9D1-96B7-4001-AB2D-CADC09D45C35}"/>
          </ac:spMkLst>
        </pc:spChg>
        <pc:spChg chg="mod">
          <ac:chgData name="Domonkos Márk" userId="5b754e74-2ec2-4aaf-b9f5-cf8f0656bdfa" providerId="ADAL" clId="{F4C2286D-0DBE-4644-A538-34A6C903FB9C}" dt="2022-01-17T10:25:42.493" v="7011" actId="1076"/>
          <ac:spMkLst>
            <pc:docMk/>
            <pc:sldMk cId="2344520701" sldId="312"/>
            <ac:spMk id="72" creationId="{616D4D83-7C93-4460-9AB3-0C24A231158C}"/>
          </ac:spMkLst>
        </pc:spChg>
        <pc:spChg chg="mod">
          <ac:chgData name="Domonkos Márk" userId="5b754e74-2ec2-4aaf-b9f5-cf8f0656bdfa" providerId="ADAL" clId="{F4C2286D-0DBE-4644-A538-34A6C903FB9C}" dt="2022-01-17T10:25:42.493" v="7011" actId="1076"/>
          <ac:spMkLst>
            <pc:docMk/>
            <pc:sldMk cId="2344520701" sldId="312"/>
            <ac:spMk id="73" creationId="{2CD94621-4BE4-481F-8586-10A1B8EFE106}"/>
          </ac:spMkLst>
        </pc:spChg>
        <pc:spChg chg="mod">
          <ac:chgData name="Domonkos Márk" userId="5b754e74-2ec2-4aaf-b9f5-cf8f0656bdfa" providerId="ADAL" clId="{F4C2286D-0DBE-4644-A538-34A6C903FB9C}" dt="2022-01-17T10:25:42.493" v="7011" actId="1076"/>
          <ac:spMkLst>
            <pc:docMk/>
            <pc:sldMk cId="2344520701" sldId="312"/>
            <ac:spMk id="74" creationId="{A72908A2-BD50-4651-BD1B-44ED30BC4501}"/>
          </ac:spMkLst>
        </pc:spChg>
        <pc:spChg chg="mod">
          <ac:chgData name="Domonkos Márk" userId="5b754e74-2ec2-4aaf-b9f5-cf8f0656bdfa" providerId="ADAL" clId="{F4C2286D-0DBE-4644-A538-34A6C903FB9C}" dt="2022-01-17T10:25:42.493" v="7011" actId="1076"/>
          <ac:spMkLst>
            <pc:docMk/>
            <pc:sldMk cId="2344520701" sldId="312"/>
            <ac:spMk id="75" creationId="{A2E0872A-5A83-449E-803A-FBE1C6BFE851}"/>
          </ac:spMkLst>
        </pc:spChg>
        <pc:spChg chg="mod">
          <ac:chgData name="Domonkos Márk" userId="5b754e74-2ec2-4aaf-b9f5-cf8f0656bdfa" providerId="ADAL" clId="{F4C2286D-0DBE-4644-A538-34A6C903FB9C}" dt="2022-01-17T10:25:42.493" v="7011" actId="1076"/>
          <ac:spMkLst>
            <pc:docMk/>
            <pc:sldMk cId="2344520701" sldId="312"/>
            <ac:spMk id="76" creationId="{68808D77-BA26-4870-9851-368FD0958B1A}"/>
          </ac:spMkLst>
        </pc:spChg>
        <pc:spChg chg="mod">
          <ac:chgData name="Domonkos Márk" userId="5b754e74-2ec2-4aaf-b9f5-cf8f0656bdfa" providerId="ADAL" clId="{F4C2286D-0DBE-4644-A538-34A6C903FB9C}" dt="2022-01-17T10:25:42.493" v="7011" actId="1076"/>
          <ac:spMkLst>
            <pc:docMk/>
            <pc:sldMk cId="2344520701" sldId="312"/>
            <ac:spMk id="77" creationId="{591CB520-C4BA-4C74-8683-B43EC8839CFF}"/>
          </ac:spMkLst>
        </pc:spChg>
        <pc:spChg chg="mod">
          <ac:chgData name="Domonkos Márk" userId="5b754e74-2ec2-4aaf-b9f5-cf8f0656bdfa" providerId="ADAL" clId="{F4C2286D-0DBE-4644-A538-34A6C903FB9C}" dt="2022-01-17T10:25:42.493" v="7011" actId="1076"/>
          <ac:spMkLst>
            <pc:docMk/>
            <pc:sldMk cId="2344520701" sldId="312"/>
            <ac:spMk id="78" creationId="{CD27C1EA-AE3B-4C18-B498-126C95290A51}"/>
          </ac:spMkLst>
        </pc:spChg>
        <pc:spChg chg="add del mod">
          <ac:chgData name="Domonkos Márk" userId="5b754e74-2ec2-4aaf-b9f5-cf8f0656bdfa" providerId="ADAL" clId="{F4C2286D-0DBE-4644-A538-34A6C903FB9C}" dt="2022-01-17T10:25:43.038" v="7012"/>
          <ac:spMkLst>
            <pc:docMk/>
            <pc:sldMk cId="2344520701" sldId="312"/>
            <ac:spMk id="79" creationId="{4D334D96-46F4-48E2-B68E-5F1EC59F18FB}"/>
          </ac:spMkLst>
        </pc:spChg>
        <pc:spChg chg="mod">
          <ac:chgData name="Domonkos Márk" userId="5b754e74-2ec2-4aaf-b9f5-cf8f0656bdfa" providerId="ADAL" clId="{F4C2286D-0DBE-4644-A538-34A6C903FB9C}" dt="2022-01-17T10:25:42.493" v="7011" actId="1076"/>
          <ac:spMkLst>
            <pc:docMk/>
            <pc:sldMk cId="2344520701" sldId="312"/>
            <ac:spMk id="81" creationId="{C38747DD-9A14-46E5-B782-CA9713FC9ADF}"/>
          </ac:spMkLst>
        </pc:spChg>
        <pc:spChg chg="mod">
          <ac:chgData name="Domonkos Márk" userId="5b754e74-2ec2-4aaf-b9f5-cf8f0656bdfa" providerId="ADAL" clId="{F4C2286D-0DBE-4644-A538-34A6C903FB9C}" dt="2022-01-17T10:25:42.493" v="7011" actId="1076"/>
          <ac:spMkLst>
            <pc:docMk/>
            <pc:sldMk cId="2344520701" sldId="312"/>
            <ac:spMk id="82" creationId="{C2842FAA-B9D7-4235-9B7B-E585B2D4645B}"/>
          </ac:spMkLst>
        </pc:spChg>
        <pc:spChg chg="mod">
          <ac:chgData name="Domonkos Márk" userId="5b754e74-2ec2-4aaf-b9f5-cf8f0656bdfa" providerId="ADAL" clId="{F4C2286D-0DBE-4644-A538-34A6C903FB9C}" dt="2022-01-17T10:25:42.493" v="7011" actId="1076"/>
          <ac:spMkLst>
            <pc:docMk/>
            <pc:sldMk cId="2344520701" sldId="312"/>
            <ac:spMk id="83" creationId="{DCD34298-836A-4F96-80E7-66EC86008270}"/>
          </ac:spMkLst>
        </pc:spChg>
        <pc:spChg chg="mod">
          <ac:chgData name="Domonkos Márk" userId="5b754e74-2ec2-4aaf-b9f5-cf8f0656bdfa" providerId="ADAL" clId="{F4C2286D-0DBE-4644-A538-34A6C903FB9C}" dt="2022-01-17T10:25:42.493" v="7011" actId="1076"/>
          <ac:spMkLst>
            <pc:docMk/>
            <pc:sldMk cId="2344520701" sldId="312"/>
            <ac:spMk id="84" creationId="{0CCC1CD0-7337-405C-8E7E-F19D99585956}"/>
          </ac:spMkLst>
        </pc:spChg>
        <pc:spChg chg="mod">
          <ac:chgData name="Domonkos Márk" userId="5b754e74-2ec2-4aaf-b9f5-cf8f0656bdfa" providerId="ADAL" clId="{F4C2286D-0DBE-4644-A538-34A6C903FB9C}" dt="2022-01-17T10:25:42.493" v="7011" actId="1076"/>
          <ac:spMkLst>
            <pc:docMk/>
            <pc:sldMk cId="2344520701" sldId="312"/>
            <ac:spMk id="85" creationId="{162303B4-A766-4FEF-AD54-7415A79DF452}"/>
          </ac:spMkLst>
        </pc:spChg>
        <pc:spChg chg="mod">
          <ac:chgData name="Domonkos Márk" userId="5b754e74-2ec2-4aaf-b9f5-cf8f0656bdfa" providerId="ADAL" clId="{F4C2286D-0DBE-4644-A538-34A6C903FB9C}" dt="2022-01-17T10:25:42.493" v="7011" actId="1076"/>
          <ac:spMkLst>
            <pc:docMk/>
            <pc:sldMk cId="2344520701" sldId="312"/>
            <ac:spMk id="86" creationId="{784A0FF3-94BD-4C79-809E-3DAD57E7D426}"/>
          </ac:spMkLst>
        </pc:spChg>
        <pc:spChg chg="mod">
          <ac:chgData name="Domonkos Márk" userId="5b754e74-2ec2-4aaf-b9f5-cf8f0656bdfa" providerId="ADAL" clId="{F4C2286D-0DBE-4644-A538-34A6C903FB9C}" dt="2022-01-17T10:25:42.493" v="7011" actId="1076"/>
          <ac:spMkLst>
            <pc:docMk/>
            <pc:sldMk cId="2344520701" sldId="312"/>
            <ac:spMk id="87" creationId="{33726915-F8BA-4E3F-9EF7-054AEBE19FCB}"/>
          </ac:spMkLst>
        </pc:spChg>
        <pc:spChg chg="mod">
          <ac:chgData name="Domonkos Márk" userId="5b754e74-2ec2-4aaf-b9f5-cf8f0656bdfa" providerId="ADAL" clId="{F4C2286D-0DBE-4644-A538-34A6C903FB9C}" dt="2022-01-17T10:25:42.493" v="7011" actId="1076"/>
          <ac:spMkLst>
            <pc:docMk/>
            <pc:sldMk cId="2344520701" sldId="312"/>
            <ac:spMk id="88" creationId="{F16F6767-B30D-4405-93C0-917D5E6DDC9F}"/>
          </ac:spMkLst>
        </pc:spChg>
        <pc:spChg chg="mod">
          <ac:chgData name="Domonkos Márk" userId="5b754e74-2ec2-4aaf-b9f5-cf8f0656bdfa" providerId="ADAL" clId="{F4C2286D-0DBE-4644-A538-34A6C903FB9C}" dt="2022-01-17T10:25:42.493" v="7011" actId="1076"/>
          <ac:spMkLst>
            <pc:docMk/>
            <pc:sldMk cId="2344520701" sldId="312"/>
            <ac:spMk id="89" creationId="{7976C720-8BB7-4582-99D9-EC29949F4404}"/>
          </ac:spMkLst>
        </pc:spChg>
        <pc:spChg chg="mod">
          <ac:chgData name="Domonkos Márk" userId="5b754e74-2ec2-4aaf-b9f5-cf8f0656bdfa" providerId="ADAL" clId="{F4C2286D-0DBE-4644-A538-34A6C903FB9C}" dt="2022-01-17T10:25:42.493" v="7011" actId="1076"/>
          <ac:spMkLst>
            <pc:docMk/>
            <pc:sldMk cId="2344520701" sldId="312"/>
            <ac:spMk id="90" creationId="{6AEC0646-D55A-480C-977D-A4FF1FF2B314}"/>
          </ac:spMkLst>
        </pc:spChg>
        <pc:spChg chg="mod">
          <ac:chgData name="Domonkos Márk" userId="5b754e74-2ec2-4aaf-b9f5-cf8f0656bdfa" providerId="ADAL" clId="{F4C2286D-0DBE-4644-A538-34A6C903FB9C}" dt="2022-01-17T10:25:42.493" v="7011" actId="1076"/>
          <ac:spMkLst>
            <pc:docMk/>
            <pc:sldMk cId="2344520701" sldId="312"/>
            <ac:spMk id="91" creationId="{8277BE25-D714-4330-B8EF-DA9DC0851FD8}"/>
          </ac:spMkLst>
        </pc:spChg>
        <pc:spChg chg="mod">
          <ac:chgData name="Domonkos Márk" userId="5b754e74-2ec2-4aaf-b9f5-cf8f0656bdfa" providerId="ADAL" clId="{F4C2286D-0DBE-4644-A538-34A6C903FB9C}" dt="2022-01-17T10:25:42.493" v="7011" actId="1076"/>
          <ac:spMkLst>
            <pc:docMk/>
            <pc:sldMk cId="2344520701" sldId="312"/>
            <ac:spMk id="92" creationId="{6E33C382-1A56-4189-9071-074513AF3BE8}"/>
          </ac:spMkLst>
        </pc:spChg>
        <pc:spChg chg="mod">
          <ac:chgData name="Domonkos Márk" userId="5b754e74-2ec2-4aaf-b9f5-cf8f0656bdfa" providerId="ADAL" clId="{F4C2286D-0DBE-4644-A538-34A6C903FB9C}" dt="2022-01-17T10:25:42.493" v="7011" actId="1076"/>
          <ac:spMkLst>
            <pc:docMk/>
            <pc:sldMk cId="2344520701" sldId="312"/>
            <ac:spMk id="93" creationId="{A8866805-FDE1-4872-86D8-CCA2827D90D7}"/>
          </ac:spMkLst>
        </pc:spChg>
        <pc:spChg chg="mod">
          <ac:chgData name="Domonkos Márk" userId="5b754e74-2ec2-4aaf-b9f5-cf8f0656bdfa" providerId="ADAL" clId="{F4C2286D-0DBE-4644-A538-34A6C903FB9C}" dt="2022-01-17T10:25:42.493" v="7011" actId="1076"/>
          <ac:spMkLst>
            <pc:docMk/>
            <pc:sldMk cId="2344520701" sldId="312"/>
            <ac:spMk id="94" creationId="{79968F27-3D1A-41DE-9977-600AC64F650E}"/>
          </ac:spMkLst>
        </pc:spChg>
        <pc:spChg chg="mod">
          <ac:chgData name="Domonkos Márk" userId="5b754e74-2ec2-4aaf-b9f5-cf8f0656bdfa" providerId="ADAL" clId="{F4C2286D-0DBE-4644-A538-34A6C903FB9C}" dt="2022-01-17T10:25:42.493" v="7011" actId="1076"/>
          <ac:spMkLst>
            <pc:docMk/>
            <pc:sldMk cId="2344520701" sldId="312"/>
            <ac:spMk id="95" creationId="{E612CB6F-8C4C-4A9C-8112-042F9A9807A6}"/>
          </ac:spMkLst>
        </pc:spChg>
        <pc:spChg chg="mod">
          <ac:chgData name="Domonkos Márk" userId="5b754e74-2ec2-4aaf-b9f5-cf8f0656bdfa" providerId="ADAL" clId="{F4C2286D-0DBE-4644-A538-34A6C903FB9C}" dt="2022-01-17T10:25:42.493" v="7011" actId="1076"/>
          <ac:spMkLst>
            <pc:docMk/>
            <pc:sldMk cId="2344520701" sldId="312"/>
            <ac:spMk id="96" creationId="{C71D99ED-ADFE-4B0E-BD95-50F02DCB8725}"/>
          </ac:spMkLst>
        </pc:spChg>
        <pc:spChg chg="mod">
          <ac:chgData name="Domonkos Márk" userId="5b754e74-2ec2-4aaf-b9f5-cf8f0656bdfa" providerId="ADAL" clId="{F4C2286D-0DBE-4644-A538-34A6C903FB9C}" dt="2022-01-17T10:25:42.493" v="7011" actId="1076"/>
          <ac:spMkLst>
            <pc:docMk/>
            <pc:sldMk cId="2344520701" sldId="312"/>
            <ac:spMk id="97" creationId="{D772DB61-3E18-4ACA-AAAF-42936FFCAB6B}"/>
          </ac:spMkLst>
        </pc:spChg>
        <pc:spChg chg="mod">
          <ac:chgData name="Domonkos Márk" userId="5b754e74-2ec2-4aaf-b9f5-cf8f0656bdfa" providerId="ADAL" clId="{F4C2286D-0DBE-4644-A538-34A6C903FB9C}" dt="2022-01-17T10:25:42.493" v="7011" actId="1076"/>
          <ac:spMkLst>
            <pc:docMk/>
            <pc:sldMk cId="2344520701" sldId="312"/>
            <ac:spMk id="98" creationId="{77411C30-0F37-45F3-8AA4-AEFCE87E05D4}"/>
          </ac:spMkLst>
        </pc:spChg>
        <pc:spChg chg="mod">
          <ac:chgData name="Domonkos Márk" userId="5b754e74-2ec2-4aaf-b9f5-cf8f0656bdfa" providerId="ADAL" clId="{F4C2286D-0DBE-4644-A538-34A6C903FB9C}" dt="2022-01-17T10:25:42.493" v="7011" actId="1076"/>
          <ac:spMkLst>
            <pc:docMk/>
            <pc:sldMk cId="2344520701" sldId="312"/>
            <ac:spMk id="99" creationId="{21A0C377-E35D-49ED-9AF8-3E565F503C40}"/>
          </ac:spMkLst>
        </pc:spChg>
        <pc:spChg chg="mod">
          <ac:chgData name="Domonkos Márk" userId="5b754e74-2ec2-4aaf-b9f5-cf8f0656bdfa" providerId="ADAL" clId="{F4C2286D-0DBE-4644-A538-34A6C903FB9C}" dt="2022-01-17T10:25:42.493" v="7011" actId="1076"/>
          <ac:spMkLst>
            <pc:docMk/>
            <pc:sldMk cId="2344520701" sldId="312"/>
            <ac:spMk id="100" creationId="{DCD88833-69DE-4CD9-A99D-6B9DF2B98D61}"/>
          </ac:spMkLst>
        </pc:spChg>
        <pc:spChg chg="mod">
          <ac:chgData name="Domonkos Márk" userId="5b754e74-2ec2-4aaf-b9f5-cf8f0656bdfa" providerId="ADAL" clId="{F4C2286D-0DBE-4644-A538-34A6C903FB9C}" dt="2022-01-17T10:25:42.493" v="7011" actId="1076"/>
          <ac:spMkLst>
            <pc:docMk/>
            <pc:sldMk cId="2344520701" sldId="312"/>
            <ac:spMk id="101" creationId="{B55F491E-C65E-4F77-AA68-63A677868E1F}"/>
          </ac:spMkLst>
        </pc:spChg>
        <pc:spChg chg="mod">
          <ac:chgData name="Domonkos Márk" userId="5b754e74-2ec2-4aaf-b9f5-cf8f0656bdfa" providerId="ADAL" clId="{F4C2286D-0DBE-4644-A538-34A6C903FB9C}" dt="2022-01-17T10:25:42.493" v="7011" actId="1076"/>
          <ac:spMkLst>
            <pc:docMk/>
            <pc:sldMk cId="2344520701" sldId="312"/>
            <ac:spMk id="102" creationId="{C8171300-933E-46E1-9AA6-E74B0097F5A4}"/>
          </ac:spMkLst>
        </pc:spChg>
        <pc:spChg chg="add del mod">
          <ac:chgData name="Domonkos Márk" userId="5b754e74-2ec2-4aaf-b9f5-cf8f0656bdfa" providerId="ADAL" clId="{F4C2286D-0DBE-4644-A538-34A6C903FB9C}" dt="2022-01-17T10:25:43.038" v="7012"/>
          <ac:spMkLst>
            <pc:docMk/>
            <pc:sldMk cId="2344520701" sldId="312"/>
            <ac:spMk id="103" creationId="{99F7CF90-4202-49D4-A137-02B6F9E3DB0F}"/>
          </ac:spMkLst>
        </pc:spChg>
        <pc:spChg chg="add del mod">
          <ac:chgData name="Domonkos Márk" userId="5b754e74-2ec2-4aaf-b9f5-cf8f0656bdfa" providerId="ADAL" clId="{F4C2286D-0DBE-4644-A538-34A6C903FB9C}" dt="2022-01-17T10:25:43.038" v="7012"/>
          <ac:spMkLst>
            <pc:docMk/>
            <pc:sldMk cId="2344520701" sldId="312"/>
            <ac:spMk id="104" creationId="{CD329FA3-5252-45A9-BF06-9FC0B3A695B0}"/>
          </ac:spMkLst>
        </pc:spChg>
        <pc:spChg chg="add del mod">
          <ac:chgData name="Domonkos Márk" userId="5b754e74-2ec2-4aaf-b9f5-cf8f0656bdfa" providerId="ADAL" clId="{F4C2286D-0DBE-4644-A538-34A6C903FB9C}" dt="2022-01-17T10:25:43.038" v="7012"/>
          <ac:spMkLst>
            <pc:docMk/>
            <pc:sldMk cId="2344520701" sldId="312"/>
            <ac:spMk id="105" creationId="{3A7E363E-762B-472A-B014-26CC2BBB9331}"/>
          </ac:spMkLst>
        </pc:spChg>
        <pc:spChg chg="add del mod">
          <ac:chgData name="Domonkos Márk" userId="5b754e74-2ec2-4aaf-b9f5-cf8f0656bdfa" providerId="ADAL" clId="{F4C2286D-0DBE-4644-A538-34A6C903FB9C}" dt="2022-01-17T10:25:43.038" v="7012"/>
          <ac:spMkLst>
            <pc:docMk/>
            <pc:sldMk cId="2344520701" sldId="312"/>
            <ac:spMk id="106" creationId="{726FE3E9-4F96-4DBD-A361-02175BD598B0}"/>
          </ac:spMkLst>
        </pc:spChg>
        <pc:spChg chg="add del mod">
          <ac:chgData name="Domonkos Márk" userId="5b754e74-2ec2-4aaf-b9f5-cf8f0656bdfa" providerId="ADAL" clId="{F4C2286D-0DBE-4644-A538-34A6C903FB9C}" dt="2022-01-17T10:25:43.038" v="7012"/>
          <ac:spMkLst>
            <pc:docMk/>
            <pc:sldMk cId="2344520701" sldId="312"/>
            <ac:spMk id="107" creationId="{2EB18B29-F1F2-4DC5-A840-CCB739692CFB}"/>
          </ac:spMkLst>
        </pc:spChg>
        <pc:spChg chg="add del mod">
          <ac:chgData name="Domonkos Márk" userId="5b754e74-2ec2-4aaf-b9f5-cf8f0656bdfa" providerId="ADAL" clId="{F4C2286D-0DBE-4644-A538-34A6C903FB9C}" dt="2022-01-17T10:25:43.038" v="7012"/>
          <ac:spMkLst>
            <pc:docMk/>
            <pc:sldMk cId="2344520701" sldId="312"/>
            <ac:spMk id="108" creationId="{76688F06-F489-49F8-B01B-90195D2E1DAC}"/>
          </ac:spMkLst>
        </pc:spChg>
        <pc:spChg chg="add del mod">
          <ac:chgData name="Domonkos Márk" userId="5b754e74-2ec2-4aaf-b9f5-cf8f0656bdfa" providerId="ADAL" clId="{F4C2286D-0DBE-4644-A538-34A6C903FB9C}" dt="2022-01-17T10:25:43.038" v="7012"/>
          <ac:spMkLst>
            <pc:docMk/>
            <pc:sldMk cId="2344520701" sldId="312"/>
            <ac:spMk id="109" creationId="{37DA77B7-4341-4B9C-A25C-29CEAEE9013A}"/>
          </ac:spMkLst>
        </pc:spChg>
        <pc:spChg chg="add del mod">
          <ac:chgData name="Domonkos Márk" userId="5b754e74-2ec2-4aaf-b9f5-cf8f0656bdfa" providerId="ADAL" clId="{F4C2286D-0DBE-4644-A538-34A6C903FB9C}" dt="2022-01-17T10:25:43.038" v="7012"/>
          <ac:spMkLst>
            <pc:docMk/>
            <pc:sldMk cId="2344520701" sldId="312"/>
            <ac:spMk id="110" creationId="{E2CDEDF7-3CA5-49EF-AD77-633D35A76C79}"/>
          </ac:spMkLst>
        </pc:spChg>
        <pc:spChg chg="add del mod">
          <ac:chgData name="Domonkos Márk" userId="5b754e74-2ec2-4aaf-b9f5-cf8f0656bdfa" providerId="ADAL" clId="{F4C2286D-0DBE-4644-A538-34A6C903FB9C}" dt="2022-01-17T10:25:43.038" v="7012"/>
          <ac:spMkLst>
            <pc:docMk/>
            <pc:sldMk cId="2344520701" sldId="312"/>
            <ac:spMk id="111" creationId="{33831D06-D057-4D88-9017-7AD54D4A1CD0}"/>
          </ac:spMkLst>
        </pc:spChg>
        <pc:spChg chg="add del mod">
          <ac:chgData name="Domonkos Márk" userId="5b754e74-2ec2-4aaf-b9f5-cf8f0656bdfa" providerId="ADAL" clId="{F4C2286D-0DBE-4644-A538-34A6C903FB9C}" dt="2022-01-17T10:25:43.038" v="7012"/>
          <ac:spMkLst>
            <pc:docMk/>
            <pc:sldMk cId="2344520701" sldId="312"/>
            <ac:spMk id="112" creationId="{EC96436C-252F-4066-B46B-83613924B78A}"/>
          </ac:spMkLst>
        </pc:spChg>
        <pc:spChg chg="add del mod">
          <ac:chgData name="Domonkos Márk" userId="5b754e74-2ec2-4aaf-b9f5-cf8f0656bdfa" providerId="ADAL" clId="{F4C2286D-0DBE-4644-A538-34A6C903FB9C}" dt="2022-01-17T10:25:43.038" v="7012"/>
          <ac:spMkLst>
            <pc:docMk/>
            <pc:sldMk cId="2344520701" sldId="312"/>
            <ac:spMk id="113" creationId="{A3CA076A-E15D-41B0-A8F3-32B0DBECC20F}"/>
          </ac:spMkLst>
        </pc:spChg>
        <pc:spChg chg="mod">
          <ac:chgData name="Domonkos Márk" userId="5b754e74-2ec2-4aaf-b9f5-cf8f0656bdfa" providerId="ADAL" clId="{F4C2286D-0DBE-4644-A538-34A6C903FB9C}" dt="2022-01-17T10:25:42.493" v="7011" actId="1076"/>
          <ac:spMkLst>
            <pc:docMk/>
            <pc:sldMk cId="2344520701" sldId="312"/>
            <ac:spMk id="115" creationId="{19351045-266A-4D58-BD2A-E27930F7E3E5}"/>
          </ac:spMkLst>
        </pc:spChg>
        <pc:spChg chg="mod">
          <ac:chgData name="Domonkos Márk" userId="5b754e74-2ec2-4aaf-b9f5-cf8f0656bdfa" providerId="ADAL" clId="{F4C2286D-0DBE-4644-A538-34A6C903FB9C}" dt="2022-01-17T10:25:42.493" v="7011" actId="1076"/>
          <ac:spMkLst>
            <pc:docMk/>
            <pc:sldMk cId="2344520701" sldId="312"/>
            <ac:spMk id="116" creationId="{AED295DD-96BD-4588-AC9C-49DBC8A23778}"/>
          </ac:spMkLst>
        </pc:spChg>
        <pc:spChg chg="mod">
          <ac:chgData name="Domonkos Márk" userId="5b754e74-2ec2-4aaf-b9f5-cf8f0656bdfa" providerId="ADAL" clId="{F4C2286D-0DBE-4644-A538-34A6C903FB9C}" dt="2022-01-17T10:25:42.493" v="7011" actId="1076"/>
          <ac:spMkLst>
            <pc:docMk/>
            <pc:sldMk cId="2344520701" sldId="312"/>
            <ac:spMk id="117" creationId="{94F63AB1-6B94-492C-9C00-743E3FC62792}"/>
          </ac:spMkLst>
        </pc:spChg>
        <pc:spChg chg="mod">
          <ac:chgData name="Domonkos Márk" userId="5b754e74-2ec2-4aaf-b9f5-cf8f0656bdfa" providerId="ADAL" clId="{F4C2286D-0DBE-4644-A538-34A6C903FB9C}" dt="2022-01-17T10:25:42.493" v="7011" actId="1076"/>
          <ac:spMkLst>
            <pc:docMk/>
            <pc:sldMk cId="2344520701" sldId="312"/>
            <ac:spMk id="118" creationId="{E2755D0D-865F-4F75-9785-6C1B189A8B94}"/>
          </ac:spMkLst>
        </pc:spChg>
        <pc:spChg chg="mod">
          <ac:chgData name="Domonkos Márk" userId="5b754e74-2ec2-4aaf-b9f5-cf8f0656bdfa" providerId="ADAL" clId="{F4C2286D-0DBE-4644-A538-34A6C903FB9C}" dt="2022-01-17T10:25:42.493" v="7011" actId="1076"/>
          <ac:spMkLst>
            <pc:docMk/>
            <pc:sldMk cId="2344520701" sldId="312"/>
            <ac:spMk id="120" creationId="{A0EEE98A-448F-4300-82F7-1229ACCC25F1}"/>
          </ac:spMkLst>
        </pc:spChg>
        <pc:spChg chg="mod">
          <ac:chgData name="Domonkos Márk" userId="5b754e74-2ec2-4aaf-b9f5-cf8f0656bdfa" providerId="ADAL" clId="{F4C2286D-0DBE-4644-A538-34A6C903FB9C}" dt="2022-01-17T10:25:42.493" v="7011" actId="1076"/>
          <ac:spMkLst>
            <pc:docMk/>
            <pc:sldMk cId="2344520701" sldId="312"/>
            <ac:spMk id="121" creationId="{D6482B73-66A4-4802-834A-988C1F4EBDFF}"/>
          </ac:spMkLst>
        </pc:spChg>
        <pc:spChg chg="mod">
          <ac:chgData name="Domonkos Márk" userId="5b754e74-2ec2-4aaf-b9f5-cf8f0656bdfa" providerId="ADAL" clId="{F4C2286D-0DBE-4644-A538-34A6C903FB9C}" dt="2022-01-17T10:25:42.493" v="7011" actId="1076"/>
          <ac:spMkLst>
            <pc:docMk/>
            <pc:sldMk cId="2344520701" sldId="312"/>
            <ac:spMk id="122" creationId="{0BEC98B3-9E7E-4373-A9A9-C3956968A4D3}"/>
          </ac:spMkLst>
        </pc:spChg>
        <pc:spChg chg="mod">
          <ac:chgData name="Domonkos Márk" userId="5b754e74-2ec2-4aaf-b9f5-cf8f0656bdfa" providerId="ADAL" clId="{F4C2286D-0DBE-4644-A538-34A6C903FB9C}" dt="2022-01-17T10:25:42.493" v="7011" actId="1076"/>
          <ac:spMkLst>
            <pc:docMk/>
            <pc:sldMk cId="2344520701" sldId="312"/>
            <ac:spMk id="123" creationId="{58E48CB2-2120-4414-86AB-30DDB319FBCB}"/>
          </ac:spMkLst>
        </pc:spChg>
        <pc:spChg chg="mod">
          <ac:chgData name="Domonkos Márk" userId="5b754e74-2ec2-4aaf-b9f5-cf8f0656bdfa" providerId="ADAL" clId="{F4C2286D-0DBE-4644-A538-34A6C903FB9C}" dt="2022-01-17T10:25:42.493" v="7011" actId="1076"/>
          <ac:spMkLst>
            <pc:docMk/>
            <pc:sldMk cId="2344520701" sldId="312"/>
            <ac:spMk id="124" creationId="{1E6312A7-0ADC-4D55-AB2A-1FB099D6063B}"/>
          </ac:spMkLst>
        </pc:spChg>
        <pc:spChg chg="add del mod">
          <ac:chgData name="Domonkos Márk" userId="5b754e74-2ec2-4aaf-b9f5-cf8f0656bdfa" providerId="ADAL" clId="{F4C2286D-0DBE-4644-A538-34A6C903FB9C}" dt="2022-01-17T10:25:43.038" v="7012"/>
          <ac:spMkLst>
            <pc:docMk/>
            <pc:sldMk cId="2344520701" sldId="312"/>
            <ac:spMk id="125" creationId="{135A527B-0FB0-413E-9DB4-7260416745BB}"/>
          </ac:spMkLst>
        </pc:spChg>
        <pc:spChg chg="add del mod">
          <ac:chgData name="Domonkos Márk" userId="5b754e74-2ec2-4aaf-b9f5-cf8f0656bdfa" providerId="ADAL" clId="{F4C2286D-0DBE-4644-A538-34A6C903FB9C}" dt="2022-01-17T10:25:43.038" v="7012"/>
          <ac:spMkLst>
            <pc:docMk/>
            <pc:sldMk cId="2344520701" sldId="312"/>
            <ac:spMk id="126" creationId="{23B0FE55-40E6-4DFC-BECB-D7AB4FE1555C}"/>
          </ac:spMkLst>
        </pc:spChg>
        <pc:spChg chg="add del mod">
          <ac:chgData name="Domonkos Márk" userId="5b754e74-2ec2-4aaf-b9f5-cf8f0656bdfa" providerId="ADAL" clId="{F4C2286D-0DBE-4644-A538-34A6C903FB9C}" dt="2022-01-17T10:25:43.038" v="7012"/>
          <ac:spMkLst>
            <pc:docMk/>
            <pc:sldMk cId="2344520701" sldId="312"/>
            <ac:spMk id="127" creationId="{A4C427FF-4A52-403A-B83D-8802D5C29527}"/>
          </ac:spMkLst>
        </pc:spChg>
        <pc:spChg chg="add del mod">
          <ac:chgData name="Domonkos Márk" userId="5b754e74-2ec2-4aaf-b9f5-cf8f0656bdfa" providerId="ADAL" clId="{F4C2286D-0DBE-4644-A538-34A6C903FB9C}" dt="2022-01-17T10:25:43.038" v="7012"/>
          <ac:spMkLst>
            <pc:docMk/>
            <pc:sldMk cId="2344520701" sldId="312"/>
            <ac:spMk id="128" creationId="{AD7FD87E-E9C0-496B-B71F-0CDF886E85B6}"/>
          </ac:spMkLst>
        </pc:spChg>
        <pc:spChg chg="add del mod">
          <ac:chgData name="Domonkos Márk" userId="5b754e74-2ec2-4aaf-b9f5-cf8f0656bdfa" providerId="ADAL" clId="{F4C2286D-0DBE-4644-A538-34A6C903FB9C}" dt="2022-01-17T10:25:43.038" v="7012"/>
          <ac:spMkLst>
            <pc:docMk/>
            <pc:sldMk cId="2344520701" sldId="312"/>
            <ac:spMk id="129" creationId="{A745C86C-9103-4264-A2BF-3DC8E19E3C1E}"/>
          </ac:spMkLst>
        </pc:spChg>
        <pc:spChg chg="add del mod">
          <ac:chgData name="Domonkos Márk" userId="5b754e74-2ec2-4aaf-b9f5-cf8f0656bdfa" providerId="ADAL" clId="{F4C2286D-0DBE-4644-A538-34A6C903FB9C}" dt="2022-01-17T10:25:43.038" v="7012"/>
          <ac:spMkLst>
            <pc:docMk/>
            <pc:sldMk cId="2344520701" sldId="312"/>
            <ac:spMk id="130" creationId="{60C5C2BA-E337-4123-B48C-E9FA6F371ECA}"/>
          </ac:spMkLst>
        </pc:spChg>
        <pc:spChg chg="add del mod">
          <ac:chgData name="Domonkos Márk" userId="5b754e74-2ec2-4aaf-b9f5-cf8f0656bdfa" providerId="ADAL" clId="{F4C2286D-0DBE-4644-A538-34A6C903FB9C}" dt="2022-01-17T10:25:43.038" v="7012"/>
          <ac:spMkLst>
            <pc:docMk/>
            <pc:sldMk cId="2344520701" sldId="312"/>
            <ac:spMk id="131" creationId="{AABD2587-B7AC-4856-B23E-85972C906ACC}"/>
          </ac:spMkLst>
        </pc:spChg>
        <pc:spChg chg="add del mod">
          <ac:chgData name="Domonkos Márk" userId="5b754e74-2ec2-4aaf-b9f5-cf8f0656bdfa" providerId="ADAL" clId="{F4C2286D-0DBE-4644-A538-34A6C903FB9C}" dt="2022-01-17T10:25:43.038" v="7012"/>
          <ac:spMkLst>
            <pc:docMk/>
            <pc:sldMk cId="2344520701" sldId="312"/>
            <ac:spMk id="132" creationId="{FE7F19B0-D0A0-4D29-A2B9-F584DC0BE861}"/>
          </ac:spMkLst>
        </pc:spChg>
        <pc:spChg chg="add del mod">
          <ac:chgData name="Domonkos Márk" userId="5b754e74-2ec2-4aaf-b9f5-cf8f0656bdfa" providerId="ADAL" clId="{F4C2286D-0DBE-4644-A538-34A6C903FB9C}" dt="2022-01-17T10:25:43.038" v="7012"/>
          <ac:spMkLst>
            <pc:docMk/>
            <pc:sldMk cId="2344520701" sldId="312"/>
            <ac:spMk id="133" creationId="{9C7B3EB4-E9C3-45FE-BB49-41E60B8F63D7}"/>
          </ac:spMkLst>
        </pc:spChg>
        <pc:spChg chg="add del mod">
          <ac:chgData name="Domonkos Márk" userId="5b754e74-2ec2-4aaf-b9f5-cf8f0656bdfa" providerId="ADAL" clId="{F4C2286D-0DBE-4644-A538-34A6C903FB9C}" dt="2022-01-17T10:25:43.038" v="7012"/>
          <ac:spMkLst>
            <pc:docMk/>
            <pc:sldMk cId="2344520701" sldId="312"/>
            <ac:spMk id="134" creationId="{17089B88-F7C2-49EF-BD28-33BA5C41453C}"/>
          </ac:spMkLst>
        </pc:spChg>
        <pc:spChg chg="add del mod">
          <ac:chgData name="Domonkos Márk" userId="5b754e74-2ec2-4aaf-b9f5-cf8f0656bdfa" providerId="ADAL" clId="{F4C2286D-0DBE-4644-A538-34A6C903FB9C}" dt="2022-01-17T10:25:43.038" v="7012"/>
          <ac:spMkLst>
            <pc:docMk/>
            <pc:sldMk cId="2344520701" sldId="312"/>
            <ac:spMk id="135" creationId="{F9959F94-037F-472B-9635-738E3F1188E2}"/>
          </ac:spMkLst>
        </pc:spChg>
        <pc:spChg chg="add del mod">
          <ac:chgData name="Domonkos Márk" userId="5b754e74-2ec2-4aaf-b9f5-cf8f0656bdfa" providerId="ADAL" clId="{F4C2286D-0DBE-4644-A538-34A6C903FB9C}" dt="2022-01-17T10:25:43.038" v="7012"/>
          <ac:spMkLst>
            <pc:docMk/>
            <pc:sldMk cId="2344520701" sldId="312"/>
            <ac:spMk id="136" creationId="{3F12841E-E505-4668-B2DF-5DEA38C1A757}"/>
          </ac:spMkLst>
        </pc:spChg>
        <pc:spChg chg="add del mod">
          <ac:chgData name="Domonkos Márk" userId="5b754e74-2ec2-4aaf-b9f5-cf8f0656bdfa" providerId="ADAL" clId="{F4C2286D-0DBE-4644-A538-34A6C903FB9C}" dt="2022-01-17T10:25:43.038" v="7012"/>
          <ac:spMkLst>
            <pc:docMk/>
            <pc:sldMk cId="2344520701" sldId="312"/>
            <ac:spMk id="146" creationId="{233E7A64-E424-434A-962F-B3151E45619F}"/>
          </ac:spMkLst>
        </pc:spChg>
        <pc:spChg chg="add del mod">
          <ac:chgData name="Domonkos Márk" userId="5b754e74-2ec2-4aaf-b9f5-cf8f0656bdfa" providerId="ADAL" clId="{F4C2286D-0DBE-4644-A538-34A6C903FB9C}" dt="2022-01-17T10:25:43.038" v="7012"/>
          <ac:spMkLst>
            <pc:docMk/>
            <pc:sldMk cId="2344520701" sldId="312"/>
            <ac:spMk id="147" creationId="{457BAE1F-487C-467B-8B05-3A053FCB3C3E}"/>
          </ac:spMkLst>
        </pc:spChg>
        <pc:spChg chg="add del mod">
          <ac:chgData name="Domonkos Márk" userId="5b754e74-2ec2-4aaf-b9f5-cf8f0656bdfa" providerId="ADAL" clId="{F4C2286D-0DBE-4644-A538-34A6C903FB9C}" dt="2022-01-17T10:25:43.038" v="7012"/>
          <ac:spMkLst>
            <pc:docMk/>
            <pc:sldMk cId="2344520701" sldId="312"/>
            <ac:spMk id="148" creationId="{136B1F01-E9F9-4740-ABEC-6977B2952873}"/>
          </ac:spMkLst>
        </pc:spChg>
        <pc:spChg chg="add del mod">
          <ac:chgData name="Domonkos Márk" userId="5b754e74-2ec2-4aaf-b9f5-cf8f0656bdfa" providerId="ADAL" clId="{F4C2286D-0DBE-4644-A538-34A6C903FB9C}" dt="2022-01-17T10:25:43.038" v="7012"/>
          <ac:spMkLst>
            <pc:docMk/>
            <pc:sldMk cId="2344520701" sldId="312"/>
            <ac:spMk id="149" creationId="{D0E90B6F-A06C-4D8F-944C-8B9C260294A9}"/>
          </ac:spMkLst>
        </pc:spChg>
        <pc:grpChg chg="add del mod">
          <ac:chgData name="Domonkos Márk" userId="5b754e74-2ec2-4aaf-b9f5-cf8f0656bdfa" providerId="ADAL" clId="{F4C2286D-0DBE-4644-A538-34A6C903FB9C}" dt="2022-01-17T10:25:08.551" v="7004"/>
          <ac:grpSpMkLst>
            <pc:docMk/>
            <pc:sldMk cId="2344520701" sldId="312"/>
            <ac:grpSpMk id="7" creationId="{7922064B-8F76-4F94-93C8-7A7456D26D9B}"/>
          </ac:grpSpMkLst>
        </pc:grpChg>
        <pc:grpChg chg="add del mod">
          <ac:chgData name="Domonkos Márk" userId="5b754e74-2ec2-4aaf-b9f5-cf8f0656bdfa" providerId="ADAL" clId="{F4C2286D-0DBE-4644-A538-34A6C903FB9C}" dt="2022-01-17T10:25:08.551" v="7004"/>
          <ac:grpSpMkLst>
            <pc:docMk/>
            <pc:sldMk cId="2344520701" sldId="312"/>
            <ac:grpSpMk id="30" creationId="{B73F49EA-30CD-41D5-9F23-349D4C366CB3}"/>
          </ac:grpSpMkLst>
        </pc:grpChg>
        <pc:grpChg chg="add del mod">
          <ac:chgData name="Domonkos Márk" userId="5b754e74-2ec2-4aaf-b9f5-cf8f0656bdfa" providerId="ADAL" clId="{F4C2286D-0DBE-4644-A538-34A6C903FB9C}" dt="2022-01-17T10:25:43.038" v="7012"/>
          <ac:grpSpMkLst>
            <pc:docMk/>
            <pc:sldMk cId="2344520701" sldId="312"/>
            <ac:grpSpMk id="56" creationId="{2F4B3633-516A-4A5A-89AA-8F85A29A83D9}"/>
          </ac:grpSpMkLst>
        </pc:grpChg>
        <pc:grpChg chg="add del mod">
          <ac:chgData name="Domonkos Márk" userId="5b754e74-2ec2-4aaf-b9f5-cf8f0656bdfa" providerId="ADAL" clId="{F4C2286D-0DBE-4644-A538-34A6C903FB9C}" dt="2022-01-17T10:25:43.038" v="7012"/>
          <ac:grpSpMkLst>
            <pc:docMk/>
            <pc:sldMk cId="2344520701" sldId="312"/>
            <ac:grpSpMk id="80" creationId="{1D78DF98-8548-454E-9127-380CE2C112B4}"/>
          </ac:grpSpMkLst>
        </pc:grpChg>
        <pc:grpChg chg="add del mod">
          <ac:chgData name="Domonkos Márk" userId="5b754e74-2ec2-4aaf-b9f5-cf8f0656bdfa" providerId="ADAL" clId="{F4C2286D-0DBE-4644-A538-34A6C903FB9C}" dt="2022-01-17T10:25:43.038" v="7012"/>
          <ac:grpSpMkLst>
            <pc:docMk/>
            <pc:sldMk cId="2344520701" sldId="312"/>
            <ac:grpSpMk id="114" creationId="{1ACB9687-B3EE-494A-98F7-7A1152715B7E}"/>
          </ac:grpSpMkLst>
        </pc:grpChg>
        <pc:grpChg chg="add del mod">
          <ac:chgData name="Domonkos Márk" userId="5b754e74-2ec2-4aaf-b9f5-cf8f0656bdfa" providerId="ADAL" clId="{F4C2286D-0DBE-4644-A538-34A6C903FB9C}" dt="2022-01-17T10:25:43.038" v="7012"/>
          <ac:grpSpMkLst>
            <pc:docMk/>
            <pc:sldMk cId="2344520701" sldId="312"/>
            <ac:grpSpMk id="119" creationId="{3C868FF6-B82D-4803-8177-F6F91128014E}"/>
          </ac:grpSpMkLst>
        </pc:grpChg>
        <pc:graphicFrameChg chg="add del mod">
          <ac:chgData name="Domonkos Márk" userId="5b754e74-2ec2-4aaf-b9f5-cf8f0656bdfa" providerId="ADAL" clId="{F4C2286D-0DBE-4644-A538-34A6C903FB9C}" dt="2022-01-17T10:25:43.038" v="7012"/>
          <ac:graphicFrameMkLst>
            <pc:docMk/>
            <pc:sldMk cId="2344520701" sldId="312"/>
            <ac:graphicFrameMk id="137" creationId="{8DA6B000-3E08-4FFF-B7CD-7BF75342DA5B}"/>
          </ac:graphicFrameMkLst>
        </pc:graphicFrameChg>
        <pc:graphicFrameChg chg="add del mod">
          <ac:chgData name="Domonkos Márk" userId="5b754e74-2ec2-4aaf-b9f5-cf8f0656bdfa" providerId="ADAL" clId="{F4C2286D-0DBE-4644-A538-34A6C903FB9C}" dt="2022-01-17T10:25:43.038" v="7012"/>
          <ac:graphicFrameMkLst>
            <pc:docMk/>
            <pc:sldMk cId="2344520701" sldId="312"/>
            <ac:graphicFrameMk id="138" creationId="{60947DD8-3A76-449B-B008-863E81F70559}"/>
          </ac:graphicFrameMkLst>
        </pc:graphicFrameChg>
        <pc:graphicFrameChg chg="add del mod">
          <ac:chgData name="Domonkos Márk" userId="5b754e74-2ec2-4aaf-b9f5-cf8f0656bdfa" providerId="ADAL" clId="{F4C2286D-0DBE-4644-A538-34A6C903FB9C}" dt="2022-01-17T10:25:43.038" v="7012"/>
          <ac:graphicFrameMkLst>
            <pc:docMk/>
            <pc:sldMk cId="2344520701" sldId="312"/>
            <ac:graphicFrameMk id="139" creationId="{53ED5F1F-3FBF-4D5C-A6F1-B1FD45E83D51}"/>
          </ac:graphicFrameMkLst>
        </pc:graphicFrameChg>
        <pc:graphicFrameChg chg="add del mod">
          <ac:chgData name="Domonkos Márk" userId="5b754e74-2ec2-4aaf-b9f5-cf8f0656bdfa" providerId="ADAL" clId="{F4C2286D-0DBE-4644-A538-34A6C903FB9C}" dt="2022-01-17T10:25:43.038" v="7012"/>
          <ac:graphicFrameMkLst>
            <pc:docMk/>
            <pc:sldMk cId="2344520701" sldId="312"/>
            <ac:graphicFrameMk id="140" creationId="{0A8DD925-7F09-40ED-AF08-9B2711E26281}"/>
          </ac:graphicFrameMkLst>
        </pc:graphicFrameChg>
        <pc:graphicFrameChg chg="add del mod">
          <ac:chgData name="Domonkos Márk" userId="5b754e74-2ec2-4aaf-b9f5-cf8f0656bdfa" providerId="ADAL" clId="{F4C2286D-0DBE-4644-A538-34A6C903FB9C}" dt="2022-01-17T10:25:43.038" v="7012"/>
          <ac:graphicFrameMkLst>
            <pc:docMk/>
            <pc:sldMk cId="2344520701" sldId="312"/>
            <ac:graphicFrameMk id="141" creationId="{99B92C8D-8FC3-484C-A7E2-D030B5605AF1}"/>
          </ac:graphicFrameMkLst>
        </pc:graphicFrameChg>
        <pc:graphicFrameChg chg="add del mod">
          <ac:chgData name="Domonkos Márk" userId="5b754e74-2ec2-4aaf-b9f5-cf8f0656bdfa" providerId="ADAL" clId="{F4C2286D-0DBE-4644-A538-34A6C903FB9C}" dt="2022-01-17T10:25:43.038" v="7012"/>
          <ac:graphicFrameMkLst>
            <pc:docMk/>
            <pc:sldMk cId="2344520701" sldId="312"/>
            <ac:graphicFrameMk id="142" creationId="{5345A21A-3DE1-416B-9ADD-F67B699F898B}"/>
          </ac:graphicFrameMkLst>
        </pc:graphicFrameChg>
        <pc:graphicFrameChg chg="add del mod">
          <ac:chgData name="Domonkos Márk" userId="5b754e74-2ec2-4aaf-b9f5-cf8f0656bdfa" providerId="ADAL" clId="{F4C2286D-0DBE-4644-A538-34A6C903FB9C}" dt="2022-01-17T10:25:43.038" v="7012"/>
          <ac:graphicFrameMkLst>
            <pc:docMk/>
            <pc:sldMk cId="2344520701" sldId="312"/>
            <ac:graphicFrameMk id="143" creationId="{CB5E3F19-2772-493C-921C-831BFC24009E}"/>
          </ac:graphicFrameMkLst>
        </pc:graphicFrameChg>
        <pc:graphicFrameChg chg="add del mod">
          <ac:chgData name="Domonkos Márk" userId="5b754e74-2ec2-4aaf-b9f5-cf8f0656bdfa" providerId="ADAL" clId="{F4C2286D-0DBE-4644-A538-34A6C903FB9C}" dt="2022-01-17T10:25:43.038" v="7012"/>
          <ac:graphicFrameMkLst>
            <pc:docMk/>
            <pc:sldMk cId="2344520701" sldId="312"/>
            <ac:graphicFrameMk id="144" creationId="{040DACAA-AD01-4323-BD57-830C8A72ED09}"/>
          </ac:graphicFrameMkLst>
        </pc:graphicFrameChg>
        <pc:graphicFrameChg chg="add del mod">
          <ac:chgData name="Domonkos Márk" userId="5b754e74-2ec2-4aaf-b9f5-cf8f0656bdfa" providerId="ADAL" clId="{F4C2286D-0DBE-4644-A538-34A6C903FB9C}" dt="2022-01-17T10:25:43.038" v="7012"/>
          <ac:graphicFrameMkLst>
            <pc:docMk/>
            <pc:sldMk cId="2344520701" sldId="312"/>
            <ac:graphicFrameMk id="145" creationId="{AF9CD84D-65DF-4FFC-AD84-0C952A2F5FCF}"/>
          </ac:graphicFrameMkLst>
        </pc:graphicFrameChg>
        <pc:picChg chg="add del mod ord modCrop">
          <ac:chgData name="Domonkos Márk" userId="5b754e74-2ec2-4aaf-b9f5-cf8f0656bdfa" providerId="ADAL" clId="{F4C2286D-0DBE-4644-A538-34A6C903FB9C}" dt="2022-01-17T10:27:41.387" v="7022" actId="478"/>
          <ac:picMkLst>
            <pc:docMk/>
            <pc:sldMk cId="2344520701" sldId="312"/>
            <ac:picMk id="151" creationId="{28FABA7A-219F-487D-8A67-CF9579D2F88D}"/>
          </ac:picMkLst>
        </pc:picChg>
        <pc:picChg chg="add mod">
          <ac:chgData name="Domonkos Márk" userId="5b754e74-2ec2-4aaf-b9f5-cf8f0656bdfa" providerId="ADAL" clId="{F4C2286D-0DBE-4644-A538-34A6C903FB9C}" dt="2022-01-17T10:28:08.068" v="7030" actId="1076"/>
          <ac:picMkLst>
            <pc:docMk/>
            <pc:sldMk cId="2344520701" sldId="312"/>
            <ac:picMk id="153" creationId="{AEE6C210-99CB-4C46-BE9C-098192AD31A5}"/>
          </ac:picMkLst>
        </pc:picChg>
      </pc:sldChg>
      <pc:sldChg chg="addSp delSp modSp new mod">
        <pc:chgData name="Domonkos Márk" userId="5b754e74-2ec2-4aaf-b9f5-cf8f0656bdfa" providerId="ADAL" clId="{F4C2286D-0DBE-4644-A538-34A6C903FB9C}" dt="2022-01-17T10:29:00.453" v="7060"/>
        <pc:sldMkLst>
          <pc:docMk/>
          <pc:sldMk cId="2259362850" sldId="313"/>
        </pc:sldMkLst>
        <pc:spChg chg="del">
          <ac:chgData name="Domonkos Márk" userId="5b754e74-2ec2-4aaf-b9f5-cf8f0656bdfa" providerId="ADAL" clId="{F4C2286D-0DBE-4644-A538-34A6C903FB9C}" dt="2022-01-17T10:29:00.453" v="7060"/>
          <ac:spMkLst>
            <pc:docMk/>
            <pc:sldMk cId="2259362850" sldId="313"/>
            <ac:spMk id="2" creationId="{FDE67511-AD11-414E-880D-E6CA3B093315}"/>
          </ac:spMkLst>
        </pc:spChg>
        <pc:spChg chg="mod">
          <ac:chgData name="Domonkos Márk" userId="5b754e74-2ec2-4aaf-b9f5-cf8f0656bdfa" providerId="ADAL" clId="{F4C2286D-0DBE-4644-A538-34A6C903FB9C}" dt="2022-01-17T10:28:55.377" v="7059" actId="20577"/>
          <ac:spMkLst>
            <pc:docMk/>
            <pc:sldMk cId="2259362850" sldId="313"/>
            <ac:spMk id="6" creationId="{E3DE062D-4AA2-4709-8142-DE5C511F47E1}"/>
          </ac:spMkLst>
        </pc:spChg>
        <pc:picChg chg="add mod">
          <ac:chgData name="Domonkos Márk" userId="5b754e74-2ec2-4aaf-b9f5-cf8f0656bdfa" providerId="ADAL" clId="{F4C2286D-0DBE-4644-A538-34A6C903FB9C}" dt="2022-01-17T10:29:00.453" v="7060"/>
          <ac:picMkLst>
            <pc:docMk/>
            <pc:sldMk cId="2259362850" sldId="313"/>
            <ac:picMk id="7" creationId="{FDC457F5-CAA6-4390-8E5F-1C60602921CB}"/>
          </ac:picMkLst>
        </pc:picChg>
      </pc:sldChg>
      <pc:sldChg chg="addSp delSp modSp new mod">
        <pc:chgData name="Domonkos Márk" userId="5b754e74-2ec2-4aaf-b9f5-cf8f0656bdfa" providerId="ADAL" clId="{F4C2286D-0DBE-4644-A538-34A6C903FB9C}" dt="2022-01-17T10:30:31.246" v="7166" actId="20577"/>
        <pc:sldMkLst>
          <pc:docMk/>
          <pc:sldMk cId="1413527160" sldId="314"/>
        </pc:sldMkLst>
        <pc:spChg chg="del">
          <ac:chgData name="Domonkos Márk" userId="5b754e74-2ec2-4aaf-b9f5-cf8f0656bdfa" providerId="ADAL" clId="{F4C2286D-0DBE-4644-A538-34A6C903FB9C}" dt="2022-01-17T10:29:22.664" v="7095"/>
          <ac:spMkLst>
            <pc:docMk/>
            <pc:sldMk cId="1413527160" sldId="314"/>
            <ac:spMk id="2" creationId="{F36529C9-BCEE-489B-8F66-366D4498C478}"/>
          </ac:spMkLst>
        </pc:spChg>
        <pc:spChg chg="mod">
          <ac:chgData name="Domonkos Márk" userId="5b754e74-2ec2-4aaf-b9f5-cf8f0656bdfa" providerId="ADAL" clId="{F4C2286D-0DBE-4644-A538-34A6C903FB9C}" dt="2022-01-17T10:30:31.246" v="7166" actId="20577"/>
          <ac:spMkLst>
            <pc:docMk/>
            <pc:sldMk cId="1413527160" sldId="314"/>
            <ac:spMk id="6" creationId="{2A491C4A-7F76-47DA-99CF-CAE7DD504FAA}"/>
          </ac:spMkLst>
        </pc:spChg>
        <pc:picChg chg="add mod">
          <ac:chgData name="Domonkos Márk" userId="5b754e74-2ec2-4aaf-b9f5-cf8f0656bdfa" providerId="ADAL" clId="{F4C2286D-0DBE-4644-A538-34A6C903FB9C}" dt="2022-01-17T10:29:22.664" v="7095"/>
          <ac:picMkLst>
            <pc:docMk/>
            <pc:sldMk cId="1413527160" sldId="314"/>
            <ac:picMk id="7" creationId="{CFEFC9A7-6F0F-44C2-BE01-C0B445C5F205}"/>
          </ac:picMkLst>
        </pc:picChg>
      </pc:sldChg>
      <pc:sldChg chg="addSp delSp modSp new mod">
        <pc:chgData name="Domonkos Márk" userId="5b754e74-2ec2-4aaf-b9f5-cf8f0656bdfa" providerId="ADAL" clId="{F4C2286D-0DBE-4644-A538-34A6C903FB9C}" dt="2022-01-17T10:29:40.138" v="7124" actId="20577"/>
        <pc:sldMkLst>
          <pc:docMk/>
          <pc:sldMk cId="3832100066" sldId="315"/>
        </pc:sldMkLst>
        <pc:spChg chg="del">
          <ac:chgData name="Domonkos Márk" userId="5b754e74-2ec2-4aaf-b9f5-cf8f0656bdfa" providerId="ADAL" clId="{F4C2286D-0DBE-4644-A538-34A6C903FB9C}" dt="2022-01-17T10:29:31.302" v="7097"/>
          <ac:spMkLst>
            <pc:docMk/>
            <pc:sldMk cId="3832100066" sldId="315"/>
            <ac:spMk id="2" creationId="{8FBC85B6-AEB5-4B2F-AB01-1DC044EBEE44}"/>
          </ac:spMkLst>
        </pc:spChg>
        <pc:spChg chg="mod">
          <ac:chgData name="Domonkos Márk" userId="5b754e74-2ec2-4aaf-b9f5-cf8f0656bdfa" providerId="ADAL" clId="{F4C2286D-0DBE-4644-A538-34A6C903FB9C}" dt="2022-01-17T10:29:40.138" v="7124" actId="20577"/>
          <ac:spMkLst>
            <pc:docMk/>
            <pc:sldMk cId="3832100066" sldId="315"/>
            <ac:spMk id="6" creationId="{425DA015-7B1C-4A5A-9A90-D395D2061B09}"/>
          </ac:spMkLst>
        </pc:spChg>
        <pc:picChg chg="add mod">
          <ac:chgData name="Domonkos Márk" userId="5b754e74-2ec2-4aaf-b9f5-cf8f0656bdfa" providerId="ADAL" clId="{F4C2286D-0DBE-4644-A538-34A6C903FB9C}" dt="2022-01-17T10:29:31.302" v="7097"/>
          <ac:picMkLst>
            <pc:docMk/>
            <pc:sldMk cId="3832100066" sldId="315"/>
            <ac:picMk id="7" creationId="{1F23CB1D-88F0-4554-8082-C7DE1D3A93F6}"/>
          </ac:picMkLst>
        </pc:picChg>
      </pc:sldChg>
      <pc:sldChg chg="addSp delSp modSp new mod">
        <pc:chgData name="Domonkos Márk" userId="5b754e74-2ec2-4aaf-b9f5-cf8f0656bdfa" providerId="ADAL" clId="{F4C2286D-0DBE-4644-A538-34A6C903FB9C}" dt="2022-01-17T10:30:27.046" v="7164" actId="20577"/>
        <pc:sldMkLst>
          <pc:docMk/>
          <pc:sldMk cId="3217342887" sldId="316"/>
        </pc:sldMkLst>
        <pc:spChg chg="del">
          <ac:chgData name="Domonkos Márk" userId="5b754e74-2ec2-4aaf-b9f5-cf8f0656bdfa" providerId="ADAL" clId="{F4C2286D-0DBE-4644-A538-34A6C903FB9C}" dt="2022-01-17T10:30:07.537" v="7162"/>
          <ac:spMkLst>
            <pc:docMk/>
            <pc:sldMk cId="3217342887" sldId="316"/>
            <ac:spMk id="2" creationId="{4B597BA4-7F8D-4E66-BC23-93A95D8B2BEB}"/>
          </ac:spMkLst>
        </pc:spChg>
        <pc:spChg chg="mod">
          <ac:chgData name="Domonkos Márk" userId="5b754e74-2ec2-4aaf-b9f5-cf8f0656bdfa" providerId="ADAL" clId="{F4C2286D-0DBE-4644-A538-34A6C903FB9C}" dt="2022-01-17T10:30:27.046" v="7164" actId="20577"/>
          <ac:spMkLst>
            <pc:docMk/>
            <pc:sldMk cId="3217342887" sldId="316"/>
            <ac:spMk id="6" creationId="{0AE8B49C-8F92-4DA1-BB9C-01ACFCC8DF62}"/>
          </ac:spMkLst>
        </pc:spChg>
        <pc:picChg chg="add mod">
          <ac:chgData name="Domonkos Márk" userId="5b754e74-2ec2-4aaf-b9f5-cf8f0656bdfa" providerId="ADAL" clId="{F4C2286D-0DBE-4644-A538-34A6C903FB9C}" dt="2022-01-17T10:30:07.537" v="7162"/>
          <ac:picMkLst>
            <pc:docMk/>
            <pc:sldMk cId="3217342887" sldId="316"/>
            <ac:picMk id="7" creationId="{B8C9C469-250D-40D8-8D46-F61BA29DAD26}"/>
          </ac:picMkLst>
        </pc:picChg>
      </pc:sldChg>
      <pc:sldChg chg="modSp new mod">
        <pc:chgData name="Domonkos Márk" userId="5b754e74-2ec2-4aaf-b9f5-cf8f0656bdfa" providerId="ADAL" clId="{F4C2286D-0DBE-4644-A538-34A6C903FB9C}" dt="2022-01-17T10:37:12.807" v="7571" actId="20577"/>
        <pc:sldMkLst>
          <pc:docMk/>
          <pc:sldMk cId="2631726609" sldId="317"/>
        </pc:sldMkLst>
        <pc:spChg chg="mod">
          <ac:chgData name="Domonkos Márk" userId="5b754e74-2ec2-4aaf-b9f5-cf8f0656bdfa" providerId="ADAL" clId="{F4C2286D-0DBE-4644-A538-34A6C903FB9C}" dt="2022-01-17T10:37:12.807" v="7571" actId="20577"/>
          <ac:spMkLst>
            <pc:docMk/>
            <pc:sldMk cId="2631726609" sldId="317"/>
            <ac:spMk id="2" creationId="{7D6CA887-C8E4-4D3E-BDE5-772332657CCD}"/>
          </ac:spMkLst>
        </pc:spChg>
        <pc:spChg chg="mod">
          <ac:chgData name="Domonkos Márk" userId="5b754e74-2ec2-4aaf-b9f5-cf8f0656bdfa" providerId="ADAL" clId="{F4C2286D-0DBE-4644-A538-34A6C903FB9C}" dt="2022-01-17T10:31:23.891" v="7201" actId="20577"/>
          <ac:spMkLst>
            <pc:docMk/>
            <pc:sldMk cId="2631726609" sldId="317"/>
            <ac:spMk id="6" creationId="{5037D1AA-474E-4FA4-912C-14747A109C1C}"/>
          </ac:spMkLst>
        </pc:spChg>
      </pc:sldChg>
      <pc:sldChg chg="modSp new mod">
        <pc:chgData name="Domonkos Márk" userId="5b754e74-2ec2-4aaf-b9f5-cf8f0656bdfa" providerId="ADAL" clId="{F4C2286D-0DBE-4644-A538-34A6C903FB9C}" dt="2022-01-17T10:41:48.418" v="7910" actId="6549"/>
        <pc:sldMkLst>
          <pc:docMk/>
          <pc:sldMk cId="1032618676" sldId="318"/>
        </pc:sldMkLst>
        <pc:spChg chg="mod">
          <ac:chgData name="Domonkos Márk" userId="5b754e74-2ec2-4aaf-b9f5-cf8f0656bdfa" providerId="ADAL" clId="{F4C2286D-0DBE-4644-A538-34A6C903FB9C}" dt="2022-01-17T10:41:48.418" v="7910" actId="6549"/>
          <ac:spMkLst>
            <pc:docMk/>
            <pc:sldMk cId="1032618676" sldId="318"/>
            <ac:spMk id="2" creationId="{BD49CC63-ABF8-4853-BD2A-88FA6DFAA54A}"/>
          </ac:spMkLst>
        </pc:spChg>
        <pc:spChg chg="mod">
          <ac:chgData name="Domonkos Márk" userId="5b754e74-2ec2-4aaf-b9f5-cf8f0656bdfa" providerId="ADAL" clId="{F4C2286D-0DBE-4644-A538-34A6C903FB9C}" dt="2022-01-17T10:38:22.318" v="7617" actId="20577"/>
          <ac:spMkLst>
            <pc:docMk/>
            <pc:sldMk cId="1032618676" sldId="318"/>
            <ac:spMk id="6" creationId="{11F0167D-4CE6-49EF-9A76-6022AB7516BF}"/>
          </ac:spMkLst>
        </pc:spChg>
      </pc:sldChg>
      <pc:sldChg chg="modSp new mod">
        <pc:chgData name="Domonkos Márk" userId="5b754e74-2ec2-4aaf-b9f5-cf8f0656bdfa" providerId="ADAL" clId="{F4C2286D-0DBE-4644-A538-34A6C903FB9C}" dt="2022-01-17T10:57:03.874" v="8376"/>
        <pc:sldMkLst>
          <pc:docMk/>
          <pc:sldMk cId="1620209832" sldId="319"/>
        </pc:sldMkLst>
        <pc:spChg chg="mod">
          <ac:chgData name="Domonkos Márk" userId="5b754e74-2ec2-4aaf-b9f5-cf8f0656bdfa" providerId="ADAL" clId="{F4C2286D-0DBE-4644-A538-34A6C903FB9C}" dt="2022-01-17T10:57:03.874" v="8376"/>
          <ac:spMkLst>
            <pc:docMk/>
            <pc:sldMk cId="1620209832" sldId="319"/>
            <ac:spMk id="2" creationId="{95F66520-9493-4123-A511-0D0C10BC328C}"/>
          </ac:spMkLst>
        </pc:spChg>
        <pc:spChg chg="mod">
          <ac:chgData name="Domonkos Márk" userId="5b754e74-2ec2-4aaf-b9f5-cf8f0656bdfa" providerId="ADAL" clId="{F4C2286D-0DBE-4644-A538-34A6C903FB9C}" dt="2022-01-17T10:47:51.317" v="7967" actId="20577"/>
          <ac:spMkLst>
            <pc:docMk/>
            <pc:sldMk cId="1620209832" sldId="319"/>
            <ac:spMk id="6" creationId="{DD7E2EA0-2FB6-4855-AA3F-4A0E0667E571}"/>
          </ac:spMkLst>
        </pc:spChg>
      </pc:sldChg>
      <pc:sldChg chg="addSp delSp modSp new mod">
        <pc:chgData name="Domonkos Márk" userId="5b754e74-2ec2-4aaf-b9f5-cf8f0656bdfa" providerId="ADAL" clId="{F4C2286D-0DBE-4644-A538-34A6C903FB9C}" dt="2022-01-17T11:38:13.388" v="8602" actId="6549"/>
        <pc:sldMkLst>
          <pc:docMk/>
          <pc:sldMk cId="1055013761" sldId="320"/>
        </pc:sldMkLst>
        <pc:spChg chg="mod">
          <ac:chgData name="Domonkos Márk" userId="5b754e74-2ec2-4aaf-b9f5-cf8f0656bdfa" providerId="ADAL" clId="{F4C2286D-0DBE-4644-A538-34A6C903FB9C}" dt="2022-01-17T11:38:13.388" v="8602" actId="6549"/>
          <ac:spMkLst>
            <pc:docMk/>
            <pc:sldMk cId="1055013761" sldId="320"/>
            <ac:spMk id="2" creationId="{8374A02C-8950-4569-941D-E6E58196A85C}"/>
          </ac:spMkLst>
        </pc:spChg>
        <pc:spChg chg="mod">
          <ac:chgData name="Domonkos Márk" userId="5b754e74-2ec2-4aaf-b9f5-cf8f0656bdfa" providerId="ADAL" clId="{F4C2286D-0DBE-4644-A538-34A6C903FB9C}" dt="2022-01-17T11:33:32.776" v="8401" actId="20577"/>
          <ac:spMkLst>
            <pc:docMk/>
            <pc:sldMk cId="1055013761" sldId="320"/>
            <ac:spMk id="6" creationId="{86398DE3-C305-429E-BF88-1E05AE3249A0}"/>
          </ac:spMkLst>
        </pc:spChg>
        <pc:picChg chg="add del">
          <ac:chgData name="Domonkos Márk" userId="5b754e74-2ec2-4aaf-b9f5-cf8f0656bdfa" providerId="ADAL" clId="{F4C2286D-0DBE-4644-A538-34A6C903FB9C}" dt="2022-01-17T11:32:37.949" v="8379" actId="478"/>
          <ac:picMkLst>
            <pc:docMk/>
            <pc:sldMk cId="1055013761" sldId="320"/>
            <ac:picMk id="8" creationId="{1E605EC3-D111-4A4D-9182-FF4F28063968}"/>
          </ac:picMkLst>
        </pc:picChg>
        <pc:picChg chg="add mod ord">
          <ac:chgData name="Domonkos Márk" userId="5b754e74-2ec2-4aaf-b9f5-cf8f0656bdfa" providerId="ADAL" clId="{F4C2286D-0DBE-4644-A538-34A6C903FB9C}" dt="2022-01-17T11:36:59.636" v="8528" actId="1076"/>
          <ac:picMkLst>
            <pc:docMk/>
            <pc:sldMk cId="1055013761" sldId="320"/>
            <ac:picMk id="10" creationId="{9C9BB595-0F2D-4047-BB20-961EEB6F12A2}"/>
          </ac:picMkLst>
        </pc:picChg>
      </pc:sldChg>
      <pc:sldChg chg="addSp delSp modSp new mod">
        <pc:chgData name="Domonkos Márk" userId="5b754e74-2ec2-4aaf-b9f5-cf8f0656bdfa" providerId="ADAL" clId="{F4C2286D-0DBE-4644-A538-34A6C903FB9C}" dt="2022-01-17T11:39:21.205" v="8612" actId="5793"/>
        <pc:sldMkLst>
          <pc:docMk/>
          <pc:sldMk cId="1125479822" sldId="321"/>
        </pc:sldMkLst>
        <pc:spChg chg="mod">
          <ac:chgData name="Domonkos Márk" userId="5b754e74-2ec2-4aaf-b9f5-cf8f0656bdfa" providerId="ADAL" clId="{F4C2286D-0DBE-4644-A538-34A6C903FB9C}" dt="2022-01-17T11:39:21.205" v="8612" actId="5793"/>
          <ac:spMkLst>
            <pc:docMk/>
            <pc:sldMk cId="1125479822" sldId="321"/>
            <ac:spMk id="2" creationId="{2893B38E-DDE5-4899-9EC5-B3CA03AA280F}"/>
          </ac:spMkLst>
        </pc:spChg>
        <pc:spChg chg="mod">
          <ac:chgData name="Domonkos Márk" userId="5b754e74-2ec2-4aaf-b9f5-cf8f0656bdfa" providerId="ADAL" clId="{F4C2286D-0DBE-4644-A538-34A6C903FB9C}" dt="2022-01-17T11:38:00.166" v="8571" actId="20577"/>
          <ac:spMkLst>
            <pc:docMk/>
            <pc:sldMk cId="1125479822" sldId="321"/>
            <ac:spMk id="6" creationId="{1C2CC78C-BC93-40DA-B8BA-B2A0D4AD6D7B}"/>
          </ac:spMkLst>
        </pc:spChg>
        <pc:spChg chg="add del mod">
          <ac:chgData name="Domonkos Márk" userId="5b754e74-2ec2-4aaf-b9f5-cf8f0656bdfa" providerId="ADAL" clId="{F4C2286D-0DBE-4644-A538-34A6C903FB9C}" dt="2022-01-17T11:39:01.065" v="8608"/>
          <ac:spMkLst>
            <pc:docMk/>
            <pc:sldMk cId="1125479822" sldId="321"/>
            <ac:spMk id="7" creationId="{B1BC555C-5BFE-48A9-AD83-89AA6943D7B3}"/>
          </ac:spMkLst>
        </pc:spChg>
        <pc:spChg chg="add del mod">
          <ac:chgData name="Domonkos Márk" userId="5b754e74-2ec2-4aaf-b9f5-cf8f0656bdfa" providerId="ADAL" clId="{F4C2286D-0DBE-4644-A538-34A6C903FB9C}" dt="2022-01-17T11:39:01.065" v="8608"/>
          <ac:spMkLst>
            <pc:docMk/>
            <pc:sldMk cId="1125479822" sldId="321"/>
            <ac:spMk id="8" creationId="{8EE602A3-2266-47C4-AA63-2265C47FE4B8}"/>
          </ac:spMkLst>
        </pc:spChg>
        <pc:spChg chg="add del mod">
          <ac:chgData name="Domonkos Márk" userId="5b754e74-2ec2-4aaf-b9f5-cf8f0656bdfa" providerId="ADAL" clId="{F4C2286D-0DBE-4644-A538-34A6C903FB9C}" dt="2022-01-17T11:39:01.065" v="8608"/>
          <ac:spMkLst>
            <pc:docMk/>
            <pc:sldMk cId="1125479822" sldId="321"/>
            <ac:spMk id="9" creationId="{566FE52C-4BDB-4728-B8F4-F4625DDBC0EB}"/>
          </ac:spMkLst>
        </pc:spChg>
        <pc:spChg chg="add del mod">
          <ac:chgData name="Domonkos Márk" userId="5b754e74-2ec2-4aaf-b9f5-cf8f0656bdfa" providerId="ADAL" clId="{F4C2286D-0DBE-4644-A538-34A6C903FB9C}" dt="2022-01-17T11:39:01.065" v="8608"/>
          <ac:spMkLst>
            <pc:docMk/>
            <pc:sldMk cId="1125479822" sldId="321"/>
            <ac:spMk id="10" creationId="{C1605B7F-D145-41C4-B3A5-912E36A42E93}"/>
          </ac:spMkLst>
        </pc:spChg>
        <pc:spChg chg="add del mod">
          <ac:chgData name="Domonkos Márk" userId="5b754e74-2ec2-4aaf-b9f5-cf8f0656bdfa" providerId="ADAL" clId="{F4C2286D-0DBE-4644-A538-34A6C903FB9C}" dt="2022-01-17T11:39:01.065" v="8608"/>
          <ac:spMkLst>
            <pc:docMk/>
            <pc:sldMk cId="1125479822" sldId="321"/>
            <ac:spMk id="11" creationId="{DD32ED5F-5FF3-423B-8733-557F6245689B}"/>
          </ac:spMkLst>
        </pc:spChg>
        <pc:spChg chg="add del mod">
          <ac:chgData name="Domonkos Márk" userId="5b754e74-2ec2-4aaf-b9f5-cf8f0656bdfa" providerId="ADAL" clId="{F4C2286D-0DBE-4644-A538-34A6C903FB9C}" dt="2022-01-17T11:39:01.065" v="8608"/>
          <ac:spMkLst>
            <pc:docMk/>
            <pc:sldMk cId="1125479822" sldId="321"/>
            <ac:spMk id="12" creationId="{61910283-6707-4352-8CF1-006251461BC6}"/>
          </ac:spMkLst>
        </pc:spChg>
        <pc:spChg chg="add del mod">
          <ac:chgData name="Domonkos Márk" userId="5b754e74-2ec2-4aaf-b9f5-cf8f0656bdfa" providerId="ADAL" clId="{F4C2286D-0DBE-4644-A538-34A6C903FB9C}" dt="2022-01-17T11:39:01.065" v="8608"/>
          <ac:spMkLst>
            <pc:docMk/>
            <pc:sldMk cId="1125479822" sldId="321"/>
            <ac:spMk id="13" creationId="{E7D8A1FF-32EF-4997-B370-616DD0A87261}"/>
          </ac:spMkLst>
        </pc:spChg>
        <pc:spChg chg="add del mod">
          <ac:chgData name="Domonkos Márk" userId="5b754e74-2ec2-4aaf-b9f5-cf8f0656bdfa" providerId="ADAL" clId="{F4C2286D-0DBE-4644-A538-34A6C903FB9C}" dt="2022-01-17T11:39:01.065" v="8608"/>
          <ac:spMkLst>
            <pc:docMk/>
            <pc:sldMk cId="1125479822" sldId="321"/>
            <ac:spMk id="14" creationId="{9263F487-58E7-4D72-AB15-FF4CF8D55296}"/>
          </ac:spMkLst>
        </pc:spChg>
        <pc:spChg chg="add del mod">
          <ac:chgData name="Domonkos Márk" userId="5b754e74-2ec2-4aaf-b9f5-cf8f0656bdfa" providerId="ADAL" clId="{F4C2286D-0DBE-4644-A538-34A6C903FB9C}" dt="2022-01-17T11:39:01.065" v="8608"/>
          <ac:spMkLst>
            <pc:docMk/>
            <pc:sldMk cId="1125479822" sldId="321"/>
            <ac:spMk id="15" creationId="{A2AB9A2E-7AEA-48D9-B803-E2D0870EA26D}"/>
          </ac:spMkLst>
        </pc:spChg>
      </pc:sldChg>
      <pc:sldChg chg="addSp modSp new mod">
        <pc:chgData name="Domonkos Márk" userId="5b754e74-2ec2-4aaf-b9f5-cf8f0656bdfa" providerId="ADAL" clId="{F4C2286D-0DBE-4644-A538-34A6C903FB9C}" dt="2022-01-17T11:48:20.917" v="8919" actId="20577"/>
        <pc:sldMkLst>
          <pc:docMk/>
          <pc:sldMk cId="737068684" sldId="322"/>
        </pc:sldMkLst>
        <pc:spChg chg="mod">
          <ac:chgData name="Domonkos Márk" userId="5b754e74-2ec2-4aaf-b9f5-cf8f0656bdfa" providerId="ADAL" clId="{F4C2286D-0DBE-4644-A538-34A6C903FB9C}" dt="2022-01-17T11:48:20.917" v="8919" actId="20577"/>
          <ac:spMkLst>
            <pc:docMk/>
            <pc:sldMk cId="737068684" sldId="322"/>
            <ac:spMk id="2" creationId="{D7F26E8F-9641-491A-83BE-3F1BE3849F2C}"/>
          </ac:spMkLst>
        </pc:spChg>
        <pc:spChg chg="mod">
          <ac:chgData name="Domonkos Márk" userId="5b754e74-2ec2-4aaf-b9f5-cf8f0656bdfa" providerId="ADAL" clId="{F4C2286D-0DBE-4644-A538-34A6C903FB9C}" dt="2022-01-17T11:39:34.133" v="8632" actId="20577"/>
          <ac:spMkLst>
            <pc:docMk/>
            <pc:sldMk cId="737068684" sldId="322"/>
            <ac:spMk id="6" creationId="{6D57A453-F554-4E60-BBBE-AAEA1C56A601}"/>
          </ac:spMkLst>
        </pc:spChg>
        <pc:graphicFrameChg chg="add mod">
          <ac:chgData name="Domonkos Márk" userId="5b754e74-2ec2-4aaf-b9f5-cf8f0656bdfa" providerId="ADAL" clId="{F4C2286D-0DBE-4644-A538-34A6C903FB9C}" dt="2022-01-17T11:42:04.284" v="8727" actId="1076"/>
          <ac:graphicFrameMkLst>
            <pc:docMk/>
            <pc:sldMk cId="737068684" sldId="322"/>
            <ac:graphicFrameMk id="7" creationId="{9CBEB672-1EBC-44F5-8676-6C4D90F7D683}"/>
          </ac:graphicFrameMkLst>
        </pc:graphicFrameChg>
      </pc:sldChg>
      <pc:sldChg chg="addSp delSp modSp new mod">
        <pc:chgData name="Domonkos Márk" userId="5b754e74-2ec2-4aaf-b9f5-cf8f0656bdfa" providerId="ADAL" clId="{F4C2286D-0DBE-4644-A538-34A6C903FB9C}" dt="2022-01-17T11:53:01.233" v="8963" actId="20577"/>
        <pc:sldMkLst>
          <pc:docMk/>
          <pc:sldMk cId="3190225620" sldId="323"/>
        </pc:sldMkLst>
        <pc:spChg chg="del">
          <ac:chgData name="Domonkos Márk" userId="5b754e74-2ec2-4aaf-b9f5-cf8f0656bdfa" providerId="ADAL" clId="{F4C2286D-0DBE-4644-A538-34A6C903FB9C}" dt="2022-01-17T11:50:48.526" v="8955" actId="22"/>
          <ac:spMkLst>
            <pc:docMk/>
            <pc:sldMk cId="3190225620" sldId="323"/>
            <ac:spMk id="2" creationId="{6B399B88-53C6-4878-9A53-86408CB21519}"/>
          </ac:spMkLst>
        </pc:spChg>
        <pc:spChg chg="mod">
          <ac:chgData name="Domonkos Márk" userId="5b754e74-2ec2-4aaf-b9f5-cf8f0656bdfa" providerId="ADAL" clId="{F4C2286D-0DBE-4644-A538-34A6C903FB9C}" dt="2022-01-17T11:53:01.233" v="8963" actId="20577"/>
          <ac:spMkLst>
            <pc:docMk/>
            <pc:sldMk cId="3190225620" sldId="323"/>
            <ac:spMk id="6" creationId="{BB0EDB55-9C8F-4144-AE9B-BE161FCA7737}"/>
          </ac:spMkLst>
        </pc:spChg>
        <pc:picChg chg="add mod ord">
          <ac:chgData name="Domonkos Márk" userId="5b754e74-2ec2-4aaf-b9f5-cf8f0656bdfa" providerId="ADAL" clId="{F4C2286D-0DBE-4644-A538-34A6C903FB9C}" dt="2022-01-17T11:51:09.694" v="8962" actId="1076"/>
          <ac:picMkLst>
            <pc:docMk/>
            <pc:sldMk cId="3190225620" sldId="323"/>
            <ac:picMk id="8" creationId="{13217734-DB77-4693-9B09-A290FA0A6E72}"/>
          </ac:picMkLst>
        </pc:picChg>
      </pc:sldChg>
      <pc:sldChg chg="modSp new mod">
        <pc:chgData name="Domonkos Márk" userId="5b754e74-2ec2-4aaf-b9f5-cf8f0656bdfa" providerId="ADAL" clId="{F4C2286D-0DBE-4644-A538-34A6C903FB9C}" dt="2022-01-17T11:56:02.359" v="9019" actId="207"/>
        <pc:sldMkLst>
          <pc:docMk/>
          <pc:sldMk cId="2958407112" sldId="324"/>
        </pc:sldMkLst>
        <pc:spChg chg="mod">
          <ac:chgData name="Domonkos Márk" userId="5b754e74-2ec2-4aaf-b9f5-cf8f0656bdfa" providerId="ADAL" clId="{F4C2286D-0DBE-4644-A538-34A6C903FB9C}" dt="2022-01-17T11:56:02.359" v="9019" actId="207"/>
          <ac:spMkLst>
            <pc:docMk/>
            <pc:sldMk cId="2958407112" sldId="324"/>
            <ac:spMk id="2" creationId="{5DEA917B-CA4A-4D76-9712-AADD6EF3CA19}"/>
          </ac:spMkLst>
        </pc:spChg>
        <pc:spChg chg="mod">
          <ac:chgData name="Domonkos Márk" userId="5b754e74-2ec2-4aaf-b9f5-cf8f0656bdfa" providerId="ADAL" clId="{F4C2286D-0DBE-4644-A538-34A6C903FB9C}" dt="2022-01-17T11:54:08.716" v="8983" actId="20577"/>
          <ac:spMkLst>
            <pc:docMk/>
            <pc:sldMk cId="2958407112" sldId="324"/>
            <ac:spMk id="6" creationId="{8D8BE9DF-FEF9-49CE-9C26-4E2A58725625}"/>
          </ac:spMkLst>
        </pc:spChg>
      </pc:sldChg>
      <pc:sldChg chg="addSp modSp new mod">
        <pc:chgData name="Domonkos Márk" userId="5b754e74-2ec2-4aaf-b9f5-cf8f0656bdfa" providerId="ADAL" clId="{F4C2286D-0DBE-4644-A538-34A6C903FB9C}" dt="2022-01-17T12:04:51.908" v="9130" actId="1076"/>
        <pc:sldMkLst>
          <pc:docMk/>
          <pc:sldMk cId="1945317957" sldId="325"/>
        </pc:sldMkLst>
        <pc:spChg chg="mod">
          <ac:chgData name="Domonkos Márk" userId="5b754e74-2ec2-4aaf-b9f5-cf8f0656bdfa" providerId="ADAL" clId="{F4C2286D-0DBE-4644-A538-34A6C903FB9C}" dt="2022-01-17T12:04:35.874" v="9122" actId="14100"/>
          <ac:spMkLst>
            <pc:docMk/>
            <pc:sldMk cId="1945317957" sldId="325"/>
            <ac:spMk id="2" creationId="{2C759B49-8FBD-47A9-848B-5C0B86B8A097}"/>
          </ac:spMkLst>
        </pc:spChg>
        <pc:spChg chg="mod">
          <ac:chgData name="Domonkos Márk" userId="5b754e74-2ec2-4aaf-b9f5-cf8f0656bdfa" providerId="ADAL" clId="{F4C2286D-0DBE-4644-A538-34A6C903FB9C}" dt="2022-01-17T12:03:51.664" v="9105" actId="20577"/>
          <ac:spMkLst>
            <pc:docMk/>
            <pc:sldMk cId="1945317957" sldId="325"/>
            <ac:spMk id="6" creationId="{39C993D5-F2B9-455A-BE7F-9F5E9A8E126F}"/>
          </ac:spMkLst>
        </pc:spChg>
        <pc:picChg chg="add mod">
          <ac:chgData name="Domonkos Márk" userId="5b754e74-2ec2-4aaf-b9f5-cf8f0656bdfa" providerId="ADAL" clId="{F4C2286D-0DBE-4644-A538-34A6C903FB9C}" dt="2022-01-17T12:04:46.530" v="9128" actId="1076"/>
          <ac:picMkLst>
            <pc:docMk/>
            <pc:sldMk cId="1945317957" sldId="325"/>
            <ac:picMk id="7" creationId="{02810529-FDD3-4719-B96A-5D5889F0167D}"/>
          </ac:picMkLst>
        </pc:picChg>
        <pc:picChg chg="add mod">
          <ac:chgData name="Domonkos Márk" userId="5b754e74-2ec2-4aaf-b9f5-cf8f0656bdfa" providerId="ADAL" clId="{F4C2286D-0DBE-4644-A538-34A6C903FB9C}" dt="2022-01-17T12:04:51.908" v="9130" actId="1076"/>
          <ac:picMkLst>
            <pc:docMk/>
            <pc:sldMk cId="1945317957" sldId="325"/>
            <ac:picMk id="8" creationId="{FA792AC7-CB2D-4CA2-B3BD-2EA4A36C1482}"/>
          </ac:picMkLst>
        </pc:picChg>
      </pc:sldChg>
      <pc:sldChg chg="addSp delSp modSp new mod">
        <pc:chgData name="Domonkos Márk" userId="5b754e74-2ec2-4aaf-b9f5-cf8f0656bdfa" providerId="ADAL" clId="{F4C2286D-0DBE-4644-A538-34A6C903FB9C}" dt="2022-01-17T12:12:43.533" v="9263" actId="1076"/>
        <pc:sldMkLst>
          <pc:docMk/>
          <pc:sldMk cId="12489262" sldId="326"/>
        </pc:sldMkLst>
        <pc:spChg chg="add del mod">
          <ac:chgData name="Domonkos Márk" userId="5b754e74-2ec2-4aaf-b9f5-cf8f0656bdfa" providerId="ADAL" clId="{F4C2286D-0DBE-4644-A538-34A6C903FB9C}" dt="2022-01-17T12:11:27.319" v="9250" actId="20577"/>
          <ac:spMkLst>
            <pc:docMk/>
            <pc:sldMk cId="12489262" sldId="326"/>
            <ac:spMk id="2" creationId="{29A0736D-EDB6-4AF9-85ED-31DFA27BDB5E}"/>
          </ac:spMkLst>
        </pc:spChg>
        <pc:spChg chg="mod">
          <ac:chgData name="Domonkos Márk" userId="5b754e74-2ec2-4aaf-b9f5-cf8f0656bdfa" providerId="ADAL" clId="{F4C2286D-0DBE-4644-A538-34A6C903FB9C}" dt="2022-01-17T12:05:55.470" v="9165" actId="20577"/>
          <ac:spMkLst>
            <pc:docMk/>
            <pc:sldMk cId="12489262" sldId="326"/>
            <ac:spMk id="6" creationId="{BDECEED9-F296-4270-B5C6-16E08136A2A4}"/>
          </ac:spMkLst>
        </pc:spChg>
        <pc:spChg chg="add del mod">
          <ac:chgData name="Domonkos Márk" userId="5b754e74-2ec2-4aaf-b9f5-cf8f0656bdfa" providerId="ADAL" clId="{F4C2286D-0DBE-4644-A538-34A6C903FB9C}" dt="2022-01-17T12:06:30.431" v="9169"/>
          <ac:spMkLst>
            <pc:docMk/>
            <pc:sldMk cId="12489262" sldId="326"/>
            <ac:spMk id="7" creationId="{33716467-1DB7-4E2C-A411-73ECC7D2C88B}"/>
          </ac:spMkLst>
        </pc:spChg>
        <pc:spChg chg="mod">
          <ac:chgData name="Domonkos Márk" userId="5b754e74-2ec2-4aaf-b9f5-cf8f0656bdfa" providerId="ADAL" clId="{F4C2286D-0DBE-4644-A538-34A6C903FB9C}" dt="2022-01-17T12:06:12.146" v="9166"/>
          <ac:spMkLst>
            <pc:docMk/>
            <pc:sldMk cId="12489262" sldId="326"/>
            <ac:spMk id="9" creationId="{5336CE0D-12C1-4ACD-8E37-66C3ECC15374}"/>
          </ac:spMkLst>
        </pc:spChg>
        <pc:spChg chg="mod">
          <ac:chgData name="Domonkos Márk" userId="5b754e74-2ec2-4aaf-b9f5-cf8f0656bdfa" providerId="ADAL" clId="{F4C2286D-0DBE-4644-A538-34A6C903FB9C}" dt="2022-01-17T12:06:12.146" v="9166"/>
          <ac:spMkLst>
            <pc:docMk/>
            <pc:sldMk cId="12489262" sldId="326"/>
            <ac:spMk id="10" creationId="{929A3587-F2B8-43CA-AA51-EF451725C06A}"/>
          </ac:spMkLst>
        </pc:spChg>
        <pc:spChg chg="mod">
          <ac:chgData name="Domonkos Márk" userId="5b754e74-2ec2-4aaf-b9f5-cf8f0656bdfa" providerId="ADAL" clId="{F4C2286D-0DBE-4644-A538-34A6C903FB9C}" dt="2022-01-17T12:06:12.146" v="9166"/>
          <ac:spMkLst>
            <pc:docMk/>
            <pc:sldMk cId="12489262" sldId="326"/>
            <ac:spMk id="11" creationId="{47D5DB53-6434-4C34-AFE4-D889F6A42549}"/>
          </ac:spMkLst>
        </pc:spChg>
        <pc:spChg chg="mod">
          <ac:chgData name="Domonkos Márk" userId="5b754e74-2ec2-4aaf-b9f5-cf8f0656bdfa" providerId="ADAL" clId="{F4C2286D-0DBE-4644-A538-34A6C903FB9C}" dt="2022-01-17T12:06:12.146" v="9166"/>
          <ac:spMkLst>
            <pc:docMk/>
            <pc:sldMk cId="12489262" sldId="326"/>
            <ac:spMk id="12" creationId="{271B3F17-39DA-423F-A2EA-C7CD7CAD9D97}"/>
          </ac:spMkLst>
        </pc:spChg>
        <pc:spChg chg="mod">
          <ac:chgData name="Domonkos Márk" userId="5b754e74-2ec2-4aaf-b9f5-cf8f0656bdfa" providerId="ADAL" clId="{F4C2286D-0DBE-4644-A538-34A6C903FB9C}" dt="2022-01-17T12:06:12.146" v="9166"/>
          <ac:spMkLst>
            <pc:docMk/>
            <pc:sldMk cId="12489262" sldId="326"/>
            <ac:spMk id="13" creationId="{C717BC4C-C022-4E08-A968-4868446A0B5F}"/>
          </ac:spMkLst>
        </pc:spChg>
        <pc:spChg chg="mod">
          <ac:chgData name="Domonkos Márk" userId="5b754e74-2ec2-4aaf-b9f5-cf8f0656bdfa" providerId="ADAL" clId="{F4C2286D-0DBE-4644-A538-34A6C903FB9C}" dt="2022-01-17T12:06:12.146" v="9166"/>
          <ac:spMkLst>
            <pc:docMk/>
            <pc:sldMk cId="12489262" sldId="326"/>
            <ac:spMk id="14" creationId="{F34EFC4D-249F-42CD-B295-B60F117E2129}"/>
          </ac:spMkLst>
        </pc:spChg>
        <pc:spChg chg="mod">
          <ac:chgData name="Domonkos Márk" userId="5b754e74-2ec2-4aaf-b9f5-cf8f0656bdfa" providerId="ADAL" clId="{F4C2286D-0DBE-4644-A538-34A6C903FB9C}" dt="2022-01-17T12:06:12.146" v="9166"/>
          <ac:spMkLst>
            <pc:docMk/>
            <pc:sldMk cId="12489262" sldId="326"/>
            <ac:spMk id="15" creationId="{5645EA11-B7FC-4FB3-944B-9021D8283D61}"/>
          </ac:spMkLst>
        </pc:spChg>
        <pc:spChg chg="mod">
          <ac:chgData name="Domonkos Márk" userId="5b754e74-2ec2-4aaf-b9f5-cf8f0656bdfa" providerId="ADAL" clId="{F4C2286D-0DBE-4644-A538-34A6C903FB9C}" dt="2022-01-17T12:06:12.146" v="9166"/>
          <ac:spMkLst>
            <pc:docMk/>
            <pc:sldMk cId="12489262" sldId="326"/>
            <ac:spMk id="16" creationId="{8184B398-C63C-4219-A336-DEF3C2AB3733}"/>
          </ac:spMkLst>
        </pc:spChg>
        <pc:spChg chg="mod">
          <ac:chgData name="Domonkos Márk" userId="5b754e74-2ec2-4aaf-b9f5-cf8f0656bdfa" providerId="ADAL" clId="{F4C2286D-0DBE-4644-A538-34A6C903FB9C}" dt="2022-01-17T12:06:12.146" v="9166"/>
          <ac:spMkLst>
            <pc:docMk/>
            <pc:sldMk cId="12489262" sldId="326"/>
            <ac:spMk id="17" creationId="{2455490D-2876-4049-BB1D-F0995ED09DC5}"/>
          </ac:spMkLst>
        </pc:spChg>
        <pc:spChg chg="mod">
          <ac:chgData name="Domonkos Márk" userId="5b754e74-2ec2-4aaf-b9f5-cf8f0656bdfa" providerId="ADAL" clId="{F4C2286D-0DBE-4644-A538-34A6C903FB9C}" dt="2022-01-17T12:06:12.146" v="9166"/>
          <ac:spMkLst>
            <pc:docMk/>
            <pc:sldMk cId="12489262" sldId="326"/>
            <ac:spMk id="29" creationId="{5E8C2813-DD5D-4D40-ADC4-EF09E1B46CE1}"/>
          </ac:spMkLst>
        </pc:spChg>
        <pc:spChg chg="mod">
          <ac:chgData name="Domonkos Márk" userId="5b754e74-2ec2-4aaf-b9f5-cf8f0656bdfa" providerId="ADAL" clId="{F4C2286D-0DBE-4644-A538-34A6C903FB9C}" dt="2022-01-17T12:06:12.146" v="9166"/>
          <ac:spMkLst>
            <pc:docMk/>
            <pc:sldMk cId="12489262" sldId="326"/>
            <ac:spMk id="30" creationId="{0286079D-CCC4-4B04-9485-575FB6207974}"/>
          </ac:spMkLst>
        </pc:spChg>
        <pc:spChg chg="mod">
          <ac:chgData name="Domonkos Márk" userId="5b754e74-2ec2-4aaf-b9f5-cf8f0656bdfa" providerId="ADAL" clId="{F4C2286D-0DBE-4644-A538-34A6C903FB9C}" dt="2022-01-17T12:06:12.146" v="9166"/>
          <ac:spMkLst>
            <pc:docMk/>
            <pc:sldMk cId="12489262" sldId="326"/>
            <ac:spMk id="31" creationId="{6A6BE7AD-D898-463E-8835-615A79F4BD1F}"/>
          </ac:spMkLst>
        </pc:spChg>
        <pc:spChg chg="mod">
          <ac:chgData name="Domonkos Márk" userId="5b754e74-2ec2-4aaf-b9f5-cf8f0656bdfa" providerId="ADAL" clId="{F4C2286D-0DBE-4644-A538-34A6C903FB9C}" dt="2022-01-17T12:06:12.146" v="9166"/>
          <ac:spMkLst>
            <pc:docMk/>
            <pc:sldMk cId="12489262" sldId="326"/>
            <ac:spMk id="32" creationId="{874C284B-3145-45AD-9A92-C481262DD293}"/>
          </ac:spMkLst>
        </pc:spChg>
        <pc:spChg chg="mod">
          <ac:chgData name="Domonkos Márk" userId="5b754e74-2ec2-4aaf-b9f5-cf8f0656bdfa" providerId="ADAL" clId="{F4C2286D-0DBE-4644-A538-34A6C903FB9C}" dt="2022-01-17T12:06:12.146" v="9166"/>
          <ac:spMkLst>
            <pc:docMk/>
            <pc:sldMk cId="12489262" sldId="326"/>
            <ac:spMk id="33" creationId="{725DC665-0131-4B4D-A3FB-A63AE160C743}"/>
          </ac:spMkLst>
        </pc:spChg>
        <pc:spChg chg="mod">
          <ac:chgData name="Domonkos Márk" userId="5b754e74-2ec2-4aaf-b9f5-cf8f0656bdfa" providerId="ADAL" clId="{F4C2286D-0DBE-4644-A538-34A6C903FB9C}" dt="2022-01-17T12:06:12.146" v="9166"/>
          <ac:spMkLst>
            <pc:docMk/>
            <pc:sldMk cId="12489262" sldId="326"/>
            <ac:spMk id="34" creationId="{39292E28-97AD-4A51-B845-50994EDC15EE}"/>
          </ac:spMkLst>
        </pc:spChg>
        <pc:spChg chg="mod">
          <ac:chgData name="Domonkos Márk" userId="5b754e74-2ec2-4aaf-b9f5-cf8f0656bdfa" providerId="ADAL" clId="{F4C2286D-0DBE-4644-A538-34A6C903FB9C}" dt="2022-01-17T12:06:12.146" v="9166"/>
          <ac:spMkLst>
            <pc:docMk/>
            <pc:sldMk cId="12489262" sldId="326"/>
            <ac:spMk id="35" creationId="{ACEB783F-5BD4-4649-8116-19D03CC6B96F}"/>
          </ac:spMkLst>
        </pc:spChg>
        <pc:spChg chg="mod">
          <ac:chgData name="Domonkos Márk" userId="5b754e74-2ec2-4aaf-b9f5-cf8f0656bdfa" providerId="ADAL" clId="{F4C2286D-0DBE-4644-A538-34A6C903FB9C}" dt="2022-01-17T12:06:12.146" v="9166"/>
          <ac:spMkLst>
            <pc:docMk/>
            <pc:sldMk cId="12489262" sldId="326"/>
            <ac:spMk id="36" creationId="{92A1FD54-2687-40BD-AC42-66CCA75D4576}"/>
          </ac:spMkLst>
        </pc:spChg>
        <pc:spChg chg="mod">
          <ac:chgData name="Domonkos Márk" userId="5b754e74-2ec2-4aaf-b9f5-cf8f0656bdfa" providerId="ADAL" clId="{F4C2286D-0DBE-4644-A538-34A6C903FB9C}" dt="2022-01-17T12:06:12.146" v="9166"/>
          <ac:spMkLst>
            <pc:docMk/>
            <pc:sldMk cId="12489262" sldId="326"/>
            <ac:spMk id="37" creationId="{6F62714C-DA21-4577-8C6C-C4EF49E01739}"/>
          </ac:spMkLst>
        </pc:spChg>
        <pc:spChg chg="mod">
          <ac:chgData name="Domonkos Márk" userId="5b754e74-2ec2-4aaf-b9f5-cf8f0656bdfa" providerId="ADAL" clId="{F4C2286D-0DBE-4644-A538-34A6C903FB9C}" dt="2022-01-17T12:06:12.146" v="9166"/>
          <ac:spMkLst>
            <pc:docMk/>
            <pc:sldMk cId="12489262" sldId="326"/>
            <ac:spMk id="38" creationId="{1E200733-06C7-42D0-A340-66AE4094EE6A}"/>
          </ac:spMkLst>
        </pc:spChg>
        <pc:spChg chg="mod">
          <ac:chgData name="Domonkos Márk" userId="5b754e74-2ec2-4aaf-b9f5-cf8f0656bdfa" providerId="ADAL" clId="{F4C2286D-0DBE-4644-A538-34A6C903FB9C}" dt="2022-01-17T12:06:12.146" v="9166"/>
          <ac:spMkLst>
            <pc:docMk/>
            <pc:sldMk cId="12489262" sldId="326"/>
            <ac:spMk id="39" creationId="{97DF4F71-2C04-4370-A1B3-386E67555A99}"/>
          </ac:spMkLst>
        </pc:spChg>
        <pc:spChg chg="mod">
          <ac:chgData name="Domonkos Márk" userId="5b754e74-2ec2-4aaf-b9f5-cf8f0656bdfa" providerId="ADAL" clId="{F4C2286D-0DBE-4644-A538-34A6C903FB9C}" dt="2022-01-17T12:06:12.146" v="9166"/>
          <ac:spMkLst>
            <pc:docMk/>
            <pc:sldMk cId="12489262" sldId="326"/>
            <ac:spMk id="40" creationId="{A0EE0414-9F7C-48CB-BC07-521D1A59BC2A}"/>
          </ac:spMkLst>
        </pc:spChg>
        <pc:spChg chg="mod">
          <ac:chgData name="Domonkos Márk" userId="5b754e74-2ec2-4aaf-b9f5-cf8f0656bdfa" providerId="ADAL" clId="{F4C2286D-0DBE-4644-A538-34A6C903FB9C}" dt="2022-01-17T12:06:12.146" v="9166"/>
          <ac:spMkLst>
            <pc:docMk/>
            <pc:sldMk cId="12489262" sldId="326"/>
            <ac:spMk id="41" creationId="{15E0968E-6AAD-4528-AAE2-6F08AA43D664}"/>
          </ac:spMkLst>
        </pc:spChg>
        <pc:spChg chg="mod">
          <ac:chgData name="Domonkos Márk" userId="5b754e74-2ec2-4aaf-b9f5-cf8f0656bdfa" providerId="ADAL" clId="{F4C2286D-0DBE-4644-A538-34A6C903FB9C}" dt="2022-01-17T12:06:12.146" v="9166"/>
          <ac:spMkLst>
            <pc:docMk/>
            <pc:sldMk cId="12489262" sldId="326"/>
            <ac:spMk id="42" creationId="{293D9618-8CBF-4EFF-BDA2-F6F049A6F1AD}"/>
          </ac:spMkLst>
        </pc:spChg>
        <pc:spChg chg="mod">
          <ac:chgData name="Domonkos Márk" userId="5b754e74-2ec2-4aaf-b9f5-cf8f0656bdfa" providerId="ADAL" clId="{F4C2286D-0DBE-4644-A538-34A6C903FB9C}" dt="2022-01-17T12:06:12.146" v="9166"/>
          <ac:spMkLst>
            <pc:docMk/>
            <pc:sldMk cId="12489262" sldId="326"/>
            <ac:spMk id="43" creationId="{975C102B-E676-418D-B29F-4089B6204D8B}"/>
          </ac:spMkLst>
        </pc:spChg>
        <pc:spChg chg="mod">
          <ac:chgData name="Domonkos Márk" userId="5b754e74-2ec2-4aaf-b9f5-cf8f0656bdfa" providerId="ADAL" clId="{F4C2286D-0DBE-4644-A538-34A6C903FB9C}" dt="2022-01-17T12:06:12.146" v="9166"/>
          <ac:spMkLst>
            <pc:docMk/>
            <pc:sldMk cId="12489262" sldId="326"/>
            <ac:spMk id="44" creationId="{2E7D5135-B004-4A6D-AE37-7661DDFAE2AD}"/>
          </ac:spMkLst>
        </pc:spChg>
        <pc:spChg chg="mod">
          <ac:chgData name="Domonkos Márk" userId="5b754e74-2ec2-4aaf-b9f5-cf8f0656bdfa" providerId="ADAL" clId="{F4C2286D-0DBE-4644-A538-34A6C903FB9C}" dt="2022-01-17T12:06:12.146" v="9166"/>
          <ac:spMkLst>
            <pc:docMk/>
            <pc:sldMk cId="12489262" sldId="326"/>
            <ac:spMk id="45" creationId="{58188C88-8CA2-406B-9A80-95184EEFE58F}"/>
          </ac:spMkLst>
        </pc:spChg>
        <pc:spChg chg="mod">
          <ac:chgData name="Domonkos Márk" userId="5b754e74-2ec2-4aaf-b9f5-cf8f0656bdfa" providerId="ADAL" clId="{F4C2286D-0DBE-4644-A538-34A6C903FB9C}" dt="2022-01-17T12:06:12.146" v="9166"/>
          <ac:spMkLst>
            <pc:docMk/>
            <pc:sldMk cId="12489262" sldId="326"/>
            <ac:spMk id="46" creationId="{77A0507B-5ED3-413B-800A-E2225B54C7FF}"/>
          </ac:spMkLst>
        </pc:spChg>
        <pc:spChg chg="mod">
          <ac:chgData name="Domonkos Márk" userId="5b754e74-2ec2-4aaf-b9f5-cf8f0656bdfa" providerId="ADAL" clId="{F4C2286D-0DBE-4644-A538-34A6C903FB9C}" dt="2022-01-17T12:06:12.146" v="9166"/>
          <ac:spMkLst>
            <pc:docMk/>
            <pc:sldMk cId="12489262" sldId="326"/>
            <ac:spMk id="47" creationId="{69F368CC-BF11-48E2-A804-26F46DDA79AE}"/>
          </ac:spMkLst>
        </pc:spChg>
        <pc:spChg chg="mod">
          <ac:chgData name="Domonkos Márk" userId="5b754e74-2ec2-4aaf-b9f5-cf8f0656bdfa" providerId="ADAL" clId="{F4C2286D-0DBE-4644-A538-34A6C903FB9C}" dt="2022-01-17T12:06:12.146" v="9166"/>
          <ac:spMkLst>
            <pc:docMk/>
            <pc:sldMk cId="12489262" sldId="326"/>
            <ac:spMk id="48" creationId="{0E4E2260-203E-4080-8776-7E2906AAD2E6}"/>
          </ac:spMkLst>
        </pc:spChg>
        <pc:spChg chg="mod">
          <ac:chgData name="Domonkos Márk" userId="5b754e74-2ec2-4aaf-b9f5-cf8f0656bdfa" providerId="ADAL" clId="{F4C2286D-0DBE-4644-A538-34A6C903FB9C}" dt="2022-01-17T12:06:12.146" v="9166"/>
          <ac:spMkLst>
            <pc:docMk/>
            <pc:sldMk cId="12489262" sldId="326"/>
            <ac:spMk id="49" creationId="{22EA2D89-958A-4994-80B9-5B3AD6C311BE}"/>
          </ac:spMkLst>
        </pc:spChg>
        <pc:spChg chg="mod">
          <ac:chgData name="Domonkos Márk" userId="5b754e74-2ec2-4aaf-b9f5-cf8f0656bdfa" providerId="ADAL" clId="{F4C2286D-0DBE-4644-A538-34A6C903FB9C}" dt="2022-01-17T12:06:12.146" v="9166"/>
          <ac:spMkLst>
            <pc:docMk/>
            <pc:sldMk cId="12489262" sldId="326"/>
            <ac:spMk id="50" creationId="{B9CE5860-5A5B-4786-AD2A-84B06967E79D}"/>
          </ac:spMkLst>
        </pc:spChg>
        <pc:spChg chg="mod">
          <ac:chgData name="Domonkos Márk" userId="5b754e74-2ec2-4aaf-b9f5-cf8f0656bdfa" providerId="ADAL" clId="{F4C2286D-0DBE-4644-A538-34A6C903FB9C}" dt="2022-01-17T12:06:12.146" v="9166"/>
          <ac:spMkLst>
            <pc:docMk/>
            <pc:sldMk cId="12489262" sldId="326"/>
            <ac:spMk id="51" creationId="{A9EA5629-4C6A-4979-9608-7C2D2AA03C5F}"/>
          </ac:spMkLst>
        </pc:spChg>
        <pc:spChg chg="mod">
          <ac:chgData name="Domonkos Márk" userId="5b754e74-2ec2-4aaf-b9f5-cf8f0656bdfa" providerId="ADAL" clId="{F4C2286D-0DBE-4644-A538-34A6C903FB9C}" dt="2022-01-17T12:06:12.146" v="9166"/>
          <ac:spMkLst>
            <pc:docMk/>
            <pc:sldMk cId="12489262" sldId="326"/>
            <ac:spMk id="52" creationId="{4E4CB7BC-92C5-4CAD-BFAB-D0FD0CD08C5C}"/>
          </ac:spMkLst>
        </pc:spChg>
        <pc:spChg chg="mod">
          <ac:chgData name="Domonkos Márk" userId="5b754e74-2ec2-4aaf-b9f5-cf8f0656bdfa" providerId="ADAL" clId="{F4C2286D-0DBE-4644-A538-34A6C903FB9C}" dt="2022-01-17T12:06:12.146" v="9166"/>
          <ac:spMkLst>
            <pc:docMk/>
            <pc:sldMk cId="12489262" sldId="326"/>
            <ac:spMk id="53" creationId="{882877C1-AC7D-44AF-BA90-E83271536F51}"/>
          </ac:spMkLst>
        </pc:spChg>
        <pc:spChg chg="mod">
          <ac:chgData name="Domonkos Márk" userId="5b754e74-2ec2-4aaf-b9f5-cf8f0656bdfa" providerId="ADAL" clId="{F4C2286D-0DBE-4644-A538-34A6C903FB9C}" dt="2022-01-17T12:06:12.146" v="9166"/>
          <ac:spMkLst>
            <pc:docMk/>
            <pc:sldMk cId="12489262" sldId="326"/>
            <ac:spMk id="54" creationId="{E36A11D7-C2A2-4D48-8773-2D21155E314B}"/>
          </ac:spMkLst>
        </pc:spChg>
        <pc:spChg chg="mod">
          <ac:chgData name="Domonkos Márk" userId="5b754e74-2ec2-4aaf-b9f5-cf8f0656bdfa" providerId="ADAL" clId="{F4C2286D-0DBE-4644-A538-34A6C903FB9C}" dt="2022-01-17T12:06:12.146" v="9166"/>
          <ac:spMkLst>
            <pc:docMk/>
            <pc:sldMk cId="12489262" sldId="326"/>
            <ac:spMk id="55" creationId="{4C278A2B-5D3D-41F3-A3BC-31E40C4ECEB4}"/>
          </ac:spMkLst>
        </pc:spChg>
        <pc:spChg chg="mod">
          <ac:chgData name="Domonkos Márk" userId="5b754e74-2ec2-4aaf-b9f5-cf8f0656bdfa" providerId="ADAL" clId="{F4C2286D-0DBE-4644-A538-34A6C903FB9C}" dt="2022-01-17T12:06:12.146" v="9166"/>
          <ac:spMkLst>
            <pc:docMk/>
            <pc:sldMk cId="12489262" sldId="326"/>
            <ac:spMk id="56" creationId="{2F577EC8-39F5-4067-ACBD-84FEBFB2932F}"/>
          </ac:spMkLst>
        </pc:spChg>
        <pc:spChg chg="mod">
          <ac:chgData name="Domonkos Márk" userId="5b754e74-2ec2-4aaf-b9f5-cf8f0656bdfa" providerId="ADAL" clId="{F4C2286D-0DBE-4644-A538-34A6C903FB9C}" dt="2022-01-17T12:06:12.146" v="9166"/>
          <ac:spMkLst>
            <pc:docMk/>
            <pc:sldMk cId="12489262" sldId="326"/>
            <ac:spMk id="57" creationId="{D70C1B3C-3136-4419-BCB8-E4229850EF7E}"/>
          </ac:spMkLst>
        </pc:spChg>
        <pc:spChg chg="mod">
          <ac:chgData name="Domonkos Márk" userId="5b754e74-2ec2-4aaf-b9f5-cf8f0656bdfa" providerId="ADAL" clId="{F4C2286D-0DBE-4644-A538-34A6C903FB9C}" dt="2022-01-17T12:06:12.146" v="9166"/>
          <ac:spMkLst>
            <pc:docMk/>
            <pc:sldMk cId="12489262" sldId="326"/>
            <ac:spMk id="58" creationId="{96EDD221-30E0-45AC-9752-935866AA487C}"/>
          </ac:spMkLst>
        </pc:spChg>
        <pc:spChg chg="mod">
          <ac:chgData name="Domonkos Márk" userId="5b754e74-2ec2-4aaf-b9f5-cf8f0656bdfa" providerId="ADAL" clId="{F4C2286D-0DBE-4644-A538-34A6C903FB9C}" dt="2022-01-17T12:06:12.146" v="9166"/>
          <ac:spMkLst>
            <pc:docMk/>
            <pc:sldMk cId="12489262" sldId="326"/>
            <ac:spMk id="59" creationId="{A2A23F34-F228-4D4E-9FC2-85573480E01B}"/>
          </ac:spMkLst>
        </pc:spChg>
        <pc:spChg chg="mod">
          <ac:chgData name="Domonkos Márk" userId="5b754e74-2ec2-4aaf-b9f5-cf8f0656bdfa" providerId="ADAL" clId="{F4C2286D-0DBE-4644-A538-34A6C903FB9C}" dt="2022-01-17T12:06:12.146" v="9166"/>
          <ac:spMkLst>
            <pc:docMk/>
            <pc:sldMk cId="12489262" sldId="326"/>
            <ac:spMk id="60" creationId="{9E3D01E6-57CE-4056-90F9-4F54CBBA5F5D}"/>
          </ac:spMkLst>
        </pc:spChg>
        <pc:spChg chg="mod">
          <ac:chgData name="Domonkos Márk" userId="5b754e74-2ec2-4aaf-b9f5-cf8f0656bdfa" providerId="ADAL" clId="{F4C2286D-0DBE-4644-A538-34A6C903FB9C}" dt="2022-01-17T12:06:12.146" v="9166"/>
          <ac:spMkLst>
            <pc:docMk/>
            <pc:sldMk cId="12489262" sldId="326"/>
            <ac:spMk id="61" creationId="{C0528D9E-6841-4370-9C0D-F10A7A2EE117}"/>
          </ac:spMkLst>
        </pc:spChg>
        <pc:spChg chg="mod">
          <ac:chgData name="Domonkos Márk" userId="5b754e74-2ec2-4aaf-b9f5-cf8f0656bdfa" providerId="ADAL" clId="{F4C2286D-0DBE-4644-A538-34A6C903FB9C}" dt="2022-01-17T12:06:12.146" v="9166"/>
          <ac:spMkLst>
            <pc:docMk/>
            <pc:sldMk cId="12489262" sldId="326"/>
            <ac:spMk id="62" creationId="{F0725772-BE39-4FD6-A193-EE68F8F008FB}"/>
          </ac:spMkLst>
        </pc:spChg>
        <pc:spChg chg="mod">
          <ac:chgData name="Domonkos Márk" userId="5b754e74-2ec2-4aaf-b9f5-cf8f0656bdfa" providerId="ADAL" clId="{F4C2286D-0DBE-4644-A538-34A6C903FB9C}" dt="2022-01-17T12:06:12.146" v="9166"/>
          <ac:spMkLst>
            <pc:docMk/>
            <pc:sldMk cId="12489262" sldId="326"/>
            <ac:spMk id="63" creationId="{EEC82AD7-4C55-4EDE-9E7F-B92049D8738A}"/>
          </ac:spMkLst>
        </pc:spChg>
        <pc:spChg chg="mod">
          <ac:chgData name="Domonkos Márk" userId="5b754e74-2ec2-4aaf-b9f5-cf8f0656bdfa" providerId="ADAL" clId="{F4C2286D-0DBE-4644-A538-34A6C903FB9C}" dt="2022-01-17T12:06:12.146" v="9166"/>
          <ac:spMkLst>
            <pc:docMk/>
            <pc:sldMk cId="12489262" sldId="326"/>
            <ac:spMk id="64" creationId="{CF87C31B-BDE6-4466-A634-86E624A0458D}"/>
          </ac:spMkLst>
        </pc:spChg>
        <pc:spChg chg="mod">
          <ac:chgData name="Domonkos Márk" userId="5b754e74-2ec2-4aaf-b9f5-cf8f0656bdfa" providerId="ADAL" clId="{F4C2286D-0DBE-4644-A538-34A6C903FB9C}" dt="2022-01-17T12:06:12.146" v="9166"/>
          <ac:spMkLst>
            <pc:docMk/>
            <pc:sldMk cId="12489262" sldId="326"/>
            <ac:spMk id="65" creationId="{E8063717-39CB-43B3-A077-B7F71090B3FC}"/>
          </ac:spMkLst>
        </pc:spChg>
        <pc:spChg chg="mod">
          <ac:chgData name="Domonkos Márk" userId="5b754e74-2ec2-4aaf-b9f5-cf8f0656bdfa" providerId="ADAL" clId="{F4C2286D-0DBE-4644-A538-34A6C903FB9C}" dt="2022-01-17T12:06:12.146" v="9166"/>
          <ac:spMkLst>
            <pc:docMk/>
            <pc:sldMk cId="12489262" sldId="326"/>
            <ac:spMk id="66" creationId="{441CDAD0-895A-4AA0-B0D4-0C3A3CD5C11D}"/>
          </ac:spMkLst>
        </pc:spChg>
        <pc:spChg chg="mod">
          <ac:chgData name="Domonkos Márk" userId="5b754e74-2ec2-4aaf-b9f5-cf8f0656bdfa" providerId="ADAL" clId="{F4C2286D-0DBE-4644-A538-34A6C903FB9C}" dt="2022-01-17T12:06:12.146" v="9166"/>
          <ac:spMkLst>
            <pc:docMk/>
            <pc:sldMk cId="12489262" sldId="326"/>
            <ac:spMk id="67" creationId="{B2F050A4-4A1F-43FF-94D3-5F73C9CE9CFC}"/>
          </ac:spMkLst>
        </pc:spChg>
        <pc:spChg chg="mod">
          <ac:chgData name="Domonkos Márk" userId="5b754e74-2ec2-4aaf-b9f5-cf8f0656bdfa" providerId="ADAL" clId="{F4C2286D-0DBE-4644-A538-34A6C903FB9C}" dt="2022-01-17T12:06:12.146" v="9166"/>
          <ac:spMkLst>
            <pc:docMk/>
            <pc:sldMk cId="12489262" sldId="326"/>
            <ac:spMk id="73" creationId="{A0F423D4-60FD-4E02-A8F7-1BFC3A8DB53D}"/>
          </ac:spMkLst>
        </pc:spChg>
        <pc:spChg chg="mod">
          <ac:chgData name="Domonkos Márk" userId="5b754e74-2ec2-4aaf-b9f5-cf8f0656bdfa" providerId="ADAL" clId="{F4C2286D-0DBE-4644-A538-34A6C903FB9C}" dt="2022-01-17T12:06:12.146" v="9166"/>
          <ac:spMkLst>
            <pc:docMk/>
            <pc:sldMk cId="12489262" sldId="326"/>
            <ac:spMk id="74" creationId="{09E7A7A1-D4C9-48D4-AE75-3E6741F49FA8}"/>
          </ac:spMkLst>
        </pc:spChg>
        <pc:spChg chg="mod">
          <ac:chgData name="Domonkos Márk" userId="5b754e74-2ec2-4aaf-b9f5-cf8f0656bdfa" providerId="ADAL" clId="{F4C2286D-0DBE-4644-A538-34A6C903FB9C}" dt="2022-01-17T12:06:12.146" v="9166"/>
          <ac:spMkLst>
            <pc:docMk/>
            <pc:sldMk cId="12489262" sldId="326"/>
            <ac:spMk id="75" creationId="{3F7E0F57-3284-4D6E-A1D4-7B6CDBA07D46}"/>
          </ac:spMkLst>
        </pc:spChg>
        <pc:spChg chg="mod">
          <ac:chgData name="Domonkos Márk" userId="5b754e74-2ec2-4aaf-b9f5-cf8f0656bdfa" providerId="ADAL" clId="{F4C2286D-0DBE-4644-A538-34A6C903FB9C}" dt="2022-01-17T12:06:12.146" v="9166"/>
          <ac:spMkLst>
            <pc:docMk/>
            <pc:sldMk cId="12489262" sldId="326"/>
            <ac:spMk id="76" creationId="{737E46DE-33F3-4A29-B232-6B8F53353BF5}"/>
          </ac:spMkLst>
        </pc:spChg>
        <pc:spChg chg="mod">
          <ac:chgData name="Domonkos Márk" userId="5b754e74-2ec2-4aaf-b9f5-cf8f0656bdfa" providerId="ADAL" clId="{F4C2286D-0DBE-4644-A538-34A6C903FB9C}" dt="2022-01-17T12:06:12.146" v="9166"/>
          <ac:spMkLst>
            <pc:docMk/>
            <pc:sldMk cId="12489262" sldId="326"/>
            <ac:spMk id="77" creationId="{7A927BA2-0DB1-4901-8F1B-0CD7F728E034}"/>
          </ac:spMkLst>
        </pc:spChg>
        <pc:spChg chg="mod">
          <ac:chgData name="Domonkos Márk" userId="5b754e74-2ec2-4aaf-b9f5-cf8f0656bdfa" providerId="ADAL" clId="{F4C2286D-0DBE-4644-A538-34A6C903FB9C}" dt="2022-01-17T12:06:12.146" v="9166"/>
          <ac:spMkLst>
            <pc:docMk/>
            <pc:sldMk cId="12489262" sldId="326"/>
            <ac:spMk id="78" creationId="{D8CD57B6-F11E-41D7-BBB4-DBE7F95AA7BC}"/>
          </ac:spMkLst>
        </pc:spChg>
        <pc:spChg chg="mod">
          <ac:chgData name="Domonkos Márk" userId="5b754e74-2ec2-4aaf-b9f5-cf8f0656bdfa" providerId="ADAL" clId="{F4C2286D-0DBE-4644-A538-34A6C903FB9C}" dt="2022-01-17T12:06:12.146" v="9166"/>
          <ac:spMkLst>
            <pc:docMk/>
            <pc:sldMk cId="12489262" sldId="326"/>
            <ac:spMk id="79" creationId="{C8654E0D-8338-428D-B1DC-15692B1607F9}"/>
          </ac:spMkLst>
        </pc:spChg>
        <pc:spChg chg="mod">
          <ac:chgData name="Domonkos Márk" userId="5b754e74-2ec2-4aaf-b9f5-cf8f0656bdfa" providerId="ADAL" clId="{F4C2286D-0DBE-4644-A538-34A6C903FB9C}" dt="2022-01-17T12:06:12.146" v="9166"/>
          <ac:spMkLst>
            <pc:docMk/>
            <pc:sldMk cId="12489262" sldId="326"/>
            <ac:spMk id="80" creationId="{EC6E5EB8-C943-4593-93D0-D5EB7EEF1963}"/>
          </ac:spMkLst>
        </pc:spChg>
        <pc:spChg chg="mod">
          <ac:chgData name="Domonkos Márk" userId="5b754e74-2ec2-4aaf-b9f5-cf8f0656bdfa" providerId="ADAL" clId="{F4C2286D-0DBE-4644-A538-34A6C903FB9C}" dt="2022-01-17T12:06:12.146" v="9166"/>
          <ac:spMkLst>
            <pc:docMk/>
            <pc:sldMk cId="12489262" sldId="326"/>
            <ac:spMk id="81" creationId="{0F64EC56-D8AA-42F7-95E9-BDFB5EA2F1B1}"/>
          </ac:spMkLst>
        </pc:spChg>
        <pc:spChg chg="mod">
          <ac:chgData name="Domonkos Márk" userId="5b754e74-2ec2-4aaf-b9f5-cf8f0656bdfa" providerId="ADAL" clId="{F4C2286D-0DBE-4644-A538-34A6C903FB9C}" dt="2022-01-17T12:12:43.533" v="9263" actId="1076"/>
          <ac:spMkLst>
            <pc:docMk/>
            <pc:sldMk cId="12489262" sldId="326"/>
            <ac:spMk id="85" creationId="{7AD73E74-5B16-4933-B05F-27B7F4B6261A}"/>
          </ac:spMkLst>
        </pc:spChg>
        <pc:spChg chg="mod">
          <ac:chgData name="Domonkos Márk" userId="5b754e74-2ec2-4aaf-b9f5-cf8f0656bdfa" providerId="ADAL" clId="{F4C2286D-0DBE-4644-A538-34A6C903FB9C}" dt="2022-01-17T12:12:43.533" v="9263" actId="1076"/>
          <ac:spMkLst>
            <pc:docMk/>
            <pc:sldMk cId="12489262" sldId="326"/>
            <ac:spMk id="86" creationId="{7CAA9A36-D571-4AC4-92F2-EF7A5C2FFBA4}"/>
          </ac:spMkLst>
        </pc:spChg>
        <pc:spChg chg="mod">
          <ac:chgData name="Domonkos Márk" userId="5b754e74-2ec2-4aaf-b9f5-cf8f0656bdfa" providerId="ADAL" clId="{F4C2286D-0DBE-4644-A538-34A6C903FB9C}" dt="2022-01-17T12:12:43.533" v="9263" actId="1076"/>
          <ac:spMkLst>
            <pc:docMk/>
            <pc:sldMk cId="12489262" sldId="326"/>
            <ac:spMk id="87" creationId="{BCD02E6C-65DE-4E27-B373-14D22F852019}"/>
          </ac:spMkLst>
        </pc:spChg>
        <pc:spChg chg="mod">
          <ac:chgData name="Domonkos Márk" userId="5b754e74-2ec2-4aaf-b9f5-cf8f0656bdfa" providerId="ADAL" clId="{F4C2286D-0DBE-4644-A538-34A6C903FB9C}" dt="2022-01-17T12:12:43.533" v="9263" actId="1076"/>
          <ac:spMkLst>
            <pc:docMk/>
            <pc:sldMk cId="12489262" sldId="326"/>
            <ac:spMk id="88" creationId="{1AE3E1D3-9B6B-41C0-89B8-87584E739B07}"/>
          </ac:spMkLst>
        </pc:spChg>
        <pc:spChg chg="mod">
          <ac:chgData name="Domonkos Márk" userId="5b754e74-2ec2-4aaf-b9f5-cf8f0656bdfa" providerId="ADAL" clId="{F4C2286D-0DBE-4644-A538-34A6C903FB9C}" dt="2022-01-17T12:12:43.533" v="9263" actId="1076"/>
          <ac:spMkLst>
            <pc:docMk/>
            <pc:sldMk cId="12489262" sldId="326"/>
            <ac:spMk id="89" creationId="{C387F171-FA02-466B-AEEF-92FBBA07AEDE}"/>
          </ac:spMkLst>
        </pc:spChg>
        <pc:spChg chg="mod">
          <ac:chgData name="Domonkos Márk" userId="5b754e74-2ec2-4aaf-b9f5-cf8f0656bdfa" providerId="ADAL" clId="{F4C2286D-0DBE-4644-A538-34A6C903FB9C}" dt="2022-01-17T12:12:43.533" v="9263" actId="1076"/>
          <ac:spMkLst>
            <pc:docMk/>
            <pc:sldMk cId="12489262" sldId="326"/>
            <ac:spMk id="90" creationId="{E0C193B5-B954-4F38-87C8-18B195953796}"/>
          </ac:spMkLst>
        </pc:spChg>
        <pc:spChg chg="mod">
          <ac:chgData name="Domonkos Márk" userId="5b754e74-2ec2-4aaf-b9f5-cf8f0656bdfa" providerId="ADAL" clId="{F4C2286D-0DBE-4644-A538-34A6C903FB9C}" dt="2022-01-17T12:12:43.533" v="9263" actId="1076"/>
          <ac:spMkLst>
            <pc:docMk/>
            <pc:sldMk cId="12489262" sldId="326"/>
            <ac:spMk id="91" creationId="{27200F3F-9D17-464E-A57D-A6AD4B0ED7CF}"/>
          </ac:spMkLst>
        </pc:spChg>
        <pc:spChg chg="mod">
          <ac:chgData name="Domonkos Márk" userId="5b754e74-2ec2-4aaf-b9f5-cf8f0656bdfa" providerId="ADAL" clId="{F4C2286D-0DBE-4644-A538-34A6C903FB9C}" dt="2022-01-17T12:12:43.533" v="9263" actId="1076"/>
          <ac:spMkLst>
            <pc:docMk/>
            <pc:sldMk cId="12489262" sldId="326"/>
            <ac:spMk id="92" creationId="{B3561DFC-12C8-4EC7-8E04-E57E8FEACFAB}"/>
          </ac:spMkLst>
        </pc:spChg>
        <pc:spChg chg="mod">
          <ac:chgData name="Domonkos Márk" userId="5b754e74-2ec2-4aaf-b9f5-cf8f0656bdfa" providerId="ADAL" clId="{F4C2286D-0DBE-4644-A538-34A6C903FB9C}" dt="2022-01-17T12:12:43.533" v="9263" actId="1076"/>
          <ac:spMkLst>
            <pc:docMk/>
            <pc:sldMk cId="12489262" sldId="326"/>
            <ac:spMk id="93" creationId="{101705E3-58F1-4713-87A4-B3B5E4246D8B}"/>
          </ac:spMkLst>
        </pc:spChg>
        <pc:spChg chg="mod">
          <ac:chgData name="Domonkos Márk" userId="5b754e74-2ec2-4aaf-b9f5-cf8f0656bdfa" providerId="ADAL" clId="{F4C2286D-0DBE-4644-A538-34A6C903FB9C}" dt="2022-01-17T12:12:43.533" v="9263" actId="1076"/>
          <ac:spMkLst>
            <pc:docMk/>
            <pc:sldMk cId="12489262" sldId="326"/>
            <ac:spMk id="105" creationId="{B34AA677-91AC-468C-8C7C-42F5683E1C28}"/>
          </ac:spMkLst>
        </pc:spChg>
        <pc:spChg chg="mod">
          <ac:chgData name="Domonkos Márk" userId="5b754e74-2ec2-4aaf-b9f5-cf8f0656bdfa" providerId="ADAL" clId="{F4C2286D-0DBE-4644-A538-34A6C903FB9C}" dt="2022-01-17T12:12:43.533" v="9263" actId="1076"/>
          <ac:spMkLst>
            <pc:docMk/>
            <pc:sldMk cId="12489262" sldId="326"/>
            <ac:spMk id="106" creationId="{6CBAD027-08BF-4730-A074-16205AEF1E60}"/>
          </ac:spMkLst>
        </pc:spChg>
        <pc:spChg chg="mod">
          <ac:chgData name="Domonkos Márk" userId="5b754e74-2ec2-4aaf-b9f5-cf8f0656bdfa" providerId="ADAL" clId="{F4C2286D-0DBE-4644-A538-34A6C903FB9C}" dt="2022-01-17T12:12:43.533" v="9263" actId="1076"/>
          <ac:spMkLst>
            <pc:docMk/>
            <pc:sldMk cId="12489262" sldId="326"/>
            <ac:spMk id="107" creationId="{AFC32AB2-44E2-466C-AAD7-837F763E974B}"/>
          </ac:spMkLst>
        </pc:spChg>
        <pc:spChg chg="mod">
          <ac:chgData name="Domonkos Márk" userId="5b754e74-2ec2-4aaf-b9f5-cf8f0656bdfa" providerId="ADAL" clId="{F4C2286D-0DBE-4644-A538-34A6C903FB9C}" dt="2022-01-17T12:12:43.533" v="9263" actId="1076"/>
          <ac:spMkLst>
            <pc:docMk/>
            <pc:sldMk cId="12489262" sldId="326"/>
            <ac:spMk id="108" creationId="{23E81AA1-9564-450C-841D-6936E7116B8B}"/>
          </ac:spMkLst>
        </pc:spChg>
        <pc:spChg chg="mod">
          <ac:chgData name="Domonkos Márk" userId="5b754e74-2ec2-4aaf-b9f5-cf8f0656bdfa" providerId="ADAL" clId="{F4C2286D-0DBE-4644-A538-34A6C903FB9C}" dt="2022-01-17T12:12:43.533" v="9263" actId="1076"/>
          <ac:spMkLst>
            <pc:docMk/>
            <pc:sldMk cId="12489262" sldId="326"/>
            <ac:spMk id="109" creationId="{C9B35979-09CF-415E-A31F-41B117EB2716}"/>
          </ac:spMkLst>
        </pc:spChg>
        <pc:spChg chg="mod">
          <ac:chgData name="Domonkos Márk" userId="5b754e74-2ec2-4aaf-b9f5-cf8f0656bdfa" providerId="ADAL" clId="{F4C2286D-0DBE-4644-A538-34A6C903FB9C}" dt="2022-01-17T12:12:43.533" v="9263" actId="1076"/>
          <ac:spMkLst>
            <pc:docMk/>
            <pc:sldMk cId="12489262" sldId="326"/>
            <ac:spMk id="110" creationId="{594CBCC9-3A61-47DE-8CA3-E0D30041AA7C}"/>
          </ac:spMkLst>
        </pc:spChg>
        <pc:spChg chg="mod">
          <ac:chgData name="Domonkos Márk" userId="5b754e74-2ec2-4aaf-b9f5-cf8f0656bdfa" providerId="ADAL" clId="{F4C2286D-0DBE-4644-A538-34A6C903FB9C}" dt="2022-01-17T12:12:43.533" v="9263" actId="1076"/>
          <ac:spMkLst>
            <pc:docMk/>
            <pc:sldMk cId="12489262" sldId="326"/>
            <ac:spMk id="111" creationId="{6A245D16-29C3-4402-A355-FCDEA7FDFAB0}"/>
          </ac:spMkLst>
        </pc:spChg>
        <pc:spChg chg="mod">
          <ac:chgData name="Domonkos Márk" userId="5b754e74-2ec2-4aaf-b9f5-cf8f0656bdfa" providerId="ADAL" clId="{F4C2286D-0DBE-4644-A538-34A6C903FB9C}" dt="2022-01-17T12:12:43.533" v="9263" actId="1076"/>
          <ac:spMkLst>
            <pc:docMk/>
            <pc:sldMk cId="12489262" sldId="326"/>
            <ac:spMk id="112" creationId="{72987AD4-E215-4B59-902A-D0961462A006}"/>
          </ac:spMkLst>
        </pc:spChg>
        <pc:spChg chg="mod">
          <ac:chgData name="Domonkos Márk" userId="5b754e74-2ec2-4aaf-b9f5-cf8f0656bdfa" providerId="ADAL" clId="{F4C2286D-0DBE-4644-A538-34A6C903FB9C}" dt="2022-01-17T12:12:43.533" v="9263" actId="1076"/>
          <ac:spMkLst>
            <pc:docMk/>
            <pc:sldMk cId="12489262" sldId="326"/>
            <ac:spMk id="113" creationId="{DBBF59B4-0DCE-49C8-93AB-20866D4F1824}"/>
          </ac:spMkLst>
        </pc:spChg>
        <pc:spChg chg="mod">
          <ac:chgData name="Domonkos Márk" userId="5b754e74-2ec2-4aaf-b9f5-cf8f0656bdfa" providerId="ADAL" clId="{F4C2286D-0DBE-4644-A538-34A6C903FB9C}" dt="2022-01-17T12:12:43.533" v="9263" actId="1076"/>
          <ac:spMkLst>
            <pc:docMk/>
            <pc:sldMk cId="12489262" sldId="326"/>
            <ac:spMk id="114" creationId="{B1402999-D539-4855-A737-B311816CD11A}"/>
          </ac:spMkLst>
        </pc:spChg>
        <pc:spChg chg="mod">
          <ac:chgData name="Domonkos Márk" userId="5b754e74-2ec2-4aaf-b9f5-cf8f0656bdfa" providerId="ADAL" clId="{F4C2286D-0DBE-4644-A538-34A6C903FB9C}" dt="2022-01-17T12:12:43.533" v="9263" actId="1076"/>
          <ac:spMkLst>
            <pc:docMk/>
            <pc:sldMk cId="12489262" sldId="326"/>
            <ac:spMk id="115" creationId="{D38DFA00-76CD-4E2E-9942-1900DC58318D}"/>
          </ac:spMkLst>
        </pc:spChg>
        <pc:spChg chg="mod">
          <ac:chgData name="Domonkos Márk" userId="5b754e74-2ec2-4aaf-b9f5-cf8f0656bdfa" providerId="ADAL" clId="{F4C2286D-0DBE-4644-A538-34A6C903FB9C}" dt="2022-01-17T12:12:43.533" v="9263" actId="1076"/>
          <ac:spMkLst>
            <pc:docMk/>
            <pc:sldMk cId="12489262" sldId="326"/>
            <ac:spMk id="116" creationId="{E7AA5532-B9F2-473C-8E6D-5606C56A3CFB}"/>
          </ac:spMkLst>
        </pc:spChg>
        <pc:spChg chg="mod">
          <ac:chgData name="Domonkos Márk" userId="5b754e74-2ec2-4aaf-b9f5-cf8f0656bdfa" providerId="ADAL" clId="{F4C2286D-0DBE-4644-A538-34A6C903FB9C}" dt="2022-01-17T12:12:43.533" v="9263" actId="1076"/>
          <ac:spMkLst>
            <pc:docMk/>
            <pc:sldMk cId="12489262" sldId="326"/>
            <ac:spMk id="117" creationId="{78939F3C-3BDB-4ED2-A6A2-1E9BAF709BE6}"/>
          </ac:spMkLst>
        </pc:spChg>
        <pc:spChg chg="mod">
          <ac:chgData name="Domonkos Márk" userId="5b754e74-2ec2-4aaf-b9f5-cf8f0656bdfa" providerId="ADAL" clId="{F4C2286D-0DBE-4644-A538-34A6C903FB9C}" dt="2022-01-17T12:12:43.533" v="9263" actId="1076"/>
          <ac:spMkLst>
            <pc:docMk/>
            <pc:sldMk cId="12489262" sldId="326"/>
            <ac:spMk id="118" creationId="{CC37ADC3-F686-4A0B-A1DA-0842731BAB4C}"/>
          </ac:spMkLst>
        </pc:spChg>
        <pc:spChg chg="mod">
          <ac:chgData name="Domonkos Márk" userId="5b754e74-2ec2-4aaf-b9f5-cf8f0656bdfa" providerId="ADAL" clId="{F4C2286D-0DBE-4644-A538-34A6C903FB9C}" dt="2022-01-17T12:12:43.533" v="9263" actId="1076"/>
          <ac:spMkLst>
            <pc:docMk/>
            <pc:sldMk cId="12489262" sldId="326"/>
            <ac:spMk id="119" creationId="{8126B8CE-2652-4AFC-9406-93A5C586A22E}"/>
          </ac:spMkLst>
        </pc:spChg>
        <pc:spChg chg="mod">
          <ac:chgData name="Domonkos Márk" userId="5b754e74-2ec2-4aaf-b9f5-cf8f0656bdfa" providerId="ADAL" clId="{F4C2286D-0DBE-4644-A538-34A6C903FB9C}" dt="2022-01-17T12:12:43.533" v="9263" actId="1076"/>
          <ac:spMkLst>
            <pc:docMk/>
            <pc:sldMk cId="12489262" sldId="326"/>
            <ac:spMk id="120" creationId="{2F687AE6-CAD2-4D4D-92DB-FADFAF5C0FCE}"/>
          </ac:spMkLst>
        </pc:spChg>
        <pc:spChg chg="mod">
          <ac:chgData name="Domonkos Márk" userId="5b754e74-2ec2-4aaf-b9f5-cf8f0656bdfa" providerId="ADAL" clId="{F4C2286D-0DBE-4644-A538-34A6C903FB9C}" dt="2022-01-17T12:12:43.533" v="9263" actId="1076"/>
          <ac:spMkLst>
            <pc:docMk/>
            <pc:sldMk cId="12489262" sldId="326"/>
            <ac:spMk id="121" creationId="{8FE6860C-8066-4A79-8BF8-944FBEA05D54}"/>
          </ac:spMkLst>
        </pc:spChg>
        <pc:spChg chg="mod">
          <ac:chgData name="Domonkos Márk" userId="5b754e74-2ec2-4aaf-b9f5-cf8f0656bdfa" providerId="ADAL" clId="{F4C2286D-0DBE-4644-A538-34A6C903FB9C}" dt="2022-01-17T12:12:43.533" v="9263" actId="1076"/>
          <ac:spMkLst>
            <pc:docMk/>
            <pc:sldMk cId="12489262" sldId="326"/>
            <ac:spMk id="122" creationId="{CE44B85A-2674-470C-B7CF-F986C73A9369}"/>
          </ac:spMkLst>
        </pc:spChg>
        <pc:spChg chg="mod">
          <ac:chgData name="Domonkos Márk" userId="5b754e74-2ec2-4aaf-b9f5-cf8f0656bdfa" providerId="ADAL" clId="{F4C2286D-0DBE-4644-A538-34A6C903FB9C}" dt="2022-01-17T12:12:43.533" v="9263" actId="1076"/>
          <ac:spMkLst>
            <pc:docMk/>
            <pc:sldMk cId="12489262" sldId="326"/>
            <ac:spMk id="123" creationId="{1278EA4E-71D4-49D3-A2B1-F12E863232C9}"/>
          </ac:spMkLst>
        </pc:spChg>
        <pc:spChg chg="mod">
          <ac:chgData name="Domonkos Márk" userId="5b754e74-2ec2-4aaf-b9f5-cf8f0656bdfa" providerId="ADAL" clId="{F4C2286D-0DBE-4644-A538-34A6C903FB9C}" dt="2022-01-17T12:12:43.533" v="9263" actId="1076"/>
          <ac:spMkLst>
            <pc:docMk/>
            <pc:sldMk cId="12489262" sldId="326"/>
            <ac:spMk id="124" creationId="{7C7C58D4-81CA-4A09-A025-4D962A141728}"/>
          </ac:spMkLst>
        </pc:spChg>
        <pc:spChg chg="mod">
          <ac:chgData name="Domonkos Márk" userId="5b754e74-2ec2-4aaf-b9f5-cf8f0656bdfa" providerId="ADAL" clId="{F4C2286D-0DBE-4644-A538-34A6C903FB9C}" dt="2022-01-17T12:12:43.533" v="9263" actId="1076"/>
          <ac:spMkLst>
            <pc:docMk/>
            <pc:sldMk cId="12489262" sldId="326"/>
            <ac:spMk id="125" creationId="{F6125A6D-072D-468A-99EC-0AF5763EAFD1}"/>
          </ac:spMkLst>
        </pc:spChg>
        <pc:spChg chg="mod">
          <ac:chgData name="Domonkos Márk" userId="5b754e74-2ec2-4aaf-b9f5-cf8f0656bdfa" providerId="ADAL" clId="{F4C2286D-0DBE-4644-A538-34A6C903FB9C}" dt="2022-01-17T12:12:43.533" v="9263" actId="1076"/>
          <ac:spMkLst>
            <pc:docMk/>
            <pc:sldMk cId="12489262" sldId="326"/>
            <ac:spMk id="126" creationId="{8CE39F4F-D649-464E-AF45-B3422E6821FE}"/>
          </ac:spMkLst>
        </pc:spChg>
        <pc:spChg chg="mod">
          <ac:chgData name="Domonkos Márk" userId="5b754e74-2ec2-4aaf-b9f5-cf8f0656bdfa" providerId="ADAL" clId="{F4C2286D-0DBE-4644-A538-34A6C903FB9C}" dt="2022-01-17T12:12:43.533" v="9263" actId="1076"/>
          <ac:spMkLst>
            <pc:docMk/>
            <pc:sldMk cId="12489262" sldId="326"/>
            <ac:spMk id="127" creationId="{5BCCCF8E-3A84-4C4C-B816-3A7DB44AAD35}"/>
          </ac:spMkLst>
        </pc:spChg>
        <pc:spChg chg="mod">
          <ac:chgData name="Domonkos Márk" userId="5b754e74-2ec2-4aaf-b9f5-cf8f0656bdfa" providerId="ADAL" clId="{F4C2286D-0DBE-4644-A538-34A6C903FB9C}" dt="2022-01-17T12:12:43.533" v="9263" actId="1076"/>
          <ac:spMkLst>
            <pc:docMk/>
            <pc:sldMk cId="12489262" sldId="326"/>
            <ac:spMk id="128" creationId="{CA152913-426F-43BF-BFAE-46BD197E9354}"/>
          </ac:spMkLst>
        </pc:spChg>
        <pc:spChg chg="mod">
          <ac:chgData name="Domonkos Márk" userId="5b754e74-2ec2-4aaf-b9f5-cf8f0656bdfa" providerId="ADAL" clId="{F4C2286D-0DBE-4644-A538-34A6C903FB9C}" dt="2022-01-17T12:12:43.533" v="9263" actId="1076"/>
          <ac:spMkLst>
            <pc:docMk/>
            <pc:sldMk cId="12489262" sldId="326"/>
            <ac:spMk id="129" creationId="{4AA95C96-B080-4F83-8377-0693A86298FB}"/>
          </ac:spMkLst>
        </pc:spChg>
        <pc:spChg chg="del mod">
          <ac:chgData name="Domonkos Márk" userId="5b754e74-2ec2-4aaf-b9f5-cf8f0656bdfa" providerId="ADAL" clId="{F4C2286D-0DBE-4644-A538-34A6C903FB9C}" dt="2022-01-17T12:10:59.513" v="9241" actId="21"/>
          <ac:spMkLst>
            <pc:docMk/>
            <pc:sldMk cId="12489262" sldId="326"/>
            <ac:spMk id="130" creationId="{061FE3F5-4B84-4513-B3C1-83837BEC241D}"/>
          </ac:spMkLst>
        </pc:spChg>
        <pc:spChg chg="del mod">
          <ac:chgData name="Domonkos Márk" userId="5b754e74-2ec2-4aaf-b9f5-cf8f0656bdfa" providerId="ADAL" clId="{F4C2286D-0DBE-4644-A538-34A6C903FB9C}" dt="2022-01-17T12:11:02.222" v="9242" actId="478"/>
          <ac:spMkLst>
            <pc:docMk/>
            <pc:sldMk cId="12489262" sldId="326"/>
            <ac:spMk id="131" creationId="{8E19CBA3-9492-4005-A19E-211996D8EDB3}"/>
          </ac:spMkLst>
        </pc:spChg>
        <pc:spChg chg="del mod">
          <ac:chgData name="Domonkos Márk" userId="5b754e74-2ec2-4aaf-b9f5-cf8f0656bdfa" providerId="ADAL" clId="{F4C2286D-0DBE-4644-A538-34A6C903FB9C}" dt="2022-01-17T12:11:30.882" v="9251" actId="21"/>
          <ac:spMkLst>
            <pc:docMk/>
            <pc:sldMk cId="12489262" sldId="326"/>
            <ac:spMk id="132" creationId="{171E531A-1D04-4D03-B843-5C81729260FE}"/>
          </ac:spMkLst>
        </pc:spChg>
        <pc:spChg chg="del mod">
          <ac:chgData name="Domonkos Márk" userId="5b754e74-2ec2-4aaf-b9f5-cf8f0656bdfa" providerId="ADAL" clId="{F4C2286D-0DBE-4644-A538-34A6C903FB9C}" dt="2022-01-17T12:11:39.868" v="9254" actId="21"/>
          <ac:spMkLst>
            <pc:docMk/>
            <pc:sldMk cId="12489262" sldId="326"/>
            <ac:spMk id="133" creationId="{72AD463C-CE85-4332-AEE6-23772F4D7CE8}"/>
          </ac:spMkLst>
        </pc:spChg>
        <pc:spChg chg="mod">
          <ac:chgData name="Domonkos Márk" userId="5b754e74-2ec2-4aaf-b9f5-cf8f0656bdfa" providerId="ADAL" clId="{F4C2286D-0DBE-4644-A538-34A6C903FB9C}" dt="2022-01-17T12:12:43.533" v="9263" actId="1076"/>
          <ac:spMkLst>
            <pc:docMk/>
            <pc:sldMk cId="12489262" sldId="326"/>
            <ac:spMk id="134" creationId="{9AAA49D0-D3F8-47C3-83A6-6D1C72C5CDD0}"/>
          </ac:spMkLst>
        </pc:spChg>
        <pc:spChg chg="mod">
          <ac:chgData name="Domonkos Márk" userId="5b754e74-2ec2-4aaf-b9f5-cf8f0656bdfa" providerId="ADAL" clId="{F4C2286D-0DBE-4644-A538-34A6C903FB9C}" dt="2022-01-17T12:12:43.533" v="9263" actId="1076"/>
          <ac:spMkLst>
            <pc:docMk/>
            <pc:sldMk cId="12489262" sldId="326"/>
            <ac:spMk id="135" creationId="{0D587D78-45C1-4ADE-9F75-FFD470C9CA9D}"/>
          </ac:spMkLst>
        </pc:spChg>
        <pc:spChg chg="mod">
          <ac:chgData name="Domonkos Márk" userId="5b754e74-2ec2-4aaf-b9f5-cf8f0656bdfa" providerId="ADAL" clId="{F4C2286D-0DBE-4644-A538-34A6C903FB9C}" dt="2022-01-17T12:12:43.533" v="9263" actId="1076"/>
          <ac:spMkLst>
            <pc:docMk/>
            <pc:sldMk cId="12489262" sldId="326"/>
            <ac:spMk id="136" creationId="{EC863A63-2EF7-4DA7-8B33-2454A808B4F6}"/>
          </ac:spMkLst>
        </pc:spChg>
        <pc:spChg chg="mod">
          <ac:chgData name="Domonkos Márk" userId="5b754e74-2ec2-4aaf-b9f5-cf8f0656bdfa" providerId="ADAL" clId="{F4C2286D-0DBE-4644-A538-34A6C903FB9C}" dt="2022-01-17T12:12:43.533" v="9263" actId="1076"/>
          <ac:spMkLst>
            <pc:docMk/>
            <pc:sldMk cId="12489262" sldId="326"/>
            <ac:spMk id="137" creationId="{14D07450-03FC-439E-9B46-6C53B7580DC3}"/>
          </ac:spMkLst>
        </pc:spChg>
        <pc:spChg chg="mod">
          <ac:chgData name="Domonkos Márk" userId="5b754e74-2ec2-4aaf-b9f5-cf8f0656bdfa" providerId="ADAL" clId="{F4C2286D-0DBE-4644-A538-34A6C903FB9C}" dt="2022-01-17T12:12:43.533" v="9263" actId="1076"/>
          <ac:spMkLst>
            <pc:docMk/>
            <pc:sldMk cId="12489262" sldId="326"/>
            <ac:spMk id="138" creationId="{0A3BA023-83E6-47DA-94F2-6C4E3D89B7DD}"/>
          </ac:spMkLst>
        </pc:spChg>
        <pc:spChg chg="mod">
          <ac:chgData name="Domonkos Márk" userId="5b754e74-2ec2-4aaf-b9f5-cf8f0656bdfa" providerId="ADAL" clId="{F4C2286D-0DBE-4644-A538-34A6C903FB9C}" dt="2022-01-17T12:12:43.533" v="9263" actId="1076"/>
          <ac:spMkLst>
            <pc:docMk/>
            <pc:sldMk cId="12489262" sldId="326"/>
            <ac:spMk id="139" creationId="{9C647048-54F3-43DB-AEF2-A2EABCAA0C13}"/>
          </ac:spMkLst>
        </pc:spChg>
        <pc:spChg chg="mod">
          <ac:chgData name="Domonkos Márk" userId="5b754e74-2ec2-4aaf-b9f5-cf8f0656bdfa" providerId="ADAL" clId="{F4C2286D-0DBE-4644-A538-34A6C903FB9C}" dt="2022-01-17T12:12:43.533" v="9263" actId="1076"/>
          <ac:spMkLst>
            <pc:docMk/>
            <pc:sldMk cId="12489262" sldId="326"/>
            <ac:spMk id="140" creationId="{8A54213F-962A-403A-B658-CC7F33DCBD9D}"/>
          </ac:spMkLst>
        </pc:spChg>
        <pc:spChg chg="mod">
          <ac:chgData name="Domonkos Márk" userId="5b754e74-2ec2-4aaf-b9f5-cf8f0656bdfa" providerId="ADAL" clId="{F4C2286D-0DBE-4644-A538-34A6C903FB9C}" dt="2022-01-17T12:12:43.533" v="9263" actId="1076"/>
          <ac:spMkLst>
            <pc:docMk/>
            <pc:sldMk cId="12489262" sldId="326"/>
            <ac:spMk id="141" creationId="{B2E2AC20-C7D0-460B-A148-864CDDE1FFB4}"/>
          </ac:spMkLst>
        </pc:spChg>
        <pc:spChg chg="mod">
          <ac:chgData name="Domonkos Márk" userId="5b754e74-2ec2-4aaf-b9f5-cf8f0656bdfa" providerId="ADAL" clId="{F4C2286D-0DBE-4644-A538-34A6C903FB9C}" dt="2022-01-17T12:12:43.533" v="9263" actId="1076"/>
          <ac:spMkLst>
            <pc:docMk/>
            <pc:sldMk cId="12489262" sldId="326"/>
            <ac:spMk id="142" creationId="{F917F77F-7ED1-451D-A61B-449510610D8D}"/>
          </ac:spMkLst>
        </pc:spChg>
        <pc:spChg chg="mod">
          <ac:chgData name="Domonkos Márk" userId="5b754e74-2ec2-4aaf-b9f5-cf8f0656bdfa" providerId="ADAL" clId="{F4C2286D-0DBE-4644-A538-34A6C903FB9C}" dt="2022-01-17T12:12:43.533" v="9263" actId="1076"/>
          <ac:spMkLst>
            <pc:docMk/>
            <pc:sldMk cId="12489262" sldId="326"/>
            <ac:spMk id="143" creationId="{7FE9D44D-D527-4441-9399-B0E782A4DEC3}"/>
          </ac:spMkLst>
        </pc:spChg>
        <pc:spChg chg="mod">
          <ac:chgData name="Domonkos Márk" userId="5b754e74-2ec2-4aaf-b9f5-cf8f0656bdfa" providerId="ADAL" clId="{F4C2286D-0DBE-4644-A538-34A6C903FB9C}" dt="2022-01-17T12:12:43.533" v="9263" actId="1076"/>
          <ac:spMkLst>
            <pc:docMk/>
            <pc:sldMk cId="12489262" sldId="326"/>
            <ac:spMk id="149" creationId="{21D98DE5-2110-41F8-9336-DCD86A200219}"/>
          </ac:spMkLst>
        </pc:spChg>
        <pc:spChg chg="mod">
          <ac:chgData name="Domonkos Márk" userId="5b754e74-2ec2-4aaf-b9f5-cf8f0656bdfa" providerId="ADAL" clId="{F4C2286D-0DBE-4644-A538-34A6C903FB9C}" dt="2022-01-17T12:12:43.533" v="9263" actId="1076"/>
          <ac:spMkLst>
            <pc:docMk/>
            <pc:sldMk cId="12489262" sldId="326"/>
            <ac:spMk id="150" creationId="{C4A1D0D3-CD9B-419A-B274-3269D39DAEB4}"/>
          </ac:spMkLst>
        </pc:spChg>
        <pc:spChg chg="mod">
          <ac:chgData name="Domonkos Márk" userId="5b754e74-2ec2-4aaf-b9f5-cf8f0656bdfa" providerId="ADAL" clId="{F4C2286D-0DBE-4644-A538-34A6C903FB9C}" dt="2022-01-17T12:12:43.533" v="9263" actId="1076"/>
          <ac:spMkLst>
            <pc:docMk/>
            <pc:sldMk cId="12489262" sldId="326"/>
            <ac:spMk id="151" creationId="{C2F9F248-7BC0-481A-916C-9EB760DB10A8}"/>
          </ac:spMkLst>
        </pc:spChg>
        <pc:spChg chg="mod">
          <ac:chgData name="Domonkos Márk" userId="5b754e74-2ec2-4aaf-b9f5-cf8f0656bdfa" providerId="ADAL" clId="{F4C2286D-0DBE-4644-A538-34A6C903FB9C}" dt="2022-01-17T12:12:43.533" v="9263" actId="1076"/>
          <ac:spMkLst>
            <pc:docMk/>
            <pc:sldMk cId="12489262" sldId="326"/>
            <ac:spMk id="152" creationId="{9D2094F8-C4BD-4956-A357-78E29D33CC89}"/>
          </ac:spMkLst>
        </pc:spChg>
        <pc:spChg chg="mod">
          <ac:chgData name="Domonkos Márk" userId="5b754e74-2ec2-4aaf-b9f5-cf8f0656bdfa" providerId="ADAL" clId="{F4C2286D-0DBE-4644-A538-34A6C903FB9C}" dt="2022-01-17T12:12:43.533" v="9263" actId="1076"/>
          <ac:spMkLst>
            <pc:docMk/>
            <pc:sldMk cId="12489262" sldId="326"/>
            <ac:spMk id="153" creationId="{B19FFB79-0EED-47E4-BF1B-0A69451BCE40}"/>
          </ac:spMkLst>
        </pc:spChg>
        <pc:spChg chg="mod">
          <ac:chgData name="Domonkos Márk" userId="5b754e74-2ec2-4aaf-b9f5-cf8f0656bdfa" providerId="ADAL" clId="{F4C2286D-0DBE-4644-A538-34A6C903FB9C}" dt="2022-01-17T12:12:43.533" v="9263" actId="1076"/>
          <ac:spMkLst>
            <pc:docMk/>
            <pc:sldMk cId="12489262" sldId="326"/>
            <ac:spMk id="154" creationId="{27CF9600-9543-407A-BF10-2E6A8679CDE3}"/>
          </ac:spMkLst>
        </pc:spChg>
        <pc:spChg chg="mod">
          <ac:chgData name="Domonkos Márk" userId="5b754e74-2ec2-4aaf-b9f5-cf8f0656bdfa" providerId="ADAL" clId="{F4C2286D-0DBE-4644-A538-34A6C903FB9C}" dt="2022-01-17T12:12:43.533" v="9263" actId="1076"/>
          <ac:spMkLst>
            <pc:docMk/>
            <pc:sldMk cId="12489262" sldId="326"/>
            <ac:spMk id="155" creationId="{190DC90E-037D-446C-9995-B9D4E663F664}"/>
          </ac:spMkLst>
        </pc:spChg>
        <pc:spChg chg="mod">
          <ac:chgData name="Domonkos Márk" userId="5b754e74-2ec2-4aaf-b9f5-cf8f0656bdfa" providerId="ADAL" clId="{F4C2286D-0DBE-4644-A538-34A6C903FB9C}" dt="2022-01-17T12:12:43.533" v="9263" actId="1076"/>
          <ac:spMkLst>
            <pc:docMk/>
            <pc:sldMk cId="12489262" sldId="326"/>
            <ac:spMk id="156" creationId="{F6EAA494-4A55-471F-91EC-029A6D80FAF9}"/>
          </ac:spMkLst>
        </pc:spChg>
        <pc:spChg chg="mod">
          <ac:chgData name="Domonkos Márk" userId="5b754e74-2ec2-4aaf-b9f5-cf8f0656bdfa" providerId="ADAL" clId="{F4C2286D-0DBE-4644-A538-34A6C903FB9C}" dt="2022-01-17T12:12:43.533" v="9263" actId="1076"/>
          <ac:spMkLst>
            <pc:docMk/>
            <pc:sldMk cId="12489262" sldId="326"/>
            <ac:spMk id="157" creationId="{C98F2791-9893-41F3-B387-84C1C91D7B6C}"/>
          </ac:spMkLst>
        </pc:spChg>
        <pc:spChg chg="add mod">
          <ac:chgData name="Domonkos Márk" userId="5b754e74-2ec2-4aaf-b9f5-cf8f0656bdfa" providerId="ADAL" clId="{F4C2286D-0DBE-4644-A538-34A6C903FB9C}" dt="2022-01-17T12:11:13.216" v="9244" actId="1076"/>
          <ac:spMkLst>
            <pc:docMk/>
            <pc:sldMk cId="12489262" sldId="326"/>
            <ac:spMk id="158" creationId="{601E57F6-2DA0-4F1F-A6B9-625C31CF072B}"/>
          </ac:spMkLst>
        </pc:spChg>
        <pc:spChg chg="add mod">
          <ac:chgData name="Domonkos Márk" userId="5b754e74-2ec2-4aaf-b9f5-cf8f0656bdfa" providerId="ADAL" clId="{F4C2286D-0DBE-4644-A538-34A6C903FB9C}" dt="2022-01-17T12:11:17.963" v="9246" actId="1076"/>
          <ac:spMkLst>
            <pc:docMk/>
            <pc:sldMk cId="12489262" sldId="326"/>
            <ac:spMk id="159" creationId="{D677FDA0-AE41-4704-BC33-7F08DC37BC17}"/>
          </ac:spMkLst>
        </pc:spChg>
        <pc:spChg chg="add mod">
          <ac:chgData name="Domonkos Márk" userId="5b754e74-2ec2-4aaf-b9f5-cf8f0656bdfa" providerId="ADAL" clId="{F4C2286D-0DBE-4644-A538-34A6C903FB9C}" dt="2022-01-17T12:12:16.225" v="9260" actId="1076"/>
          <ac:spMkLst>
            <pc:docMk/>
            <pc:sldMk cId="12489262" sldId="326"/>
            <ac:spMk id="160" creationId="{4D53ECE8-1F8F-4DAD-A14E-33B5F5197AF6}"/>
          </ac:spMkLst>
        </pc:spChg>
        <pc:spChg chg="add mod">
          <ac:chgData name="Domonkos Márk" userId="5b754e74-2ec2-4aaf-b9f5-cf8f0656bdfa" providerId="ADAL" clId="{F4C2286D-0DBE-4644-A538-34A6C903FB9C}" dt="2022-01-17T12:11:46.482" v="9256" actId="1076"/>
          <ac:spMkLst>
            <pc:docMk/>
            <pc:sldMk cId="12489262" sldId="326"/>
            <ac:spMk id="161" creationId="{46DF2CA3-7D02-4A8A-B3D4-876444C96710}"/>
          </ac:spMkLst>
        </pc:spChg>
        <pc:grpChg chg="add del mod">
          <ac:chgData name="Domonkos Márk" userId="5b754e74-2ec2-4aaf-b9f5-cf8f0656bdfa" providerId="ADAL" clId="{F4C2286D-0DBE-4644-A538-34A6C903FB9C}" dt="2022-01-17T12:06:30.431" v="9169"/>
          <ac:grpSpMkLst>
            <pc:docMk/>
            <pc:sldMk cId="12489262" sldId="326"/>
            <ac:grpSpMk id="8" creationId="{53D37E76-2D91-4AE7-AB47-B69C0255628D}"/>
          </ac:grpSpMkLst>
        </pc:grpChg>
        <pc:grpChg chg="add mod">
          <ac:chgData name="Domonkos Márk" userId="5b754e74-2ec2-4aaf-b9f5-cf8f0656bdfa" providerId="ADAL" clId="{F4C2286D-0DBE-4644-A538-34A6C903FB9C}" dt="2022-01-17T12:12:43.533" v="9263" actId="1076"/>
          <ac:grpSpMkLst>
            <pc:docMk/>
            <pc:sldMk cId="12489262" sldId="326"/>
            <ac:grpSpMk id="84" creationId="{1A2C6C32-B5AD-47DD-9E0E-C5CC2C3654D5}"/>
          </ac:grpSpMkLst>
        </pc:grpChg>
        <pc:picChg chg="add del mod">
          <ac:chgData name="Domonkos Márk" userId="5b754e74-2ec2-4aaf-b9f5-cf8f0656bdfa" providerId="ADAL" clId="{F4C2286D-0DBE-4644-A538-34A6C903FB9C}" dt="2022-01-17T12:06:30.431" v="9169"/>
          <ac:picMkLst>
            <pc:docMk/>
            <pc:sldMk cId="12489262" sldId="326"/>
            <ac:picMk id="82" creationId="{41CA806A-6B51-4321-9B58-097E2E0A992D}"/>
          </ac:picMkLst>
        </pc:picChg>
        <pc:picChg chg="add mod">
          <ac:chgData name="Domonkos Márk" userId="5b754e74-2ec2-4aaf-b9f5-cf8f0656bdfa" providerId="ADAL" clId="{F4C2286D-0DBE-4644-A538-34A6C903FB9C}" dt="2022-01-17T12:08:20.776" v="9201" actId="1076"/>
          <ac:picMkLst>
            <pc:docMk/>
            <pc:sldMk cId="12489262" sldId="326"/>
            <ac:picMk id="83" creationId="{531E6219-0270-46D7-AE90-1F4237FE0E2F}"/>
          </ac:picMkLst>
        </pc:picChg>
        <pc:cxnChg chg="mod">
          <ac:chgData name="Domonkos Márk" userId="5b754e74-2ec2-4aaf-b9f5-cf8f0656bdfa" providerId="ADAL" clId="{F4C2286D-0DBE-4644-A538-34A6C903FB9C}" dt="2022-01-17T12:06:12.146" v="9166"/>
          <ac:cxnSpMkLst>
            <pc:docMk/>
            <pc:sldMk cId="12489262" sldId="326"/>
            <ac:cxnSpMk id="18" creationId="{09D0B5E9-EB20-4A2A-8E8C-F8B27F77A476}"/>
          </ac:cxnSpMkLst>
        </pc:cxnChg>
        <pc:cxnChg chg="mod">
          <ac:chgData name="Domonkos Márk" userId="5b754e74-2ec2-4aaf-b9f5-cf8f0656bdfa" providerId="ADAL" clId="{F4C2286D-0DBE-4644-A538-34A6C903FB9C}" dt="2022-01-17T12:06:12.146" v="9166"/>
          <ac:cxnSpMkLst>
            <pc:docMk/>
            <pc:sldMk cId="12489262" sldId="326"/>
            <ac:cxnSpMk id="19" creationId="{E281B2E9-B492-4F79-9408-3733612821CF}"/>
          </ac:cxnSpMkLst>
        </pc:cxnChg>
        <pc:cxnChg chg="mod">
          <ac:chgData name="Domonkos Márk" userId="5b754e74-2ec2-4aaf-b9f5-cf8f0656bdfa" providerId="ADAL" clId="{F4C2286D-0DBE-4644-A538-34A6C903FB9C}" dt="2022-01-17T12:06:12.146" v="9166"/>
          <ac:cxnSpMkLst>
            <pc:docMk/>
            <pc:sldMk cId="12489262" sldId="326"/>
            <ac:cxnSpMk id="20" creationId="{72926A1D-8CEE-43F4-8DB4-A078329FC412}"/>
          </ac:cxnSpMkLst>
        </pc:cxnChg>
        <pc:cxnChg chg="mod">
          <ac:chgData name="Domonkos Márk" userId="5b754e74-2ec2-4aaf-b9f5-cf8f0656bdfa" providerId="ADAL" clId="{F4C2286D-0DBE-4644-A538-34A6C903FB9C}" dt="2022-01-17T12:06:12.146" v="9166"/>
          <ac:cxnSpMkLst>
            <pc:docMk/>
            <pc:sldMk cId="12489262" sldId="326"/>
            <ac:cxnSpMk id="21" creationId="{EA6ADCB1-9E4E-4476-8283-7A351934E8C9}"/>
          </ac:cxnSpMkLst>
        </pc:cxnChg>
        <pc:cxnChg chg="mod">
          <ac:chgData name="Domonkos Márk" userId="5b754e74-2ec2-4aaf-b9f5-cf8f0656bdfa" providerId="ADAL" clId="{F4C2286D-0DBE-4644-A538-34A6C903FB9C}" dt="2022-01-17T12:06:12.146" v="9166"/>
          <ac:cxnSpMkLst>
            <pc:docMk/>
            <pc:sldMk cId="12489262" sldId="326"/>
            <ac:cxnSpMk id="22" creationId="{1902A699-04C0-4ECA-A6FF-C964760CA3EC}"/>
          </ac:cxnSpMkLst>
        </pc:cxnChg>
        <pc:cxnChg chg="mod">
          <ac:chgData name="Domonkos Márk" userId="5b754e74-2ec2-4aaf-b9f5-cf8f0656bdfa" providerId="ADAL" clId="{F4C2286D-0DBE-4644-A538-34A6C903FB9C}" dt="2022-01-17T12:06:12.146" v="9166"/>
          <ac:cxnSpMkLst>
            <pc:docMk/>
            <pc:sldMk cId="12489262" sldId="326"/>
            <ac:cxnSpMk id="23" creationId="{EA955D31-0CA1-4EB2-9BA1-1B81950CDD61}"/>
          </ac:cxnSpMkLst>
        </pc:cxnChg>
        <pc:cxnChg chg="mod">
          <ac:chgData name="Domonkos Márk" userId="5b754e74-2ec2-4aaf-b9f5-cf8f0656bdfa" providerId="ADAL" clId="{F4C2286D-0DBE-4644-A538-34A6C903FB9C}" dt="2022-01-17T12:06:12.146" v="9166"/>
          <ac:cxnSpMkLst>
            <pc:docMk/>
            <pc:sldMk cId="12489262" sldId="326"/>
            <ac:cxnSpMk id="24" creationId="{4F4F4D9A-9E3C-41B1-9640-A6F82F2ABA35}"/>
          </ac:cxnSpMkLst>
        </pc:cxnChg>
        <pc:cxnChg chg="mod">
          <ac:chgData name="Domonkos Márk" userId="5b754e74-2ec2-4aaf-b9f5-cf8f0656bdfa" providerId="ADAL" clId="{F4C2286D-0DBE-4644-A538-34A6C903FB9C}" dt="2022-01-17T12:06:12.146" v="9166"/>
          <ac:cxnSpMkLst>
            <pc:docMk/>
            <pc:sldMk cId="12489262" sldId="326"/>
            <ac:cxnSpMk id="25" creationId="{99448F19-9F97-4536-A9A9-A63D17DAAB01}"/>
          </ac:cxnSpMkLst>
        </pc:cxnChg>
        <pc:cxnChg chg="mod">
          <ac:chgData name="Domonkos Márk" userId="5b754e74-2ec2-4aaf-b9f5-cf8f0656bdfa" providerId="ADAL" clId="{F4C2286D-0DBE-4644-A538-34A6C903FB9C}" dt="2022-01-17T12:06:12.146" v="9166"/>
          <ac:cxnSpMkLst>
            <pc:docMk/>
            <pc:sldMk cId="12489262" sldId="326"/>
            <ac:cxnSpMk id="26" creationId="{3A7D5307-A141-419C-A5DA-DAFD4F5D1834}"/>
          </ac:cxnSpMkLst>
        </pc:cxnChg>
        <pc:cxnChg chg="mod">
          <ac:chgData name="Domonkos Márk" userId="5b754e74-2ec2-4aaf-b9f5-cf8f0656bdfa" providerId="ADAL" clId="{F4C2286D-0DBE-4644-A538-34A6C903FB9C}" dt="2022-01-17T12:06:12.146" v="9166"/>
          <ac:cxnSpMkLst>
            <pc:docMk/>
            <pc:sldMk cId="12489262" sldId="326"/>
            <ac:cxnSpMk id="27" creationId="{5E6DDAC3-5367-48ED-B2A4-63769AD9517E}"/>
          </ac:cxnSpMkLst>
        </pc:cxnChg>
        <pc:cxnChg chg="mod">
          <ac:chgData name="Domonkos Márk" userId="5b754e74-2ec2-4aaf-b9f5-cf8f0656bdfa" providerId="ADAL" clId="{F4C2286D-0DBE-4644-A538-34A6C903FB9C}" dt="2022-01-17T12:06:12.146" v="9166"/>
          <ac:cxnSpMkLst>
            <pc:docMk/>
            <pc:sldMk cId="12489262" sldId="326"/>
            <ac:cxnSpMk id="28" creationId="{0D3E25D3-9C93-42F5-A82C-068113F7D6D8}"/>
          </ac:cxnSpMkLst>
        </pc:cxnChg>
        <pc:cxnChg chg="mod">
          <ac:chgData name="Domonkos Márk" userId="5b754e74-2ec2-4aaf-b9f5-cf8f0656bdfa" providerId="ADAL" clId="{F4C2286D-0DBE-4644-A538-34A6C903FB9C}" dt="2022-01-17T12:06:12.146" v="9166"/>
          <ac:cxnSpMkLst>
            <pc:docMk/>
            <pc:sldMk cId="12489262" sldId="326"/>
            <ac:cxnSpMk id="68" creationId="{E30F88DF-E564-4DBA-83A4-A8B01596F4CD}"/>
          </ac:cxnSpMkLst>
        </pc:cxnChg>
        <pc:cxnChg chg="mod">
          <ac:chgData name="Domonkos Márk" userId="5b754e74-2ec2-4aaf-b9f5-cf8f0656bdfa" providerId="ADAL" clId="{F4C2286D-0DBE-4644-A538-34A6C903FB9C}" dt="2022-01-17T12:06:12.146" v="9166"/>
          <ac:cxnSpMkLst>
            <pc:docMk/>
            <pc:sldMk cId="12489262" sldId="326"/>
            <ac:cxnSpMk id="69" creationId="{343F73DA-12D0-4313-BD20-3E5F5F07FF1E}"/>
          </ac:cxnSpMkLst>
        </pc:cxnChg>
        <pc:cxnChg chg="mod">
          <ac:chgData name="Domonkos Márk" userId="5b754e74-2ec2-4aaf-b9f5-cf8f0656bdfa" providerId="ADAL" clId="{F4C2286D-0DBE-4644-A538-34A6C903FB9C}" dt="2022-01-17T12:06:12.146" v="9166"/>
          <ac:cxnSpMkLst>
            <pc:docMk/>
            <pc:sldMk cId="12489262" sldId="326"/>
            <ac:cxnSpMk id="70" creationId="{B028E151-5C3B-4F24-A5BB-8D307DE9EB64}"/>
          </ac:cxnSpMkLst>
        </pc:cxnChg>
        <pc:cxnChg chg="mod">
          <ac:chgData name="Domonkos Márk" userId="5b754e74-2ec2-4aaf-b9f5-cf8f0656bdfa" providerId="ADAL" clId="{F4C2286D-0DBE-4644-A538-34A6C903FB9C}" dt="2022-01-17T12:06:12.146" v="9166"/>
          <ac:cxnSpMkLst>
            <pc:docMk/>
            <pc:sldMk cId="12489262" sldId="326"/>
            <ac:cxnSpMk id="71" creationId="{0461B024-3C53-456E-B54F-FCEE8CA58B0F}"/>
          </ac:cxnSpMkLst>
        </pc:cxnChg>
        <pc:cxnChg chg="mod">
          <ac:chgData name="Domonkos Márk" userId="5b754e74-2ec2-4aaf-b9f5-cf8f0656bdfa" providerId="ADAL" clId="{F4C2286D-0DBE-4644-A538-34A6C903FB9C}" dt="2022-01-17T12:06:12.146" v="9166"/>
          <ac:cxnSpMkLst>
            <pc:docMk/>
            <pc:sldMk cId="12489262" sldId="326"/>
            <ac:cxnSpMk id="72" creationId="{C73259AF-DFE7-4B60-B6A7-377BD734EAEB}"/>
          </ac:cxnSpMkLst>
        </pc:cxnChg>
        <pc:cxnChg chg="mod">
          <ac:chgData name="Domonkos Márk" userId="5b754e74-2ec2-4aaf-b9f5-cf8f0656bdfa" providerId="ADAL" clId="{F4C2286D-0DBE-4644-A538-34A6C903FB9C}" dt="2022-01-17T12:12:43.533" v="9263" actId="1076"/>
          <ac:cxnSpMkLst>
            <pc:docMk/>
            <pc:sldMk cId="12489262" sldId="326"/>
            <ac:cxnSpMk id="94" creationId="{53FC8764-A561-4085-8E3A-93E094E4E997}"/>
          </ac:cxnSpMkLst>
        </pc:cxnChg>
        <pc:cxnChg chg="mod">
          <ac:chgData name="Domonkos Márk" userId="5b754e74-2ec2-4aaf-b9f5-cf8f0656bdfa" providerId="ADAL" clId="{F4C2286D-0DBE-4644-A538-34A6C903FB9C}" dt="2022-01-17T12:12:43.533" v="9263" actId="1076"/>
          <ac:cxnSpMkLst>
            <pc:docMk/>
            <pc:sldMk cId="12489262" sldId="326"/>
            <ac:cxnSpMk id="95" creationId="{CCBB3594-F1EA-43D6-A5D4-1C6B25E94CFB}"/>
          </ac:cxnSpMkLst>
        </pc:cxnChg>
        <pc:cxnChg chg="mod">
          <ac:chgData name="Domonkos Márk" userId="5b754e74-2ec2-4aaf-b9f5-cf8f0656bdfa" providerId="ADAL" clId="{F4C2286D-0DBE-4644-A538-34A6C903FB9C}" dt="2022-01-17T12:12:43.533" v="9263" actId="1076"/>
          <ac:cxnSpMkLst>
            <pc:docMk/>
            <pc:sldMk cId="12489262" sldId="326"/>
            <ac:cxnSpMk id="96" creationId="{15B97E29-EF70-418B-BF51-E33013EB528D}"/>
          </ac:cxnSpMkLst>
        </pc:cxnChg>
        <pc:cxnChg chg="mod">
          <ac:chgData name="Domonkos Márk" userId="5b754e74-2ec2-4aaf-b9f5-cf8f0656bdfa" providerId="ADAL" clId="{F4C2286D-0DBE-4644-A538-34A6C903FB9C}" dt="2022-01-17T12:12:43.533" v="9263" actId="1076"/>
          <ac:cxnSpMkLst>
            <pc:docMk/>
            <pc:sldMk cId="12489262" sldId="326"/>
            <ac:cxnSpMk id="97" creationId="{A73637C0-D357-456C-A0B0-EC6AB4E3B014}"/>
          </ac:cxnSpMkLst>
        </pc:cxnChg>
        <pc:cxnChg chg="mod">
          <ac:chgData name="Domonkos Márk" userId="5b754e74-2ec2-4aaf-b9f5-cf8f0656bdfa" providerId="ADAL" clId="{F4C2286D-0DBE-4644-A538-34A6C903FB9C}" dt="2022-01-17T12:12:43.533" v="9263" actId="1076"/>
          <ac:cxnSpMkLst>
            <pc:docMk/>
            <pc:sldMk cId="12489262" sldId="326"/>
            <ac:cxnSpMk id="98" creationId="{53AF7018-FE4E-4E6E-B0E2-01658CB012B0}"/>
          </ac:cxnSpMkLst>
        </pc:cxnChg>
        <pc:cxnChg chg="mod">
          <ac:chgData name="Domonkos Márk" userId="5b754e74-2ec2-4aaf-b9f5-cf8f0656bdfa" providerId="ADAL" clId="{F4C2286D-0DBE-4644-A538-34A6C903FB9C}" dt="2022-01-17T12:12:43.533" v="9263" actId="1076"/>
          <ac:cxnSpMkLst>
            <pc:docMk/>
            <pc:sldMk cId="12489262" sldId="326"/>
            <ac:cxnSpMk id="99" creationId="{F3FA209B-7F0B-47D1-AABB-762F90E5EFEE}"/>
          </ac:cxnSpMkLst>
        </pc:cxnChg>
        <pc:cxnChg chg="mod">
          <ac:chgData name="Domonkos Márk" userId="5b754e74-2ec2-4aaf-b9f5-cf8f0656bdfa" providerId="ADAL" clId="{F4C2286D-0DBE-4644-A538-34A6C903FB9C}" dt="2022-01-17T12:12:43.533" v="9263" actId="1076"/>
          <ac:cxnSpMkLst>
            <pc:docMk/>
            <pc:sldMk cId="12489262" sldId="326"/>
            <ac:cxnSpMk id="100" creationId="{022AB427-6B37-4C4C-B618-17623D6A3A0E}"/>
          </ac:cxnSpMkLst>
        </pc:cxnChg>
        <pc:cxnChg chg="mod">
          <ac:chgData name="Domonkos Márk" userId="5b754e74-2ec2-4aaf-b9f5-cf8f0656bdfa" providerId="ADAL" clId="{F4C2286D-0DBE-4644-A538-34A6C903FB9C}" dt="2022-01-17T12:12:43.533" v="9263" actId="1076"/>
          <ac:cxnSpMkLst>
            <pc:docMk/>
            <pc:sldMk cId="12489262" sldId="326"/>
            <ac:cxnSpMk id="101" creationId="{05E0A7F0-1D0A-417E-8D14-F2134B871BDE}"/>
          </ac:cxnSpMkLst>
        </pc:cxnChg>
        <pc:cxnChg chg="mod">
          <ac:chgData name="Domonkos Márk" userId="5b754e74-2ec2-4aaf-b9f5-cf8f0656bdfa" providerId="ADAL" clId="{F4C2286D-0DBE-4644-A538-34A6C903FB9C}" dt="2022-01-17T12:12:43.533" v="9263" actId="1076"/>
          <ac:cxnSpMkLst>
            <pc:docMk/>
            <pc:sldMk cId="12489262" sldId="326"/>
            <ac:cxnSpMk id="102" creationId="{AA446233-6CF2-4F7B-B248-7B493DB0324A}"/>
          </ac:cxnSpMkLst>
        </pc:cxnChg>
        <pc:cxnChg chg="mod">
          <ac:chgData name="Domonkos Márk" userId="5b754e74-2ec2-4aaf-b9f5-cf8f0656bdfa" providerId="ADAL" clId="{F4C2286D-0DBE-4644-A538-34A6C903FB9C}" dt="2022-01-17T12:12:43.533" v="9263" actId="1076"/>
          <ac:cxnSpMkLst>
            <pc:docMk/>
            <pc:sldMk cId="12489262" sldId="326"/>
            <ac:cxnSpMk id="103" creationId="{ED49C7EE-A4CF-4E19-9BBF-F0C2E229A895}"/>
          </ac:cxnSpMkLst>
        </pc:cxnChg>
        <pc:cxnChg chg="mod">
          <ac:chgData name="Domonkos Márk" userId="5b754e74-2ec2-4aaf-b9f5-cf8f0656bdfa" providerId="ADAL" clId="{F4C2286D-0DBE-4644-A538-34A6C903FB9C}" dt="2022-01-17T12:12:43.533" v="9263" actId="1076"/>
          <ac:cxnSpMkLst>
            <pc:docMk/>
            <pc:sldMk cId="12489262" sldId="326"/>
            <ac:cxnSpMk id="104" creationId="{2D3239CE-378D-4ECD-9D09-30B68253BDB2}"/>
          </ac:cxnSpMkLst>
        </pc:cxnChg>
        <pc:cxnChg chg="mod">
          <ac:chgData name="Domonkos Márk" userId="5b754e74-2ec2-4aaf-b9f5-cf8f0656bdfa" providerId="ADAL" clId="{F4C2286D-0DBE-4644-A538-34A6C903FB9C}" dt="2022-01-17T12:12:43.533" v="9263" actId="1076"/>
          <ac:cxnSpMkLst>
            <pc:docMk/>
            <pc:sldMk cId="12489262" sldId="326"/>
            <ac:cxnSpMk id="144" creationId="{6BB1F2A5-BB49-4C17-AE86-FE02076217A1}"/>
          </ac:cxnSpMkLst>
        </pc:cxnChg>
        <pc:cxnChg chg="mod">
          <ac:chgData name="Domonkos Márk" userId="5b754e74-2ec2-4aaf-b9f5-cf8f0656bdfa" providerId="ADAL" clId="{F4C2286D-0DBE-4644-A538-34A6C903FB9C}" dt="2022-01-17T12:12:43.533" v="9263" actId="1076"/>
          <ac:cxnSpMkLst>
            <pc:docMk/>
            <pc:sldMk cId="12489262" sldId="326"/>
            <ac:cxnSpMk id="145" creationId="{20D076C7-DF24-4952-8A27-2CDAAEDDCE6F}"/>
          </ac:cxnSpMkLst>
        </pc:cxnChg>
        <pc:cxnChg chg="mod">
          <ac:chgData name="Domonkos Márk" userId="5b754e74-2ec2-4aaf-b9f5-cf8f0656bdfa" providerId="ADAL" clId="{F4C2286D-0DBE-4644-A538-34A6C903FB9C}" dt="2022-01-17T12:12:43.533" v="9263" actId="1076"/>
          <ac:cxnSpMkLst>
            <pc:docMk/>
            <pc:sldMk cId="12489262" sldId="326"/>
            <ac:cxnSpMk id="146" creationId="{E5CD5A2C-3B83-4CEF-AE9F-9809A91C3D79}"/>
          </ac:cxnSpMkLst>
        </pc:cxnChg>
        <pc:cxnChg chg="mod">
          <ac:chgData name="Domonkos Márk" userId="5b754e74-2ec2-4aaf-b9f5-cf8f0656bdfa" providerId="ADAL" clId="{F4C2286D-0DBE-4644-A538-34A6C903FB9C}" dt="2022-01-17T12:12:43.533" v="9263" actId="1076"/>
          <ac:cxnSpMkLst>
            <pc:docMk/>
            <pc:sldMk cId="12489262" sldId="326"/>
            <ac:cxnSpMk id="147" creationId="{FA9A00C8-699B-499D-9E84-46EF11EA6965}"/>
          </ac:cxnSpMkLst>
        </pc:cxnChg>
        <pc:cxnChg chg="mod">
          <ac:chgData name="Domonkos Márk" userId="5b754e74-2ec2-4aaf-b9f5-cf8f0656bdfa" providerId="ADAL" clId="{F4C2286D-0DBE-4644-A538-34A6C903FB9C}" dt="2022-01-17T12:12:43.533" v="9263" actId="1076"/>
          <ac:cxnSpMkLst>
            <pc:docMk/>
            <pc:sldMk cId="12489262" sldId="326"/>
            <ac:cxnSpMk id="148" creationId="{F87C1285-3543-445A-8619-AD92A3773948}"/>
          </ac:cxnSpMkLst>
        </pc:cxnChg>
      </pc:sldChg>
      <pc:sldChg chg="addSp modSp new mod">
        <pc:chgData name="Domonkos Márk" userId="5b754e74-2ec2-4aaf-b9f5-cf8f0656bdfa" providerId="ADAL" clId="{F4C2286D-0DBE-4644-A538-34A6C903FB9C}" dt="2022-01-17T12:13:58.215" v="9304" actId="1076"/>
        <pc:sldMkLst>
          <pc:docMk/>
          <pc:sldMk cId="921248600" sldId="327"/>
        </pc:sldMkLst>
        <pc:spChg chg="mod">
          <ac:chgData name="Domonkos Márk" userId="5b754e74-2ec2-4aaf-b9f5-cf8f0656bdfa" providerId="ADAL" clId="{F4C2286D-0DBE-4644-A538-34A6C903FB9C}" dt="2022-01-17T12:13:38.857" v="9299" actId="14100"/>
          <ac:spMkLst>
            <pc:docMk/>
            <pc:sldMk cId="921248600" sldId="327"/>
            <ac:spMk id="2" creationId="{BFB856B7-B0AB-4C8C-A188-09E2EB6E5933}"/>
          </ac:spMkLst>
        </pc:spChg>
        <pc:spChg chg="mod">
          <ac:chgData name="Domonkos Márk" userId="5b754e74-2ec2-4aaf-b9f5-cf8f0656bdfa" providerId="ADAL" clId="{F4C2286D-0DBE-4644-A538-34A6C903FB9C}" dt="2022-01-17T12:13:07.282" v="9294" actId="20577"/>
          <ac:spMkLst>
            <pc:docMk/>
            <pc:sldMk cId="921248600" sldId="327"/>
            <ac:spMk id="6" creationId="{24DAA8D6-13E3-42A8-A730-3399F996FE03}"/>
          </ac:spMkLst>
        </pc:spChg>
        <pc:picChg chg="add mod">
          <ac:chgData name="Domonkos Márk" userId="5b754e74-2ec2-4aaf-b9f5-cf8f0656bdfa" providerId="ADAL" clId="{F4C2286D-0DBE-4644-A538-34A6C903FB9C}" dt="2022-01-17T12:13:54.712" v="9303" actId="1076"/>
          <ac:picMkLst>
            <pc:docMk/>
            <pc:sldMk cId="921248600" sldId="327"/>
            <ac:picMk id="7" creationId="{F5E25D0D-C3C3-4833-8098-33575E5DE443}"/>
          </ac:picMkLst>
        </pc:picChg>
        <pc:picChg chg="add mod">
          <ac:chgData name="Domonkos Márk" userId="5b754e74-2ec2-4aaf-b9f5-cf8f0656bdfa" providerId="ADAL" clId="{F4C2286D-0DBE-4644-A538-34A6C903FB9C}" dt="2022-01-17T12:13:58.215" v="9304" actId="1076"/>
          <ac:picMkLst>
            <pc:docMk/>
            <pc:sldMk cId="921248600" sldId="327"/>
            <ac:picMk id="8" creationId="{5BDAC8F2-2514-4DC3-BE1B-546818A125F7}"/>
          </ac:picMkLst>
        </pc:picChg>
        <pc:picChg chg="add mod">
          <ac:chgData name="Domonkos Márk" userId="5b754e74-2ec2-4aaf-b9f5-cf8f0656bdfa" providerId="ADAL" clId="{F4C2286D-0DBE-4644-A538-34A6C903FB9C}" dt="2022-01-17T12:13:47.298" v="9301" actId="1076"/>
          <ac:picMkLst>
            <pc:docMk/>
            <pc:sldMk cId="921248600" sldId="327"/>
            <ac:picMk id="9" creationId="{7D4EC00C-059E-428D-A766-D50C3C77FC06}"/>
          </ac:picMkLst>
        </pc:picChg>
        <pc:picChg chg="add mod">
          <ac:chgData name="Domonkos Márk" userId="5b754e74-2ec2-4aaf-b9f5-cf8f0656bdfa" providerId="ADAL" clId="{F4C2286D-0DBE-4644-A538-34A6C903FB9C}" dt="2022-01-17T12:13:43.299" v="9300" actId="14100"/>
          <ac:picMkLst>
            <pc:docMk/>
            <pc:sldMk cId="921248600" sldId="327"/>
            <ac:picMk id="10" creationId="{3F4B30C3-85C0-4C6C-B50B-5808C9585F87}"/>
          </ac:picMkLst>
        </pc:picChg>
      </pc:sldChg>
      <pc:sldChg chg="addSp modSp new mod">
        <pc:chgData name="Domonkos Márk" userId="5b754e74-2ec2-4aaf-b9f5-cf8f0656bdfa" providerId="ADAL" clId="{F4C2286D-0DBE-4644-A538-34A6C903FB9C}" dt="2022-01-17T12:15:20.231" v="9345" actId="1076"/>
        <pc:sldMkLst>
          <pc:docMk/>
          <pc:sldMk cId="4040026152" sldId="328"/>
        </pc:sldMkLst>
        <pc:spChg chg="mod">
          <ac:chgData name="Domonkos Márk" userId="5b754e74-2ec2-4aaf-b9f5-cf8f0656bdfa" providerId="ADAL" clId="{F4C2286D-0DBE-4644-A538-34A6C903FB9C}" dt="2022-01-17T12:15:11.963" v="9343" actId="20577"/>
          <ac:spMkLst>
            <pc:docMk/>
            <pc:sldMk cId="4040026152" sldId="328"/>
            <ac:spMk id="2" creationId="{194C386B-5493-4A9F-AE4A-838FECEF7ACC}"/>
          </ac:spMkLst>
        </pc:spChg>
        <pc:spChg chg="mod">
          <ac:chgData name="Domonkos Márk" userId="5b754e74-2ec2-4aaf-b9f5-cf8f0656bdfa" providerId="ADAL" clId="{F4C2286D-0DBE-4644-A538-34A6C903FB9C}" dt="2022-01-17T12:14:54.014" v="9339" actId="20577"/>
          <ac:spMkLst>
            <pc:docMk/>
            <pc:sldMk cId="4040026152" sldId="328"/>
            <ac:spMk id="6" creationId="{13772596-AAEF-4AFF-BC00-44ED8D2069CB}"/>
          </ac:spMkLst>
        </pc:spChg>
        <pc:picChg chg="add mod">
          <ac:chgData name="Domonkos Márk" userId="5b754e74-2ec2-4aaf-b9f5-cf8f0656bdfa" providerId="ADAL" clId="{F4C2286D-0DBE-4644-A538-34A6C903FB9C}" dt="2022-01-17T12:15:06.355" v="9341" actId="1076"/>
          <ac:picMkLst>
            <pc:docMk/>
            <pc:sldMk cId="4040026152" sldId="328"/>
            <ac:picMk id="7" creationId="{C7143D5F-E843-402D-8630-040CF2419ABA}"/>
          </ac:picMkLst>
        </pc:picChg>
        <pc:picChg chg="add mod">
          <ac:chgData name="Domonkos Márk" userId="5b754e74-2ec2-4aaf-b9f5-cf8f0656bdfa" providerId="ADAL" clId="{F4C2286D-0DBE-4644-A538-34A6C903FB9C}" dt="2022-01-17T12:15:20.231" v="9345" actId="1076"/>
          <ac:picMkLst>
            <pc:docMk/>
            <pc:sldMk cId="4040026152" sldId="328"/>
            <ac:picMk id="8" creationId="{F5E0709E-E253-498E-9338-E96548DB1D4B}"/>
          </ac:picMkLst>
        </pc:picChg>
      </pc:sldChg>
      <pc:sldChg chg="addSp modSp new mod">
        <pc:chgData name="Domonkos Márk" userId="5b754e74-2ec2-4aaf-b9f5-cf8f0656bdfa" providerId="ADAL" clId="{F4C2286D-0DBE-4644-A538-34A6C903FB9C}" dt="2022-01-17T12:16:06.249" v="9368" actId="1076"/>
        <pc:sldMkLst>
          <pc:docMk/>
          <pc:sldMk cId="2198467124" sldId="329"/>
        </pc:sldMkLst>
        <pc:spChg chg="mod">
          <ac:chgData name="Domonkos Márk" userId="5b754e74-2ec2-4aaf-b9f5-cf8f0656bdfa" providerId="ADAL" clId="{F4C2286D-0DBE-4644-A538-34A6C903FB9C}" dt="2022-01-17T12:15:58.072" v="9366" actId="27636"/>
          <ac:spMkLst>
            <pc:docMk/>
            <pc:sldMk cId="2198467124" sldId="329"/>
            <ac:spMk id="2" creationId="{AA35B2D5-5B8F-4EFC-BC71-4E6471CCF50F}"/>
          </ac:spMkLst>
        </pc:spChg>
        <pc:spChg chg="mod">
          <ac:chgData name="Domonkos Márk" userId="5b754e74-2ec2-4aaf-b9f5-cf8f0656bdfa" providerId="ADAL" clId="{F4C2286D-0DBE-4644-A538-34A6C903FB9C}" dt="2022-01-17T12:15:40.146" v="9361" actId="20577"/>
          <ac:spMkLst>
            <pc:docMk/>
            <pc:sldMk cId="2198467124" sldId="329"/>
            <ac:spMk id="6" creationId="{9C8C0088-607D-4C1B-B4B7-5A00BE1F055A}"/>
          </ac:spMkLst>
        </pc:spChg>
        <pc:picChg chg="add mod">
          <ac:chgData name="Domonkos Márk" userId="5b754e74-2ec2-4aaf-b9f5-cf8f0656bdfa" providerId="ADAL" clId="{F4C2286D-0DBE-4644-A538-34A6C903FB9C}" dt="2022-01-17T12:16:06.249" v="9368" actId="1076"/>
          <ac:picMkLst>
            <pc:docMk/>
            <pc:sldMk cId="2198467124" sldId="329"/>
            <ac:picMk id="7" creationId="{0C611F83-36FA-4FD2-9DA4-F168EB3DD3F1}"/>
          </ac:picMkLst>
        </pc:picChg>
      </pc:sldChg>
      <pc:sldChg chg="addSp delSp modSp new mod">
        <pc:chgData name="Domonkos Márk" userId="5b754e74-2ec2-4aaf-b9f5-cf8f0656bdfa" providerId="ADAL" clId="{F4C2286D-0DBE-4644-A538-34A6C903FB9C}" dt="2022-01-17T12:18:54.556" v="9448" actId="20577"/>
        <pc:sldMkLst>
          <pc:docMk/>
          <pc:sldMk cId="3507959821" sldId="330"/>
        </pc:sldMkLst>
        <pc:spChg chg="mod">
          <ac:chgData name="Domonkos Márk" userId="5b754e74-2ec2-4aaf-b9f5-cf8f0656bdfa" providerId="ADAL" clId="{F4C2286D-0DBE-4644-A538-34A6C903FB9C}" dt="2022-01-17T12:18:39.008" v="9423" actId="14100"/>
          <ac:spMkLst>
            <pc:docMk/>
            <pc:sldMk cId="3507959821" sldId="330"/>
            <ac:spMk id="2" creationId="{9A538561-E73A-4CC8-B16C-51D103C07676}"/>
          </ac:spMkLst>
        </pc:spChg>
        <pc:spChg chg="mod">
          <ac:chgData name="Domonkos Márk" userId="5b754e74-2ec2-4aaf-b9f5-cf8f0656bdfa" providerId="ADAL" clId="{F4C2286D-0DBE-4644-A538-34A6C903FB9C}" dt="2022-01-17T12:18:54.556" v="9448" actId="20577"/>
          <ac:spMkLst>
            <pc:docMk/>
            <pc:sldMk cId="3507959821" sldId="330"/>
            <ac:spMk id="6" creationId="{A5A27098-ECA4-454A-9E10-45118CC5D873}"/>
          </ac:spMkLst>
        </pc:spChg>
        <pc:spChg chg="add del">
          <ac:chgData name="Domonkos Márk" userId="5b754e74-2ec2-4aaf-b9f5-cf8f0656bdfa" providerId="ADAL" clId="{F4C2286D-0DBE-4644-A538-34A6C903FB9C}" dt="2022-01-17T12:16:30.301" v="9371" actId="22"/>
          <ac:spMkLst>
            <pc:docMk/>
            <pc:sldMk cId="3507959821" sldId="330"/>
            <ac:spMk id="8" creationId="{8B4B1F6A-D69D-490F-B8E8-DB61AC9C80B2}"/>
          </ac:spMkLst>
        </pc:spChg>
        <pc:picChg chg="add mod">
          <ac:chgData name="Domonkos Márk" userId="5b754e74-2ec2-4aaf-b9f5-cf8f0656bdfa" providerId="ADAL" clId="{F4C2286D-0DBE-4644-A538-34A6C903FB9C}" dt="2022-01-17T12:17:45.008" v="9391" actId="1076"/>
          <ac:picMkLst>
            <pc:docMk/>
            <pc:sldMk cId="3507959821" sldId="330"/>
            <ac:picMk id="9" creationId="{DE6DC38A-D374-4F38-ABEF-08684EFAFA48}"/>
          </ac:picMkLst>
        </pc:picChg>
      </pc:sldChg>
      <pc:sldChg chg="addSp modSp new mod">
        <pc:chgData name="Domonkos Márk" userId="5b754e74-2ec2-4aaf-b9f5-cf8f0656bdfa" providerId="ADAL" clId="{F4C2286D-0DBE-4644-A538-34A6C903FB9C}" dt="2022-01-17T12:21:12.463" v="9488" actId="1076"/>
        <pc:sldMkLst>
          <pc:docMk/>
          <pc:sldMk cId="3131411218" sldId="331"/>
        </pc:sldMkLst>
        <pc:spChg chg="mod">
          <ac:chgData name="Domonkos Márk" userId="5b754e74-2ec2-4aaf-b9f5-cf8f0656bdfa" providerId="ADAL" clId="{F4C2286D-0DBE-4644-A538-34A6C903FB9C}" dt="2022-01-17T12:21:07.516" v="9487" actId="27636"/>
          <ac:spMkLst>
            <pc:docMk/>
            <pc:sldMk cId="3131411218" sldId="331"/>
            <ac:spMk id="2" creationId="{2B3DD697-2B10-4B10-B038-F9F8C720F59C}"/>
          </ac:spMkLst>
        </pc:spChg>
        <pc:spChg chg="mod">
          <ac:chgData name="Domonkos Márk" userId="5b754e74-2ec2-4aaf-b9f5-cf8f0656bdfa" providerId="ADAL" clId="{F4C2286D-0DBE-4644-A538-34A6C903FB9C}" dt="2022-01-17T12:19:24.025" v="9471" actId="20577"/>
          <ac:spMkLst>
            <pc:docMk/>
            <pc:sldMk cId="3131411218" sldId="331"/>
            <ac:spMk id="6" creationId="{559E2959-B43B-4448-B3DA-28400865EB74}"/>
          </ac:spMkLst>
        </pc:spChg>
        <pc:picChg chg="add mod">
          <ac:chgData name="Domonkos Márk" userId="5b754e74-2ec2-4aaf-b9f5-cf8f0656bdfa" providerId="ADAL" clId="{F4C2286D-0DBE-4644-A538-34A6C903FB9C}" dt="2022-01-17T12:21:12.463" v="9488" actId="1076"/>
          <ac:picMkLst>
            <pc:docMk/>
            <pc:sldMk cId="3131411218" sldId="331"/>
            <ac:picMk id="7" creationId="{80B1BF62-7CFA-4516-B1A0-2BF44EA7A680}"/>
          </ac:picMkLst>
        </pc:picChg>
      </pc:sldChg>
      <pc:sldChg chg="addSp delSp modSp new mod">
        <pc:chgData name="Domonkos Márk" userId="5b754e74-2ec2-4aaf-b9f5-cf8f0656bdfa" providerId="ADAL" clId="{F4C2286D-0DBE-4644-A538-34A6C903FB9C}" dt="2022-01-17T12:37:13.597" v="9571" actId="1076"/>
        <pc:sldMkLst>
          <pc:docMk/>
          <pc:sldMk cId="4065193425" sldId="332"/>
        </pc:sldMkLst>
        <pc:spChg chg="add del mod">
          <ac:chgData name="Domonkos Márk" userId="5b754e74-2ec2-4aaf-b9f5-cf8f0656bdfa" providerId="ADAL" clId="{F4C2286D-0DBE-4644-A538-34A6C903FB9C}" dt="2022-01-17T12:37:03.291" v="9566" actId="27636"/>
          <ac:spMkLst>
            <pc:docMk/>
            <pc:sldMk cId="4065193425" sldId="332"/>
            <ac:spMk id="2" creationId="{855C383B-95E7-4BCE-A5A8-8AC9F5E35821}"/>
          </ac:spMkLst>
        </pc:spChg>
        <pc:spChg chg="mod">
          <ac:chgData name="Domonkos Márk" userId="5b754e74-2ec2-4aaf-b9f5-cf8f0656bdfa" providerId="ADAL" clId="{F4C2286D-0DBE-4644-A538-34A6C903FB9C}" dt="2022-01-17T12:34:52.128" v="9517" actId="20577"/>
          <ac:spMkLst>
            <pc:docMk/>
            <pc:sldMk cId="4065193425" sldId="332"/>
            <ac:spMk id="6" creationId="{CB6C6FBA-043F-49CA-B226-9B190B480F28}"/>
          </ac:spMkLst>
        </pc:spChg>
        <pc:picChg chg="add del mod">
          <ac:chgData name="Domonkos Márk" userId="5b754e74-2ec2-4aaf-b9f5-cf8f0656bdfa" providerId="ADAL" clId="{F4C2286D-0DBE-4644-A538-34A6C903FB9C}" dt="2022-01-17T12:35:05.554" v="9519"/>
          <ac:picMkLst>
            <pc:docMk/>
            <pc:sldMk cId="4065193425" sldId="332"/>
            <ac:picMk id="7" creationId="{26845725-45C3-46A6-813F-6D1516B21DA6}"/>
          </ac:picMkLst>
        </pc:picChg>
        <pc:picChg chg="add mod">
          <ac:chgData name="Domonkos Márk" userId="5b754e74-2ec2-4aaf-b9f5-cf8f0656bdfa" providerId="ADAL" clId="{F4C2286D-0DBE-4644-A538-34A6C903FB9C}" dt="2022-01-17T12:37:13.597" v="9571" actId="1076"/>
          <ac:picMkLst>
            <pc:docMk/>
            <pc:sldMk cId="4065193425" sldId="332"/>
            <ac:picMk id="8" creationId="{1C4B4814-BAB4-4305-8881-44F190716AB5}"/>
          </ac:picMkLst>
        </pc:picChg>
      </pc:sldChg>
      <pc:sldChg chg="modSp new mod">
        <pc:chgData name="Domonkos Márk" userId="5b754e74-2ec2-4aaf-b9f5-cf8f0656bdfa" providerId="ADAL" clId="{F4C2286D-0DBE-4644-A538-34A6C903FB9C}" dt="2022-01-17T12:39:00.373" v="9617" actId="14100"/>
        <pc:sldMkLst>
          <pc:docMk/>
          <pc:sldMk cId="1356197377" sldId="333"/>
        </pc:sldMkLst>
        <pc:spChg chg="mod">
          <ac:chgData name="Domonkos Márk" userId="5b754e74-2ec2-4aaf-b9f5-cf8f0656bdfa" providerId="ADAL" clId="{F4C2286D-0DBE-4644-A538-34A6C903FB9C}" dt="2022-01-17T12:39:00.373" v="9617" actId="14100"/>
          <ac:spMkLst>
            <pc:docMk/>
            <pc:sldMk cId="1356197377" sldId="333"/>
            <ac:spMk id="2" creationId="{BDFEEAA1-49A6-44AA-9DA9-4ED6E3D50AEF}"/>
          </ac:spMkLst>
        </pc:spChg>
        <pc:spChg chg="mod">
          <ac:chgData name="Domonkos Márk" userId="5b754e74-2ec2-4aaf-b9f5-cf8f0656bdfa" providerId="ADAL" clId="{F4C2286D-0DBE-4644-A538-34A6C903FB9C}" dt="2022-01-17T12:37:33.278" v="9607" actId="20577"/>
          <ac:spMkLst>
            <pc:docMk/>
            <pc:sldMk cId="1356197377" sldId="333"/>
            <ac:spMk id="6" creationId="{4C0A5D9F-B281-4685-8482-A1AE4C7F5B29}"/>
          </ac:spMkLst>
        </pc:spChg>
      </pc:sldChg>
      <pc:sldChg chg="modSp new mod">
        <pc:chgData name="Domonkos Márk" userId="5b754e74-2ec2-4aaf-b9f5-cf8f0656bdfa" providerId="ADAL" clId="{F4C2286D-0DBE-4644-A538-34A6C903FB9C}" dt="2022-01-17T12:40:44.282" v="9654" actId="20577"/>
        <pc:sldMkLst>
          <pc:docMk/>
          <pc:sldMk cId="3911464916" sldId="334"/>
        </pc:sldMkLst>
        <pc:spChg chg="mod">
          <ac:chgData name="Domonkos Márk" userId="5b754e74-2ec2-4aaf-b9f5-cf8f0656bdfa" providerId="ADAL" clId="{F4C2286D-0DBE-4644-A538-34A6C903FB9C}" dt="2022-01-17T12:40:44.282" v="9654" actId="20577"/>
          <ac:spMkLst>
            <pc:docMk/>
            <pc:sldMk cId="3911464916" sldId="334"/>
            <ac:spMk id="2" creationId="{FC883E3F-D6C4-4BFE-AF34-E6DF3618C9C4}"/>
          </ac:spMkLst>
        </pc:spChg>
        <pc:spChg chg="mod">
          <ac:chgData name="Domonkos Márk" userId="5b754e74-2ec2-4aaf-b9f5-cf8f0656bdfa" providerId="ADAL" clId="{F4C2286D-0DBE-4644-A538-34A6C903FB9C}" dt="2022-01-17T12:39:21.250" v="9640" actId="20577"/>
          <ac:spMkLst>
            <pc:docMk/>
            <pc:sldMk cId="3911464916" sldId="334"/>
            <ac:spMk id="6" creationId="{682886C0-73AA-496C-9B30-2D78604E171A}"/>
          </ac:spMkLst>
        </pc:spChg>
      </pc:sldChg>
      <pc:sldChg chg="addSp modSp new mod">
        <pc:chgData name="Domonkos Márk" userId="5b754e74-2ec2-4aaf-b9f5-cf8f0656bdfa" providerId="ADAL" clId="{F4C2286D-0DBE-4644-A538-34A6C903FB9C}" dt="2022-01-17T12:43:13.093" v="9715" actId="1076"/>
        <pc:sldMkLst>
          <pc:docMk/>
          <pc:sldMk cId="1822271087" sldId="335"/>
        </pc:sldMkLst>
        <pc:spChg chg="mod">
          <ac:chgData name="Domonkos Márk" userId="5b754e74-2ec2-4aaf-b9f5-cf8f0656bdfa" providerId="ADAL" clId="{F4C2286D-0DBE-4644-A538-34A6C903FB9C}" dt="2022-01-17T12:42:57.038" v="9712" actId="14100"/>
          <ac:spMkLst>
            <pc:docMk/>
            <pc:sldMk cId="1822271087" sldId="335"/>
            <ac:spMk id="2" creationId="{86BBC4E5-ED87-4AB3-913A-C45CBDCF790F}"/>
          </ac:spMkLst>
        </pc:spChg>
        <pc:spChg chg="mod">
          <ac:chgData name="Domonkos Márk" userId="5b754e74-2ec2-4aaf-b9f5-cf8f0656bdfa" providerId="ADAL" clId="{F4C2286D-0DBE-4644-A538-34A6C903FB9C}" dt="2022-01-17T12:41:09.341" v="9685" actId="20577"/>
          <ac:spMkLst>
            <pc:docMk/>
            <pc:sldMk cId="1822271087" sldId="335"/>
            <ac:spMk id="6" creationId="{4D594E84-FD9F-44E2-900E-2FA127C212AE}"/>
          </ac:spMkLst>
        </pc:spChg>
        <pc:picChg chg="add mod">
          <ac:chgData name="Domonkos Márk" userId="5b754e74-2ec2-4aaf-b9f5-cf8f0656bdfa" providerId="ADAL" clId="{F4C2286D-0DBE-4644-A538-34A6C903FB9C}" dt="2022-01-17T12:42:31.732" v="9702" actId="1076"/>
          <ac:picMkLst>
            <pc:docMk/>
            <pc:sldMk cId="1822271087" sldId="335"/>
            <ac:picMk id="7" creationId="{9D3AC864-EFF8-42AF-BA99-AD76A83FC38E}"/>
          </ac:picMkLst>
        </pc:picChg>
        <pc:picChg chg="add mod">
          <ac:chgData name="Domonkos Márk" userId="5b754e74-2ec2-4aaf-b9f5-cf8f0656bdfa" providerId="ADAL" clId="{F4C2286D-0DBE-4644-A538-34A6C903FB9C}" dt="2022-01-17T12:43:13.093" v="9715" actId="1076"/>
          <ac:picMkLst>
            <pc:docMk/>
            <pc:sldMk cId="1822271087" sldId="335"/>
            <ac:picMk id="8" creationId="{0F3FC987-3BAD-4613-9560-7CAAAF4A6B7E}"/>
          </ac:picMkLst>
        </pc:picChg>
      </pc:sldChg>
      <pc:sldChg chg="addSp modSp new mod">
        <pc:chgData name="Domonkos Márk" userId="5b754e74-2ec2-4aaf-b9f5-cf8f0656bdfa" providerId="ADAL" clId="{F4C2286D-0DBE-4644-A538-34A6C903FB9C}" dt="2022-01-17T12:44:57.261" v="9752" actId="1076"/>
        <pc:sldMkLst>
          <pc:docMk/>
          <pc:sldMk cId="1648176754" sldId="336"/>
        </pc:sldMkLst>
        <pc:spChg chg="mod">
          <ac:chgData name="Domonkos Márk" userId="5b754e74-2ec2-4aaf-b9f5-cf8f0656bdfa" providerId="ADAL" clId="{F4C2286D-0DBE-4644-A538-34A6C903FB9C}" dt="2022-01-17T12:44:48.025" v="9750" actId="255"/>
          <ac:spMkLst>
            <pc:docMk/>
            <pc:sldMk cId="1648176754" sldId="336"/>
            <ac:spMk id="2" creationId="{AEB566C1-C1E9-490F-8B9D-5A3086572619}"/>
          </ac:spMkLst>
        </pc:spChg>
        <pc:spChg chg="mod">
          <ac:chgData name="Domonkos Márk" userId="5b754e74-2ec2-4aaf-b9f5-cf8f0656bdfa" providerId="ADAL" clId="{F4C2286D-0DBE-4644-A538-34A6C903FB9C}" dt="2022-01-17T12:43:42.187" v="9738" actId="20577"/>
          <ac:spMkLst>
            <pc:docMk/>
            <pc:sldMk cId="1648176754" sldId="336"/>
            <ac:spMk id="6" creationId="{D126B0A7-B86F-4221-82A9-7E98C707BA28}"/>
          </ac:spMkLst>
        </pc:spChg>
        <pc:picChg chg="add mod">
          <ac:chgData name="Domonkos Márk" userId="5b754e74-2ec2-4aaf-b9f5-cf8f0656bdfa" providerId="ADAL" clId="{F4C2286D-0DBE-4644-A538-34A6C903FB9C}" dt="2022-01-17T12:44:57.261" v="9752" actId="1076"/>
          <ac:picMkLst>
            <pc:docMk/>
            <pc:sldMk cId="1648176754" sldId="336"/>
            <ac:picMk id="7" creationId="{45DEDD1B-4DF8-437A-A6FB-EE9D391316B5}"/>
          </ac:picMkLst>
        </pc:picChg>
      </pc:sldChg>
      <pc:sldChg chg="addSp delSp modSp new mod delAnim modAnim">
        <pc:chgData name="Domonkos Márk" userId="5b754e74-2ec2-4aaf-b9f5-cf8f0656bdfa" providerId="ADAL" clId="{F4C2286D-0DBE-4644-A538-34A6C903FB9C}" dt="2022-01-17T12:48:22.547" v="9822" actId="1076"/>
        <pc:sldMkLst>
          <pc:docMk/>
          <pc:sldMk cId="3642380122" sldId="337"/>
        </pc:sldMkLst>
        <pc:spChg chg="del">
          <ac:chgData name="Domonkos Márk" userId="5b754e74-2ec2-4aaf-b9f5-cf8f0656bdfa" providerId="ADAL" clId="{F4C2286D-0DBE-4644-A538-34A6C903FB9C}" dt="2022-01-17T12:45:54.253" v="9789" actId="478"/>
          <ac:spMkLst>
            <pc:docMk/>
            <pc:sldMk cId="3642380122" sldId="337"/>
            <ac:spMk id="2" creationId="{0B8CB386-7E94-4066-82C4-8A10B8C663A9}"/>
          </ac:spMkLst>
        </pc:spChg>
        <pc:spChg chg="mod">
          <ac:chgData name="Domonkos Márk" userId="5b754e74-2ec2-4aaf-b9f5-cf8f0656bdfa" providerId="ADAL" clId="{F4C2286D-0DBE-4644-A538-34A6C903FB9C}" dt="2022-01-17T12:45:34.185" v="9786" actId="20577"/>
          <ac:spMkLst>
            <pc:docMk/>
            <pc:sldMk cId="3642380122" sldId="337"/>
            <ac:spMk id="6" creationId="{AA7831BB-9E88-48A1-971B-B7D01D330163}"/>
          </ac:spMkLst>
        </pc:spChg>
        <pc:spChg chg="add del mod">
          <ac:chgData name="Domonkos Márk" userId="5b754e74-2ec2-4aaf-b9f5-cf8f0656bdfa" providerId="ADAL" clId="{F4C2286D-0DBE-4644-A538-34A6C903FB9C}" dt="2022-01-17T12:46:41.074" v="9802" actId="478"/>
          <ac:spMkLst>
            <pc:docMk/>
            <pc:sldMk cId="3642380122" sldId="337"/>
            <ac:spMk id="13" creationId="{A1D92348-80D3-4463-A700-591269C79CB7}"/>
          </ac:spMkLst>
        </pc:spChg>
        <pc:spChg chg="add mod">
          <ac:chgData name="Domonkos Márk" userId="5b754e74-2ec2-4aaf-b9f5-cf8f0656bdfa" providerId="ADAL" clId="{F4C2286D-0DBE-4644-A538-34A6C903FB9C}" dt="2022-01-17T12:48:03.589" v="9817" actId="1076"/>
          <ac:spMkLst>
            <pc:docMk/>
            <pc:sldMk cId="3642380122" sldId="337"/>
            <ac:spMk id="20" creationId="{8946F135-087C-4FB7-8D3E-E0AC1ABBFF55}"/>
          </ac:spMkLst>
        </pc:spChg>
        <pc:picChg chg="add del mod">
          <ac:chgData name="Domonkos Márk" userId="5b754e74-2ec2-4aaf-b9f5-cf8f0656bdfa" providerId="ADAL" clId="{F4C2286D-0DBE-4644-A538-34A6C903FB9C}" dt="2022-01-17T12:46:36.447" v="9796" actId="478"/>
          <ac:picMkLst>
            <pc:docMk/>
            <pc:sldMk cId="3642380122" sldId="337"/>
            <ac:picMk id="7" creationId="{92F46A36-8D98-4AA9-9A91-8A84F239A8FD}"/>
          </ac:picMkLst>
        </pc:picChg>
        <pc:picChg chg="add del mod">
          <ac:chgData name="Domonkos Márk" userId="5b754e74-2ec2-4aaf-b9f5-cf8f0656bdfa" providerId="ADAL" clId="{F4C2286D-0DBE-4644-A538-34A6C903FB9C}" dt="2022-01-17T12:46:35.919" v="9795" actId="478"/>
          <ac:picMkLst>
            <pc:docMk/>
            <pc:sldMk cId="3642380122" sldId="337"/>
            <ac:picMk id="8" creationId="{204E5BD8-DA19-4C4C-98FA-BF7325C0FE87}"/>
          </ac:picMkLst>
        </pc:picChg>
        <pc:picChg chg="add del mod">
          <ac:chgData name="Domonkos Márk" userId="5b754e74-2ec2-4aaf-b9f5-cf8f0656bdfa" providerId="ADAL" clId="{F4C2286D-0DBE-4644-A538-34A6C903FB9C}" dt="2022-01-17T12:46:37.951" v="9799" actId="478"/>
          <ac:picMkLst>
            <pc:docMk/>
            <pc:sldMk cId="3642380122" sldId="337"/>
            <ac:picMk id="9" creationId="{3F70E629-1115-4DB2-BED8-F91FBF4972ED}"/>
          </ac:picMkLst>
        </pc:picChg>
        <pc:picChg chg="add del mod">
          <ac:chgData name="Domonkos Márk" userId="5b754e74-2ec2-4aaf-b9f5-cf8f0656bdfa" providerId="ADAL" clId="{F4C2286D-0DBE-4644-A538-34A6C903FB9C}" dt="2022-01-17T12:46:36.745" v="9797" actId="478"/>
          <ac:picMkLst>
            <pc:docMk/>
            <pc:sldMk cId="3642380122" sldId="337"/>
            <ac:picMk id="10" creationId="{D74E67EA-3678-4EF2-94B8-B199251F0752}"/>
          </ac:picMkLst>
        </pc:picChg>
        <pc:picChg chg="add del mod">
          <ac:chgData name="Domonkos Márk" userId="5b754e74-2ec2-4aaf-b9f5-cf8f0656bdfa" providerId="ADAL" clId="{F4C2286D-0DBE-4644-A538-34A6C903FB9C}" dt="2022-01-17T12:46:38.428" v="9800" actId="478"/>
          <ac:picMkLst>
            <pc:docMk/>
            <pc:sldMk cId="3642380122" sldId="337"/>
            <ac:picMk id="11" creationId="{2E5FCC89-F5EE-480B-B613-33C6150635BC}"/>
          </ac:picMkLst>
        </pc:picChg>
        <pc:picChg chg="add del mod">
          <ac:chgData name="Domonkos Márk" userId="5b754e74-2ec2-4aaf-b9f5-cf8f0656bdfa" providerId="ADAL" clId="{F4C2286D-0DBE-4644-A538-34A6C903FB9C}" dt="2022-01-17T12:46:37.417" v="9798" actId="478"/>
          <ac:picMkLst>
            <pc:docMk/>
            <pc:sldMk cId="3642380122" sldId="337"/>
            <ac:picMk id="12" creationId="{314B54F0-A280-40DE-800D-F10364DFAE63}"/>
          </ac:picMkLst>
        </pc:picChg>
        <pc:picChg chg="add mod">
          <ac:chgData name="Domonkos Márk" userId="5b754e74-2ec2-4aaf-b9f5-cf8f0656bdfa" providerId="ADAL" clId="{F4C2286D-0DBE-4644-A538-34A6C903FB9C}" dt="2022-01-17T12:46:47.142" v="9804" actId="1076"/>
          <ac:picMkLst>
            <pc:docMk/>
            <pc:sldMk cId="3642380122" sldId="337"/>
            <ac:picMk id="14" creationId="{82320A2A-6FA1-469C-B3B1-E5DACE2DD85F}"/>
          </ac:picMkLst>
        </pc:picChg>
        <pc:picChg chg="add mod">
          <ac:chgData name="Domonkos Márk" userId="5b754e74-2ec2-4aaf-b9f5-cf8f0656bdfa" providerId="ADAL" clId="{F4C2286D-0DBE-4644-A538-34A6C903FB9C}" dt="2022-01-17T12:46:54.855" v="9806" actId="1076"/>
          <ac:picMkLst>
            <pc:docMk/>
            <pc:sldMk cId="3642380122" sldId="337"/>
            <ac:picMk id="15" creationId="{D33C3E9D-9929-4D0A-8F1F-241126CBC59A}"/>
          </ac:picMkLst>
        </pc:picChg>
        <pc:picChg chg="add mod">
          <ac:chgData name="Domonkos Márk" userId="5b754e74-2ec2-4aaf-b9f5-cf8f0656bdfa" providerId="ADAL" clId="{F4C2286D-0DBE-4644-A538-34A6C903FB9C}" dt="2022-01-17T12:47:08.772" v="9809" actId="1076"/>
          <ac:picMkLst>
            <pc:docMk/>
            <pc:sldMk cId="3642380122" sldId="337"/>
            <ac:picMk id="16" creationId="{12C29A5F-44EA-474A-B121-2C97B969E487}"/>
          </ac:picMkLst>
        </pc:picChg>
        <pc:picChg chg="add mod">
          <ac:chgData name="Domonkos Márk" userId="5b754e74-2ec2-4aaf-b9f5-cf8f0656bdfa" providerId="ADAL" clId="{F4C2286D-0DBE-4644-A538-34A6C903FB9C}" dt="2022-01-17T12:47:24.548" v="9811" actId="1076"/>
          <ac:picMkLst>
            <pc:docMk/>
            <pc:sldMk cId="3642380122" sldId="337"/>
            <ac:picMk id="17" creationId="{75F23C44-8A08-4E7E-B884-26AFC531C4C3}"/>
          </ac:picMkLst>
        </pc:picChg>
        <pc:picChg chg="add mod">
          <ac:chgData name="Domonkos Márk" userId="5b754e74-2ec2-4aaf-b9f5-cf8f0656bdfa" providerId="ADAL" clId="{F4C2286D-0DBE-4644-A538-34A6C903FB9C}" dt="2022-01-17T12:47:37.436" v="9813" actId="1076"/>
          <ac:picMkLst>
            <pc:docMk/>
            <pc:sldMk cId="3642380122" sldId="337"/>
            <ac:picMk id="18" creationId="{D3FD7C2C-064A-44A8-B82C-E2550445D275}"/>
          </ac:picMkLst>
        </pc:picChg>
        <pc:picChg chg="add mod">
          <ac:chgData name="Domonkos Márk" userId="5b754e74-2ec2-4aaf-b9f5-cf8f0656bdfa" providerId="ADAL" clId="{F4C2286D-0DBE-4644-A538-34A6C903FB9C}" dt="2022-01-17T12:47:49.009" v="9815" actId="1076"/>
          <ac:picMkLst>
            <pc:docMk/>
            <pc:sldMk cId="3642380122" sldId="337"/>
            <ac:picMk id="19" creationId="{48C556C8-2D28-4E06-8802-B6E21BC17A91}"/>
          </ac:picMkLst>
        </pc:picChg>
        <pc:picChg chg="add mod">
          <ac:chgData name="Domonkos Márk" userId="5b754e74-2ec2-4aaf-b9f5-cf8f0656bdfa" providerId="ADAL" clId="{F4C2286D-0DBE-4644-A538-34A6C903FB9C}" dt="2022-01-17T12:48:22.547" v="9822" actId="1076"/>
          <ac:picMkLst>
            <pc:docMk/>
            <pc:sldMk cId="3642380122" sldId="337"/>
            <ac:picMk id="21" creationId="{75BE5394-A2AE-417C-9ED2-92733D0E9838}"/>
          </ac:picMkLst>
        </pc:picChg>
      </pc:sldChg>
      <pc:sldChg chg="modSp new mod">
        <pc:chgData name="Domonkos Márk" userId="5b754e74-2ec2-4aaf-b9f5-cf8f0656bdfa" providerId="ADAL" clId="{F4C2286D-0DBE-4644-A538-34A6C903FB9C}" dt="2022-01-17T12:48:49.020" v="9851" actId="20577"/>
        <pc:sldMkLst>
          <pc:docMk/>
          <pc:sldMk cId="39040179" sldId="338"/>
        </pc:sldMkLst>
        <pc:spChg chg="mod">
          <ac:chgData name="Domonkos Márk" userId="5b754e74-2ec2-4aaf-b9f5-cf8f0656bdfa" providerId="ADAL" clId="{F4C2286D-0DBE-4644-A538-34A6C903FB9C}" dt="2022-01-17T12:48:49.020" v="9851" actId="20577"/>
          <ac:spMkLst>
            <pc:docMk/>
            <pc:sldMk cId="39040179" sldId="338"/>
            <ac:spMk id="2" creationId="{681054E9-A86D-4EB9-8203-6E38F4A77029}"/>
          </ac:spMkLst>
        </pc:spChg>
      </pc:sldChg>
      <pc:sldChg chg="addSp modSp new mod">
        <pc:chgData name="Domonkos Márk" userId="5b754e74-2ec2-4aaf-b9f5-cf8f0656bdfa" providerId="ADAL" clId="{F4C2286D-0DBE-4644-A538-34A6C903FB9C}" dt="2022-01-17T12:51:09.891" v="9889" actId="14100"/>
        <pc:sldMkLst>
          <pc:docMk/>
          <pc:sldMk cId="1898782117" sldId="339"/>
        </pc:sldMkLst>
        <pc:spChg chg="mod">
          <ac:chgData name="Domonkos Márk" userId="5b754e74-2ec2-4aaf-b9f5-cf8f0656bdfa" providerId="ADAL" clId="{F4C2286D-0DBE-4644-A538-34A6C903FB9C}" dt="2022-01-17T12:51:05.082" v="9888" actId="255"/>
          <ac:spMkLst>
            <pc:docMk/>
            <pc:sldMk cId="1898782117" sldId="339"/>
            <ac:spMk id="2" creationId="{55D572A8-024C-417B-84F3-38384395D23C}"/>
          </ac:spMkLst>
        </pc:spChg>
        <pc:spChg chg="mod">
          <ac:chgData name="Domonkos Márk" userId="5b754e74-2ec2-4aaf-b9f5-cf8f0656bdfa" providerId="ADAL" clId="{F4C2286D-0DBE-4644-A538-34A6C903FB9C}" dt="2022-01-17T12:49:10.956" v="9865" actId="20577"/>
          <ac:spMkLst>
            <pc:docMk/>
            <pc:sldMk cId="1898782117" sldId="339"/>
            <ac:spMk id="6" creationId="{73C9A16F-7AAF-4C2E-AFA8-B908ED50F645}"/>
          </ac:spMkLst>
        </pc:spChg>
        <pc:picChg chg="add mod">
          <ac:chgData name="Domonkos Márk" userId="5b754e74-2ec2-4aaf-b9f5-cf8f0656bdfa" providerId="ADAL" clId="{F4C2286D-0DBE-4644-A538-34A6C903FB9C}" dt="2022-01-17T12:51:09.891" v="9889" actId="14100"/>
          <ac:picMkLst>
            <pc:docMk/>
            <pc:sldMk cId="1898782117" sldId="339"/>
            <ac:picMk id="7" creationId="{497DD763-7C1C-43A3-8706-354C3A7C68BF}"/>
          </ac:picMkLst>
        </pc:picChg>
      </pc:sldChg>
      <pc:sldChg chg="addSp delSp modSp new add del mod">
        <pc:chgData name="Domonkos Márk" userId="5b754e74-2ec2-4aaf-b9f5-cf8f0656bdfa" providerId="ADAL" clId="{F4C2286D-0DBE-4644-A538-34A6C903FB9C}" dt="2022-01-17T12:52:36.675" v="9970" actId="14100"/>
        <pc:sldMkLst>
          <pc:docMk/>
          <pc:sldMk cId="122774353" sldId="340"/>
        </pc:sldMkLst>
        <pc:spChg chg="del">
          <ac:chgData name="Domonkos Márk" userId="5b754e74-2ec2-4aaf-b9f5-cf8f0656bdfa" providerId="ADAL" clId="{F4C2286D-0DBE-4644-A538-34A6C903FB9C}" dt="2022-01-17T12:51:56.444" v="9963" actId="478"/>
          <ac:spMkLst>
            <pc:docMk/>
            <pc:sldMk cId="122774353" sldId="340"/>
            <ac:spMk id="2" creationId="{23AB7A86-3389-4512-88E0-F3F8FEE4ED3A}"/>
          </ac:spMkLst>
        </pc:spChg>
        <pc:spChg chg="mod">
          <ac:chgData name="Domonkos Márk" userId="5b754e74-2ec2-4aaf-b9f5-cf8f0656bdfa" providerId="ADAL" clId="{F4C2286D-0DBE-4644-A538-34A6C903FB9C}" dt="2022-01-17T12:51:45.987" v="9961" actId="20577"/>
          <ac:spMkLst>
            <pc:docMk/>
            <pc:sldMk cId="122774353" sldId="340"/>
            <ac:spMk id="6" creationId="{A28CF758-C9D6-42EF-ACC4-4CB49E889466}"/>
          </ac:spMkLst>
        </pc:spChg>
        <pc:spChg chg="add mod">
          <ac:chgData name="Domonkos Márk" userId="5b754e74-2ec2-4aaf-b9f5-cf8f0656bdfa" providerId="ADAL" clId="{F4C2286D-0DBE-4644-A538-34A6C903FB9C}" dt="2022-01-17T12:52:15.113" v="9964" actId="1076"/>
          <ac:spMkLst>
            <pc:docMk/>
            <pc:sldMk cId="122774353" sldId="340"/>
            <ac:spMk id="7" creationId="{3739170E-A265-402D-9780-68D6B036D4EC}"/>
          </ac:spMkLst>
        </pc:spChg>
        <pc:spChg chg="add mod">
          <ac:chgData name="Domonkos Márk" userId="5b754e74-2ec2-4aaf-b9f5-cf8f0656bdfa" providerId="ADAL" clId="{F4C2286D-0DBE-4644-A538-34A6C903FB9C}" dt="2022-01-17T12:52:34.188" v="9969" actId="14100"/>
          <ac:spMkLst>
            <pc:docMk/>
            <pc:sldMk cId="122774353" sldId="340"/>
            <ac:spMk id="8" creationId="{FDC23908-4877-4002-98A5-CAC381D1D083}"/>
          </ac:spMkLst>
        </pc:spChg>
        <pc:spChg chg="add mod">
          <ac:chgData name="Domonkos Márk" userId="5b754e74-2ec2-4aaf-b9f5-cf8f0656bdfa" providerId="ADAL" clId="{F4C2286D-0DBE-4644-A538-34A6C903FB9C}" dt="2022-01-17T12:52:15.113" v="9964" actId="1076"/>
          <ac:spMkLst>
            <pc:docMk/>
            <pc:sldMk cId="122774353" sldId="340"/>
            <ac:spMk id="9" creationId="{893CC6DD-37CC-46AB-AFDB-E8269C208B87}"/>
          </ac:spMkLst>
        </pc:spChg>
        <pc:spChg chg="add mod">
          <ac:chgData name="Domonkos Márk" userId="5b754e74-2ec2-4aaf-b9f5-cf8f0656bdfa" providerId="ADAL" clId="{F4C2286D-0DBE-4644-A538-34A6C903FB9C}" dt="2022-01-17T12:52:15.113" v="9964" actId="1076"/>
          <ac:spMkLst>
            <pc:docMk/>
            <pc:sldMk cId="122774353" sldId="340"/>
            <ac:spMk id="10" creationId="{C241361C-52C2-4585-B0B9-1334FB18B2C3}"/>
          </ac:spMkLst>
        </pc:spChg>
        <pc:spChg chg="add mod">
          <ac:chgData name="Domonkos Márk" userId="5b754e74-2ec2-4aaf-b9f5-cf8f0656bdfa" providerId="ADAL" clId="{F4C2286D-0DBE-4644-A538-34A6C903FB9C}" dt="2022-01-17T12:52:15.113" v="9964" actId="1076"/>
          <ac:spMkLst>
            <pc:docMk/>
            <pc:sldMk cId="122774353" sldId="340"/>
            <ac:spMk id="11" creationId="{155344B0-B1BC-4C1F-BD34-0E029C7072AB}"/>
          </ac:spMkLst>
        </pc:spChg>
        <pc:spChg chg="add mod">
          <ac:chgData name="Domonkos Márk" userId="5b754e74-2ec2-4aaf-b9f5-cf8f0656bdfa" providerId="ADAL" clId="{F4C2286D-0DBE-4644-A538-34A6C903FB9C}" dt="2022-01-17T12:52:15.113" v="9964" actId="1076"/>
          <ac:spMkLst>
            <pc:docMk/>
            <pc:sldMk cId="122774353" sldId="340"/>
            <ac:spMk id="12" creationId="{F16CD77F-785D-4C0D-B0F5-621A0CA6F503}"/>
          </ac:spMkLst>
        </pc:spChg>
        <pc:spChg chg="add mod">
          <ac:chgData name="Domonkos Márk" userId="5b754e74-2ec2-4aaf-b9f5-cf8f0656bdfa" providerId="ADAL" clId="{F4C2286D-0DBE-4644-A538-34A6C903FB9C}" dt="2022-01-17T12:52:15.113" v="9964" actId="1076"/>
          <ac:spMkLst>
            <pc:docMk/>
            <pc:sldMk cId="122774353" sldId="340"/>
            <ac:spMk id="13" creationId="{B9B53BE6-4377-47AC-8C1F-60E4C7E9F3D6}"/>
          </ac:spMkLst>
        </pc:spChg>
        <pc:spChg chg="add mod">
          <ac:chgData name="Domonkos Márk" userId="5b754e74-2ec2-4aaf-b9f5-cf8f0656bdfa" providerId="ADAL" clId="{F4C2286D-0DBE-4644-A538-34A6C903FB9C}" dt="2022-01-17T12:52:36.675" v="9970" actId="14100"/>
          <ac:spMkLst>
            <pc:docMk/>
            <pc:sldMk cId="122774353" sldId="340"/>
            <ac:spMk id="14" creationId="{54030EF8-B1D3-48AD-9BCD-0047946603AF}"/>
          </ac:spMkLst>
        </pc:spChg>
        <pc:spChg chg="add mod">
          <ac:chgData name="Domonkos Márk" userId="5b754e74-2ec2-4aaf-b9f5-cf8f0656bdfa" providerId="ADAL" clId="{F4C2286D-0DBE-4644-A538-34A6C903FB9C}" dt="2022-01-17T12:52:19.793" v="9965" actId="1076"/>
          <ac:spMkLst>
            <pc:docMk/>
            <pc:sldMk cId="122774353" sldId="340"/>
            <ac:spMk id="15" creationId="{4AAEB436-6BF0-444B-A369-EF316B77705A}"/>
          </ac:spMkLst>
        </pc:spChg>
        <pc:spChg chg="add mod">
          <ac:chgData name="Domonkos Márk" userId="5b754e74-2ec2-4aaf-b9f5-cf8f0656bdfa" providerId="ADAL" clId="{F4C2286D-0DBE-4644-A538-34A6C903FB9C}" dt="2022-01-17T12:52:22.844" v="9966" actId="1076"/>
          <ac:spMkLst>
            <pc:docMk/>
            <pc:sldMk cId="122774353" sldId="340"/>
            <ac:spMk id="16" creationId="{90114899-4623-4797-89F9-1DB21EE5260F}"/>
          </ac:spMkLst>
        </pc:spChg>
        <pc:spChg chg="add mod">
          <ac:chgData name="Domonkos Márk" userId="5b754e74-2ec2-4aaf-b9f5-cf8f0656bdfa" providerId="ADAL" clId="{F4C2286D-0DBE-4644-A538-34A6C903FB9C}" dt="2022-01-17T12:52:26.795" v="9967" actId="1076"/>
          <ac:spMkLst>
            <pc:docMk/>
            <pc:sldMk cId="122774353" sldId="340"/>
            <ac:spMk id="17" creationId="{105BA435-5624-4E24-ABB3-FD1F8CBAD4E2}"/>
          </ac:spMkLst>
        </pc:spChg>
        <pc:spChg chg="add mod">
          <ac:chgData name="Domonkos Márk" userId="5b754e74-2ec2-4aaf-b9f5-cf8f0656bdfa" providerId="ADAL" clId="{F4C2286D-0DBE-4644-A538-34A6C903FB9C}" dt="2022-01-17T12:52:30.870" v="9968" actId="1076"/>
          <ac:spMkLst>
            <pc:docMk/>
            <pc:sldMk cId="122774353" sldId="340"/>
            <ac:spMk id="18" creationId="{9F8C3747-F1C3-4A3B-9EA3-3AE9E2085A90}"/>
          </ac:spMkLst>
        </pc:spChg>
      </pc:sldChg>
      <pc:sldChg chg="addSp modSp new mod modAnim">
        <pc:chgData name="Domonkos Márk" userId="5b754e74-2ec2-4aaf-b9f5-cf8f0656bdfa" providerId="ADAL" clId="{F4C2286D-0DBE-4644-A538-34A6C903FB9C}" dt="2022-01-17T12:54:15.851" v="10012" actId="1076"/>
        <pc:sldMkLst>
          <pc:docMk/>
          <pc:sldMk cId="3859551970" sldId="341"/>
        </pc:sldMkLst>
        <pc:spChg chg="mod">
          <ac:chgData name="Domonkos Márk" userId="5b754e74-2ec2-4aaf-b9f5-cf8f0656bdfa" providerId="ADAL" clId="{F4C2286D-0DBE-4644-A538-34A6C903FB9C}" dt="2022-01-17T12:53:14.248" v="9995" actId="27636"/>
          <ac:spMkLst>
            <pc:docMk/>
            <pc:sldMk cId="3859551970" sldId="341"/>
            <ac:spMk id="2" creationId="{F7AA2AF8-4E32-40C0-B2C1-EDEC40A13A04}"/>
          </ac:spMkLst>
        </pc:spChg>
        <pc:spChg chg="mod">
          <ac:chgData name="Domonkos Márk" userId="5b754e74-2ec2-4aaf-b9f5-cf8f0656bdfa" providerId="ADAL" clId="{F4C2286D-0DBE-4644-A538-34A6C903FB9C}" dt="2022-01-17T12:53:04.814" v="9990" actId="20577"/>
          <ac:spMkLst>
            <pc:docMk/>
            <pc:sldMk cId="3859551970" sldId="341"/>
            <ac:spMk id="6" creationId="{0FEC9090-E329-48BE-9992-CED2F5CB6476}"/>
          </ac:spMkLst>
        </pc:spChg>
        <pc:spChg chg="add mod">
          <ac:chgData name="Domonkos Márk" userId="5b754e74-2ec2-4aaf-b9f5-cf8f0656bdfa" providerId="ADAL" clId="{F4C2286D-0DBE-4644-A538-34A6C903FB9C}" dt="2022-01-17T12:54:15.851" v="10012" actId="1076"/>
          <ac:spMkLst>
            <pc:docMk/>
            <pc:sldMk cId="3859551970" sldId="341"/>
            <ac:spMk id="9" creationId="{BB6D32D8-C2D8-4393-BEE2-5D6F0F4453E0}"/>
          </ac:spMkLst>
        </pc:spChg>
        <pc:picChg chg="add mod">
          <ac:chgData name="Domonkos Márk" userId="5b754e74-2ec2-4aaf-b9f5-cf8f0656bdfa" providerId="ADAL" clId="{F4C2286D-0DBE-4644-A538-34A6C903FB9C}" dt="2022-01-17T12:53:32.995" v="10001" actId="1076"/>
          <ac:picMkLst>
            <pc:docMk/>
            <pc:sldMk cId="3859551970" sldId="341"/>
            <ac:picMk id="7" creationId="{B43F332D-4889-4AFE-AE20-801FB7895E81}"/>
          </ac:picMkLst>
        </pc:picChg>
      </pc:sldChg>
      <pc:sldChg chg="addSp delSp modSp new mod">
        <pc:chgData name="Domonkos Márk" userId="5b754e74-2ec2-4aaf-b9f5-cf8f0656bdfa" providerId="ADAL" clId="{F4C2286D-0DBE-4644-A538-34A6C903FB9C}" dt="2022-01-17T12:55:46.355" v="10050" actId="14100"/>
        <pc:sldMkLst>
          <pc:docMk/>
          <pc:sldMk cId="1784251290" sldId="342"/>
        </pc:sldMkLst>
        <pc:spChg chg="del">
          <ac:chgData name="Domonkos Márk" userId="5b754e74-2ec2-4aaf-b9f5-cf8f0656bdfa" providerId="ADAL" clId="{F4C2286D-0DBE-4644-A538-34A6C903FB9C}" dt="2022-01-17T12:54:56.737" v="10039" actId="478"/>
          <ac:spMkLst>
            <pc:docMk/>
            <pc:sldMk cId="1784251290" sldId="342"/>
            <ac:spMk id="2" creationId="{4286803C-F1A5-4518-A4B7-AD4B37269292}"/>
          </ac:spMkLst>
        </pc:spChg>
        <pc:spChg chg="mod">
          <ac:chgData name="Domonkos Márk" userId="5b754e74-2ec2-4aaf-b9f5-cf8f0656bdfa" providerId="ADAL" clId="{F4C2286D-0DBE-4644-A538-34A6C903FB9C}" dt="2022-01-17T12:54:45.188" v="10037" actId="20577"/>
          <ac:spMkLst>
            <pc:docMk/>
            <pc:sldMk cId="1784251290" sldId="342"/>
            <ac:spMk id="6" creationId="{56C66A67-8AAC-483A-9359-7DD80DF3DAFE}"/>
          </ac:spMkLst>
        </pc:spChg>
        <pc:spChg chg="add mod">
          <ac:chgData name="Domonkos Márk" userId="5b754e74-2ec2-4aaf-b9f5-cf8f0656bdfa" providerId="ADAL" clId="{F4C2286D-0DBE-4644-A538-34A6C903FB9C}" dt="2022-01-17T12:55:41.939" v="10049" actId="1076"/>
          <ac:spMkLst>
            <pc:docMk/>
            <pc:sldMk cId="1784251290" sldId="342"/>
            <ac:spMk id="10" creationId="{D843D6D0-EAA8-4101-BEEA-A3E3AB237802}"/>
          </ac:spMkLst>
        </pc:spChg>
        <pc:picChg chg="add mod">
          <ac:chgData name="Domonkos Márk" userId="5b754e74-2ec2-4aaf-b9f5-cf8f0656bdfa" providerId="ADAL" clId="{F4C2286D-0DBE-4644-A538-34A6C903FB9C}" dt="2022-01-17T12:55:46.355" v="10050" actId="14100"/>
          <ac:picMkLst>
            <pc:docMk/>
            <pc:sldMk cId="1784251290" sldId="342"/>
            <ac:picMk id="7" creationId="{768A6DCF-A33B-47CD-A7E8-7F7B36CF2311}"/>
          </ac:picMkLst>
        </pc:picChg>
        <pc:picChg chg="add mod">
          <ac:chgData name="Domonkos Márk" userId="5b754e74-2ec2-4aaf-b9f5-cf8f0656bdfa" providerId="ADAL" clId="{F4C2286D-0DBE-4644-A538-34A6C903FB9C}" dt="2022-01-17T12:55:25.011" v="10045" actId="1076"/>
          <ac:picMkLst>
            <pc:docMk/>
            <pc:sldMk cId="1784251290" sldId="342"/>
            <ac:picMk id="8" creationId="{7BB26426-DB5F-4661-BE55-FD962D0D28AE}"/>
          </ac:picMkLst>
        </pc:picChg>
        <pc:picChg chg="add mod">
          <ac:chgData name="Domonkos Márk" userId="5b754e74-2ec2-4aaf-b9f5-cf8f0656bdfa" providerId="ADAL" clId="{F4C2286D-0DBE-4644-A538-34A6C903FB9C}" dt="2022-01-17T12:55:30.915" v="10046" actId="1076"/>
          <ac:picMkLst>
            <pc:docMk/>
            <pc:sldMk cId="1784251290" sldId="342"/>
            <ac:picMk id="9" creationId="{DC8023CD-9159-4B38-B1F3-556099C3CE09}"/>
          </ac:picMkLst>
        </pc:picChg>
        <pc:picChg chg="add mod">
          <ac:chgData name="Domonkos Márk" userId="5b754e74-2ec2-4aaf-b9f5-cf8f0656bdfa" providerId="ADAL" clId="{F4C2286D-0DBE-4644-A538-34A6C903FB9C}" dt="2022-01-17T12:55:37.783" v="10048" actId="1076"/>
          <ac:picMkLst>
            <pc:docMk/>
            <pc:sldMk cId="1784251290" sldId="342"/>
            <ac:picMk id="11" creationId="{C7B792DA-AC24-416F-900A-F7F31AFEB1DE}"/>
          </ac:picMkLst>
        </pc:picChg>
      </pc:sldChg>
      <pc:sldChg chg="modSp new mod">
        <pc:chgData name="Domonkos Márk" userId="5b754e74-2ec2-4aaf-b9f5-cf8f0656bdfa" providerId="ADAL" clId="{F4C2286D-0DBE-4644-A538-34A6C903FB9C}" dt="2022-01-17T12:56:16.813" v="10075" actId="14100"/>
        <pc:sldMkLst>
          <pc:docMk/>
          <pc:sldMk cId="3506822883" sldId="343"/>
        </pc:sldMkLst>
        <pc:spChg chg="mod">
          <ac:chgData name="Domonkos Márk" userId="5b754e74-2ec2-4aaf-b9f5-cf8f0656bdfa" providerId="ADAL" clId="{F4C2286D-0DBE-4644-A538-34A6C903FB9C}" dt="2022-01-17T12:56:16.813" v="10075" actId="14100"/>
          <ac:spMkLst>
            <pc:docMk/>
            <pc:sldMk cId="3506822883" sldId="343"/>
            <ac:spMk id="2" creationId="{26CB0CB5-2E65-4E61-B6E2-E264C12F9E3D}"/>
          </ac:spMkLst>
        </pc:spChg>
        <pc:spChg chg="mod">
          <ac:chgData name="Domonkos Márk" userId="5b754e74-2ec2-4aaf-b9f5-cf8f0656bdfa" providerId="ADAL" clId="{F4C2286D-0DBE-4644-A538-34A6C903FB9C}" dt="2022-01-17T12:56:04.543" v="10073" actId="20577"/>
          <ac:spMkLst>
            <pc:docMk/>
            <pc:sldMk cId="3506822883" sldId="343"/>
            <ac:spMk id="6" creationId="{C29B3881-6EC0-4988-9672-346BA904D549}"/>
          </ac:spMkLst>
        </pc:spChg>
      </pc:sldChg>
      <pc:sldChg chg="addSp modSp new mod">
        <pc:chgData name="Domonkos Márk" userId="5b754e74-2ec2-4aaf-b9f5-cf8f0656bdfa" providerId="ADAL" clId="{F4C2286D-0DBE-4644-A538-34A6C903FB9C}" dt="2022-01-17T12:57:30.098" v="10103" actId="1076"/>
        <pc:sldMkLst>
          <pc:docMk/>
          <pc:sldMk cId="1110095580" sldId="344"/>
        </pc:sldMkLst>
        <pc:spChg chg="mod">
          <ac:chgData name="Domonkos Márk" userId="5b754e74-2ec2-4aaf-b9f5-cf8f0656bdfa" providerId="ADAL" clId="{F4C2286D-0DBE-4644-A538-34A6C903FB9C}" dt="2022-01-17T12:56:56.099" v="10093"/>
          <ac:spMkLst>
            <pc:docMk/>
            <pc:sldMk cId="1110095580" sldId="344"/>
            <ac:spMk id="2" creationId="{33F4EABE-DC4B-4373-9CD6-AD381639D76E}"/>
          </ac:spMkLst>
        </pc:spChg>
        <pc:spChg chg="mod">
          <ac:chgData name="Domonkos Márk" userId="5b754e74-2ec2-4aaf-b9f5-cf8f0656bdfa" providerId="ADAL" clId="{F4C2286D-0DBE-4644-A538-34A6C903FB9C}" dt="2022-01-17T12:56:34.017" v="10091" actId="20577"/>
          <ac:spMkLst>
            <pc:docMk/>
            <pc:sldMk cId="1110095580" sldId="344"/>
            <ac:spMk id="6" creationId="{AF2D2488-E861-4BF2-8D0E-ADB9F8608F6F}"/>
          </ac:spMkLst>
        </pc:spChg>
        <pc:picChg chg="add mod">
          <ac:chgData name="Domonkos Márk" userId="5b754e74-2ec2-4aaf-b9f5-cf8f0656bdfa" providerId="ADAL" clId="{F4C2286D-0DBE-4644-A538-34A6C903FB9C}" dt="2022-01-17T12:57:15.689" v="10097" actId="1076"/>
          <ac:picMkLst>
            <pc:docMk/>
            <pc:sldMk cId="1110095580" sldId="344"/>
            <ac:picMk id="7" creationId="{5DF96CC5-943E-4158-9BF0-D545AB93FBB2}"/>
          </ac:picMkLst>
        </pc:picChg>
        <pc:picChg chg="add mod">
          <ac:chgData name="Domonkos Márk" userId="5b754e74-2ec2-4aaf-b9f5-cf8f0656bdfa" providerId="ADAL" clId="{F4C2286D-0DBE-4644-A538-34A6C903FB9C}" dt="2022-01-17T12:57:30.098" v="10103" actId="1076"/>
          <ac:picMkLst>
            <pc:docMk/>
            <pc:sldMk cId="1110095580" sldId="344"/>
            <ac:picMk id="8" creationId="{45AFBA8C-14CD-4160-ACC0-04FBE4662A3A}"/>
          </ac:picMkLst>
        </pc:picChg>
      </pc:sldChg>
      <pc:sldChg chg="addSp modSp new mod">
        <pc:chgData name="Domonkos Márk" userId="5b754e74-2ec2-4aaf-b9f5-cf8f0656bdfa" providerId="ADAL" clId="{F4C2286D-0DBE-4644-A538-34A6C903FB9C}" dt="2022-01-17T12:58:28.017" v="10118" actId="27636"/>
        <pc:sldMkLst>
          <pc:docMk/>
          <pc:sldMk cId="1737545396" sldId="345"/>
        </pc:sldMkLst>
        <pc:spChg chg="mod">
          <ac:chgData name="Domonkos Márk" userId="5b754e74-2ec2-4aaf-b9f5-cf8f0656bdfa" providerId="ADAL" clId="{F4C2286D-0DBE-4644-A538-34A6C903FB9C}" dt="2022-01-17T12:58:28.017" v="10118" actId="27636"/>
          <ac:spMkLst>
            <pc:docMk/>
            <pc:sldMk cId="1737545396" sldId="345"/>
            <ac:spMk id="2" creationId="{CEFDC0A4-D511-4059-87EC-78FA136D2897}"/>
          </ac:spMkLst>
        </pc:spChg>
        <pc:spChg chg="mod">
          <ac:chgData name="Domonkos Márk" userId="5b754e74-2ec2-4aaf-b9f5-cf8f0656bdfa" providerId="ADAL" clId="{F4C2286D-0DBE-4644-A538-34A6C903FB9C}" dt="2022-01-17T12:58:00.515" v="10107"/>
          <ac:spMkLst>
            <pc:docMk/>
            <pc:sldMk cId="1737545396" sldId="345"/>
            <ac:spMk id="6" creationId="{AC562B01-936D-4334-83A2-634958E173A9}"/>
          </ac:spMkLst>
        </pc:spChg>
        <pc:picChg chg="add mod">
          <ac:chgData name="Domonkos Márk" userId="5b754e74-2ec2-4aaf-b9f5-cf8f0656bdfa" providerId="ADAL" clId="{F4C2286D-0DBE-4644-A538-34A6C903FB9C}" dt="2022-01-17T12:58:24.819" v="10116" actId="1076"/>
          <ac:picMkLst>
            <pc:docMk/>
            <pc:sldMk cId="1737545396" sldId="345"/>
            <ac:picMk id="7" creationId="{5EB29AC9-E0DA-4A1B-B7DA-BF72B1A12E28}"/>
          </ac:picMkLst>
        </pc:picChg>
      </pc:sldChg>
      <pc:sldChg chg="addSp delSp modSp new mod">
        <pc:chgData name="Domonkos Márk" userId="5b754e74-2ec2-4aaf-b9f5-cf8f0656bdfa" providerId="ADAL" clId="{F4C2286D-0DBE-4644-A538-34A6C903FB9C}" dt="2022-01-17T13:00:12.818" v="10143" actId="1076"/>
        <pc:sldMkLst>
          <pc:docMk/>
          <pc:sldMk cId="3807736942" sldId="346"/>
        </pc:sldMkLst>
        <pc:spChg chg="del">
          <ac:chgData name="Domonkos Márk" userId="5b754e74-2ec2-4aaf-b9f5-cf8f0656bdfa" providerId="ADAL" clId="{F4C2286D-0DBE-4644-A538-34A6C903FB9C}" dt="2022-01-17T12:58:56.548" v="10126" actId="478"/>
          <ac:spMkLst>
            <pc:docMk/>
            <pc:sldMk cId="3807736942" sldId="346"/>
            <ac:spMk id="2" creationId="{C0021B67-84F2-4370-97A4-B654DF08BAA7}"/>
          </ac:spMkLst>
        </pc:spChg>
        <pc:spChg chg="mod">
          <ac:chgData name="Domonkos Márk" userId="5b754e74-2ec2-4aaf-b9f5-cf8f0656bdfa" providerId="ADAL" clId="{F4C2286D-0DBE-4644-A538-34A6C903FB9C}" dt="2022-01-17T12:58:46.576" v="10124"/>
          <ac:spMkLst>
            <pc:docMk/>
            <pc:sldMk cId="3807736942" sldId="346"/>
            <ac:spMk id="6" creationId="{9918749A-FCF9-4118-BC3E-9BD882A47036}"/>
          </ac:spMkLst>
        </pc:spChg>
        <pc:spChg chg="add mod">
          <ac:chgData name="Domonkos Márk" userId="5b754e74-2ec2-4aaf-b9f5-cf8f0656bdfa" providerId="ADAL" clId="{F4C2286D-0DBE-4644-A538-34A6C903FB9C}" dt="2022-01-17T13:00:08.306" v="10142" actId="1076"/>
          <ac:spMkLst>
            <pc:docMk/>
            <pc:sldMk cId="3807736942" sldId="346"/>
            <ac:spMk id="9" creationId="{FFE51EA8-829F-4231-B84F-FF1F30235421}"/>
          </ac:spMkLst>
        </pc:spChg>
        <pc:spChg chg="add mod">
          <ac:chgData name="Domonkos Márk" userId="5b754e74-2ec2-4aaf-b9f5-cf8f0656bdfa" providerId="ADAL" clId="{F4C2286D-0DBE-4644-A538-34A6C903FB9C}" dt="2022-01-17T13:00:12.818" v="10143" actId="1076"/>
          <ac:spMkLst>
            <pc:docMk/>
            <pc:sldMk cId="3807736942" sldId="346"/>
            <ac:spMk id="10" creationId="{38DD211A-8053-49ED-BA96-34612708E105}"/>
          </ac:spMkLst>
        </pc:spChg>
        <pc:picChg chg="add mod">
          <ac:chgData name="Domonkos Márk" userId="5b754e74-2ec2-4aaf-b9f5-cf8f0656bdfa" providerId="ADAL" clId="{F4C2286D-0DBE-4644-A538-34A6C903FB9C}" dt="2022-01-17T13:00:04.005" v="10141" actId="14100"/>
          <ac:picMkLst>
            <pc:docMk/>
            <pc:sldMk cId="3807736942" sldId="346"/>
            <ac:picMk id="7" creationId="{65E97783-4E9D-43D7-893F-95BA5C8A169A}"/>
          </ac:picMkLst>
        </pc:picChg>
        <pc:picChg chg="add mod">
          <ac:chgData name="Domonkos Márk" userId="5b754e74-2ec2-4aaf-b9f5-cf8f0656bdfa" providerId="ADAL" clId="{F4C2286D-0DBE-4644-A538-34A6C903FB9C}" dt="2022-01-17T13:00:00.666" v="10140" actId="1076"/>
          <ac:picMkLst>
            <pc:docMk/>
            <pc:sldMk cId="3807736942" sldId="346"/>
            <ac:picMk id="8" creationId="{3E5B9B6A-2D78-4DBD-B3D1-CFC7D3A5C656}"/>
          </ac:picMkLst>
        </pc:picChg>
      </pc:sldChg>
      <pc:sldChg chg="addSp modSp new mod">
        <pc:chgData name="Domonkos Márk" userId="5b754e74-2ec2-4aaf-b9f5-cf8f0656bdfa" providerId="ADAL" clId="{F4C2286D-0DBE-4644-A538-34A6C903FB9C}" dt="2022-01-17T13:03:33.789" v="10186" actId="1076"/>
        <pc:sldMkLst>
          <pc:docMk/>
          <pc:sldMk cId="295549865" sldId="347"/>
        </pc:sldMkLst>
        <pc:spChg chg="mod">
          <ac:chgData name="Domonkos Márk" userId="5b754e74-2ec2-4aaf-b9f5-cf8f0656bdfa" providerId="ADAL" clId="{F4C2286D-0DBE-4644-A538-34A6C903FB9C}" dt="2022-01-17T13:01:28.466" v="10157" actId="14100"/>
          <ac:spMkLst>
            <pc:docMk/>
            <pc:sldMk cId="295549865" sldId="347"/>
            <ac:spMk id="2" creationId="{BCB168A1-1821-4002-9B74-C1CE03679880}"/>
          </ac:spMkLst>
        </pc:spChg>
        <pc:spChg chg="mod">
          <ac:chgData name="Domonkos Márk" userId="5b754e74-2ec2-4aaf-b9f5-cf8f0656bdfa" providerId="ADAL" clId="{F4C2286D-0DBE-4644-A538-34A6C903FB9C}" dt="2022-01-17T13:00:31.967" v="10145"/>
          <ac:spMkLst>
            <pc:docMk/>
            <pc:sldMk cId="295549865" sldId="347"/>
            <ac:spMk id="6" creationId="{82923A8E-DD30-4D32-B10C-55188646022E}"/>
          </ac:spMkLst>
        </pc:spChg>
        <pc:spChg chg="add mod">
          <ac:chgData name="Domonkos Márk" userId="5b754e74-2ec2-4aaf-b9f5-cf8f0656bdfa" providerId="ADAL" clId="{F4C2286D-0DBE-4644-A538-34A6C903FB9C}" dt="2022-01-17T13:02:25.668" v="10174" actId="14100"/>
          <ac:spMkLst>
            <pc:docMk/>
            <pc:sldMk cId="295549865" sldId="347"/>
            <ac:spMk id="7" creationId="{50A05DAE-6222-4B14-8453-BB363E2630F8}"/>
          </ac:spMkLst>
        </pc:spChg>
        <pc:spChg chg="add mod">
          <ac:chgData name="Domonkos Márk" userId="5b754e74-2ec2-4aaf-b9f5-cf8f0656bdfa" providerId="ADAL" clId="{F4C2286D-0DBE-4644-A538-34A6C903FB9C}" dt="2022-01-17T13:03:33.789" v="10186" actId="1076"/>
          <ac:spMkLst>
            <pc:docMk/>
            <pc:sldMk cId="295549865" sldId="347"/>
            <ac:spMk id="9" creationId="{4E7AE366-D5A7-4306-B0D7-E96E2EBCED16}"/>
          </ac:spMkLst>
        </pc:spChg>
        <pc:picChg chg="add mod">
          <ac:chgData name="Domonkos Márk" userId="5b754e74-2ec2-4aaf-b9f5-cf8f0656bdfa" providerId="ADAL" clId="{F4C2286D-0DBE-4644-A538-34A6C903FB9C}" dt="2022-01-17T13:02:32.010" v="10175" actId="1076"/>
          <ac:picMkLst>
            <pc:docMk/>
            <pc:sldMk cId="295549865" sldId="347"/>
            <ac:picMk id="8" creationId="{2630F9F1-D8E5-41C6-9B61-BF8C459E5E86}"/>
          </ac:picMkLst>
        </pc:picChg>
        <pc:picChg chg="add mod">
          <ac:chgData name="Domonkos Márk" userId="5b754e74-2ec2-4aaf-b9f5-cf8f0656bdfa" providerId="ADAL" clId="{F4C2286D-0DBE-4644-A538-34A6C903FB9C}" dt="2022-01-17T13:01:30.491" v="10158" actId="1076"/>
          <ac:picMkLst>
            <pc:docMk/>
            <pc:sldMk cId="295549865" sldId="347"/>
            <ac:picMk id="10" creationId="{6FD33B90-3C24-4976-9F5A-F130C4C0A197}"/>
          </ac:picMkLst>
        </pc:picChg>
        <pc:picChg chg="add mod">
          <ac:chgData name="Domonkos Márk" userId="5b754e74-2ec2-4aaf-b9f5-cf8f0656bdfa" providerId="ADAL" clId="{F4C2286D-0DBE-4644-A538-34A6C903FB9C}" dt="2022-01-17T13:02:57.498" v="10180" actId="1076"/>
          <ac:picMkLst>
            <pc:docMk/>
            <pc:sldMk cId="295549865" sldId="347"/>
            <ac:picMk id="11" creationId="{8E3E6B83-4F4C-4E9C-8F7D-74A72CFDEA4E}"/>
          </ac:picMkLst>
        </pc:picChg>
        <pc:picChg chg="add mod">
          <ac:chgData name="Domonkos Márk" userId="5b754e74-2ec2-4aaf-b9f5-cf8f0656bdfa" providerId="ADAL" clId="{F4C2286D-0DBE-4644-A538-34A6C903FB9C}" dt="2022-01-17T13:03:10.178" v="10182" actId="1076"/>
          <ac:picMkLst>
            <pc:docMk/>
            <pc:sldMk cId="295549865" sldId="347"/>
            <ac:picMk id="12" creationId="{791D776F-276F-413A-B340-42412EC159B7}"/>
          </ac:picMkLst>
        </pc:picChg>
      </pc:sldChg>
      <pc:sldChg chg="addSp delSp modSp new mod">
        <pc:chgData name="Domonkos Márk" userId="5b754e74-2ec2-4aaf-b9f5-cf8f0656bdfa" providerId="ADAL" clId="{F4C2286D-0DBE-4644-A538-34A6C903FB9C}" dt="2022-01-17T13:04:49.242" v="10214" actId="1076"/>
        <pc:sldMkLst>
          <pc:docMk/>
          <pc:sldMk cId="2585528364" sldId="348"/>
        </pc:sldMkLst>
        <pc:spChg chg="del">
          <ac:chgData name="Domonkos Márk" userId="5b754e74-2ec2-4aaf-b9f5-cf8f0656bdfa" providerId="ADAL" clId="{F4C2286D-0DBE-4644-A538-34A6C903FB9C}" dt="2022-01-17T13:04:03.866" v="10201" actId="478"/>
          <ac:spMkLst>
            <pc:docMk/>
            <pc:sldMk cId="2585528364" sldId="348"/>
            <ac:spMk id="2" creationId="{B277F7A4-3B1F-4A97-A4C7-2452A83DFD47}"/>
          </ac:spMkLst>
        </pc:spChg>
        <pc:spChg chg="mod">
          <ac:chgData name="Domonkos Márk" userId="5b754e74-2ec2-4aaf-b9f5-cf8f0656bdfa" providerId="ADAL" clId="{F4C2286D-0DBE-4644-A538-34A6C903FB9C}" dt="2022-01-17T13:03:48.283" v="10197" actId="20577"/>
          <ac:spMkLst>
            <pc:docMk/>
            <pc:sldMk cId="2585528364" sldId="348"/>
            <ac:spMk id="6" creationId="{8DC7AFE6-7365-436C-9AFE-C0999AE00819}"/>
          </ac:spMkLst>
        </pc:spChg>
        <pc:spChg chg="add mod">
          <ac:chgData name="Domonkos Márk" userId="5b754e74-2ec2-4aaf-b9f5-cf8f0656bdfa" providerId="ADAL" clId="{F4C2286D-0DBE-4644-A538-34A6C903FB9C}" dt="2022-01-17T13:04:49.242" v="10214" actId="1076"/>
          <ac:spMkLst>
            <pc:docMk/>
            <pc:sldMk cId="2585528364" sldId="348"/>
            <ac:spMk id="10" creationId="{B2AE227F-AFE9-4702-A679-93DF2566A37C}"/>
          </ac:spMkLst>
        </pc:spChg>
        <pc:picChg chg="add mod">
          <ac:chgData name="Domonkos Márk" userId="5b754e74-2ec2-4aaf-b9f5-cf8f0656bdfa" providerId="ADAL" clId="{F4C2286D-0DBE-4644-A538-34A6C903FB9C}" dt="2022-01-17T13:04:14.338" v="10205" actId="1076"/>
          <ac:picMkLst>
            <pc:docMk/>
            <pc:sldMk cId="2585528364" sldId="348"/>
            <ac:picMk id="7" creationId="{4091F4D3-4A32-4964-9934-F67423254D93}"/>
          </ac:picMkLst>
        </pc:picChg>
        <pc:picChg chg="add mod">
          <ac:chgData name="Domonkos Márk" userId="5b754e74-2ec2-4aaf-b9f5-cf8f0656bdfa" providerId="ADAL" clId="{F4C2286D-0DBE-4644-A538-34A6C903FB9C}" dt="2022-01-17T13:04:15.733" v="10206" actId="1076"/>
          <ac:picMkLst>
            <pc:docMk/>
            <pc:sldMk cId="2585528364" sldId="348"/>
            <ac:picMk id="8" creationId="{3FE25F3B-B33F-4897-AFEC-D4A237E24462}"/>
          </ac:picMkLst>
        </pc:picChg>
      </pc:sldChg>
      <pc:sldChg chg="addSp delSp modSp new mod modAnim">
        <pc:chgData name="Domonkos Márk" userId="5b754e74-2ec2-4aaf-b9f5-cf8f0656bdfa" providerId="ADAL" clId="{F4C2286D-0DBE-4644-A538-34A6C903FB9C}" dt="2022-01-17T13:05:11.138" v="10236"/>
        <pc:sldMkLst>
          <pc:docMk/>
          <pc:sldMk cId="4053838783" sldId="349"/>
        </pc:sldMkLst>
        <pc:spChg chg="del">
          <ac:chgData name="Domonkos Márk" userId="5b754e74-2ec2-4aaf-b9f5-cf8f0656bdfa" providerId="ADAL" clId="{F4C2286D-0DBE-4644-A538-34A6C903FB9C}" dt="2022-01-17T13:05:11.138" v="10236"/>
          <ac:spMkLst>
            <pc:docMk/>
            <pc:sldMk cId="4053838783" sldId="349"/>
            <ac:spMk id="2" creationId="{16F07E6D-1641-4DB9-9C95-DBD4DD051F0E}"/>
          </ac:spMkLst>
        </pc:spChg>
        <pc:spChg chg="mod">
          <ac:chgData name="Domonkos Márk" userId="5b754e74-2ec2-4aaf-b9f5-cf8f0656bdfa" providerId="ADAL" clId="{F4C2286D-0DBE-4644-A538-34A6C903FB9C}" dt="2022-01-17T13:05:05.169" v="10235" actId="20577"/>
          <ac:spMkLst>
            <pc:docMk/>
            <pc:sldMk cId="4053838783" sldId="349"/>
            <ac:spMk id="6" creationId="{43379080-1D73-46E8-92AF-E9136DB8B18F}"/>
          </ac:spMkLst>
        </pc:spChg>
        <pc:picChg chg="add mod">
          <ac:chgData name="Domonkos Márk" userId="5b754e74-2ec2-4aaf-b9f5-cf8f0656bdfa" providerId="ADAL" clId="{F4C2286D-0DBE-4644-A538-34A6C903FB9C}" dt="2022-01-17T13:05:11.138" v="10236"/>
          <ac:picMkLst>
            <pc:docMk/>
            <pc:sldMk cId="4053838783" sldId="349"/>
            <ac:picMk id="7" creationId="{A7CB8B86-7B26-44D7-86C9-D8F68085093F}"/>
          </ac:picMkLst>
        </pc:picChg>
      </pc:sldChg>
      <pc:sldChg chg="addSp delSp modSp new mod modAnim">
        <pc:chgData name="Domonkos Márk" userId="5b754e74-2ec2-4aaf-b9f5-cf8f0656bdfa" providerId="ADAL" clId="{F4C2286D-0DBE-4644-A538-34A6C903FB9C}" dt="2022-01-17T13:05:50.774" v="10271"/>
        <pc:sldMkLst>
          <pc:docMk/>
          <pc:sldMk cId="3480315941" sldId="350"/>
        </pc:sldMkLst>
        <pc:spChg chg="del">
          <ac:chgData name="Domonkos Márk" userId="5b754e74-2ec2-4aaf-b9f5-cf8f0656bdfa" providerId="ADAL" clId="{F4C2286D-0DBE-4644-A538-34A6C903FB9C}" dt="2022-01-17T13:05:50.774" v="10271"/>
          <ac:spMkLst>
            <pc:docMk/>
            <pc:sldMk cId="3480315941" sldId="350"/>
            <ac:spMk id="2" creationId="{6E0297D3-D44E-4CD1-9720-19DA5732E483}"/>
          </ac:spMkLst>
        </pc:spChg>
        <pc:spChg chg="mod">
          <ac:chgData name="Domonkos Márk" userId="5b754e74-2ec2-4aaf-b9f5-cf8f0656bdfa" providerId="ADAL" clId="{F4C2286D-0DBE-4644-A538-34A6C903FB9C}" dt="2022-01-17T13:05:46.961" v="10270" actId="20577"/>
          <ac:spMkLst>
            <pc:docMk/>
            <pc:sldMk cId="3480315941" sldId="350"/>
            <ac:spMk id="6" creationId="{69B1EF65-D479-4254-81B8-615ABB0B5D58}"/>
          </ac:spMkLst>
        </pc:spChg>
        <pc:picChg chg="add mod">
          <ac:chgData name="Domonkos Márk" userId="5b754e74-2ec2-4aaf-b9f5-cf8f0656bdfa" providerId="ADAL" clId="{F4C2286D-0DBE-4644-A538-34A6C903FB9C}" dt="2022-01-17T13:05:50.774" v="10271"/>
          <ac:picMkLst>
            <pc:docMk/>
            <pc:sldMk cId="3480315941" sldId="350"/>
            <ac:picMk id="7" creationId="{2A605812-E9BB-481B-BCE9-D541DC01EE16}"/>
          </ac:picMkLst>
        </pc:picChg>
      </pc:sldChg>
      <pc:sldChg chg="addSp modSp new mod">
        <pc:chgData name="Domonkos Márk" userId="5b754e74-2ec2-4aaf-b9f5-cf8f0656bdfa" providerId="ADAL" clId="{F4C2286D-0DBE-4644-A538-34A6C903FB9C}" dt="2022-01-17T13:06:48.494" v="10304"/>
        <pc:sldMkLst>
          <pc:docMk/>
          <pc:sldMk cId="379551618" sldId="351"/>
        </pc:sldMkLst>
        <pc:spChg chg="mod">
          <ac:chgData name="Domonkos Márk" userId="5b754e74-2ec2-4aaf-b9f5-cf8f0656bdfa" providerId="ADAL" clId="{F4C2286D-0DBE-4644-A538-34A6C903FB9C}" dt="2022-01-17T13:06:48.494" v="10304"/>
          <ac:spMkLst>
            <pc:docMk/>
            <pc:sldMk cId="379551618" sldId="351"/>
            <ac:spMk id="2" creationId="{54B2E176-B013-4402-B50B-A0846BE9DB71}"/>
          </ac:spMkLst>
        </pc:spChg>
        <pc:spChg chg="mod">
          <ac:chgData name="Domonkos Márk" userId="5b754e74-2ec2-4aaf-b9f5-cf8f0656bdfa" providerId="ADAL" clId="{F4C2286D-0DBE-4644-A538-34A6C903FB9C}" dt="2022-01-17T13:06:10.273" v="10299" actId="20577"/>
          <ac:spMkLst>
            <pc:docMk/>
            <pc:sldMk cId="379551618" sldId="351"/>
            <ac:spMk id="6" creationId="{4A9E8447-B4AA-4497-9E9C-55069456870C}"/>
          </ac:spMkLst>
        </pc:spChg>
        <pc:picChg chg="add mod">
          <ac:chgData name="Domonkos Márk" userId="5b754e74-2ec2-4aaf-b9f5-cf8f0656bdfa" providerId="ADAL" clId="{F4C2286D-0DBE-4644-A538-34A6C903FB9C}" dt="2022-01-17T13:06:24.780" v="10303" actId="1076"/>
          <ac:picMkLst>
            <pc:docMk/>
            <pc:sldMk cId="379551618" sldId="351"/>
            <ac:picMk id="7" creationId="{4937AC02-7D74-4C4D-A1D7-A3300C037B8E}"/>
          </ac:picMkLst>
        </pc:picChg>
      </pc:sldChg>
      <pc:sldChg chg="addSp delSp modSp new mod">
        <pc:chgData name="Domonkos Márk" userId="5b754e74-2ec2-4aaf-b9f5-cf8f0656bdfa" providerId="ADAL" clId="{F4C2286D-0DBE-4644-A538-34A6C903FB9C}" dt="2022-01-17T13:07:37.913" v="10316" actId="1076"/>
        <pc:sldMkLst>
          <pc:docMk/>
          <pc:sldMk cId="2427280728" sldId="352"/>
        </pc:sldMkLst>
        <pc:spChg chg="del">
          <ac:chgData name="Domonkos Márk" userId="5b754e74-2ec2-4aaf-b9f5-cf8f0656bdfa" providerId="ADAL" clId="{F4C2286D-0DBE-4644-A538-34A6C903FB9C}" dt="2022-01-17T13:07:11.869" v="10308" actId="478"/>
          <ac:spMkLst>
            <pc:docMk/>
            <pc:sldMk cId="2427280728" sldId="352"/>
            <ac:spMk id="2" creationId="{9E1E1AD2-4089-4605-A260-AD6B1B623C88}"/>
          </ac:spMkLst>
        </pc:spChg>
        <pc:spChg chg="mod">
          <ac:chgData name="Domonkos Márk" userId="5b754e74-2ec2-4aaf-b9f5-cf8f0656bdfa" providerId="ADAL" clId="{F4C2286D-0DBE-4644-A538-34A6C903FB9C}" dt="2022-01-17T13:07:04.719" v="10306"/>
          <ac:spMkLst>
            <pc:docMk/>
            <pc:sldMk cId="2427280728" sldId="352"/>
            <ac:spMk id="6" creationId="{0387A05C-7509-49BD-A8B3-CD8495F4D56E}"/>
          </ac:spMkLst>
        </pc:spChg>
        <pc:picChg chg="add mod">
          <ac:chgData name="Domonkos Márk" userId="5b754e74-2ec2-4aaf-b9f5-cf8f0656bdfa" providerId="ADAL" clId="{F4C2286D-0DBE-4644-A538-34A6C903FB9C}" dt="2022-01-17T13:07:29.849" v="10313" actId="1076"/>
          <ac:picMkLst>
            <pc:docMk/>
            <pc:sldMk cId="2427280728" sldId="352"/>
            <ac:picMk id="7" creationId="{541BEBFC-D3F0-47BE-9300-6EE0C8CF472E}"/>
          </ac:picMkLst>
        </pc:picChg>
        <pc:picChg chg="add mod">
          <ac:chgData name="Domonkos Márk" userId="5b754e74-2ec2-4aaf-b9f5-cf8f0656bdfa" providerId="ADAL" clId="{F4C2286D-0DBE-4644-A538-34A6C903FB9C}" dt="2022-01-17T13:07:37.913" v="10316" actId="1076"/>
          <ac:picMkLst>
            <pc:docMk/>
            <pc:sldMk cId="2427280728" sldId="352"/>
            <ac:picMk id="8" creationId="{FADFD01F-BEAB-4164-B4FB-FD3E1FDA5265}"/>
          </ac:picMkLst>
        </pc:picChg>
      </pc:sldChg>
      <pc:sldChg chg="addSp delSp modSp new mod">
        <pc:chgData name="Domonkos Márk" userId="5b754e74-2ec2-4aaf-b9f5-cf8f0656bdfa" providerId="ADAL" clId="{F4C2286D-0DBE-4644-A538-34A6C903FB9C}" dt="2022-01-17T13:11:10.021" v="10402" actId="14100"/>
        <pc:sldMkLst>
          <pc:docMk/>
          <pc:sldMk cId="42195418" sldId="353"/>
        </pc:sldMkLst>
        <pc:spChg chg="del">
          <ac:chgData name="Domonkos Márk" userId="5b754e74-2ec2-4aaf-b9f5-cf8f0656bdfa" providerId="ADAL" clId="{F4C2286D-0DBE-4644-A538-34A6C903FB9C}" dt="2022-01-17T13:09:22.783" v="10386" actId="478"/>
          <ac:spMkLst>
            <pc:docMk/>
            <pc:sldMk cId="42195418" sldId="353"/>
            <ac:spMk id="2" creationId="{B3618E99-A178-4431-9736-40EA3001734B}"/>
          </ac:spMkLst>
        </pc:spChg>
        <pc:spChg chg="mod">
          <ac:chgData name="Domonkos Márk" userId="5b754e74-2ec2-4aaf-b9f5-cf8f0656bdfa" providerId="ADAL" clId="{F4C2286D-0DBE-4644-A538-34A6C903FB9C}" dt="2022-01-17T13:09:14.277" v="10385" actId="20577"/>
          <ac:spMkLst>
            <pc:docMk/>
            <pc:sldMk cId="42195418" sldId="353"/>
            <ac:spMk id="6" creationId="{20A9A904-2227-455D-8ED4-FBEB1361FA4F}"/>
          </ac:spMkLst>
        </pc:spChg>
        <pc:picChg chg="add del mod">
          <ac:chgData name="Domonkos Márk" userId="5b754e74-2ec2-4aaf-b9f5-cf8f0656bdfa" providerId="ADAL" clId="{F4C2286D-0DBE-4644-A538-34A6C903FB9C}" dt="2022-01-17T13:10:48.852" v="10399" actId="478"/>
          <ac:picMkLst>
            <pc:docMk/>
            <pc:sldMk cId="42195418" sldId="353"/>
            <ac:picMk id="7" creationId="{7D3F4FDE-3ECD-4EA4-A1A4-3F45E3E14B61}"/>
          </ac:picMkLst>
        </pc:picChg>
        <pc:picChg chg="add del mod">
          <ac:chgData name="Domonkos Márk" userId="5b754e74-2ec2-4aaf-b9f5-cf8f0656bdfa" providerId="ADAL" clId="{F4C2286D-0DBE-4644-A538-34A6C903FB9C}" dt="2022-01-17T13:10:38.947" v="10395" actId="478"/>
          <ac:picMkLst>
            <pc:docMk/>
            <pc:sldMk cId="42195418" sldId="353"/>
            <ac:picMk id="8" creationId="{EE2A234B-3AD6-4509-9223-0F34296EC6A2}"/>
          </ac:picMkLst>
        </pc:picChg>
        <pc:picChg chg="add mod">
          <ac:chgData name="Domonkos Márk" userId="5b754e74-2ec2-4aaf-b9f5-cf8f0656bdfa" providerId="ADAL" clId="{F4C2286D-0DBE-4644-A538-34A6C903FB9C}" dt="2022-01-17T13:10:47.102" v="10398" actId="1076"/>
          <ac:picMkLst>
            <pc:docMk/>
            <pc:sldMk cId="42195418" sldId="353"/>
            <ac:picMk id="9" creationId="{80C315B5-4568-477C-859F-18AC30A4EFF4}"/>
          </ac:picMkLst>
        </pc:picChg>
        <pc:picChg chg="add mod">
          <ac:chgData name="Domonkos Márk" userId="5b754e74-2ec2-4aaf-b9f5-cf8f0656bdfa" providerId="ADAL" clId="{F4C2286D-0DBE-4644-A538-34A6C903FB9C}" dt="2022-01-17T13:11:10.021" v="10402" actId="14100"/>
          <ac:picMkLst>
            <pc:docMk/>
            <pc:sldMk cId="42195418" sldId="353"/>
            <ac:picMk id="10" creationId="{CA6EB768-9B34-427B-AE17-97B052FC2FF2}"/>
          </ac:picMkLst>
        </pc:picChg>
      </pc:sldChg>
      <pc:sldChg chg="addSp delSp modSp new mod">
        <pc:chgData name="Domonkos Márk" userId="5b754e74-2ec2-4aaf-b9f5-cf8f0656bdfa" providerId="ADAL" clId="{F4C2286D-0DBE-4644-A538-34A6C903FB9C}" dt="2022-01-17T13:11:59.118" v="10410"/>
        <pc:sldMkLst>
          <pc:docMk/>
          <pc:sldMk cId="582451675" sldId="354"/>
        </pc:sldMkLst>
        <pc:spChg chg="del">
          <ac:chgData name="Domonkos Márk" userId="5b754e74-2ec2-4aaf-b9f5-cf8f0656bdfa" providerId="ADAL" clId="{F4C2286D-0DBE-4644-A538-34A6C903FB9C}" dt="2022-01-17T13:11:41.565" v="10403" actId="478"/>
          <ac:spMkLst>
            <pc:docMk/>
            <pc:sldMk cId="582451675" sldId="354"/>
            <ac:spMk id="2" creationId="{F1B90535-7E4E-47B5-B850-A356733344E1}"/>
          </ac:spMkLst>
        </pc:spChg>
        <pc:spChg chg="mod">
          <ac:chgData name="Domonkos Márk" userId="5b754e74-2ec2-4aaf-b9f5-cf8f0656bdfa" providerId="ADAL" clId="{F4C2286D-0DBE-4644-A538-34A6C903FB9C}" dt="2022-01-17T13:11:59.118" v="10410"/>
          <ac:spMkLst>
            <pc:docMk/>
            <pc:sldMk cId="582451675" sldId="354"/>
            <ac:spMk id="6" creationId="{6F5E7814-618C-4F76-A780-C5DDDCB983EC}"/>
          </ac:spMkLst>
        </pc:spChg>
        <pc:picChg chg="add mod">
          <ac:chgData name="Domonkos Márk" userId="5b754e74-2ec2-4aaf-b9f5-cf8f0656bdfa" providerId="ADAL" clId="{F4C2286D-0DBE-4644-A538-34A6C903FB9C}" dt="2022-01-17T13:11:48.938" v="10406" actId="1076"/>
          <ac:picMkLst>
            <pc:docMk/>
            <pc:sldMk cId="582451675" sldId="354"/>
            <ac:picMk id="7" creationId="{DB9E0B35-C74F-4FC0-A06F-7CE57990869B}"/>
          </ac:picMkLst>
        </pc:picChg>
        <pc:picChg chg="add mod">
          <ac:chgData name="Domonkos Márk" userId="5b754e74-2ec2-4aaf-b9f5-cf8f0656bdfa" providerId="ADAL" clId="{F4C2286D-0DBE-4644-A538-34A6C903FB9C}" dt="2022-01-17T13:11:52.998" v="10407" actId="1076"/>
          <ac:picMkLst>
            <pc:docMk/>
            <pc:sldMk cId="582451675" sldId="354"/>
            <ac:picMk id="8" creationId="{C83721C5-4BCC-4CC8-A3A2-F6B40829C624}"/>
          </ac:picMkLst>
        </pc:picChg>
      </pc:sldChg>
      <pc:sldChg chg="addSp delSp modSp new mod">
        <pc:chgData name="Domonkos Márk" userId="5b754e74-2ec2-4aaf-b9f5-cf8f0656bdfa" providerId="ADAL" clId="{F4C2286D-0DBE-4644-A538-34A6C903FB9C}" dt="2022-01-17T13:12:21.841" v="10419" actId="1076"/>
        <pc:sldMkLst>
          <pc:docMk/>
          <pc:sldMk cId="1199502996" sldId="355"/>
        </pc:sldMkLst>
        <pc:spChg chg="del">
          <ac:chgData name="Domonkos Márk" userId="5b754e74-2ec2-4aaf-b9f5-cf8f0656bdfa" providerId="ADAL" clId="{F4C2286D-0DBE-4644-A538-34A6C903FB9C}" dt="2022-01-17T13:12:13.080" v="10415"/>
          <ac:spMkLst>
            <pc:docMk/>
            <pc:sldMk cId="1199502996" sldId="355"/>
            <ac:spMk id="2" creationId="{AC0DC37A-D4A6-47E6-8E55-0A97AC44C860}"/>
          </ac:spMkLst>
        </pc:spChg>
        <pc:spChg chg="mod">
          <ac:chgData name="Domonkos Márk" userId="5b754e74-2ec2-4aaf-b9f5-cf8f0656bdfa" providerId="ADAL" clId="{F4C2286D-0DBE-4644-A538-34A6C903FB9C}" dt="2022-01-17T13:12:10.065" v="10414"/>
          <ac:spMkLst>
            <pc:docMk/>
            <pc:sldMk cId="1199502996" sldId="355"/>
            <ac:spMk id="6" creationId="{826D8033-9232-4D6B-9D2C-7F32D077EBD1}"/>
          </ac:spMkLst>
        </pc:spChg>
        <pc:picChg chg="add mod">
          <ac:chgData name="Domonkos Márk" userId="5b754e74-2ec2-4aaf-b9f5-cf8f0656bdfa" providerId="ADAL" clId="{F4C2286D-0DBE-4644-A538-34A6C903FB9C}" dt="2022-01-17T13:12:21.841" v="10419" actId="1076"/>
          <ac:picMkLst>
            <pc:docMk/>
            <pc:sldMk cId="1199502996" sldId="355"/>
            <ac:picMk id="7" creationId="{D8DFEB9E-0C1F-4A24-A1E0-53BAB354EEC9}"/>
          </ac:picMkLst>
        </pc:picChg>
      </pc:sldChg>
      <pc:sldChg chg="addSp delSp modSp new mod">
        <pc:chgData name="Domonkos Márk" userId="5b754e74-2ec2-4aaf-b9f5-cf8f0656bdfa" providerId="ADAL" clId="{F4C2286D-0DBE-4644-A538-34A6C903FB9C}" dt="2022-01-17T13:13:11.864" v="10433" actId="1076"/>
        <pc:sldMkLst>
          <pc:docMk/>
          <pc:sldMk cId="2842847040" sldId="356"/>
        </pc:sldMkLst>
        <pc:spChg chg="del">
          <ac:chgData name="Domonkos Márk" userId="5b754e74-2ec2-4aaf-b9f5-cf8f0656bdfa" providerId="ADAL" clId="{F4C2286D-0DBE-4644-A538-34A6C903FB9C}" dt="2022-01-17T13:12:28.779" v="10421"/>
          <ac:spMkLst>
            <pc:docMk/>
            <pc:sldMk cId="2842847040" sldId="356"/>
            <ac:spMk id="2" creationId="{39A13422-A851-4177-BDDA-F9B1A92F5270}"/>
          </ac:spMkLst>
        </pc:spChg>
        <pc:spChg chg="add mod">
          <ac:chgData name="Domonkos Márk" userId="5b754e74-2ec2-4aaf-b9f5-cf8f0656bdfa" providerId="ADAL" clId="{F4C2286D-0DBE-4644-A538-34A6C903FB9C}" dt="2022-01-17T13:13:11.864" v="10433" actId="1076"/>
          <ac:spMkLst>
            <pc:docMk/>
            <pc:sldMk cId="2842847040" sldId="356"/>
            <ac:spMk id="9" creationId="{21512BB0-C36E-4A0B-9BE7-7049ED75B7D8}"/>
          </ac:spMkLst>
        </pc:spChg>
        <pc:picChg chg="add mod">
          <ac:chgData name="Domonkos Márk" userId="5b754e74-2ec2-4aaf-b9f5-cf8f0656bdfa" providerId="ADAL" clId="{F4C2286D-0DBE-4644-A538-34A6C903FB9C}" dt="2022-01-17T13:12:58.881" v="10430" actId="1076"/>
          <ac:picMkLst>
            <pc:docMk/>
            <pc:sldMk cId="2842847040" sldId="356"/>
            <ac:picMk id="7" creationId="{18829550-9C67-45F1-92F2-07B2FEBA681E}"/>
          </ac:picMkLst>
        </pc:picChg>
      </pc:sldChg>
      <pc:sldChg chg="addSp modSp new mod">
        <pc:chgData name="Domonkos Márk" userId="5b754e74-2ec2-4aaf-b9f5-cf8f0656bdfa" providerId="ADAL" clId="{F4C2286D-0DBE-4644-A538-34A6C903FB9C}" dt="2022-01-17T13:15:37.527" v="10495" actId="948"/>
        <pc:sldMkLst>
          <pc:docMk/>
          <pc:sldMk cId="3869002635" sldId="357"/>
        </pc:sldMkLst>
        <pc:spChg chg="mod">
          <ac:chgData name="Domonkos Márk" userId="5b754e74-2ec2-4aaf-b9f5-cf8f0656bdfa" providerId="ADAL" clId="{F4C2286D-0DBE-4644-A538-34A6C903FB9C}" dt="2022-01-17T13:15:37.527" v="10495" actId="948"/>
          <ac:spMkLst>
            <pc:docMk/>
            <pc:sldMk cId="3869002635" sldId="357"/>
            <ac:spMk id="2" creationId="{AE7FA2B1-8BAE-463D-B60B-89D45A860106}"/>
          </ac:spMkLst>
        </pc:spChg>
        <pc:spChg chg="mod">
          <ac:chgData name="Domonkos Márk" userId="5b754e74-2ec2-4aaf-b9f5-cf8f0656bdfa" providerId="ADAL" clId="{F4C2286D-0DBE-4644-A538-34A6C903FB9C}" dt="2022-01-17T13:13:50.975" v="10453" actId="20577"/>
          <ac:spMkLst>
            <pc:docMk/>
            <pc:sldMk cId="3869002635" sldId="357"/>
            <ac:spMk id="6" creationId="{CAB91505-5B2D-4415-B22D-E611704974B2}"/>
          </ac:spMkLst>
        </pc:spChg>
        <pc:spChg chg="mod">
          <ac:chgData name="Domonkos Márk" userId="5b754e74-2ec2-4aaf-b9f5-cf8f0656bdfa" providerId="ADAL" clId="{F4C2286D-0DBE-4644-A538-34A6C903FB9C}" dt="2022-01-17T13:13:57.912" v="10454"/>
          <ac:spMkLst>
            <pc:docMk/>
            <pc:sldMk cId="3869002635" sldId="357"/>
            <ac:spMk id="10" creationId="{730E9E16-444C-44CF-97F0-DFDF27A42687}"/>
          </ac:spMkLst>
        </pc:spChg>
        <pc:grpChg chg="add mod">
          <ac:chgData name="Domonkos Márk" userId="5b754e74-2ec2-4aaf-b9f5-cf8f0656bdfa" providerId="ADAL" clId="{F4C2286D-0DBE-4644-A538-34A6C903FB9C}" dt="2022-01-17T13:14:10.680" v="10459" actId="1076"/>
          <ac:grpSpMkLst>
            <pc:docMk/>
            <pc:sldMk cId="3869002635" sldId="357"/>
            <ac:grpSpMk id="7" creationId="{C70EDC77-CC1B-413F-8DD1-36DFE12D4518}"/>
          </ac:grpSpMkLst>
        </pc:grpChg>
        <pc:picChg chg="mod">
          <ac:chgData name="Domonkos Márk" userId="5b754e74-2ec2-4aaf-b9f5-cf8f0656bdfa" providerId="ADAL" clId="{F4C2286D-0DBE-4644-A538-34A6C903FB9C}" dt="2022-01-17T13:13:57.912" v="10454"/>
          <ac:picMkLst>
            <pc:docMk/>
            <pc:sldMk cId="3869002635" sldId="357"/>
            <ac:picMk id="8" creationId="{AE88DE25-2328-4E53-B2C7-905BA644C3F2}"/>
          </ac:picMkLst>
        </pc:picChg>
        <pc:picChg chg="mod">
          <ac:chgData name="Domonkos Márk" userId="5b754e74-2ec2-4aaf-b9f5-cf8f0656bdfa" providerId="ADAL" clId="{F4C2286D-0DBE-4644-A538-34A6C903FB9C}" dt="2022-01-17T13:13:57.912" v="10454"/>
          <ac:picMkLst>
            <pc:docMk/>
            <pc:sldMk cId="3869002635" sldId="357"/>
            <ac:picMk id="9" creationId="{993E975F-AAE4-4C55-88BA-FC5470C63892}"/>
          </ac:picMkLst>
        </pc:picChg>
      </pc:sldChg>
      <pc:sldChg chg="addSp delSp modSp new mod">
        <pc:chgData name="Domonkos Márk" userId="5b754e74-2ec2-4aaf-b9f5-cf8f0656bdfa" providerId="ADAL" clId="{F4C2286D-0DBE-4644-A538-34A6C903FB9C}" dt="2022-01-17T13:34:30.862" v="10648" actId="1076"/>
        <pc:sldMkLst>
          <pc:docMk/>
          <pc:sldMk cId="2240760736" sldId="358"/>
        </pc:sldMkLst>
        <pc:spChg chg="mod">
          <ac:chgData name="Domonkos Márk" userId="5b754e74-2ec2-4aaf-b9f5-cf8f0656bdfa" providerId="ADAL" clId="{F4C2286D-0DBE-4644-A538-34A6C903FB9C}" dt="2022-01-17T13:30:56.354" v="10556" actId="1076"/>
          <ac:spMkLst>
            <pc:docMk/>
            <pc:sldMk cId="2240760736" sldId="358"/>
            <ac:spMk id="2" creationId="{5FED699E-22AB-4A95-9578-D5FC53CFC9CD}"/>
          </ac:spMkLst>
        </pc:spChg>
        <pc:spChg chg="mod">
          <ac:chgData name="Domonkos Márk" userId="5b754e74-2ec2-4aaf-b9f5-cf8f0656bdfa" providerId="ADAL" clId="{F4C2286D-0DBE-4644-A538-34A6C903FB9C}" dt="2022-01-17T13:25:44.467" v="10506" actId="20577"/>
          <ac:spMkLst>
            <pc:docMk/>
            <pc:sldMk cId="2240760736" sldId="358"/>
            <ac:spMk id="6" creationId="{7D1BC004-4759-4ED2-820A-7C627EAF95DF}"/>
          </ac:spMkLst>
        </pc:spChg>
        <pc:spChg chg="add mod">
          <ac:chgData name="Domonkos Márk" userId="5b754e74-2ec2-4aaf-b9f5-cf8f0656bdfa" providerId="ADAL" clId="{F4C2286D-0DBE-4644-A538-34A6C903FB9C}" dt="2022-01-17T13:31:33.842" v="10566" actId="207"/>
          <ac:spMkLst>
            <pc:docMk/>
            <pc:sldMk cId="2240760736" sldId="358"/>
            <ac:spMk id="9" creationId="{571E01E3-AD6C-4D2A-A759-7AE595AABC07}"/>
          </ac:spMkLst>
        </pc:spChg>
        <pc:spChg chg="add del mod">
          <ac:chgData name="Domonkos Márk" userId="5b754e74-2ec2-4aaf-b9f5-cf8f0656bdfa" providerId="ADAL" clId="{F4C2286D-0DBE-4644-A538-34A6C903FB9C}" dt="2022-01-17T13:34:14.112" v="10638" actId="478"/>
          <ac:spMkLst>
            <pc:docMk/>
            <pc:sldMk cId="2240760736" sldId="358"/>
            <ac:spMk id="10" creationId="{7323A979-5A72-432C-A3E7-1F818B121C9D}"/>
          </ac:spMkLst>
        </pc:spChg>
        <pc:spChg chg="add del mod">
          <ac:chgData name="Domonkos Márk" userId="5b754e74-2ec2-4aaf-b9f5-cf8f0656bdfa" providerId="ADAL" clId="{F4C2286D-0DBE-4644-A538-34A6C903FB9C}" dt="2022-01-17T13:34:15.341" v="10639" actId="478"/>
          <ac:spMkLst>
            <pc:docMk/>
            <pc:sldMk cId="2240760736" sldId="358"/>
            <ac:spMk id="11" creationId="{BDD3CDDE-EDA5-4DB7-805A-0048B850DDB4}"/>
          </ac:spMkLst>
        </pc:spChg>
        <pc:picChg chg="add del mod">
          <ac:chgData name="Domonkos Márk" userId="5b754e74-2ec2-4aaf-b9f5-cf8f0656bdfa" providerId="ADAL" clId="{F4C2286D-0DBE-4644-A538-34A6C903FB9C}" dt="2022-01-17T13:34:12.895" v="10637" actId="478"/>
          <ac:picMkLst>
            <pc:docMk/>
            <pc:sldMk cId="2240760736" sldId="358"/>
            <ac:picMk id="7" creationId="{B7171F5E-0592-42EE-984F-14EE1926680F}"/>
          </ac:picMkLst>
        </pc:picChg>
        <pc:picChg chg="add mod">
          <ac:chgData name="Domonkos Márk" userId="5b754e74-2ec2-4aaf-b9f5-cf8f0656bdfa" providerId="ADAL" clId="{F4C2286D-0DBE-4644-A538-34A6C903FB9C}" dt="2022-01-17T13:34:30.862" v="10648" actId="1076"/>
          <ac:picMkLst>
            <pc:docMk/>
            <pc:sldMk cId="2240760736" sldId="358"/>
            <ac:picMk id="13" creationId="{61EC1E90-7D35-413F-B3E9-E64B8CAFA81A}"/>
          </ac:picMkLst>
        </pc:picChg>
      </pc:sldChg>
      <pc:sldChg chg="addSp delSp modSp new mod">
        <pc:chgData name="Domonkos Márk" userId="5b754e74-2ec2-4aaf-b9f5-cf8f0656bdfa" providerId="ADAL" clId="{F4C2286D-0DBE-4644-A538-34A6C903FB9C}" dt="2022-01-17T13:35:43.887" v="10662" actId="1076"/>
        <pc:sldMkLst>
          <pc:docMk/>
          <pc:sldMk cId="1264253812" sldId="359"/>
        </pc:sldMkLst>
        <pc:spChg chg="del">
          <ac:chgData name="Domonkos Márk" userId="5b754e74-2ec2-4aaf-b9f5-cf8f0656bdfa" providerId="ADAL" clId="{F4C2286D-0DBE-4644-A538-34A6C903FB9C}" dt="2022-01-17T13:35:34.694" v="10658"/>
          <ac:spMkLst>
            <pc:docMk/>
            <pc:sldMk cId="1264253812" sldId="359"/>
            <ac:spMk id="2" creationId="{EBA649DC-27F9-46C8-90FE-2A2D02DBB452}"/>
          </ac:spMkLst>
        </pc:spChg>
        <pc:spChg chg="mod">
          <ac:chgData name="Domonkos Márk" userId="5b754e74-2ec2-4aaf-b9f5-cf8f0656bdfa" providerId="ADAL" clId="{F4C2286D-0DBE-4644-A538-34A6C903FB9C}" dt="2022-01-17T13:35:26.950" v="10657" actId="20577"/>
          <ac:spMkLst>
            <pc:docMk/>
            <pc:sldMk cId="1264253812" sldId="359"/>
            <ac:spMk id="6" creationId="{EFD03738-6054-4C03-ABF3-9430FF91179F}"/>
          </ac:spMkLst>
        </pc:spChg>
        <pc:picChg chg="add mod">
          <ac:chgData name="Domonkos Márk" userId="5b754e74-2ec2-4aaf-b9f5-cf8f0656bdfa" providerId="ADAL" clId="{F4C2286D-0DBE-4644-A538-34A6C903FB9C}" dt="2022-01-17T13:35:43.887" v="10662" actId="1076"/>
          <ac:picMkLst>
            <pc:docMk/>
            <pc:sldMk cId="1264253812" sldId="359"/>
            <ac:picMk id="7" creationId="{5565F8A7-021E-4932-97D2-B9C2B72D7EE0}"/>
          </ac:picMkLst>
        </pc:picChg>
      </pc:sldChg>
      <pc:sldChg chg="addSp delSp modSp new mod">
        <pc:chgData name="Domonkos Márk" userId="5b754e74-2ec2-4aaf-b9f5-cf8f0656bdfa" providerId="ADAL" clId="{F4C2286D-0DBE-4644-A538-34A6C903FB9C}" dt="2022-01-17T13:36:21.857" v="10675" actId="1076"/>
        <pc:sldMkLst>
          <pc:docMk/>
          <pc:sldMk cId="812566713" sldId="360"/>
        </pc:sldMkLst>
        <pc:spChg chg="del">
          <ac:chgData name="Domonkos Márk" userId="5b754e74-2ec2-4aaf-b9f5-cf8f0656bdfa" providerId="ADAL" clId="{F4C2286D-0DBE-4644-A538-34A6C903FB9C}" dt="2022-01-17T13:36:07.265" v="10672"/>
          <ac:spMkLst>
            <pc:docMk/>
            <pc:sldMk cId="812566713" sldId="360"/>
            <ac:spMk id="2" creationId="{054A5089-67A3-4393-81BC-AF57B42F6220}"/>
          </ac:spMkLst>
        </pc:spChg>
        <pc:spChg chg="mod">
          <ac:chgData name="Domonkos Márk" userId="5b754e74-2ec2-4aaf-b9f5-cf8f0656bdfa" providerId="ADAL" clId="{F4C2286D-0DBE-4644-A538-34A6C903FB9C}" dt="2022-01-17T13:36:01.117" v="10671" actId="20577"/>
          <ac:spMkLst>
            <pc:docMk/>
            <pc:sldMk cId="812566713" sldId="360"/>
            <ac:spMk id="6" creationId="{A97D01C8-952F-43F2-ADF1-4EAD00A5A0CF}"/>
          </ac:spMkLst>
        </pc:spChg>
        <pc:spChg chg="add mod">
          <ac:chgData name="Domonkos Márk" userId="5b754e74-2ec2-4aaf-b9f5-cf8f0656bdfa" providerId="ADAL" clId="{F4C2286D-0DBE-4644-A538-34A6C903FB9C}" dt="2022-01-17T13:36:21.857" v="10675" actId="1076"/>
          <ac:spMkLst>
            <pc:docMk/>
            <pc:sldMk cId="812566713" sldId="360"/>
            <ac:spMk id="9" creationId="{01EF74FE-19A6-4AB0-8D13-1366203D393C}"/>
          </ac:spMkLst>
        </pc:spChg>
        <pc:picChg chg="add mod">
          <ac:chgData name="Domonkos Márk" userId="5b754e74-2ec2-4aaf-b9f5-cf8f0656bdfa" providerId="ADAL" clId="{F4C2286D-0DBE-4644-A538-34A6C903FB9C}" dt="2022-01-17T13:36:09.518" v="10673" actId="1076"/>
          <ac:picMkLst>
            <pc:docMk/>
            <pc:sldMk cId="812566713" sldId="360"/>
            <ac:picMk id="7" creationId="{527C654C-328A-4CB5-B989-FC45774BE3BC}"/>
          </ac:picMkLst>
        </pc:picChg>
      </pc:sldChg>
      <pc:sldChg chg="addSp modSp new mod">
        <pc:chgData name="Domonkos Márk" userId="5b754e74-2ec2-4aaf-b9f5-cf8f0656bdfa" providerId="ADAL" clId="{F4C2286D-0DBE-4644-A538-34A6C903FB9C}" dt="2022-01-17T13:37:27.398" v="10683" actId="1076"/>
        <pc:sldMkLst>
          <pc:docMk/>
          <pc:sldMk cId="1330137505" sldId="361"/>
        </pc:sldMkLst>
        <pc:spChg chg="mod">
          <ac:chgData name="Domonkos Márk" userId="5b754e74-2ec2-4aaf-b9f5-cf8f0656bdfa" providerId="ADAL" clId="{F4C2286D-0DBE-4644-A538-34A6C903FB9C}" dt="2022-01-17T13:37:16.872" v="10681" actId="20577"/>
          <ac:spMkLst>
            <pc:docMk/>
            <pc:sldMk cId="1330137505" sldId="361"/>
            <ac:spMk id="2" creationId="{FF8C0CFF-2622-4AEA-BF3F-2EDBF0900B10}"/>
          </ac:spMkLst>
        </pc:spChg>
        <pc:spChg chg="mod">
          <ac:chgData name="Domonkos Márk" userId="5b754e74-2ec2-4aaf-b9f5-cf8f0656bdfa" providerId="ADAL" clId="{F4C2286D-0DBE-4644-A538-34A6C903FB9C}" dt="2022-01-17T13:37:09.842" v="10677"/>
          <ac:spMkLst>
            <pc:docMk/>
            <pc:sldMk cId="1330137505" sldId="361"/>
            <ac:spMk id="6" creationId="{DF55BAE1-1AF4-4CF6-8BD3-B42D6A3E60C6}"/>
          </ac:spMkLst>
        </pc:spChg>
        <pc:picChg chg="add mod">
          <ac:chgData name="Domonkos Márk" userId="5b754e74-2ec2-4aaf-b9f5-cf8f0656bdfa" providerId="ADAL" clId="{F4C2286D-0DBE-4644-A538-34A6C903FB9C}" dt="2022-01-17T13:37:27.398" v="10683" actId="1076"/>
          <ac:picMkLst>
            <pc:docMk/>
            <pc:sldMk cId="1330137505" sldId="361"/>
            <ac:picMk id="7" creationId="{ED483880-3EA9-433E-BC18-12E44250711C}"/>
          </ac:picMkLst>
        </pc:picChg>
      </pc:sldChg>
      <pc:sldChg chg="modSp new mod">
        <pc:chgData name="Domonkos Márk" userId="5b754e74-2ec2-4aaf-b9f5-cf8f0656bdfa" providerId="ADAL" clId="{F4C2286D-0DBE-4644-A538-34A6C903FB9C}" dt="2022-01-17T13:39:37.997" v="10718" actId="14100"/>
        <pc:sldMkLst>
          <pc:docMk/>
          <pc:sldMk cId="1476314848" sldId="362"/>
        </pc:sldMkLst>
        <pc:spChg chg="mod">
          <ac:chgData name="Domonkos Márk" userId="5b754e74-2ec2-4aaf-b9f5-cf8f0656bdfa" providerId="ADAL" clId="{F4C2286D-0DBE-4644-A538-34A6C903FB9C}" dt="2022-01-17T13:39:37.997" v="10718" actId="14100"/>
          <ac:spMkLst>
            <pc:docMk/>
            <pc:sldMk cId="1476314848" sldId="362"/>
            <ac:spMk id="2" creationId="{403B66F5-64B8-4EC9-8D1F-AB2C436E0B7B}"/>
          </ac:spMkLst>
        </pc:spChg>
      </pc:sldChg>
      <pc:sldChg chg="modSp new mod">
        <pc:chgData name="Domonkos Márk" userId="5b754e74-2ec2-4aaf-b9f5-cf8f0656bdfa" providerId="ADAL" clId="{F4C2286D-0DBE-4644-A538-34A6C903FB9C}" dt="2022-01-17T13:41:01.260" v="10762" actId="20577"/>
        <pc:sldMkLst>
          <pc:docMk/>
          <pc:sldMk cId="3289913747" sldId="363"/>
        </pc:sldMkLst>
        <pc:spChg chg="mod">
          <ac:chgData name="Domonkos Márk" userId="5b754e74-2ec2-4aaf-b9f5-cf8f0656bdfa" providerId="ADAL" clId="{F4C2286D-0DBE-4644-A538-34A6C903FB9C}" dt="2022-01-17T13:41:01.260" v="10762" actId="20577"/>
          <ac:spMkLst>
            <pc:docMk/>
            <pc:sldMk cId="3289913747" sldId="363"/>
            <ac:spMk id="2" creationId="{1F325A01-13F1-4E8E-B35D-C644C4A1F366}"/>
          </ac:spMkLst>
        </pc:spChg>
        <pc:spChg chg="mod">
          <ac:chgData name="Domonkos Márk" userId="5b754e74-2ec2-4aaf-b9f5-cf8f0656bdfa" providerId="ADAL" clId="{F4C2286D-0DBE-4644-A538-34A6C903FB9C}" dt="2022-01-17T13:40:16.633" v="10742" actId="20577"/>
          <ac:spMkLst>
            <pc:docMk/>
            <pc:sldMk cId="3289913747" sldId="363"/>
            <ac:spMk id="6" creationId="{450D3386-7D84-4CA8-B63A-AFB4752C3A52}"/>
          </ac:spMkLst>
        </pc:spChg>
      </pc:sldChg>
      <pc:sldChg chg="new add del">
        <pc:chgData name="Domonkos Márk" userId="5b754e74-2ec2-4aaf-b9f5-cf8f0656bdfa" providerId="ADAL" clId="{F4C2286D-0DBE-4644-A538-34A6C903FB9C}" dt="2022-01-17T13:40:02.149" v="10722" actId="47"/>
        <pc:sldMkLst>
          <pc:docMk/>
          <pc:sldMk cId="3421648495" sldId="363"/>
        </pc:sldMkLst>
      </pc:sldChg>
      <pc:sldChg chg="addSp delSp modSp new mod">
        <pc:chgData name="Domonkos Márk" userId="5b754e74-2ec2-4aaf-b9f5-cf8f0656bdfa" providerId="ADAL" clId="{F4C2286D-0DBE-4644-A538-34A6C903FB9C}" dt="2022-01-17T13:42:36.141" v="10808" actId="1076"/>
        <pc:sldMkLst>
          <pc:docMk/>
          <pc:sldMk cId="4254945644" sldId="364"/>
        </pc:sldMkLst>
        <pc:spChg chg="del">
          <ac:chgData name="Domonkos Márk" userId="5b754e74-2ec2-4aaf-b9f5-cf8f0656bdfa" providerId="ADAL" clId="{F4C2286D-0DBE-4644-A538-34A6C903FB9C}" dt="2022-01-17T13:41:42.622" v="10793" actId="478"/>
          <ac:spMkLst>
            <pc:docMk/>
            <pc:sldMk cId="4254945644" sldId="364"/>
            <ac:spMk id="2" creationId="{8BB3CF0B-CC3C-4EC1-8C76-CCFF7359C0DE}"/>
          </ac:spMkLst>
        </pc:spChg>
        <pc:spChg chg="mod">
          <ac:chgData name="Domonkos Márk" userId="5b754e74-2ec2-4aaf-b9f5-cf8f0656bdfa" providerId="ADAL" clId="{F4C2286D-0DBE-4644-A538-34A6C903FB9C}" dt="2022-01-17T13:41:28.883" v="10790" actId="20577"/>
          <ac:spMkLst>
            <pc:docMk/>
            <pc:sldMk cId="4254945644" sldId="364"/>
            <ac:spMk id="6" creationId="{5FD537C0-FC3B-42B1-9A14-FE1B25D492D4}"/>
          </ac:spMkLst>
        </pc:spChg>
        <pc:picChg chg="add mod">
          <ac:chgData name="Domonkos Márk" userId="5b754e74-2ec2-4aaf-b9f5-cf8f0656bdfa" providerId="ADAL" clId="{F4C2286D-0DBE-4644-A538-34A6C903FB9C}" dt="2022-01-17T13:42:36.141" v="10808" actId="1076"/>
          <ac:picMkLst>
            <pc:docMk/>
            <pc:sldMk cId="4254945644" sldId="364"/>
            <ac:picMk id="7" creationId="{2C918D7B-6C21-44B2-87BE-759F3EE3AF96}"/>
          </ac:picMkLst>
        </pc:picChg>
        <pc:picChg chg="add mod">
          <ac:chgData name="Domonkos Márk" userId="5b754e74-2ec2-4aaf-b9f5-cf8f0656bdfa" providerId="ADAL" clId="{F4C2286D-0DBE-4644-A538-34A6C903FB9C}" dt="2022-01-17T13:41:57.106" v="10799" actId="14100"/>
          <ac:picMkLst>
            <pc:docMk/>
            <pc:sldMk cId="4254945644" sldId="364"/>
            <ac:picMk id="8" creationId="{C9A9F3B5-2FFE-4B3E-BB59-2CC0E8538C27}"/>
          </ac:picMkLst>
        </pc:picChg>
        <pc:picChg chg="add mod">
          <ac:chgData name="Domonkos Márk" userId="5b754e74-2ec2-4aaf-b9f5-cf8f0656bdfa" providerId="ADAL" clId="{F4C2286D-0DBE-4644-A538-34A6C903FB9C}" dt="2022-01-17T13:41:48.461" v="10795" actId="14100"/>
          <ac:picMkLst>
            <pc:docMk/>
            <pc:sldMk cId="4254945644" sldId="364"/>
            <ac:picMk id="9" creationId="{017DCF43-E8AD-47E3-987F-DA3B2B930B0D}"/>
          </ac:picMkLst>
        </pc:picChg>
        <pc:picChg chg="add mod">
          <ac:chgData name="Domonkos Márk" userId="5b754e74-2ec2-4aaf-b9f5-cf8f0656bdfa" providerId="ADAL" clId="{F4C2286D-0DBE-4644-A538-34A6C903FB9C}" dt="2022-01-17T13:41:52.726" v="10797" actId="14100"/>
          <ac:picMkLst>
            <pc:docMk/>
            <pc:sldMk cId="4254945644" sldId="364"/>
            <ac:picMk id="10" creationId="{11EB530E-AB7F-489B-BA5D-E8B7D7717135}"/>
          </ac:picMkLst>
        </pc:picChg>
        <pc:picChg chg="add mod">
          <ac:chgData name="Domonkos Márk" userId="5b754e74-2ec2-4aaf-b9f5-cf8f0656bdfa" providerId="ADAL" clId="{F4C2286D-0DBE-4644-A538-34A6C903FB9C}" dt="2022-01-17T13:42:07.205" v="10801" actId="14100"/>
          <ac:picMkLst>
            <pc:docMk/>
            <pc:sldMk cId="4254945644" sldId="364"/>
            <ac:picMk id="11" creationId="{982F744F-9DCC-4972-A1C9-20CCE9B4AAEF}"/>
          </ac:picMkLst>
        </pc:picChg>
        <pc:picChg chg="add mod">
          <ac:chgData name="Domonkos Márk" userId="5b754e74-2ec2-4aaf-b9f5-cf8f0656bdfa" providerId="ADAL" clId="{F4C2286D-0DBE-4644-A538-34A6C903FB9C}" dt="2022-01-17T13:42:30.954" v="10807" actId="14100"/>
          <ac:picMkLst>
            <pc:docMk/>
            <pc:sldMk cId="4254945644" sldId="364"/>
            <ac:picMk id="12" creationId="{DBE14D70-671E-40D6-B143-2491A27C59F3}"/>
          </ac:picMkLst>
        </pc:picChg>
        <pc:picChg chg="add mod">
          <ac:chgData name="Domonkos Márk" userId="5b754e74-2ec2-4aaf-b9f5-cf8f0656bdfa" providerId="ADAL" clId="{F4C2286D-0DBE-4644-A538-34A6C903FB9C}" dt="2022-01-17T13:42:15.988" v="10803" actId="14100"/>
          <ac:picMkLst>
            <pc:docMk/>
            <pc:sldMk cId="4254945644" sldId="364"/>
            <ac:picMk id="13" creationId="{A6413747-0D44-42F1-AD7E-8CA8C42FBE2E}"/>
          </ac:picMkLst>
        </pc:picChg>
      </pc:sldChg>
      <pc:sldChg chg="addSp delSp modSp new mod">
        <pc:chgData name="Domonkos Márk" userId="5b754e74-2ec2-4aaf-b9f5-cf8f0656bdfa" providerId="ADAL" clId="{F4C2286D-0DBE-4644-A538-34A6C903FB9C}" dt="2022-01-17T13:45:52.629" v="10898" actId="14100"/>
        <pc:sldMkLst>
          <pc:docMk/>
          <pc:sldMk cId="3556646042" sldId="365"/>
        </pc:sldMkLst>
        <pc:spChg chg="del">
          <ac:chgData name="Domonkos Márk" userId="5b754e74-2ec2-4aaf-b9f5-cf8f0656bdfa" providerId="ADAL" clId="{F4C2286D-0DBE-4644-A538-34A6C903FB9C}" dt="2022-01-17T13:43:05.898" v="10835" actId="478"/>
          <ac:spMkLst>
            <pc:docMk/>
            <pc:sldMk cId="3556646042" sldId="365"/>
            <ac:spMk id="2" creationId="{F4FE4F12-EC57-447F-AC06-4A9401429305}"/>
          </ac:spMkLst>
        </pc:spChg>
        <pc:spChg chg="mod">
          <ac:chgData name="Domonkos Márk" userId="5b754e74-2ec2-4aaf-b9f5-cf8f0656bdfa" providerId="ADAL" clId="{F4C2286D-0DBE-4644-A538-34A6C903FB9C}" dt="2022-01-17T13:43:02.024" v="10834" actId="20577"/>
          <ac:spMkLst>
            <pc:docMk/>
            <pc:sldMk cId="3556646042" sldId="365"/>
            <ac:spMk id="6" creationId="{58291718-C699-47F3-B0A0-899E60F40C99}"/>
          </ac:spMkLst>
        </pc:spChg>
        <pc:spChg chg="add mod">
          <ac:chgData name="Domonkos Márk" userId="5b754e74-2ec2-4aaf-b9f5-cf8f0656bdfa" providerId="ADAL" clId="{F4C2286D-0DBE-4644-A538-34A6C903FB9C}" dt="2022-01-17T13:44:13.582" v="10861" actId="1076"/>
          <ac:spMkLst>
            <pc:docMk/>
            <pc:sldMk cId="3556646042" sldId="365"/>
            <ac:spMk id="21" creationId="{1A5E8B4E-7657-432C-BBC8-5E51F6F56675}"/>
          </ac:spMkLst>
        </pc:spChg>
        <pc:spChg chg="add mod">
          <ac:chgData name="Domonkos Márk" userId="5b754e74-2ec2-4aaf-b9f5-cf8f0656bdfa" providerId="ADAL" clId="{F4C2286D-0DBE-4644-A538-34A6C903FB9C}" dt="2022-01-17T13:45:48.685" v="10897" actId="1076"/>
          <ac:spMkLst>
            <pc:docMk/>
            <pc:sldMk cId="3556646042" sldId="365"/>
            <ac:spMk id="22" creationId="{6AA293EE-E835-483D-8599-D174C1E6E18A}"/>
          </ac:spMkLst>
        </pc:spChg>
        <pc:spChg chg="add mod">
          <ac:chgData name="Domonkos Márk" userId="5b754e74-2ec2-4aaf-b9f5-cf8f0656bdfa" providerId="ADAL" clId="{F4C2286D-0DBE-4644-A538-34A6C903FB9C}" dt="2022-01-17T13:44:50.517" v="10881" actId="1076"/>
          <ac:spMkLst>
            <pc:docMk/>
            <pc:sldMk cId="3556646042" sldId="365"/>
            <ac:spMk id="23" creationId="{E7736671-14A7-4FE6-B123-992C5CC73445}"/>
          </ac:spMkLst>
        </pc:spChg>
        <pc:spChg chg="add mod">
          <ac:chgData name="Domonkos Márk" userId="5b754e74-2ec2-4aaf-b9f5-cf8f0656bdfa" providerId="ADAL" clId="{F4C2286D-0DBE-4644-A538-34A6C903FB9C}" dt="2022-01-17T13:45:08.368" v="10884" actId="1076"/>
          <ac:spMkLst>
            <pc:docMk/>
            <pc:sldMk cId="3556646042" sldId="365"/>
            <ac:spMk id="24" creationId="{9C27B145-64E1-4E00-8AC2-E9061E030670}"/>
          </ac:spMkLst>
        </pc:spChg>
        <pc:picChg chg="add del mod">
          <ac:chgData name="Domonkos Márk" userId="5b754e74-2ec2-4aaf-b9f5-cf8f0656bdfa" providerId="ADAL" clId="{F4C2286D-0DBE-4644-A538-34A6C903FB9C}" dt="2022-01-17T13:42:54.144" v="10811"/>
          <ac:picMkLst>
            <pc:docMk/>
            <pc:sldMk cId="3556646042" sldId="365"/>
            <ac:picMk id="7" creationId="{C52679E3-9368-4FA6-ABE0-F7700E3CA5AA}"/>
          </ac:picMkLst>
        </pc:picChg>
        <pc:picChg chg="add del mod">
          <ac:chgData name="Domonkos Márk" userId="5b754e74-2ec2-4aaf-b9f5-cf8f0656bdfa" providerId="ADAL" clId="{F4C2286D-0DBE-4644-A538-34A6C903FB9C}" dt="2022-01-17T13:42:54.144" v="10811"/>
          <ac:picMkLst>
            <pc:docMk/>
            <pc:sldMk cId="3556646042" sldId="365"/>
            <ac:picMk id="8" creationId="{A5888E3E-E501-4EFE-AA9D-FD05B671FC91}"/>
          </ac:picMkLst>
        </pc:picChg>
        <pc:picChg chg="add del mod">
          <ac:chgData name="Domonkos Márk" userId="5b754e74-2ec2-4aaf-b9f5-cf8f0656bdfa" providerId="ADAL" clId="{F4C2286D-0DBE-4644-A538-34A6C903FB9C}" dt="2022-01-17T13:42:54.144" v="10811"/>
          <ac:picMkLst>
            <pc:docMk/>
            <pc:sldMk cId="3556646042" sldId="365"/>
            <ac:picMk id="9" creationId="{08968064-5067-4D71-884E-2A136496FED5}"/>
          </ac:picMkLst>
        </pc:picChg>
        <pc:picChg chg="add del mod">
          <ac:chgData name="Domonkos Márk" userId="5b754e74-2ec2-4aaf-b9f5-cf8f0656bdfa" providerId="ADAL" clId="{F4C2286D-0DBE-4644-A538-34A6C903FB9C}" dt="2022-01-17T13:42:54.144" v="10811"/>
          <ac:picMkLst>
            <pc:docMk/>
            <pc:sldMk cId="3556646042" sldId="365"/>
            <ac:picMk id="10" creationId="{6BD1C838-1CF3-4840-99FE-6899255BA103}"/>
          </ac:picMkLst>
        </pc:picChg>
        <pc:picChg chg="add del mod">
          <ac:chgData name="Domonkos Márk" userId="5b754e74-2ec2-4aaf-b9f5-cf8f0656bdfa" providerId="ADAL" clId="{F4C2286D-0DBE-4644-A538-34A6C903FB9C}" dt="2022-01-17T13:42:54.144" v="10811"/>
          <ac:picMkLst>
            <pc:docMk/>
            <pc:sldMk cId="3556646042" sldId="365"/>
            <ac:picMk id="11" creationId="{DE1B906C-0A7E-4E27-AF1B-8C6A1279B54B}"/>
          </ac:picMkLst>
        </pc:picChg>
        <pc:picChg chg="add del mod">
          <ac:chgData name="Domonkos Márk" userId="5b754e74-2ec2-4aaf-b9f5-cf8f0656bdfa" providerId="ADAL" clId="{F4C2286D-0DBE-4644-A538-34A6C903FB9C}" dt="2022-01-17T13:42:54.144" v="10811"/>
          <ac:picMkLst>
            <pc:docMk/>
            <pc:sldMk cId="3556646042" sldId="365"/>
            <ac:picMk id="12" creationId="{A067182E-FB3B-4D9F-8424-98207906A3D3}"/>
          </ac:picMkLst>
        </pc:picChg>
        <pc:picChg chg="add del mod">
          <ac:chgData name="Domonkos Márk" userId="5b754e74-2ec2-4aaf-b9f5-cf8f0656bdfa" providerId="ADAL" clId="{F4C2286D-0DBE-4644-A538-34A6C903FB9C}" dt="2022-01-17T13:42:54.144" v="10811"/>
          <ac:picMkLst>
            <pc:docMk/>
            <pc:sldMk cId="3556646042" sldId="365"/>
            <ac:picMk id="13" creationId="{984AE1BA-ED4D-4AB2-901B-EAA6197697BF}"/>
          </ac:picMkLst>
        </pc:picChg>
        <pc:picChg chg="add del mod">
          <ac:chgData name="Domonkos Márk" userId="5b754e74-2ec2-4aaf-b9f5-cf8f0656bdfa" providerId="ADAL" clId="{F4C2286D-0DBE-4644-A538-34A6C903FB9C}" dt="2022-01-17T13:43:11.776" v="10838" actId="478"/>
          <ac:picMkLst>
            <pc:docMk/>
            <pc:sldMk cId="3556646042" sldId="365"/>
            <ac:picMk id="14" creationId="{2081EAF1-5ABD-497D-8A2D-75DE8487CA64}"/>
          </ac:picMkLst>
        </pc:picChg>
        <pc:picChg chg="add mod">
          <ac:chgData name="Domonkos Márk" userId="5b754e74-2ec2-4aaf-b9f5-cf8f0656bdfa" providerId="ADAL" clId="{F4C2286D-0DBE-4644-A538-34A6C903FB9C}" dt="2022-01-17T13:45:48.685" v="10897" actId="1076"/>
          <ac:picMkLst>
            <pc:docMk/>
            <pc:sldMk cId="3556646042" sldId="365"/>
            <ac:picMk id="15" creationId="{AEF3AACB-6EF1-4C6D-A03F-9311BF9B1CC1}"/>
          </ac:picMkLst>
        </pc:picChg>
        <pc:picChg chg="add mod">
          <ac:chgData name="Domonkos Márk" userId="5b754e74-2ec2-4aaf-b9f5-cf8f0656bdfa" providerId="ADAL" clId="{F4C2286D-0DBE-4644-A538-34A6C903FB9C}" dt="2022-01-17T13:43:25.966" v="10843" actId="1076"/>
          <ac:picMkLst>
            <pc:docMk/>
            <pc:sldMk cId="3556646042" sldId="365"/>
            <ac:picMk id="16" creationId="{00463BDF-D46F-4B57-89A7-E16E4FB951EA}"/>
          </ac:picMkLst>
        </pc:picChg>
        <pc:picChg chg="add mod">
          <ac:chgData name="Domonkos Márk" userId="5b754e74-2ec2-4aaf-b9f5-cf8f0656bdfa" providerId="ADAL" clId="{F4C2286D-0DBE-4644-A538-34A6C903FB9C}" dt="2022-01-17T13:43:22.828" v="10842" actId="1076"/>
          <ac:picMkLst>
            <pc:docMk/>
            <pc:sldMk cId="3556646042" sldId="365"/>
            <ac:picMk id="17" creationId="{43A7D669-91A1-46D6-BDB7-C8AAB92D72B7}"/>
          </ac:picMkLst>
        </pc:picChg>
        <pc:picChg chg="add mod">
          <ac:chgData name="Domonkos Márk" userId="5b754e74-2ec2-4aaf-b9f5-cf8f0656bdfa" providerId="ADAL" clId="{F4C2286D-0DBE-4644-A538-34A6C903FB9C}" dt="2022-01-17T13:45:48.685" v="10897" actId="1076"/>
          <ac:picMkLst>
            <pc:docMk/>
            <pc:sldMk cId="3556646042" sldId="365"/>
            <ac:picMk id="18" creationId="{63A3ADE7-4FEE-4372-8D32-DB8008536938}"/>
          </ac:picMkLst>
        </pc:picChg>
        <pc:picChg chg="add mod">
          <ac:chgData name="Domonkos Márk" userId="5b754e74-2ec2-4aaf-b9f5-cf8f0656bdfa" providerId="ADAL" clId="{F4C2286D-0DBE-4644-A538-34A6C903FB9C}" dt="2022-01-17T13:44:50.517" v="10881" actId="1076"/>
          <ac:picMkLst>
            <pc:docMk/>
            <pc:sldMk cId="3556646042" sldId="365"/>
            <ac:picMk id="19" creationId="{EDE404E5-228E-43CA-ADF2-8ED87E1D3AA6}"/>
          </ac:picMkLst>
        </pc:picChg>
        <pc:picChg chg="add mod">
          <ac:chgData name="Domonkos Márk" userId="5b754e74-2ec2-4aaf-b9f5-cf8f0656bdfa" providerId="ADAL" clId="{F4C2286D-0DBE-4644-A538-34A6C903FB9C}" dt="2022-01-17T13:44:50.517" v="10881" actId="1076"/>
          <ac:picMkLst>
            <pc:docMk/>
            <pc:sldMk cId="3556646042" sldId="365"/>
            <ac:picMk id="20" creationId="{678CBC7E-C676-4CDC-B4F8-E104409F4215}"/>
          </ac:picMkLst>
        </pc:picChg>
        <pc:cxnChg chg="add mod">
          <ac:chgData name="Domonkos Márk" userId="5b754e74-2ec2-4aaf-b9f5-cf8f0656bdfa" providerId="ADAL" clId="{F4C2286D-0DBE-4644-A538-34A6C903FB9C}" dt="2022-01-17T13:45:30.070" v="10891" actId="14100"/>
          <ac:cxnSpMkLst>
            <pc:docMk/>
            <pc:sldMk cId="3556646042" sldId="365"/>
            <ac:cxnSpMk id="26" creationId="{4BE2DA6A-D3E7-4AEA-990E-78E94B63AD64}"/>
          </ac:cxnSpMkLst>
        </pc:cxnChg>
        <pc:cxnChg chg="add mod">
          <ac:chgData name="Domonkos Márk" userId="5b754e74-2ec2-4aaf-b9f5-cf8f0656bdfa" providerId="ADAL" clId="{F4C2286D-0DBE-4644-A538-34A6C903FB9C}" dt="2022-01-17T13:45:26.828" v="10890" actId="14100"/>
          <ac:cxnSpMkLst>
            <pc:docMk/>
            <pc:sldMk cId="3556646042" sldId="365"/>
            <ac:cxnSpMk id="29" creationId="{28BE9512-B84C-4AB3-80D5-AC242AD60DBA}"/>
          </ac:cxnSpMkLst>
        </pc:cxnChg>
        <pc:cxnChg chg="add mod">
          <ac:chgData name="Domonkos Márk" userId="5b754e74-2ec2-4aaf-b9f5-cf8f0656bdfa" providerId="ADAL" clId="{F4C2286D-0DBE-4644-A538-34A6C903FB9C}" dt="2022-01-17T13:45:52.629" v="10898" actId="14100"/>
          <ac:cxnSpMkLst>
            <pc:docMk/>
            <pc:sldMk cId="3556646042" sldId="365"/>
            <ac:cxnSpMk id="33" creationId="{4BAD7F5D-B083-433F-BDD7-C5C61D41F237}"/>
          </ac:cxnSpMkLst>
        </pc:cxnChg>
      </pc:sldChg>
      <pc:sldChg chg="addSp delSp modSp new mod modAnim">
        <pc:chgData name="Domonkos Márk" userId="5b754e74-2ec2-4aaf-b9f5-cf8f0656bdfa" providerId="ADAL" clId="{F4C2286D-0DBE-4644-A538-34A6C903FB9C}" dt="2022-01-17T13:48:30.025" v="10951" actId="14100"/>
        <pc:sldMkLst>
          <pc:docMk/>
          <pc:sldMk cId="2056711008" sldId="366"/>
        </pc:sldMkLst>
        <pc:spChg chg="del">
          <ac:chgData name="Domonkos Márk" userId="5b754e74-2ec2-4aaf-b9f5-cf8f0656bdfa" providerId="ADAL" clId="{F4C2286D-0DBE-4644-A538-34A6C903FB9C}" dt="2022-01-17T13:46:27.416" v="10930" actId="478"/>
          <ac:spMkLst>
            <pc:docMk/>
            <pc:sldMk cId="2056711008" sldId="366"/>
            <ac:spMk id="2" creationId="{40A0AA14-000E-4EEF-A37C-3E6245E89841}"/>
          </ac:spMkLst>
        </pc:spChg>
        <pc:spChg chg="mod">
          <ac:chgData name="Domonkos Márk" userId="5b754e74-2ec2-4aaf-b9f5-cf8f0656bdfa" providerId="ADAL" clId="{F4C2286D-0DBE-4644-A538-34A6C903FB9C}" dt="2022-01-17T13:46:15.852" v="10929" actId="20577"/>
          <ac:spMkLst>
            <pc:docMk/>
            <pc:sldMk cId="2056711008" sldId="366"/>
            <ac:spMk id="6" creationId="{2B3AE48A-3CE2-4162-B1E0-172E32368EE4}"/>
          </ac:spMkLst>
        </pc:spChg>
        <pc:spChg chg="mod">
          <ac:chgData name="Domonkos Márk" userId="5b754e74-2ec2-4aaf-b9f5-cf8f0656bdfa" providerId="ADAL" clId="{F4C2286D-0DBE-4644-A538-34A6C903FB9C}" dt="2022-01-17T13:46:27.921" v="10931"/>
          <ac:spMkLst>
            <pc:docMk/>
            <pc:sldMk cId="2056711008" sldId="366"/>
            <ac:spMk id="8" creationId="{91071AF4-D7D6-4968-BA06-9C5DE6000741}"/>
          </ac:spMkLst>
        </pc:spChg>
        <pc:spChg chg="mod">
          <ac:chgData name="Domonkos Márk" userId="5b754e74-2ec2-4aaf-b9f5-cf8f0656bdfa" providerId="ADAL" clId="{F4C2286D-0DBE-4644-A538-34A6C903FB9C}" dt="2022-01-17T13:46:27.921" v="10931"/>
          <ac:spMkLst>
            <pc:docMk/>
            <pc:sldMk cId="2056711008" sldId="366"/>
            <ac:spMk id="10" creationId="{DDCF1FD4-72FB-45DC-B95E-CF0D05FB72A4}"/>
          </ac:spMkLst>
        </pc:spChg>
        <pc:spChg chg="mod">
          <ac:chgData name="Domonkos Márk" userId="5b754e74-2ec2-4aaf-b9f5-cf8f0656bdfa" providerId="ADAL" clId="{F4C2286D-0DBE-4644-A538-34A6C903FB9C}" dt="2022-01-17T13:46:27.921" v="10931"/>
          <ac:spMkLst>
            <pc:docMk/>
            <pc:sldMk cId="2056711008" sldId="366"/>
            <ac:spMk id="11" creationId="{8D3DD2A4-BA84-4C60-B056-73D9770F2516}"/>
          </ac:spMkLst>
        </pc:spChg>
        <pc:spChg chg="mod">
          <ac:chgData name="Domonkos Márk" userId="5b754e74-2ec2-4aaf-b9f5-cf8f0656bdfa" providerId="ADAL" clId="{F4C2286D-0DBE-4644-A538-34A6C903FB9C}" dt="2022-01-17T13:46:27.921" v="10931"/>
          <ac:spMkLst>
            <pc:docMk/>
            <pc:sldMk cId="2056711008" sldId="366"/>
            <ac:spMk id="12" creationId="{47463137-3135-4449-9F7B-AD064414114B}"/>
          </ac:spMkLst>
        </pc:spChg>
        <pc:spChg chg="mod">
          <ac:chgData name="Domonkos Márk" userId="5b754e74-2ec2-4aaf-b9f5-cf8f0656bdfa" providerId="ADAL" clId="{F4C2286D-0DBE-4644-A538-34A6C903FB9C}" dt="2022-01-17T13:46:27.921" v="10931"/>
          <ac:spMkLst>
            <pc:docMk/>
            <pc:sldMk cId="2056711008" sldId="366"/>
            <ac:spMk id="13" creationId="{734877E2-2165-465C-AB3F-4731EB8E5FEB}"/>
          </ac:spMkLst>
        </pc:spChg>
        <pc:spChg chg="mod">
          <ac:chgData name="Domonkos Márk" userId="5b754e74-2ec2-4aaf-b9f5-cf8f0656bdfa" providerId="ADAL" clId="{F4C2286D-0DBE-4644-A538-34A6C903FB9C}" dt="2022-01-17T13:46:27.921" v="10931"/>
          <ac:spMkLst>
            <pc:docMk/>
            <pc:sldMk cId="2056711008" sldId="366"/>
            <ac:spMk id="14" creationId="{B720D513-24D0-4C95-9943-EBB5F0B309DE}"/>
          </ac:spMkLst>
        </pc:spChg>
        <pc:spChg chg="mod">
          <ac:chgData name="Domonkos Márk" userId="5b754e74-2ec2-4aaf-b9f5-cf8f0656bdfa" providerId="ADAL" clId="{F4C2286D-0DBE-4644-A538-34A6C903FB9C}" dt="2022-01-17T13:46:27.921" v="10931"/>
          <ac:spMkLst>
            <pc:docMk/>
            <pc:sldMk cId="2056711008" sldId="366"/>
            <ac:spMk id="15" creationId="{76243E09-9A22-40E5-84B3-D864CF6ADA9E}"/>
          </ac:spMkLst>
        </pc:spChg>
        <pc:spChg chg="mod">
          <ac:chgData name="Domonkos Márk" userId="5b754e74-2ec2-4aaf-b9f5-cf8f0656bdfa" providerId="ADAL" clId="{F4C2286D-0DBE-4644-A538-34A6C903FB9C}" dt="2022-01-17T13:46:27.921" v="10931"/>
          <ac:spMkLst>
            <pc:docMk/>
            <pc:sldMk cId="2056711008" sldId="366"/>
            <ac:spMk id="16" creationId="{498BFA99-8BBF-4369-8ACF-09F20301F42F}"/>
          </ac:spMkLst>
        </pc:spChg>
        <pc:spChg chg="mod">
          <ac:chgData name="Domonkos Márk" userId="5b754e74-2ec2-4aaf-b9f5-cf8f0656bdfa" providerId="ADAL" clId="{F4C2286D-0DBE-4644-A538-34A6C903FB9C}" dt="2022-01-17T13:46:27.921" v="10931"/>
          <ac:spMkLst>
            <pc:docMk/>
            <pc:sldMk cId="2056711008" sldId="366"/>
            <ac:spMk id="18" creationId="{9F522918-6559-4FFB-A5E0-65DB3318499C}"/>
          </ac:spMkLst>
        </pc:spChg>
        <pc:spChg chg="mod">
          <ac:chgData name="Domonkos Márk" userId="5b754e74-2ec2-4aaf-b9f5-cf8f0656bdfa" providerId="ADAL" clId="{F4C2286D-0DBE-4644-A538-34A6C903FB9C}" dt="2022-01-17T13:46:27.921" v="10931"/>
          <ac:spMkLst>
            <pc:docMk/>
            <pc:sldMk cId="2056711008" sldId="366"/>
            <ac:spMk id="19" creationId="{CB502E6E-8CBC-4AD9-82F2-5A8638E46C29}"/>
          </ac:spMkLst>
        </pc:spChg>
        <pc:spChg chg="mod">
          <ac:chgData name="Domonkos Márk" userId="5b754e74-2ec2-4aaf-b9f5-cf8f0656bdfa" providerId="ADAL" clId="{F4C2286D-0DBE-4644-A538-34A6C903FB9C}" dt="2022-01-17T13:48:00.213" v="10947" actId="14100"/>
          <ac:spMkLst>
            <pc:docMk/>
            <pc:sldMk cId="2056711008" sldId="366"/>
            <ac:spMk id="20" creationId="{67627782-ED3B-49C1-85D6-70AC000956D9}"/>
          </ac:spMkLst>
        </pc:spChg>
        <pc:spChg chg="mod">
          <ac:chgData name="Domonkos Márk" userId="5b754e74-2ec2-4aaf-b9f5-cf8f0656bdfa" providerId="ADAL" clId="{F4C2286D-0DBE-4644-A538-34A6C903FB9C}" dt="2022-01-17T13:48:30.025" v="10951" actId="14100"/>
          <ac:spMkLst>
            <pc:docMk/>
            <pc:sldMk cId="2056711008" sldId="366"/>
            <ac:spMk id="21" creationId="{E591DF10-6937-43E9-9E3E-9C54CE48A787}"/>
          </ac:spMkLst>
        </pc:spChg>
        <pc:spChg chg="mod">
          <ac:chgData name="Domonkos Márk" userId="5b754e74-2ec2-4aaf-b9f5-cf8f0656bdfa" providerId="ADAL" clId="{F4C2286D-0DBE-4644-A538-34A6C903FB9C}" dt="2022-01-17T13:46:27.921" v="10931"/>
          <ac:spMkLst>
            <pc:docMk/>
            <pc:sldMk cId="2056711008" sldId="366"/>
            <ac:spMk id="22" creationId="{581800C9-C6C6-4C7C-9C09-84E9E2FDB035}"/>
          </ac:spMkLst>
        </pc:spChg>
        <pc:spChg chg="mod">
          <ac:chgData name="Domonkos Márk" userId="5b754e74-2ec2-4aaf-b9f5-cf8f0656bdfa" providerId="ADAL" clId="{F4C2286D-0DBE-4644-A538-34A6C903FB9C}" dt="2022-01-17T13:46:27.921" v="10931"/>
          <ac:spMkLst>
            <pc:docMk/>
            <pc:sldMk cId="2056711008" sldId="366"/>
            <ac:spMk id="23" creationId="{4E9B16CB-105C-4E9A-870D-63BCB832F0CF}"/>
          </ac:spMkLst>
        </pc:spChg>
        <pc:spChg chg="mod">
          <ac:chgData name="Domonkos Márk" userId="5b754e74-2ec2-4aaf-b9f5-cf8f0656bdfa" providerId="ADAL" clId="{F4C2286D-0DBE-4644-A538-34A6C903FB9C}" dt="2022-01-17T13:48:08.492" v="10949" actId="1076"/>
          <ac:spMkLst>
            <pc:docMk/>
            <pc:sldMk cId="2056711008" sldId="366"/>
            <ac:spMk id="24" creationId="{B488415A-729B-4BB0-B959-595E9AF01C62}"/>
          </ac:spMkLst>
        </pc:spChg>
        <pc:spChg chg="mod">
          <ac:chgData name="Domonkos Márk" userId="5b754e74-2ec2-4aaf-b9f5-cf8f0656bdfa" providerId="ADAL" clId="{F4C2286D-0DBE-4644-A538-34A6C903FB9C}" dt="2022-01-17T13:46:27.921" v="10931"/>
          <ac:spMkLst>
            <pc:docMk/>
            <pc:sldMk cId="2056711008" sldId="366"/>
            <ac:spMk id="25" creationId="{F6A78CCC-47BB-4D74-BCE3-A629D03312C5}"/>
          </ac:spMkLst>
        </pc:spChg>
        <pc:spChg chg="mod">
          <ac:chgData name="Domonkos Márk" userId="5b754e74-2ec2-4aaf-b9f5-cf8f0656bdfa" providerId="ADAL" clId="{F4C2286D-0DBE-4644-A538-34A6C903FB9C}" dt="2022-01-17T13:46:27.921" v="10931"/>
          <ac:spMkLst>
            <pc:docMk/>
            <pc:sldMk cId="2056711008" sldId="366"/>
            <ac:spMk id="27" creationId="{7AF81F6E-9783-4B2D-B1CE-763E1AA3E160}"/>
          </ac:spMkLst>
        </pc:spChg>
        <pc:spChg chg="mod">
          <ac:chgData name="Domonkos Márk" userId="5b754e74-2ec2-4aaf-b9f5-cf8f0656bdfa" providerId="ADAL" clId="{F4C2286D-0DBE-4644-A538-34A6C903FB9C}" dt="2022-01-17T13:46:27.921" v="10931"/>
          <ac:spMkLst>
            <pc:docMk/>
            <pc:sldMk cId="2056711008" sldId="366"/>
            <ac:spMk id="28" creationId="{0DBC7F27-102C-47ED-813A-4D519383506E}"/>
          </ac:spMkLst>
        </pc:spChg>
        <pc:spChg chg="mod">
          <ac:chgData name="Domonkos Márk" userId="5b754e74-2ec2-4aaf-b9f5-cf8f0656bdfa" providerId="ADAL" clId="{F4C2286D-0DBE-4644-A538-34A6C903FB9C}" dt="2022-01-17T13:47:43.701" v="10945" actId="14100"/>
          <ac:spMkLst>
            <pc:docMk/>
            <pc:sldMk cId="2056711008" sldId="366"/>
            <ac:spMk id="29" creationId="{A7FD4BF5-5D1B-4D40-ADAE-3AB38FC06326}"/>
          </ac:spMkLst>
        </pc:spChg>
        <pc:spChg chg="mod">
          <ac:chgData name="Domonkos Márk" userId="5b754e74-2ec2-4aaf-b9f5-cf8f0656bdfa" providerId="ADAL" clId="{F4C2286D-0DBE-4644-A538-34A6C903FB9C}" dt="2022-01-17T13:46:27.921" v="10931"/>
          <ac:spMkLst>
            <pc:docMk/>
            <pc:sldMk cId="2056711008" sldId="366"/>
            <ac:spMk id="30" creationId="{FB0FBB08-FBBC-4FE9-BEFE-B3CEA75FBD2F}"/>
          </ac:spMkLst>
        </pc:spChg>
        <pc:spChg chg="mod">
          <ac:chgData name="Domonkos Márk" userId="5b754e74-2ec2-4aaf-b9f5-cf8f0656bdfa" providerId="ADAL" clId="{F4C2286D-0DBE-4644-A538-34A6C903FB9C}" dt="2022-01-17T13:46:27.921" v="10931"/>
          <ac:spMkLst>
            <pc:docMk/>
            <pc:sldMk cId="2056711008" sldId="366"/>
            <ac:spMk id="31" creationId="{7A8A834D-EA9F-4253-869F-041FF957F267}"/>
          </ac:spMkLst>
        </pc:spChg>
        <pc:spChg chg="mod">
          <ac:chgData name="Domonkos Márk" userId="5b754e74-2ec2-4aaf-b9f5-cf8f0656bdfa" providerId="ADAL" clId="{F4C2286D-0DBE-4644-A538-34A6C903FB9C}" dt="2022-01-17T13:46:27.921" v="10931"/>
          <ac:spMkLst>
            <pc:docMk/>
            <pc:sldMk cId="2056711008" sldId="366"/>
            <ac:spMk id="32" creationId="{66A58F35-E494-4A51-BC2B-BE91E3817183}"/>
          </ac:spMkLst>
        </pc:spChg>
        <pc:spChg chg="mod">
          <ac:chgData name="Domonkos Márk" userId="5b754e74-2ec2-4aaf-b9f5-cf8f0656bdfa" providerId="ADAL" clId="{F4C2286D-0DBE-4644-A538-34A6C903FB9C}" dt="2022-01-17T13:46:27.921" v="10931"/>
          <ac:spMkLst>
            <pc:docMk/>
            <pc:sldMk cId="2056711008" sldId="366"/>
            <ac:spMk id="33" creationId="{01CC0B54-C211-40D8-8EC3-371ABE526CE4}"/>
          </ac:spMkLst>
        </pc:spChg>
        <pc:spChg chg="mod">
          <ac:chgData name="Domonkos Márk" userId="5b754e74-2ec2-4aaf-b9f5-cf8f0656bdfa" providerId="ADAL" clId="{F4C2286D-0DBE-4644-A538-34A6C903FB9C}" dt="2022-01-17T13:46:27.921" v="10931"/>
          <ac:spMkLst>
            <pc:docMk/>
            <pc:sldMk cId="2056711008" sldId="366"/>
            <ac:spMk id="34" creationId="{AB05BD05-E68A-4A5C-9310-5DB16DDD2C6D}"/>
          </ac:spMkLst>
        </pc:spChg>
        <pc:grpChg chg="add mod">
          <ac:chgData name="Domonkos Márk" userId="5b754e74-2ec2-4aaf-b9f5-cf8f0656bdfa" providerId="ADAL" clId="{F4C2286D-0DBE-4644-A538-34A6C903FB9C}" dt="2022-01-17T13:47:01.964" v="10938" actId="1076"/>
          <ac:grpSpMkLst>
            <pc:docMk/>
            <pc:sldMk cId="2056711008" sldId="366"/>
            <ac:grpSpMk id="7" creationId="{B32ED8DD-60E7-4E59-AD1A-2520384A3E3C}"/>
          </ac:grpSpMkLst>
        </pc:grpChg>
        <pc:grpChg chg="mod">
          <ac:chgData name="Domonkos Márk" userId="5b754e74-2ec2-4aaf-b9f5-cf8f0656bdfa" providerId="ADAL" clId="{F4C2286D-0DBE-4644-A538-34A6C903FB9C}" dt="2022-01-17T13:46:27.921" v="10931"/>
          <ac:grpSpMkLst>
            <pc:docMk/>
            <pc:sldMk cId="2056711008" sldId="366"/>
            <ac:grpSpMk id="9" creationId="{573B3FF6-5A6F-44DB-AC7D-0810698D444D}"/>
          </ac:grpSpMkLst>
        </pc:grpChg>
        <pc:grpChg chg="add mod">
          <ac:chgData name="Domonkos Márk" userId="5b754e74-2ec2-4aaf-b9f5-cf8f0656bdfa" providerId="ADAL" clId="{F4C2286D-0DBE-4644-A538-34A6C903FB9C}" dt="2022-01-17T13:47:07.287" v="10939" actId="14100"/>
          <ac:grpSpMkLst>
            <pc:docMk/>
            <pc:sldMk cId="2056711008" sldId="366"/>
            <ac:grpSpMk id="17" creationId="{9D0B5011-C546-4E67-9D17-06E82575C5F5}"/>
          </ac:grpSpMkLst>
        </pc:grpChg>
        <pc:grpChg chg="add mod">
          <ac:chgData name="Domonkos Márk" userId="5b754e74-2ec2-4aaf-b9f5-cf8f0656bdfa" providerId="ADAL" clId="{F4C2286D-0DBE-4644-A538-34A6C903FB9C}" dt="2022-01-17T13:47:49.374" v="10946" actId="14100"/>
          <ac:grpSpMkLst>
            <pc:docMk/>
            <pc:sldMk cId="2056711008" sldId="366"/>
            <ac:grpSpMk id="26" creationId="{9B22BF4E-7502-45DD-A35E-9B895506B907}"/>
          </ac:grpSpMkLst>
        </pc:grpChg>
      </pc:sldChg>
      <pc:sldChg chg="addSp delSp modSp new mod">
        <pc:chgData name="Domonkos Márk" userId="5b754e74-2ec2-4aaf-b9f5-cf8f0656bdfa" providerId="ADAL" clId="{F4C2286D-0DBE-4644-A538-34A6C903FB9C}" dt="2022-01-17T13:52:23.516" v="11069" actId="14100"/>
        <pc:sldMkLst>
          <pc:docMk/>
          <pc:sldMk cId="2369433481" sldId="367"/>
        </pc:sldMkLst>
        <pc:spChg chg="mod">
          <ac:chgData name="Domonkos Márk" userId="5b754e74-2ec2-4aaf-b9f5-cf8f0656bdfa" providerId="ADAL" clId="{F4C2286D-0DBE-4644-A538-34A6C903FB9C}" dt="2022-01-17T13:51:32.210" v="11051" actId="27636"/>
          <ac:spMkLst>
            <pc:docMk/>
            <pc:sldMk cId="2369433481" sldId="367"/>
            <ac:spMk id="2" creationId="{08088B06-67EC-414D-9A73-D8BC16BA0DFD}"/>
          </ac:spMkLst>
        </pc:spChg>
        <pc:spChg chg="mod">
          <ac:chgData name="Domonkos Márk" userId="5b754e74-2ec2-4aaf-b9f5-cf8f0656bdfa" providerId="ADAL" clId="{F4C2286D-0DBE-4644-A538-34A6C903FB9C}" dt="2022-01-17T13:48:55.959" v="10975" actId="20577"/>
          <ac:spMkLst>
            <pc:docMk/>
            <pc:sldMk cId="2369433481" sldId="367"/>
            <ac:spMk id="6" creationId="{C6406F25-AFE0-47BE-B45D-161291A877A9}"/>
          </ac:spMkLst>
        </pc:spChg>
        <pc:spChg chg="add del mod">
          <ac:chgData name="Domonkos Márk" userId="5b754e74-2ec2-4aaf-b9f5-cf8f0656bdfa" providerId="ADAL" clId="{F4C2286D-0DBE-4644-A538-34A6C903FB9C}" dt="2022-01-17T13:51:40.533" v="11054" actId="478"/>
          <ac:spMkLst>
            <pc:docMk/>
            <pc:sldMk cId="2369433481" sldId="367"/>
            <ac:spMk id="7" creationId="{1CB78575-E1B4-48DE-9487-2E6DB142DCA3}"/>
          </ac:spMkLst>
        </pc:spChg>
        <pc:spChg chg="add del mod">
          <ac:chgData name="Domonkos Márk" userId="5b754e74-2ec2-4aaf-b9f5-cf8f0656bdfa" providerId="ADAL" clId="{F4C2286D-0DBE-4644-A538-34A6C903FB9C}" dt="2022-01-17T13:51:40.533" v="11054" actId="478"/>
          <ac:spMkLst>
            <pc:docMk/>
            <pc:sldMk cId="2369433481" sldId="367"/>
            <ac:spMk id="8" creationId="{89028F7B-9B32-4623-8EE7-80E97947BEBC}"/>
          </ac:spMkLst>
        </pc:spChg>
        <pc:spChg chg="add del mod">
          <ac:chgData name="Domonkos Márk" userId="5b754e74-2ec2-4aaf-b9f5-cf8f0656bdfa" providerId="ADAL" clId="{F4C2286D-0DBE-4644-A538-34A6C903FB9C}" dt="2022-01-17T13:51:40.533" v="11054" actId="478"/>
          <ac:spMkLst>
            <pc:docMk/>
            <pc:sldMk cId="2369433481" sldId="367"/>
            <ac:spMk id="9" creationId="{FC126BDC-C2D0-474A-8DFC-EE06F1EC5EE8}"/>
          </ac:spMkLst>
        </pc:spChg>
        <pc:spChg chg="add del mod">
          <ac:chgData name="Domonkos Márk" userId="5b754e74-2ec2-4aaf-b9f5-cf8f0656bdfa" providerId="ADAL" clId="{F4C2286D-0DBE-4644-A538-34A6C903FB9C}" dt="2022-01-17T13:51:40.533" v="11054" actId="478"/>
          <ac:spMkLst>
            <pc:docMk/>
            <pc:sldMk cId="2369433481" sldId="367"/>
            <ac:spMk id="10" creationId="{2AFC365B-4F30-4E18-95F0-232F43654BBC}"/>
          </ac:spMkLst>
        </pc:spChg>
        <pc:spChg chg="add del mod">
          <ac:chgData name="Domonkos Márk" userId="5b754e74-2ec2-4aaf-b9f5-cf8f0656bdfa" providerId="ADAL" clId="{F4C2286D-0DBE-4644-A538-34A6C903FB9C}" dt="2022-01-17T13:51:40.533" v="11054" actId="478"/>
          <ac:spMkLst>
            <pc:docMk/>
            <pc:sldMk cId="2369433481" sldId="367"/>
            <ac:spMk id="11" creationId="{E525FA3C-8E30-42EF-B36D-CDD2EED9D7FA}"/>
          </ac:spMkLst>
        </pc:spChg>
        <pc:spChg chg="add del mod">
          <ac:chgData name="Domonkos Márk" userId="5b754e74-2ec2-4aaf-b9f5-cf8f0656bdfa" providerId="ADAL" clId="{F4C2286D-0DBE-4644-A538-34A6C903FB9C}" dt="2022-01-17T13:51:40.533" v="11054" actId="478"/>
          <ac:spMkLst>
            <pc:docMk/>
            <pc:sldMk cId="2369433481" sldId="367"/>
            <ac:spMk id="12" creationId="{772318D3-6D76-4006-B532-91107A195FE6}"/>
          </ac:spMkLst>
        </pc:spChg>
        <pc:spChg chg="add del mod">
          <ac:chgData name="Domonkos Márk" userId="5b754e74-2ec2-4aaf-b9f5-cf8f0656bdfa" providerId="ADAL" clId="{F4C2286D-0DBE-4644-A538-34A6C903FB9C}" dt="2022-01-17T13:51:40.533" v="11054" actId="478"/>
          <ac:spMkLst>
            <pc:docMk/>
            <pc:sldMk cId="2369433481" sldId="367"/>
            <ac:spMk id="13" creationId="{C1194759-905B-4935-BC95-01B0360D719A}"/>
          </ac:spMkLst>
        </pc:spChg>
        <pc:spChg chg="add del mod">
          <ac:chgData name="Domonkos Márk" userId="5b754e74-2ec2-4aaf-b9f5-cf8f0656bdfa" providerId="ADAL" clId="{F4C2286D-0DBE-4644-A538-34A6C903FB9C}" dt="2022-01-17T13:51:40.533" v="11054" actId="478"/>
          <ac:spMkLst>
            <pc:docMk/>
            <pc:sldMk cId="2369433481" sldId="367"/>
            <ac:spMk id="14" creationId="{10E6EEA4-85A4-4EF1-8B2F-013A1DED4E3B}"/>
          </ac:spMkLst>
        </pc:spChg>
        <pc:spChg chg="add del mod">
          <ac:chgData name="Domonkos Márk" userId="5b754e74-2ec2-4aaf-b9f5-cf8f0656bdfa" providerId="ADAL" clId="{F4C2286D-0DBE-4644-A538-34A6C903FB9C}" dt="2022-01-17T13:51:40.533" v="11054" actId="478"/>
          <ac:spMkLst>
            <pc:docMk/>
            <pc:sldMk cId="2369433481" sldId="367"/>
            <ac:spMk id="15" creationId="{5FBB8491-0042-46E6-8E1F-FFC60B22DBEC}"/>
          </ac:spMkLst>
        </pc:spChg>
        <pc:spChg chg="add del mod">
          <ac:chgData name="Domonkos Márk" userId="5b754e74-2ec2-4aaf-b9f5-cf8f0656bdfa" providerId="ADAL" clId="{F4C2286D-0DBE-4644-A538-34A6C903FB9C}" dt="2022-01-17T13:51:40.533" v="11054" actId="478"/>
          <ac:spMkLst>
            <pc:docMk/>
            <pc:sldMk cId="2369433481" sldId="367"/>
            <ac:spMk id="16" creationId="{9E0F4A1B-427B-4B60-9865-8CE7A943768E}"/>
          </ac:spMkLst>
        </pc:spChg>
        <pc:spChg chg="add del mod">
          <ac:chgData name="Domonkos Márk" userId="5b754e74-2ec2-4aaf-b9f5-cf8f0656bdfa" providerId="ADAL" clId="{F4C2286D-0DBE-4644-A538-34A6C903FB9C}" dt="2022-01-17T13:51:40.533" v="11054" actId="478"/>
          <ac:spMkLst>
            <pc:docMk/>
            <pc:sldMk cId="2369433481" sldId="367"/>
            <ac:spMk id="17" creationId="{A8F9A3A9-59CE-46A2-89B5-04F6EBD7895F}"/>
          </ac:spMkLst>
        </pc:spChg>
        <pc:spChg chg="add del mod">
          <ac:chgData name="Domonkos Márk" userId="5b754e74-2ec2-4aaf-b9f5-cf8f0656bdfa" providerId="ADAL" clId="{F4C2286D-0DBE-4644-A538-34A6C903FB9C}" dt="2022-01-17T13:51:40.533" v="11054" actId="478"/>
          <ac:spMkLst>
            <pc:docMk/>
            <pc:sldMk cId="2369433481" sldId="367"/>
            <ac:spMk id="18" creationId="{4A70DC4F-30BE-4E73-A983-1DD4348A176D}"/>
          </ac:spMkLst>
        </pc:spChg>
        <pc:spChg chg="add del mod">
          <ac:chgData name="Domonkos Márk" userId="5b754e74-2ec2-4aaf-b9f5-cf8f0656bdfa" providerId="ADAL" clId="{F4C2286D-0DBE-4644-A538-34A6C903FB9C}" dt="2022-01-17T13:51:40.533" v="11054" actId="478"/>
          <ac:spMkLst>
            <pc:docMk/>
            <pc:sldMk cId="2369433481" sldId="367"/>
            <ac:spMk id="19" creationId="{A493C44B-B80F-4139-9EF4-9363D219BC23}"/>
          </ac:spMkLst>
        </pc:spChg>
        <pc:spChg chg="add del mod">
          <ac:chgData name="Domonkos Márk" userId="5b754e74-2ec2-4aaf-b9f5-cf8f0656bdfa" providerId="ADAL" clId="{F4C2286D-0DBE-4644-A538-34A6C903FB9C}" dt="2022-01-17T13:51:40.533" v="11054" actId="478"/>
          <ac:spMkLst>
            <pc:docMk/>
            <pc:sldMk cId="2369433481" sldId="367"/>
            <ac:spMk id="20" creationId="{9FEBB15F-8E69-48F0-9516-F20D7BB77A60}"/>
          </ac:spMkLst>
        </pc:spChg>
        <pc:spChg chg="add del mod">
          <ac:chgData name="Domonkos Márk" userId="5b754e74-2ec2-4aaf-b9f5-cf8f0656bdfa" providerId="ADAL" clId="{F4C2286D-0DBE-4644-A538-34A6C903FB9C}" dt="2022-01-17T13:51:40.533" v="11054" actId="478"/>
          <ac:spMkLst>
            <pc:docMk/>
            <pc:sldMk cId="2369433481" sldId="367"/>
            <ac:spMk id="21" creationId="{258C8730-041E-4D4F-8D4F-1A955145077C}"/>
          </ac:spMkLst>
        </pc:spChg>
        <pc:spChg chg="add del mod">
          <ac:chgData name="Domonkos Márk" userId="5b754e74-2ec2-4aaf-b9f5-cf8f0656bdfa" providerId="ADAL" clId="{F4C2286D-0DBE-4644-A538-34A6C903FB9C}" dt="2022-01-17T13:51:40.533" v="11054" actId="478"/>
          <ac:spMkLst>
            <pc:docMk/>
            <pc:sldMk cId="2369433481" sldId="367"/>
            <ac:spMk id="22" creationId="{1A8A7F39-A0E5-40CC-8B53-D38D46E0822F}"/>
          </ac:spMkLst>
        </pc:spChg>
        <pc:spChg chg="add del mod">
          <ac:chgData name="Domonkos Márk" userId="5b754e74-2ec2-4aaf-b9f5-cf8f0656bdfa" providerId="ADAL" clId="{F4C2286D-0DBE-4644-A538-34A6C903FB9C}" dt="2022-01-17T13:51:40.533" v="11054" actId="478"/>
          <ac:spMkLst>
            <pc:docMk/>
            <pc:sldMk cId="2369433481" sldId="367"/>
            <ac:spMk id="23" creationId="{C161F990-9BDE-487F-8303-D22F2F2BFBB0}"/>
          </ac:spMkLst>
        </pc:spChg>
        <pc:spChg chg="add del mod">
          <ac:chgData name="Domonkos Márk" userId="5b754e74-2ec2-4aaf-b9f5-cf8f0656bdfa" providerId="ADAL" clId="{F4C2286D-0DBE-4644-A538-34A6C903FB9C}" dt="2022-01-17T13:51:40.533" v="11054" actId="478"/>
          <ac:spMkLst>
            <pc:docMk/>
            <pc:sldMk cId="2369433481" sldId="367"/>
            <ac:spMk id="24" creationId="{8C8C615B-A9FD-4D6F-A005-09CBBEE7AF9F}"/>
          </ac:spMkLst>
        </pc:spChg>
        <pc:spChg chg="add del mod">
          <ac:chgData name="Domonkos Márk" userId="5b754e74-2ec2-4aaf-b9f5-cf8f0656bdfa" providerId="ADAL" clId="{F4C2286D-0DBE-4644-A538-34A6C903FB9C}" dt="2022-01-17T13:51:40.533" v="11054" actId="478"/>
          <ac:spMkLst>
            <pc:docMk/>
            <pc:sldMk cId="2369433481" sldId="367"/>
            <ac:spMk id="25" creationId="{3F2AADA3-3B67-477F-98E7-2A9C5664A0BA}"/>
          </ac:spMkLst>
        </pc:spChg>
        <pc:spChg chg="add del mod">
          <ac:chgData name="Domonkos Márk" userId="5b754e74-2ec2-4aaf-b9f5-cf8f0656bdfa" providerId="ADAL" clId="{F4C2286D-0DBE-4644-A538-34A6C903FB9C}" dt="2022-01-17T13:51:40.533" v="11054" actId="478"/>
          <ac:spMkLst>
            <pc:docMk/>
            <pc:sldMk cId="2369433481" sldId="367"/>
            <ac:spMk id="26" creationId="{4B909BF3-8591-4D76-86CE-30B9EDA242B7}"/>
          </ac:spMkLst>
        </pc:spChg>
        <pc:spChg chg="add del mod">
          <ac:chgData name="Domonkos Márk" userId="5b754e74-2ec2-4aaf-b9f5-cf8f0656bdfa" providerId="ADAL" clId="{F4C2286D-0DBE-4644-A538-34A6C903FB9C}" dt="2022-01-17T13:51:40.533" v="11054" actId="478"/>
          <ac:spMkLst>
            <pc:docMk/>
            <pc:sldMk cId="2369433481" sldId="367"/>
            <ac:spMk id="27" creationId="{7F0C1C3D-620F-4289-8FB1-6190DCE4D91D}"/>
          </ac:spMkLst>
        </pc:spChg>
        <pc:spChg chg="add del mod">
          <ac:chgData name="Domonkos Márk" userId="5b754e74-2ec2-4aaf-b9f5-cf8f0656bdfa" providerId="ADAL" clId="{F4C2286D-0DBE-4644-A538-34A6C903FB9C}" dt="2022-01-17T13:51:40.533" v="11054" actId="478"/>
          <ac:spMkLst>
            <pc:docMk/>
            <pc:sldMk cId="2369433481" sldId="367"/>
            <ac:spMk id="28" creationId="{75019680-0AD4-41D0-9FEB-63010154E991}"/>
          </ac:spMkLst>
        </pc:spChg>
        <pc:spChg chg="add del mod">
          <ac:chgData name="Domonkos Márk" userId="5b754e74-2ec2-4aaf-b9f5-cf8f0656bdfa" providerId="ADAL" clId="{F4C2286D-0DBE-4644-A538-34A6C903FB9C}" dt="2022-01-17T13:51:40.533" v="11054" actId="478"/>
          <ac:spMkLst>
            <pc:docMk/>
            <pc:sldMk cId="2369433481" sldId="367"/>
            <ac:spMk id="29" creationId="{8394BC5D-B2D1-4627-8A8B-2FE2A0CC415D}"/>
          </ac:spMkLst>
        </pc:spChg>
        <pc:picChg chg="add mod ord">
          <ac:chgData name="Domonkos Márk" userId="5b754e74-2ec2-4aaf-b9f5-cf8f0656bdfa" providerId="ADAL" clId="{F4C2286D-0DBE-4644-A538-34A6C903FB9C}" dt="2022-01-17T13:52:23.516" v="11069" actId="14100"/>
          <ac:picMkLst>
            <pc:docMk/>
            <pc:sldMk cId="2369433481" sldId="367"/>
            <ac:picMk id="31" creationId="{449C4E5F-5B88-43FB-85DA-0492340712B6}"/>
          </ac:picMkLst>
        </pc:picChg>
      </pc:sldChg>
      <pc:sldChg chg="addSp delSp modSp new del mod">
        <pc:chgData name="Domonkos Márk" userId="5b754e74-2ec2-4aaf-b9f5-cf8f0656bdfa" providerId="ADAL" clId="{F4C2286D-0DBE-4644-A538-34A6C903FB9C}" dt="2022-01-17T13:52:08.684" v="11060" actId="47"/>
        <pc:sldMkLst>
          <pc:docMk/>
          <pc:sldMk cId="684590112" sldId="368"/>
        </pc:sldMkLst>
        <pc:spChg chg="del">
          <ac:chgData name="Domonkos Márk" userId="5b754e74-2ec2-4aaf-b9f5-cf8f0656bdfa" providerId="ADAL" clId="{F4C2286D-0DBE-4644-A538-34A6C903FB9C}" dt="2022-01-17T13:51:46.282" v="11056" actId="478"/>
          <ac:spMkLst>
            <pc:docMk/>
            <pc:sldMk cId="684590112" sldId="368"/>
            <ac:spMk id="2" creationId="{C451B430-41E7-4B9F-8AE4-37C694237DE2}"/>
          </ac:spMkLst>
        </pc:spChg>
        <pc:spChg chg="add mod">
          <ac:chgData name="Domonkos Márk" userId="5b754e74-2ec2-4aaf-b9f5-cf8f0656bdfa" providerId="ADAL" clId="{F4C2286D-0DBE-4644-A538-34A6C903FB9C}" dt="2022-01-17T13:51:53.269" v="11059" actId="1076"/>
          <ac:spMkLst>
            <pc:docMk/>
            <pc:sldMk cId="684590112" sldId="368"/>
            <ac:spMk id="7" creationId="{C1FDCC81-FAD6-4E04-9400-19B00BD348A3}"/>
          </ac:spMkLst>
        </pc:spChg>
        <pc:spChg chg="add mod">
          <ac:chgData name="Domonkos Márk" userId="5b754e74-2ec2-4aaf-b9f5-cf8f0656bdfa" providerId="ADAL" clId="{F4C2286D-0DBE-4644-A538-34A6C903FB9C}" dt="2022-01-17T13:51:53.269" v="11059" actId="1076"/>
          <ac:spMkLst>
            <pc:docMk/>
            <pc:sldMk cId="684590112" sldId="368"/>
            <ac:spMk id="8" creationId="{49AB2483-9275-4CC0-B6B1-31323E179D59}"/>
          </ac:spMkLst>
        </pc:spChg>
        <pc:spChg chg="add mod">
          <ac:chgData name="Domonkos Márk" userId="5b754e74-2ec2-4aaf-b9f5-cf8f0656bdfa" providerId="ADAL" clId="{F4C2286D-0DBE-4644-A538-34A6C903FB9C}" dt="2022-01-17T13:51:53.269" v="11059" actId="1076"/>
          <ac:spMkLst>
            <pc:docMk/>
            <pc:sldMk cId="684590112" sldId="368"/>
            <ac:spMk id="9" creationId="{65375602-0BF7-411C-A47F-3346C4D0BEB0}"/>
          </ac:spMkLst>
        </pc:spChg>
        <pc:spChg chg="add mod">
          <ac:chgData name="Domonkos Márk" userId="5b754e74-2ec2-4aaf-b9f5-cf8f0656bdfa" providerId="ADAL" clId="{F4C2286D-0DBE-4644-A538-34A6C903FB9C}" dt="2022-01-17T13:51:53.269" v="11059" actId="1076"/>
          <ac:spMkLst>
            <pc:docMk/>
            <pc:sldMk cId="684590112" sldId="368"/>
            <ac:spMk id="10" creationId="{E9437333-1196-47EB-BD27-B682E3FDB6FB}"/>
          </ac:spMkLst>
        </pc:spChg>
        <pc:spChg chg="add mod">
          <ac:chgData name="Domonkos Márk" userId="5b754e74-2ec2-4aaf-b9f5-cf8f0656bdfa" providerId="ADAL" clId="{F4C2286D-0DBE-4644-A538-34A6C903FB9C}" dt="2022-01-17T13:51:53.269" v="11059" actId="1076"/>
          <ac:spMkLst>
            <pc:docMk/>
            <pc:sldMk cId="684590112" sldId="368"/>
            <ac:spMk id="11" creationId="{C0BDAFD0-3A27-489E-93E7-56B66FF1A48A}"/>
          </ac:spMkLst>
        </pc:spChg>
        <pc:spChg chg="add mod">
          <ac:chgData name="Domonkos Márk" userId="5b754e74-2ec2-4aaf-b9f5-cf8f0656bdfa" providerId="ADAL" clId="{F4C2286D-0DBE-4644-A538-34A6C903FB9C}" dt="2022-01-17T13:51:53.269" v="11059" actId="1076"/>
          <ac:spMkLst>
            <pc:docMk/>
            <pc:sldMk cId="684590112" sldId="368"/>
            <ac:spMk id="12" creationId="{BE4537F7-7A5A-44B6-ACC7-5B594F50101B}"/>
          </ac:spMkLst>
        </pc:spChg>
        <pc:spChg chg="add mod">
          <ac:chgData name="Domonkos Márk" userId="5b754e74-2ec2-4aaf-b9f5-cf8f0656bdfa" providerId="ADAL" clId="{F4C2286D-0DBE-4644-A538-34A6C903FB9C}" dt="2022-01-17T13:51:53.269" v="11059" actId="1076"/>
          <ac:spMkLst>
            <pc:docMk/>
            <pc:sldMk cId="684590112" sldId="368"/>
            <ac:spMk id="13" creationId="{C42F7F56-BF48-4CED-BBCC-47DDEB57540E}"/>
          </ac:spMkLst>
        </pc:spChg>
        <pc:spChg chg="add mod">
          <ac:chgData name="Domonkos Márk" userId="5b754e74-2ec2-4aaf-b9f5-cf8f0656bdfa" providerId="ADAL" clId="{F4C2286D-0DBE-4644-A538-34A6C903FB9C}" dt="2022-01-17T13:51:53.269" v="11059" actId="1076"/>
          <ac:spMkLst>
            <pc:docMk/>
            <pc:sldMk cId="684590112" sldId="368"/>
            <ac:spMk id="14" creationId="{08C7C700-C405-4E6F-A309-3F124405650F}"/>
          </ac:spMkLst>
        </pc:spChg>
        <pc:spChg chg="add mod">
          <ac:chgData name="Domonkos Márk" userId="5b754e74-2ec2-4aaf-b9f5-cf8f0656bdfa" providerId="ADAL" clId="{F4C2286D-0DBE-4644-A538-34A6C903FB9C}" dt="2022-01-17T13:51:53.269" v="11059" actId="1076"/>
          <ac:spMkLst>
            <pc:docMk/>
            <pc:sldMk cId="684590112" sldId="368"/>
            <ac:spMk id="15" creationId="{2D69FDC2-8E96-4E85-A05D-3E14B7E5B42A}"/>
          </ac:spMkLst>
        </pc:spChg>
        <pc:spChg chg="add mod">
          <ac:chgData name="Domonkos Márk" userId="5b754e74-2ec2-4aaf-b9f5-cf8f0656bdfa" providerId="ADAL" clId="{F4C2286D-0DBE-4644-A538-34A6C903FB9C}" dt="2022-01-17T13:51:53.269" v="11059" actId="1076"/>
          <ac:spMkLst>
            <pc:docMk/>
            <pc:sldMk cId="684590112" sldId="368"/>
            <ac:spMk id="16" creationId="{54F0F061-1DD7-4B80-BDA6-0CD5375991E1}"/>
          </ac:spMkLst>
        </pc:spChg>
        <pc:spChg chg="add mod">
          <ac:chgData name="Domonkos Márk" userId="5b754e74-2ec2-4aaf-b9f5-cf8f0656bdfa" providerId="ADAL" clId="{F4C2286D-0DBE-4644-A538-34A6C903FB9C}" dt="2022-01-17T13:51:53.269" v="11059" actId="1076"/>
          <ac:spMkLst>
            <pc:docMk/>
            <pc:sldMk cId="684590112" sldId="368"/>
            <ac:spMk id="17" creationId="{652BF9C2-7458-4997-8957-5281106EEE38}"/>
          </ac:spMkLst>
        </pc:spChg>
        <pc:spChg chg="add mod">
          <ac:chgData name="Domonkos Márk" userId="5b754e74-2ec2-4aaf-b9f5-cf8f0656bdfa" providerId="ADAL" clId="{F4C2286D-0DBE-4644-A538-34A6C903FB9C}" dt="2022-01-17T13:51:53.269" v="11059" actId="1076"/>
          <ac:spMkLst>
            <pc:docMk/>
            <pc:sldMk cId="684590112" sldId="368"/>
            <ac:spMk id="18" creationId="{0F952F86-EDC9-4A5A-9B95-0D52250D1092}"/>
          </ac:spMkLst>
        </pc:spChg>
        <pc:spChg chg="add mod">
          <ac:chgData name="Domonkos Márk" userId="5b754e74-2ec2-4aaf-b9f5-cf8f0656bdfa" providerId="ADAL" clId="{F4C2286D-0DBE-4644-A538-34A6C903FB9C}" dt="2022-01-17T13:51:53.269" v="11059" actId="1076"/>
          <ac:spMkLst>
            <pc:docMk/>
            <pc:sldMk cId="684590112" sldId="368"/>
            <ac:spMk id="19" creationId="{6220A22F-4386-4EE3-9A3D-BB3850E8E547}"/>
          </ac:spMkLst>
        </pc:spChg>
        <pc:spChg chg="add mod">
          <ac:chgData name="Domonkos Márk" userId="5b754e74-2ec2-4aaf-b9f5-cf8f0656bdfa" providerId="ADAL" clId="{F4C2286D-0DBE-4644-A538-34A6C903FB9C}" dt="2022-01-17T13:51:53.269" v="11059" actId="1076"/>
          <ac:spMkLst>
            <pc:docMk/>
            <pc:sldMk cId="684590112" sldId="368"/>
            <ac:spMk id="20" creationId="{DF10C0C3-C80F-4011-AE10-24112773A3F2}"/>
          </ac:spMkLst>
        </pc:spChg>
        <pc:spChg chg="add mod">
          <ac:chgData name="Domonkos Márk" userId="5b754e74-2ec2-4aaf-b9f5-cf8f0656bdfa" providerId="ADAL" clId="{F4C2286D-0DBE-4644-A538-34A6C903FB9C}" dt="2022-01-17T13:51:53.269" v="11059" actId="1076"/>
          <ac:spMkLst>
            <pc:docMk/>
            <pc:sldMk cId="684590112" sldId="368"/>
            <ac:spMk id="21" creationId="{AFF87BA6-E7A1-452B-BFA4-13F683F3A9DD}"/>
          </ac:spMkLst>
        </pc:spChg>
        <pc:spChg chg="add mod">
          <ac:chgData name="Domonkos Márk" userId="5b754e74-2ec2-4aaf-b9f5-cf8f0656bdfa" providerId="ADAL" clId="{F4C2286D-0DBE-4644-A538-34A6C903FB9C}" dt="2022-01-17T13:51:53.269" v="11059" actId="1076"/>
          <ac:spMkLst>
            <pc:docMk/>
            <pc:sldMk cId="684590112" sldId="368"/>
            <ac:spMk id="22" creationId="{42C44BFA-8F7B-44B3-A484-5A7406CB44D5}"/>
          </ac:spMkLst>
        </pc:spChg>
        <pc:spChg chg="add mod">
          <ac:chgData name="Domonkos Márk" userId="5b754e74-2ec2-4aaf-b9f5-cf8f0656bdfa" providerId="ADAL" clId="{F4C2286D-0DBE-4644-A538-34A6C903FB9C}" dt="2022-01-17T13:51:53.269" v="11059" actId="1076"/>
          <ac:spMkLst>
            <pc:docMk/>
            <pc:sldMk cId="684590112" sldId="368"/>
            <ac:spMk id="23" creationId="{F1EEF364-338B-4C2F-89B5-99B0A4FE4B28}"/>
          </ac:spMkLst>
        </pc:spChg>
        <pc:spChg chg="add mod">
          <ac:chgData name="Domonkos Márk" userId="5b754e74-2ec2-4aaf-b9f5-cf8f0656bdfa" providerId="ADAL" clId="{F4C2286D-0DBE-4644-A538-34A6C903FB9C}" dt="2022-01-17T13:51:53.269" v="11059" actId="1076"/>
          <ac:spMkLst>
            <pc:docMk/>
            <pc:sldMk cId="684590112" sldId="368"/>
            <ac:spMk id="24" creationId="{CE9F34B0-42B1-44AB-8AD6-F661A3801A44}"/>
          </ac:spMkLst>
        </pc:spChg>
        <pc:spChg chg="add mod">
          <ac:chgData name="Domonkos Márk" userId="5b754e74-2ec2-4aaf-b9f5-cf8f0656bdfa" providerId="ADAL" clId="{F4C2286D-0DBE-4644-A538-34A6C903FB9C}" dt="2022-01-17T13:51:53.269" v="11059" actId="1076"/>
          <ac:spMkLst>
            <pc:docMk/>
            <pc:sldMk cId="684590112" sldId="368"/>
            <ac:spMk id="25" creationId="{61C756A6-4037-4E11-8F03-CD824B09CD46}"/>
          </ac:spMkLst>
        </pc:spChg>
        <pc:spChg chg="add mod">
          <ac:chgData name="Domonkos Márk" userId="5b754e74-2ec2-4aaf-b9f5-cf8f0656bdfa" providerId="ADAL" clId="{F4C2286D-0DBE-4644-A538-34A6C903FB9C}" dt="2022-01-17T13:51:53.269" v="11059" actId="1076"/>
          <ac:spMkLst>
            <pc:docMk/>
            <pc:sldMk cId="684590112" sldId="368"/>
            <ac:spMk id="26" creationId="{3971E14F-2EFD-4F28-9EDC-18DF4F28EA59}"/>
          </ac:spMkLst>
        </pc:spChg>
        <pc:spChg chg="add mod">
          <ac:chgData name="Domonkos Márk" userId="5b754e74-2ec2-4aaf-b9f5-cf8f0656bdfa" providerId="ADAL" clId="{F4C2286D-0DBE-4644-A538-34A6C903FB9C}" dt="2022-01-17T13:51:53.269" v="11059" actId="1076"/>
          <ac:spMkLst>
            <pc:docMk/>
            <pc:sldMk cId="684590112" sldId="368"/>
            <ac:spMk id="27" creationId="{972333BF-BA4F-4A90-A587-408AD43CB541}"/>
          </ac:spMkLst>
        </pc:spChg>
        <pc:spChg chg="add mod">
          <ac:chgData name="Domonkos Márk" userId="5b754e74-2ec2-4aaf-b9f5-cf8f0656bdfa" providerId="ADAL" clId="{F4C2286D-0DBE-4644-A538-34A6C903FB9C}" dt="2022-01-17T13:51:53.269" v="11059" actId="1076"/>
          <ac:spMkLst>
            <pc:docMk/>
            <pc:sldMk cId="684590112" sldId="368"/>
            <ac:spMk id="28" creationId="{EDE26F9A-0B25-4641-BE86-6BBFFD24AD0E}"/>
          </ac:spMkLst>
        </pc:spChg>
        <pc:spChg chg="add mod">
          <ac:chgData name="Domonkos Márk" userId="5b754e74-2ec2-4aaf-b9f5-cf8f0656bdfa" providerId="ADAL" clId="{F4C2286D-0DBE-4644-A538-34A6C903FB9C}" dt="2022-01-17T13:51:53.269" v="11059" actId="1076"/>
          <ac:spMkLst>
            <pc:docMk/>
            <pc:sldMk cId="684590112" sldId="368"/>
            <ac:spMk id="29" creationId="{FB446433-03EB-4EDC-8AA3-6122817CB1A9}"/>
          </ac:spMkLst>
        </pc:spChg>
      </pc:sldChg>
      <pc:sldChg chg="modSp new mod">
        <pc:chgData name="Domonkos Márk" userId="5b754e74-2ec2-4aaf-b9f5-cf8f0656bdfa" providerId="ADAL" clId="{F4C2286D-0DBE-4644-A538-34A6C903FB9C}" dt="2022-01-17T13:54:27.744" v="11121" actId="14100"/>
        <pc:sldMkLst>
          <pc:docMk/>
          <pc:sldMk cId="3976540909" sldId="368"/>
        </pc:sldMkLst>
        <pc:spChg chg="mod">
          <ac:chgData name="Domonkos Márk" userId="5b754e74-2ec2-4aaf-b9f5-cf8f0656bdfa" providerId="ADAL" clId="{F4C2286D-0DBE-4644-A538-34A6C903FB9C}" dt="2022-01-17T13:54:27.744" v="11121" actId="14100"/>
          <ac:spMkLst>
            <pc:docMk/>
            <pc:sldMk cId="3976540909" sldId="368"/>
            <ac:spMk id="2" creationId="{C0EE78AC-D097-4366-87B5-1C6624704A09}"/>
          </ac:spMkLst>
        </pc:spChg>
        <pc:spChg chg="mod">
          <ac:chgData name="Domonkos Márk" userId="5b754e74-2ec2-4aaf-b9f5-cf8f0656bdfa" providerId="ADAL" clId="{F4C2286D-0DBE-4644-A538-34A6C903FB9C}" dt="2022-01-17T13:52:52.063" v="11095" actId="20577"/>
          <ac:spMkLst>
            <pc:docMk/>
            <pc:sldMk cId="3976540909" sldId="368"/>
            <ac:spMk id="6" creationId="{CC38FCEF-CC0A-4DBF-861B-B217B2406985}"/>
          </ac:spMkLst>
        </pc:spChg>
      </pc:sldChg>
      <pc:sldChg chg="addSp modSp new mod">
        <pc:chgData name="Domonkos Márk" userId="5b754e74-2ec2-4aaf-b9f5-cf8f0656bdfa" providerId="ADAL" clId="{F4C2286D-0DBE-4644-A538-34A6C903FB9C}" dt="2022-01-17T13:55:41.091" v="11136" actId="1076"/>
        <pc:sldMkLst>
          <pc:docMk/>
          <pc:sldMk cId="4138690208" sldId="369"/>
        </pc:sldMkLst>
        <pc:spChg chg="mod">
          <ac:chgData name="Domonkos Márk" userId="5b754e74-2ec2-4aaf-b9f5-cf8f0656bdfa" providerId="ADAL" clId="{F4C2286D-0DBE-4644-A538-34A6C903FB9C}" dt="2022-01-17T13:55:32.115" v="11132" actId="14100"/>
          <ac:spMkLst>
            <pc:docMk/>
            <pc:sldMk cId="4138690208" sldId="369"/>
            <ac:spMk id="2" creationId="{5CE60339-DFE3-42C7-80CC-F401073D707F}"/>
          </ac:spMkLst>
        </pc:spChg>
        <pc:spChg chg="mod">
          <ac:chgData name="Domonkos Márk" userId="5b754e74-2ec2-4aaf-b9f5-cf8f0656bdfa" providerId="ADAL" clId="{F4C2286D-0DBE-4644-A538-34A6C903FB9C}" dt="2022-01-17T13:54:47.277" v="11125"/>
          <ac:spMkLst>
            <pc:docMk/>
            <pc:sldMk cId="4138690208" sldId="369"/>
            <ac:spMk id="6" creationId="{6952C86B-490B-44B9-84EA-BA9EF761B1AF}"/>
          </ac:spMkLst>
        </pc:spChg>
        <pc:picChg chg="add mod">
          <ac:chgData name="Domonkos Márk" userId="5b754e74-2ec2-4aaf-b9f5-cf8f0656bdfa" providerId="ADAL" clId="{F4C2286D-0DBE-4644-A538-34A6C903FB9C}" dt="2022-01-17T13:55:41.091" v="11136" actId="1076"/>
          <ac:picMkLst>
            <pc:docMk/>
            <pc:sldMk cId="4138690208" sldId="369"/>
            <ac:picMk id="7" creationId="{19201534-820C-4E76-9C91-AF1795EBBA4A}"/>
          </ac:picMkLst>
        </pc:picChg>
      </pc:sldChg>
      <pc:sldChg chg="modSp new mod ord">
        <pc:chgData name="Domonkos Márk" userId="5b754e74-2ec2-4aaf-b9f5-cf8f0656bdfa" providerId="ADAL" clId="{F4C2286D-0DBE-4644-A538-34A6C903FB9C}" dt="2022-01-17T14:02:49.972" v="11336" actId="27636"/>
        <pc:sldMkLst>
          <pc:docMk/>
          <pc:sldMk cId="2040079048" sldId="370"/>
        </pc:sldMkLst>
        <pc:spChg chg="mod">
          <ac:chgData name="Domonkos Márk" userId="5b754e74-2ec2-4aaf-b9f5-cf8f0656bdfa" providerId="ADAL" clId="{F4C2286D-0DBE-4644-A538-34A6C903FB9C}" dt="2022-01-17T14:02:49.972" v="11336" actId="27636"/>
          <ac:spMkLst>
            <pc:docMk/>
            <pc:sldMk cId="2040079048" sldId="370"/>
            <ac:spMk id="2" creationId="{42F014B0-7FDA-4C64-AE58-8CA487FEFFD0}"/>
          </ac:spMkLst>
        </pc:spChg>
        <pc:spChg chg="mod">
          <ac:chgData name="Domonkos Márk" userId="5b754e74-2ec2-4aaf-b9f5-cf8f0656bdfa" providerId="ADAL" clId="{F4C2286D-0DBE-4644-A538-34A6C903FB9C}" dt="2022-01-17T14:02:21.609" v="11333" actId="20577"/>
          <ac:spMkLst>
            <pc:docMk/>
            <pc:sldMk cId="2040079048" sldId="370"/>
            <ac:spMk id="6" creationId="{027C749B-3027-4C5D-BE53-A2E532605F8A}"/>
          </ac:spMkLst>
        </pc:spChg>
      </pc:sldChg>
      <pc:sldChg chg="addSp modSp new mod">
        <pc:chgData name="Domonkos Márk" userId="5b754e74-2ec2-4aaf-b9f5-cf8f0656bdfa" providerId="ADAL" clId="{F4C2286D-0DBE-4644-A538-34A6C903FB9C}" dt="2022-01-17T13:58:02.067" v="11189" actId="1076"/>
        <pc:sldMkLst>
          <pc:docMk/>
          <pc:sldMk cId="3986732921" sldId="371"/>
        </pc:sldMkLst>
        <pc:spChg chg="mod">
          <ac:chgData name="Domonkos Márk" userId="5b754e74-2ec2-4aaf-b9f5-cf8f0656bdfa" providerId="ADAL" clId="{F4C2286D-0DBE-4644-A538-34A6C903FB9C}" dt="2022-01-17T13:57:51.498" v="11185" actId="6549"/>
          <ac:spMkLst>
            <pc:docMk/>
            <pc:sldMk cId="3986732921" sldId="371"/>
            <ac:spMk id="2" creationId="{582F72D2-4F87-47C0-B97C-1DB2FEDCE8A2}"/>
          </ac:spMkLst>
        </pc:spChg>
        <pc:spChg chg="mod">
          <ac:chgData name="Domonkos Márk" userId="5b754e74-2ec2-4aaf-b9f5-cf8f0656bdfa" providerId="ADAL" clId="{F4C2286D-0DBE-4644-A538-34A6C903FB9C}" dt="2022-01-17T13:57:32.003" v="11179" actId="20577"/>
          <ac:spMkLst>
            <pc:docMk/>
            <pc:sldMk cId="3986732921" sldId="371"/>
            <ac:spMk id="6" creationId="{9D6B988D-9CF8-4021-BEBF-F734BCFF1F26}"/>
          </ac:spMkLst>
        </pc:spChg>
        <pc:picChg chg="add mod">
          <ac:chgData name="Domonkos Márk" userId="5b754e74-2ec2-4aaf-b9f5-cf8f0656bdfa" providerId="ADAL" clId="{F4C2286D-0DBE-4644-A538-34A6C903FB9C}" dt="2022-01-17T13:58:02.067" v="11189" actId="1076"/>
          <ac:picMkLst>
            <pc:docMk/>
            <pc:sldMk cId="3986732921" sldId="371"/>
            <ac:picMk id="7" creationId="{BBBFEF92-9046-43F0-BC45-F44A47F5D45A}"/>
          </ac:picMkLst>
        </pc:picChg>
      </pc:sldChg>
      <pc:sldChg chg="modSp new mod">
        <pc:chgData name="Domonkos Márk" userId="5b754e74-2ec2-4aaf-b9f5-cf8f0656bdfa" providerId="ADAL" clId="{F4C2286D-0DBE-4644-A538-34A6C903FB9C}" dt="2022-01-17T13:59:29.538" v="11236" actId="207"/>
        <pc:sldMkLst>
          <pc:docMk/>
          <pc:sldMk cId="3672527986" sldId="372"/>
        </pc:sldMkLst>
        <pc:spChg chg="mod">
          <ac:chgData name="Domonkos Márk" userId="5b754e74-2ec2-4aaf-b9f5-cf8f0656bdfa" providerId="ADAL" clId="{F4C2286D-0DBE-4644-A538-34A6C903FB9C}" dt="2022-01-17T13:59:29.538" v="11236" actId="207"/>
          <ac:spMkLst>
            <pc:docMk/>
            <pc:sldMk cId="3672527986" sldId="372"/>
            <ac:spMk id="2" creationId="{940094C9-49AA-400C-BBBC-79583DE70DAA}"/>
          </ac:spMkLst>
        </pc:spChg>
        <pc:spChg chg="mod">
          <ac:chgData name="Domonkos Márk" userId="5b754e74-2ec2-4aaf-b9f5-cf8f0656bdfa" providerId="ADAL" clId="{F4C2286D-0DBE-4644-A538-34A6C903FB9C}" dt="2022-01-17T13:58:30.815" v="11226" actId="20577"/>
          <ac:spMkLst>
            <pc:docMk/>
            <pc:sldMk cId="3672527986" sldId="372"/>
            <ac:spMk id="6" creationId="{E2FEA563-D59C-47F3-B91D-DFB25FF29A46}"/>
          </ac:spMkLst>
        </pc:spChg>
      </pc:sldChg>
      <pc:sldChg chg="modSp new mod">
        <pc:chgData name="Domonkos Márk" userId="5b754e74-2ec2-4aaf-b9f5-cf8f0656bdfa" providerId="ADAL" clId="{F4C2286D-0DBE-4644-A538-34A6C903FB9C}" dt="2022-01-17T14:00:51.186" v="11283" actId="207"/>
        <pc:sldMkLst>
          <pc:docMk/>
          <pc:sldMk cId="2190060610" sldId="373"/>
        </pc:sldMkLst>
        <pc:spChg chg="mod">
          <ac:chgData name="Domonkos Márk" userId="5b754e74-2ec2-4aaf-b9f5-cf8f0656bdfa" providerId="ADAL" clId="{F4C2286D-0DBE-4644-A538-34A6C903FB9C}" dt="2022-01-17T14:00:51.186" v="11283" actId="207"/>
          <ac:spMkLst>
            <pc:docMk/>
            <pc:sldMk cId="2190060610" sldId="373"/>
            <ac:spMk id="2" creationId="{3BB5806E-047A-4A59-8C3D-CCA7C34C7AEF}"/>
          </ac:spMkLst>
        </pc:spChg>
        <pc:spChg chg="mod">
          <ac:chgData name="Domonkos Márk" userId="5b754e74-2ec2-4aaf-b9f5-cf8f0656bdfa" providerId="ADAL" clId="{F4C2286D-0DBE-4644-A538-34A6C903FB9C}" dt="2022-01-17T13:59:55.055" v="11273" actId="20577"/>
          <ac:spMkLst>
            <pc:docMk/>
            <pc:sldMk cId="2190060610" sldId="373"/>
            <ac:spMk id="6" creationId="{B5BF1515-013A-4D09-AB81-C62BF3F45193}"/>
          </ac:spMkLst>
        </pc:spChg>
      </pc:sldChg>
      <pc:sldChg chg="addSp delSp modSp new mod">
        <pc:chgData name="Domonkos Márk" userId="5b754e74-2ec2-4aaf-b9f5-cf8f0656bdfa" providerId="ADAL" clId="{F4C2286D-0DBE-4644-A538-34A6C903FB9C}" dt="2022-01-17T14:01:16.203" v="11303"/>
        <pc:sldMkLst>
          <pc:docMk/>
          <pc:sldMk cId="3412351051" sldId="374"/>
        </pc:sldMkLst>
        <pc:spChg chg="del">
          <ac:chgData name="Domonkos Márk" userId="5b754e74-2ec2-4aaf-b9f5-cf8f0656bdfa" providerId="ADAL" clId="{F4C2286D-0DBE-4644-A538-34A6C903FB9C}" dt="2022-01-17T14:01:16.203" v="11303"/>
          <ac:spMkLst>
            <pc:docMk/>
            <pc:sldMk cId="3412351051" sldId="374"/>
            <ac:spMk id="2" creationId="{E425D095-E9CC-43A0-8AAA-1392102C5B9A}"/>
          </ac:spMkLst>
        </pc:spChg>
        <pc:spChg chg="mod">
          <ac:chgData name="Domonkos Márk" userId="5b754e74-2ec2-4aaf-b9f5-cf8f0656bdfa" providerId="ADAL" clId="{F4C2286D-0DBE-4644-A538-34A6C903FB9C}" dt="2022-01-17T14:01:12.114" v="11302" actId="20577"/>
          <ac:spMkLst>
            <pc:docMk/>
            <pc:sldMk cId="3412351051" sldId="374"/>
            <ac:spMk id="6" creationId="{2D907CD5-E0B9-4A9D-9C69-12BE8F628944}"/>
          </ac:spMkLst>
        </pc:spChg>
        <pc:picChg chg="add mod">
          <ac:chgData name="Domonkos Márk" userId="5b754e74-2ec2-4aaf-b9f5-cf8f0656bdfa" providerId="ADAL" clId="{F4C2286D-0DBE-4644-A538-34A6C903FB9C}" dt="2022-01-17T14:01:16.203" v="11303"/>
          <ac:picMkLst>
            <pc:docMk/>
            <pc:sldMk cId="3412351051" sldId="374"/>
            <ac:picMk id="7" creationId="{DAD68140-056F-4AFF-9C95-280D69004BC3}"/>
          </ac:picMkLst>
        </pc:picChg>
      </pc:sldChg>
      <pc:sldChg chg="addSp delSp modSp new mod">
        <pc:chgData name="Domonkos Márk" userId="5b754e74-2ec2-4aaf-b9f5-cf8f0656bdfa" providerId="ADAL" clId="{F4C2286D-0DBE-4644-A538-34A6C903FB9C}" dt="2022-01-17T14:01:36.297" v="11323"/>
        <pc:sldMkLst>
          <pc:docMk/>
          <pc:sldMk cId="230137893" sldId="375"/>
        </pc:sldMkLst>
        <pc:spChg chg="del">
          <ac:chgData name="Domonkos Márk" userId="5b754e74-2ec2-4aaf-b9f5-cf8f0656bdfa" providerId="ADAL" clId="{F4C2286D-0DBE-4644-A538-34A6C903FB9C}" dt="2022-01-17T14:01:36.297" v="11323"/>
          <ac:spMkLst>
            <pc:docMk/>
            <pc:sldMk cId="230137893" sldId="375"/>
            <ac:spMk id="2" creationId="{1CE7ED9E-F343-441B-ADC5-9C5A2CD781B2}"/>
          </ac:spMkLst>
        </pc:spChg>
        <pc:spChg chg="mod">
          <ac:chgData name="Domonkos Márk" userId="5b754e74-2ec2-4aaf-b9f5-cf8f0656bdfa" providerId="ADAL" clId="{F4C2286D-0DBE-4644-A538-34A6C903FB9C}" dt="2022-01-17T14:01:26.626" v="11322" actId="20577"/>
          <ac:spMkLst>
            <pc:docMk/>
            <pc:sldMk cId="230137893" sldId="375"/>
            <ac:spMk id="6" creationId="{16AFD8B0-3805-45E3-B9C6-37D0150E9E26}"/>
          </ac:spMkLst>
        </pc:spChg>
        <pc:picChg chg="add mod">
          <ac:chgData name="Domonkos Márk" userId="5b754e74-2ec2-4aaf-b9f5-cf8f0656bdfa" providerId="ADAL" clId="{F4C2286D-0DBE-4644-A538-34A6C903FB9C}" dt="2022-01-17T14:01:36.297" v="11323"/>
          <ac:picMkLst>
            <pc:docMk/>
            <pc:sldMk cId="230137893" sldId="375"/>
            <ac:picMk id="7" creationId="{75498049-15BA-45BD-9549-CFDB207B31CB}"/>
          </ac:picMkLst>
        </pc:picChg>
      </pc:sldChg>
      <pc:sldChg chg="modSp new mod">
        <pc:chgData name="Domonkos Márk" userId="5b754e74-2ec2-4aaf-b9f5-cf8f0656bdfa" providerId="ADAL" clId="{F4C2286D-0DBE-4644-A538-34A6C903FB9C}" dt="2022-01-17T14:04:48.721" v="11358" actId="27636"/>
        <pc:sldMkLst>
          <pc:docMk/>
          <pc:sldMk cId="2327591899" sldId="376"/>
        </pc:sldMkLst>
        <pc:spChg chg="mod">
          <ac:chgData name="Domonkos Márk" userId="5b754e74-2ec2-4aaf-b9f5-cf8f0656bdfa" providerId="ADAL" clId="{F4C2286D-0DBE-4644-A538-34A6C903FB9C}" dt="2022-01-17T14:04:48.721" v="11358" actId="27636"/>
          <ac:spMkLst>
            <pc:docMk/>
            <pc:sldMk cId="2327591899" sldId="376"/>
            <ac:spMk id="2" creationId="{7929D57A-9E3D-4D03-8A52-A13ADE2FEB4D}"/>
          </ac:spMkLst>
        </pc:spChg>
        <pc:spChg chg="mod">
          <ac:chgData name="Domonkos Márk" userId="5b754e74-2ec2-4aaf-b9f5-cf8f0656bdfa" providerId="ADAL" clId="{F4C2286D-0DBE-4644-A538-34A6C903FB9C}" dt="2022-01-17T14:03:38.962" v="11352" actId="20577"/>
          <ac:spMkLst>
            <pc:docMk/>
            <pc:sldMk cId="2327591899" sldId="376"/>
            <ac:spMk id="6" creationId="{C23FF7A4-2AA1-4790-A0F8-91A9A3E2DA3E}"/>
          </ac:spMkLst>
        </pc:spChg>
      </pc:sldChg>
      <pc:sldChg chg="addSp modSp new mod">
        <pc:chgData name="Domonkos Márk" userId="5b754e74-2ec2-4aaf-b9f5-cf8f0656bdfa" providerId="ADAL" clId="{F4C2286D-0DBE-4644-A538-34A6C903FB9C}" dt="2022-01-17T14:06:33.819" v="11405" actId="14100"/>
        <pc:sldMkLst>
          <pc:docMk/>
          <pc:sldMk cId="3670116815" sldId="377"/>
        </pc:sldMkLst>
        <pc:spChg chg="mod">
          <ac:chgData name="Domonkos Márk" userId="5b754e74-2ec2-4aaf-b9f5-cf8f0656bdfa" providerId="ADAL" clId="{F4C2286D-0DBE-4644-A538-34A6C903FB9C}" dt="2022-01-17T14:06:02.216" v="11395" actId="27636"/>
          <ac:spMkLst>
            <pc:docMk/>
            <pc:sldMk cId="3670116815" sldId="377"/>
            <ac:spMk id="2" creationId="{FC3AA5EE-11F5-4A4C-92E0-2DC8FDF5C68F}"/>
          </ac:spMkLst>
        </pc:spChg>
        <pc:spChg chg="mod">
          <ac:chgData name="Domonkos Márk" userId="5b754e74-2ec2-4aaf-b9f5-cf8f0656bdfa" providerId="ADAL" clId="{F4C2286D-0DBE-4644-A538-34A6C903FB9C}" dt="2022-01-17T14:05:29.964" v="11387" actId="20577"/>
          <ac:spMkLst>
            <pc:docMk/>
            <pc:sldMk cId="3670116815" sldId="377"/>
            <ac:spMk id="6" creationId="{6C204702-DCED-4A8A-889E-40B690707030}"/>
          </ac:spMkLst>
        </pc:spChg>
        <pc:spChg chg="add mod">
          <ac:chgData name="Domonkos Márk" userId="5b754e74-2ec2-4aaf-b9f5-cf8f0656bdfa" providerId="ADAL" clId="{F4C2286D-0DBE-4644-A538-34A6C903FB9C}" dt="2022-01-17T14:06:30.580" v="11404" actId="1076"/>
          <ac:spMkLst>
            <pc:docMk/>
            <pc:sldMk cId="3670116815" sldId="377"/>
            <ac:spMk id="10" creationId="{5A88D391-C493-43AA-8ECB-7ABC41248442}"/>
          </ac:spMkLst>
        </pc:spChg>
        <pc:picChg chg="add mod">
          <ac:chgData name="Domonkos Márk" userId="5b754e74-2ec2-4aaf-b9f5-cf8f0656bdfa" providerId="ADAL" clId="{F4C2286D-0DBE-4644-A538-34A6C903FB9C}" dt="2022-01-17T14:06:08.794" v="11398" actId="1076"/>
          <ac:picMkLst>
            <pc:docMk/>
            <pc:sldMk cId="3670116815" sldId="377"/>
            <ac:picMk id="7" creationId="{BF0B5B2C-752F-4ABD-8BFD-421412622ADF}"/>
          </ac:picMkLst>
        </pc:picChg>
        <pc:picChg chg="add mod">
          <ac:chgData name="Domonkos Márk" userId="5b754e74-2ec2-4aaf-b9f5-cf8f0656bdfa" providerId="ADAL" clId="{F4C2286D-0DBE-4644-A538-34A6C903FB9C}" dt="2022-01-17T14:06:33.819" v="11405" actId="14100"/>
          <ac:picMkLst>
            <pc:docMk/>
            <pc:sldMk cId="3670116815" sldId="377"/>
            <ac:picMk id="8" creationId="{C48B2EAB-CC35-4D70-8725-02BF81EBAF3D}"/>
          </ac:picMkLst>
        </pc:picChg>
      </pc:sldChg>
      <pc:sldChg chg="addSp modSp new mod">
        <pc:chgData name="Domonkos Márk" userId="5b754e74-2ec2-4aaf-b9f5-cf8f0656bdfa" providerId="ADAL" clId="{F4C2286D-0DBE-4644-A538-34A6C903FB9C}" dt="2022-01-17T14:08:20.731" v="11444" actId="1076"/>
        <pc:sldMkLst>
          <pc:docMk/>
          <pc:sldMk cId="2131053691" sldId="378"/>
        </pc:sldMkLst>
        <pc:spChg chg="mod">
          <ac:chgData name="Domonkos Márk" userId="5b754e74-2ec2-4aaf-b9f5-cf8f0656bdfa" providerId="ADAL" clId="{F4C2286D-0DBE-4644-A538-34A6C903FB9C}" dt="2022-01-17T14:08:07.594" v="11440" actId="14100"/>
          <ac:spMkLst>
            <pc:docMk/>
            <pc:sldMk cId="2131053691" sldId="378"/>
            <ac:spMk id="2" creationId="{D6E771DF-4473-404D-89F7-F2C81E04102B}"/>
          </ac:spMkLst>
        </pc:spChg>
        <pc:spChg chg="mod">
          <ac:chgData name="Domonkos Márk" userId="5b754e74-2ec2-4aaf-b9f5-cf8f0656bdfa" providerId="ADAL" clId="{F4C2286D-0DBE-4644-A538-34A6C903FB9C}" dt="2022-01-17T14:07:06.870" v="11407"/>
          <ac:spMkLst>
            <pc:docMk/>
            <pc:sldMk cId="2131053691" sldId="378"/>
            <ac:spMk id="6" creationId="{F8CED5A9-48CD-4ED1-BCD3-1E626A5B7810}"/>
          </ac:spMkLst>
        </pc:spChg>
        <pc:picChg chg="add mod">
          <ac:chgData name="Domonkos Márk" userId="5b754e74-2ec2-4aaf-b9f5-cf8f0656bdfa" providerId="ADAL" clId="{F4C2286D-0DBE-4644-A538-34A6C903FB9C}" dt="2022-01-17T14:08:20.731" v="11444" actId="1076"/>
          <ac:picMkLst>
            <pc:docMk/>
            <pc:sldMk cId="2131053691" sldId="378"/>
            <ac:picMk id="7" creationId="{E02826CA-7C4E-4150-80E1-E1F938FDDD02}"/>
          </ac:picMkLst>
        </pc:picChg>
      </pc:sldChg>
      <pc:sldChg chg="addSp modSp new mod">
        <pc:chgData name="Domonkos Márk" userId="5b754e74-2ec2-4aaf-b9f5-cf8f0656bdfa" providerId="ADAL" clId="{F4C2286D-0DBE-4644-A538-34A6C903FB9C}" dt="2022-01-17T14:11:09.078" v="11482" actId="1076"/>
        <pc:sldMkLst>
          <pc:docMk/>
          <pc:sldMk cId="2078213536" sldId="379"/>
        </pc:sldMkLst>
        <pc:spChg chg="mod">
          <ac:chgData name="Domonkos Márk" userId="5b754e74-2ec2-4aaf-b9f5-cf8f0656bdfa" providerId="ADAL" clId="{F4C2286D-0DBE-4644-A538-34A6C903FB9C}" dt="2022-01-17T14:09:07.816" v="11456" actId="27636"/>
          <ac:spMkLst>
            <pc:docMk/>
            <pc:sldMk cId="2078213536" sldId="379"/>
            <ac:spMk id="2" creationId="{4468E884-7F1E-4B4E-9ECA-2C3BD76DFF22}"/>
          </ac:spMkLst>
        </pc:spChg>
        <pc:spChg chg="mod">
          <ac:chgData name="Domonkos Márk" userId="5b754e74-2ec2-4aaf-b9f5-cf8f0656bdfa" providerId="ADAL" clId="{F4C2286D-0DBE-4644-A538-34A6C903FB9C}" dt="2022-01-17T14:08:43.317" v="11448"/>
          <ac:spMkLst>
            <pc:docMk/>
            <pc:sldMk cId="2078213536" sldId="379"/>
            <ac:spMk id="6" creationId="{DBC7B119-FC23-4CCE-89D1-0A659E6F0D0A}"/>
          </ac:spMkLst>
        </pc:spChg>
        <pc:spChg chg="mod">
          <ac:chgData name="Domonkos Márk" userId="5b754e74-2ec2-4aaf-b9f5-cf8f0656bdfa" providerId="ADAL" clId="{F4C2286D-0DBE-4644-A538-34A6C903FB9C}" dt="2022-01-17T14:09:16.143" v="11457"/>
          <ac:spMkLst>
            <pc:docMk/>
            <pc:sldMk cId="2078213536" sldId="379"/>
            <ac:spMk id="8" creationId="{C901574B-08D3-4408-8404-C0EF500C1603}"/>
          </ac:spMkLst>
        </pc:spChg>
        <pc:spChg chg="mod">
          <ac:chgData name="Domonkos Márk" userId="5b754e74-2ec2-4aaf-b9f5-cf8f0656bdfa" providerId="ADAL" clId="{F4C2286D-0DBE-4644-A538-34A6C903FB9C}" dt="2022-01-17T14:09:16.143" v="11457"/>
          <ac:spMkLst>
            <pc:docMk/>
            <pc:sldMk cId="2078213536" sldId="379"/>
            <ac:spMk id="9" creationId="{3A7EAE8B-404B-4047-B928-6826EE269660}"/>
          </ac:spMkLst>
        </pc:spChg>
        <pc:spChg chg="mod">
          <ac:chgData name="Domonkos Márk" userId="5b754e74-2ec2-4aaf-b9f5-cf8f0656bdfa" providerId="ADAL" clId="{F4C2286D-0DBE-4644-A538-34A6C903FB9C}" dt="2022-01-17T14:09:16.143" v="11457"/>
          <ac:spMkLst>
            <pc:docMk/>
            <pc:sldMk cId="2078213536" sldId="379"/>
            <ac:spMk id="10" creationId="{3A6E53AF-29BA-4BC8-BF16-1D079718699D}"/>
          </ac:spMkLst>
        </pc:spChg>
        <pc:spChg chg="mod">
          <ac:chgData name="Domonkos Márk" userId="5b754e74-2ec2-4aaf-b9f5-cf8f0656bdfa" providerId="ADAL" clId="{F4C2286D-0DBE-4644-A538-34A6C903FB9C}" dt="2022-01-17T14:09:16.143" v="11457"/>
          <ac:spMkLst>
            <pc:docMk/>
            <pc:sldMk cId="2078213536" sldId="379"/>
            <ac:spMk id="11" creationId="{FF3EA1AB-B784-4DDA-812B-C2D0BD2381C0}"/>
          </ac:spMkLst>
        </pc:spChg>
        <pc:spChg chg="mod">
          <ac:chgData name="Domonkos Márk" userId="5b754e74-2ec2-4aaf-b9f5-cf8f0656bdfa" providerId="ADAL" clId="{F4C2286D-0DBE-4644-A538-34A6C903FB9C}" dt="2022-01-17T14:09:16.143" v="11457"/>
          <ac:spMkLst>
            <pc:docMk/>
            <pc:sldMk cId="2078213536" sldId="379"/>
            <ac:spMk id="12" creationId="{24493F85-5413-4B4B-9E8A-B230466E0890}"/>
          </ac:spMkLst>
        </pc:spChg>
        <pc:spChg chg="mod">
          <ac:chgData name="Domonkos Márk" userId="5b754e74-2ec2-4aaf-b9f5-cf8f0656bdfa" providerId="ADAL" clId="{F4C2286D-0DBE-4644-A538-34A6C903FB9C}" dt="2022-01-17T14:09:16.143" v="11457"/>
          <ac:spMkLst>
            <pc:docMk/>
            <pc:sldMk cId="2078213536" sldId="379"/>
            <ac:spMk id="13" creationId="{924B571F-ED7A-451D-B2EB-983F27291532}"/>
          </ac:spMkLst>
        </pc:spChg>
        <pc:spChg chg="mod">
          <ac:chgData name="Domonkos Márk" userId="5b754e74-2ec2-4aaf-b9f5-cf8f0656bdfa" providerId="ADAL" clId="{F4C2286D-0DBE-4644-A538-34A6C903FB9C}" dt="2022-01-17T14:09:16.143" v="11457"/>
          <ac:spMkLst>
            <pc:docMk/>
            <pc:sldMk cId="2078213536" sldId="379"/>
            <ac:spMk id="14" creationId="{9588BEB7-1470-477B-ACC9-8983ADFA6E1F}"/>
          </ac:spMkLst>
        </pc:spChg>
        <pc:spChg chg="mod">
          <ac:chgData name="Domonkos Márk" userId="5b754e74-2ec2-4aaf-b9f5-cf8f0656bdfa" providerId="ADAL" clId="{F4C2286D-0DBE-4644-A538-34A6C903FB9C}" dt="2022-01-17T14:09:16.143" v="11457"/>
          <ac:spMkLst>
            <pc:docMk/>
            <pc:sldMk cId="2078213536" sldId="379"/>
            <ac:spMk id="15" creationId="{177FAABD-ABDE-4564-8874-5B1F313FBF4B}"/>
          </ac:spMkLst>
        </pc:spChg>
        <pc:spChg chg="mod">
          <ac:chgData name="Domonkos Márk" userId="5b754e74-2ec2-4aaf-b9f5-cf8f0656bdfa" providerId="ADAL" clId="{F4C2286D-0DBE-4644-A538-34A6C903FB9C}" dt="2022-01-17T14:09:16.143" v="11457"/>
          <ac:spMkLst>
            <pc:docMk/>
            <pc:sldMk cId="2078213536" sldId="379"/>
            <ac:spMk id="16" creationId="{22385871-06D6-476B-8DCE-0EA5D769199C}"/>
          </ac:spMkLst>
        </pc:spChg>
        <pc:spChg chg="mod">
          <ac:chgData name="Domonkos Márk" userId="5b754e74-2ec2-4aaf-b9f5-cf8f0656bdfa" providerId="ADAL" clId="{F4C2286D-0DBE-4644-A538-34A6C903FB9C}" dt="2022-01-17T14:09:16.143" v="11457"/>
          <ac:spMkLst>
            <pc:docMk/>
            <pc:sldMk cId="2078213536" sldId="379"/>
            <ac:spMk id="17" creationId="{D0B976CC-9B1C-4AA2-B137-9E85959B2F59}"/>
          </ac:spMkLst>
        </pc:spChg>
        <pc:spChg chg="mod">
          <ac:chgData name="Domonkos Márk" userId="5b754e74-2ec2-4aaf-b9f5-cf8f0656bdfa" providerId="ADAL" clId="{F4C2286D-0DBE-4644-A538-34A6C903FB9C}" dt="2022-01-17T14:09:16.143" v="11457"/>
          <ac:spMkLst>
            <pc:docMk/>
            <pc:sldMk cId="2078213536" sldId="379"/>
            <ac:spMk id="18" creationId="{249EDA05-90D2-4F47-8E23-CBEF1346889A}"/>
          </ac:spMkLst>
        </pc:spChg>
        <pc:spChg chg="mod">
          <ac:chgData name="Domonkos Márk" userId="5b754e74-2ec2-4aaf-b9f5-cf8f0656bdfa" providerId="ADAL" clId="{F4C2286D-0DBE-4644-A538-34A6C903FB9C}" dt="2022-01-17T14:09:16.143" v="11457"/>
          <ac:spMkLst>
            <pc:docMk/>
            <pc:sldMk cId="2078213536" sldId="379"/>
            <ac:spMk id="19" creationId="{F7BAAC6A-3C07-40B3-937B-9DF67716297A}"/>
          </ac:spMkLst>
        </pc:spChg>
        <pc:spChg chg="mod">
          <ac:chgData name="Domonkos Márk" userId="5b754e74-2ec2-4aaf-b9f5-cf8f0656bdfa" providerId="ADAL" clId="{F4C2286D-0DBE-4644-A538-34A6C903FB9C}" dt="2022-01-17T14:09:16.143" v="11457"/>
          <ac:spMkLst>
            <pc:docMk/>
            <pc:sldMk cId="2078213536" sldId="379"/>
            <ac:spMk id="20" creationId="{782C9476-A676-4D7E-94B6-A99E74BAB053}"/>
          </ac:spMkLst>
        </pc:spChg>
        <pc:spChg chg="mod">
          <ac:chgData name="Domonkos Márk" userId="5b754e74-2ec2-4aaf-b9f5-cf8f0656bdfa" providerId="ADAL" clId="{F4C2286D-0DBE-4644-A538-34A6C903FB9C}" dt="2022-01-17T14:09:16.143" v="11457"/>
          <ac:spMkLst>
            <pc:docMk/>
            <pc:sldMk cId="2078213536" sldId="379"/>
            <ac:spMk id="21" creationId="{1DE7742B-ED08-4313-ADB9-B9CEED956C5B}"/>
          </ac:spMkLst>
        </pc:spChg>
        <pc:spChg chg="mod">
          <ac:chgData name="Domonkos Márk" userId="5b754e74-2ec2-4aaf-b9f5-cf8f0656bdfa" providerId="ADAL" clId="{F4C2286D-0DBE-4644-A538-34A6C903FB9C}" dt="2022-01-17T14:09:16.143" v="11457"/>
          <ac:spMkLst>
            <pc:docMk/>
            <pc:sldMk cId="2078213536" sldId="379"/>
            <ac:spMk id="22" creationId="{1F69FF1F-4AFC-4786-B45A-5147A1CC455C}"/>
          </ac:spMkLst>
        </pc:spChg>
        <pc:spChg chg="mod">
          <ac:chgData name="Domonkos Márk" userId="5b754e74-2ec2-4aaf-b9f5-cf8f0656bdfa" providerId="ADAL" clId="{F4C2286D-0DBE-4644-A538-34A6C903FB9C}" dt="2022-01-17T14:09:16.143" v="11457"/>
          <ac:spMkLst>
            <pc:docMk/>
            <pc:sldMk cId="2078213536" sldId="379"/>
            <ac:spMk id="23" creationId="{C03BFED1-E42E-4F16-8D5A-729A4D85A170}"/>
          </ac:spMkLst>
        </pc:spChg>
        <pc:spChg chg="mod">
          <ac:chgData name="Domonkos Márk" userId="5b754e74-2ec2-4aaf-b9f5-cf8f0656bdfa" providerId="ADAL" clId="{F4C2286D-0DBE-4644-A538-34A6C903FB9C}" dt="2022-01-17T14:09:16.143" v="11457"/>
          <ac:spMkLst>
            <pc:docMk/>
            <pc:sldMk cId="2078213536" sldId="379"/>
            <ac:spMk id="24" creationId="{42FCBC4C-A7D4-49D4-9BEE-28D0EB71B7FA}"/>
          </ac:spMkLst>
        </pc:spChg>
        <pc:spChg chg="mod">
          <ac:chgData name="Domonkos Márk" userId="5b754e74-2ec2-4aaf-b9f5-cf8f0656bdfa" providerId="ADAL" clId="{F4C2286D-0DBE-4644-A538-34A6C903FB9C}" dt="2022-01-17T14:09:16.143" v="11457"/>
          <ac:spMkLst>
            <pc:docMk/>
            <pc:sldMk cId="2078213536" sldId="379"/>
            <ac:spMk id="25" creationId="{5281DB99-5D7B-4CD6-86B9-61CBAE18DFD2}"/>
          </ac:spMkLst>
        </pc:spChg>
        <pc:spChg chg="mod">
          <ac:chgData name="Domonkos Márk" userId="5b754e74-2ec2-4aaf-b9f5-cf8f0656bdfa" providerId="ADAL" clId="{F4C2286D-0DBE-4644-A538-34A6C903FB9C}" dt="2022-01-17T14:09:16.143" v="11457"/>
          <ac:spMkLst>
            <pc:docMk/>
            <pc:sldMk cId="2078213536" sldId="379"/>
            <ac:spMk id="26" creationId="{E3D5A667-F4F6-42A3-9A6C-057428D84E20}"/>
          </ac:spMkLst>
        </pc:spChg>
        <pc:spChg chg="mod">
          <ac:chgData name="Domonkos Márk" userId="5b754e74-2ec2-4aaf-b9f5-cf8f0656bdfa" providerId="ADAL" clId="{F4C2286D-0DBE-4644-A538-34A6C903FB9C}" dt="2022-01-17T14:09:16.143" v="11457"/>
          <ac:spMkLst>
            <pc:docMk/>
            <pc:sldMk cId="2078213536" sldId="379"/>
            <ac:spMk id="27" creationId="{92DE1A5B-61ED-45DC-9500-107023A1433B}"/>
          </ac:spMkLst>
        </pc:spChg>
        <pc:spChg chg="mod">
          <ac:chgData name="Domonkos Márk" userId="5b754e74-2ec2-4aaf-b9f5-cf8f0656bdfa" providerId="ADAL" clId="{F4C2286D-0DBE-4644-A538-34A6C903FB9C}" dt="2022-01-17T14:09:16.143" v="11457"/>
          <ac:spMkLst>
            <pc:docMk/>
            <pc:sldMk cId="2078213536" sldId="379"/>
            <ac:spMk id="28" creationId="{C7C974D6-521E-412D-9012-44F87F0285F9}"/>
          </ac:spMkLst>
        </pc:spChg>
        <pc:spChg chg="mod">
          <ac:chgData name="Domonkos Márk" userId="5b754e74-2ec2-4aaf-b9f5-cf8f0656bdfa" providerId="ADAL" clId="{F4C2286D-0DBE-4644-A538-34A6C903FB9C}" dt="2022-01-17T14:09:16.143" v="11457"/>
          <ac:spMkLst>
            <pc:docMk/>
            <pc:sldMk cId="2078213536" sldId="379"/>
            <ac:spMk id="29" creationId="{A64331DD-CF45-4849-B2D0-00B863EFF178}"/>
          </ac:spMkLst>
        </pc:spChg>
        <pc:spChg chg="mod">
          <ac:chgData name="Domonkos Márk" userId="5b754e74-2ec2-4aaf-b9f5-cf8f0656bdfa" providerId="ADAL" clId="{F4C2286D-0DBE-4644-A538-34A6C903FB9C}" dt="2022-01-17T14:09:16.143" v="11457"/>
          <ac:spMkLst>
            <pc:docMk/>
            <pc:sldMk cId="2078213536" sldId="379"/>
            <ac:spMk id="30" creationId="{9339CAF3-885B-4E8D-82D2-1B01EF8E0650}"/>
          </ac:spMkLst>
        </pc:spChg>
        <pc:spChg chg="mod">
          <ac:chgData name="Domonkos Márk" userId="5b754e74-2ec2-4aaf-b9f5-cf8f0656bdfa" providerId="ADAL" clId="{F4C2286D-0DBE-4644-A538-34A6C903FB9C}" dt="2022-01-17T14:09:16.143" v="11457"/>
          <ac:spMkLst>
            <pc:docMk/>
            <pc:sldMk cId="2078213536" sldId="379"/>
            <ac:spMk id="31" creationId="{F4A94CAC-86EB-445A-955E-872E66A2DE34}"/>
          </ac:spMkLst>
        </pc:spChg>
        <pc:spChg chg="mod">
          <ac:chgData name="Domonkos Márk" userId="5b754e74-2ec2-4aaf-b9f5-cf8f0656bdfa" providerId="ADAL" clId="{F4C2286D-0DBE-4644-A538-34A6C903FB9C}" dt="2022-01-17T14:09:16.143" v="11457"/>
          <ac:spMkLst>
            <pc:docMk/>
            <pc:sldMk cId="2078213536" sldId="379"/>
            <ac:spMk id="32" creationId="{8A3C5C64-897F-4898-B322-F55F0067AE30}"/>
          </ac:spMkLst>
        </pc:spChg>
        <pc:spChg chg="mod">
          <ac:chgData name="Domonkos Márk" userId="5b754e74-2ec2-4aaf-b9f5-cf8f0656bdfa" providerId="ADAL" clId="{F4C2286D-0DBE-4644-A538-34A6C903FB9C}" dt="2022-01-17T14:09:16.143" v="11457"/>
          <ac:spMkLst>
            <pc:docMk/>
            <pc:sldMk cId="2078213536" sldId="379"/>
            <ac:spMk id="33" creationId="{53B12C7B-6140-49A7-AD93-96FC166BDC3A}"/>
          </ac:spMkLst>
        </pc:spChg>
        <pc:spChg chg="mod">
          <ac:chgData name="Domonkos Márk" userId="5b754e74-2ec2-4aaf-b9f5-cf8f0656bdfa" providerId="ADAL" clId="{F4C2286D-0DBE-4644-A538-34A6C903FB9C}" dt="2022-01-17T14:09:16.143" v="11457"/>
          <ac:spMkLst>
            <pc:docMk/>
            <pc:sldMk cId="2078213536" sldId="379"/>
            <ac:spMk id="34" creationId="{BA7EF49E-CD3C-4996-B799-0B829C30C172}"/>
          </ac:spMkLst>
        </pc:spChg>
        <pc:spChg chg="mod">
          <ac:chgData name="Domonkos Márk" userId="5b754e74-2ec2-4aaf-b9f5-cf8f0656bdfa" providerId="ADAL" clId="{F4C2286D-0DBE-4644-A538-34A6C903FB9C}" dt="2022-01-17T14:09:16.143" v="11457"/>
          <ac:spMkLst>
            <pc:docMk/>
            <pc:sldMk cId="2078213536" sldId="379"/>
            <ac:spMk id="35" creationId="{0A9A4424-13F7-4821-AFA1-A260637A0C94}"/>
          </ac:spMkLst>
        </pc:spChg>
        <pc:spChg chg="mod">
          <ac:chgData name="Domonkos Márk" userId="5b754e74-2ec2-4aaf-b9f5-cf8f0656bdfa" providerId="ADAL" clId="{F4C2286D-0DBE-4644-A538-34A6C903FB9C}" dt="2022-01-17T14:09:16.143" v="11457"/>
          <ac:spMkLst>
            <pc:docMk/>
            <pc:sldMk cId="2078213536" sldId="379"/>
            <ac:spMk id="36" creationId="{9841A13C-77BC-479C-9412-DAB52BB1C730}"/>
          </ac:spMkLst>
        </pc:spChg>
        <pc:spChg chg="mod">
          <ac:chgData name="Domonkos Márk" userId="5b754e74-2ec2-4aaf-b9f5-cf8f0656bdfa" providerId="ADAL" clId="{F4C2286D-0DBE-4644-A538-34A6C903FB9C}" dt="2022-01-17T14:09:16.143" v="11457"/>
          <ac:spMkLst>
            <pc:docMk/>
            <pc:sldMk cId="2078213536" sldId="379"/>
            <ac:spMk id="37" creationId="{07C8D3DD-06F9-49E0-8DDF-DE5F352DAAB6}"/>
          </ac:spMkLst>
        </pc:spChg>
        <pc:spChg chg="mod">
          <ac:chgData name="Domonkos Márk" userId="5b754e74-2ec2-4aaf-b9f5-cf8f0656bdfa" providerId="ADAL" clId="{F4C2286D-0DBE-4644-A538-34A6C903FB9C}" dt="2022-01-17T14:09:16.143" v="11457"/>
          <ac:spMkLst>
            <pc:docMk/>
            <pc:sldMk cId="2078213536" sldId="379"/>
            <ac:spMk id="38" creationId="{04530FA8-CFF1-4CAE-9FD8-277B5CDB6A8F}"/>
          </ac:spMkLst>
        </pc:spChg>
        <pc:spChg chg="mod">
          <ac:chgData name="Domonkos Márk" userId="5b754e74-2ec2-4aaf-b9f5-cf8f0656bdfa" providerId="ADAL" clId="{F4C2286D-0DBE-4644-A538-34A6C903FB9C}" dt="2022-01-17T14:09:16.143" v="11457"/>
          <ac:spMkLst>
            <pc:docMk/>
            <pc:sldMk cId="2078213536" sldId="379"/>
            <ac:spMk id="39" creationId="{C46BCF18-4025-4BFB-99DB-861D21196D4F}"/>
          </ac:spMkLst>
        </pc:spChg>
        <pc:spChg chg="mod">
          <ac:chgData name="Domonkos Márk" userId="5b754e74-2ec2-4aaf-b9f5-cf8f0656bdfa" providerId="ADAL" clId="{F4C2286D-0DBE-4644-A538-34A6C903FB9C}" dt="2022-01-17T14:09:16.143" v="11457"/>
          <ac:spMkLst>
            <pc:docMk/>
            <pc:sldMk cId="2078213536" sldId="379"/>
            <ac:spMk id="40" creationId="{6B81A21A-B83C-4D07-9999-AEB46FCA4CF3}"/>
          </ac:spMkLst>
        </pc:spChg>
        <pc:spChg chg="mod">
          <ac:chgData name="Domonkos Márk" userId="5b754e74-2ec2-4aaf-b9f5-cf8f0656bdfa" providerId="ADAL" clId="{F4C2286D-0DBE-4644-A538-34A6C903FB9C}" dt="2022-01-17T14:09:16.143" v="11457"/>
          <ac:spMkLst>
            <pc:docMk/>
            <pc:sldMk cId="2078213536" sldId="379"/>
            <ac:spMk id="41" creationId="{76EBA240-A2C2-46C3-8B2E-FC98E88F7CFA}"/>
          </ac:spMkLst>
        </pc:spChg>
        <pc:spChg chg="mod">
          <ac:chgData name="Domonkos Márk" userId="5b754e74-2ec2-4aaf-b9f5-cf8f0656bdfa" providerId="ADAL" clId="{F4C2286D-0DBE-4644-A538-34A6C903FB9C}" dt="2022-01-17T14:09:16.143" v="11457"/>
          <ac:spMkLst>
            <pc:docMk/>
            <pc:sldMk cId="2078213536" sldId="379"/>
            <ac:spMk id="42" creationId="{007C871A-D5CB-4B28-A5BA-9837DB1CFF5C}"/>
          </ac:spMkLst>
        </pc:spChg>
        <pc:spChg chg="mod">
          <ac:chgData name="Domonkos Márk" userId="5b754e74-2ec2-4aaf-b9f5-cf8f0656bdfa" providerId="ADAL" clId="{F4C2286D-0DBE-4644-A538-34A6C903FB9C}" dt="2022-01-17T14:09:16.143" v="11457"/>
          <ac:spMkLst>
            <pc:docMk/>
            <pc:sldMk cId="2078213536" sldId="379"/>
            <ac:spMk id="43" creationId="{A850EF2C-8749-4520-9C89-1B405200B06B}"/>
          </ac:spMkLst>
        </pc:spChg>
        <pc:spChg chg="mod">
          <ac:chgData name="Domonkos Márk" userId="5b754e74-2ec2-4aaf-b9f5-cf8f0656bdfa" providerId="ADAL" clId="{F4C2286D-0DBE-4644-A538-34A6C903FB9C}" dt="2022-01-17T14:09:16.143" v="11457"/>
          <ac:spMkLst>
            <pc:docMk/>
            <pc:sldMk cId="2078213536" sldId="379"/>
            <ac:spMk id="44" creationId="{4DB07FB8-F53A-4D73-8471-144A5D9A850D}"/>
          </ac:spMkLst>
        </pc:spChg>
        <pc:spChg chg="mod">
          <ac:chgData name="Domonkos Márk" userId="5b754e74-2ec2-4aaf-b9f5-cf8f0656bdfa" providerId="ADAL" clId="{F4C2286D-0DBE-4644-A538-34A6C903FB9C}" dt="2022-01-17T14:09:16.143" v="11457"/>
          <ac:spMkLst>
            <pc:docMk/>
            <pc:sldMk cId="2078213536" sldId="379"/>
            <ac:spMk id="45" creationId="{442EC2F6-BFD2-4CF2-8DC8-C581F43F3AE9}"/>
          </ac:spMkLst>
        </pc:spChg>
        <pc:spChg chg="mod">
          <ac:chgData name="Domonkos Márk" userId="5b754e74-2ec2-4aaf-b9f5-cf8f0656bdfa" providerId="ADAL" clId="{F4C2286D-0DBE-4644-A538-34A6C903FB9C}" dt="2022-01-17T14:09:16.143" v="11457"/>
          <ac:spMkLst>
            <pc:docMk/>
            <pc:sldMk cId="2078213536" sldId="379"/>
            <ac:spMk id="46" creationId="{FDF32679-48C3-42F7-9B76-4B2FE4C0459E}"/>
          </ac:spMkLst>
        </pc:spChg>
        <pc:spChg chg="mod">
          <ac:chgData name="Domonkos Márk" userId="5b754e74-2ec2-4aaf-b9f5-cf8f0656bdfa" providerId="ADAL" clId="{F4C2286D-0DBE-4644-A538-34A6C903FB9C}" dt="2022-01-17T14:09:16.143" v="11457"/>
          <ac:spMkLst>
            <pc:docMk/>
            <pc:sldMk cId="2078213536" sldId="379"/>
            <ac:spMk id="47" creationId="{CD06BC0A-BAB9-4221-8FFC-61E17198A2DA}"/>
          </ac:spMkLst>
        </pc:spChg>
        <pc:spChg chg="mod">
          <ac:chgData name="Domonkos Márk" userId="5b754e74-2ec2-4aaf-b9f5-cf8f0656bdfa" providerId="ADAL" clId="{F4C2286D-0DBE-4644-A538-34A6C903FB9C}" dt="2022-01-17T14:09:16.143" v="11457"/>
          <ac:spMkLst>
            <pc:docMk/>
            <pc:sldMk cId="2078213536" sldId="379"/>
            <ac:spMk id="48" creationId="{DA4F8E21-2EB1-4830-9145-F6A41233F061}"/>
          </ac:spMkLst>
        </pc:spChg>
        <pc:spChg chg="mod">
          <ac:chgData name="Domonkos Márk" userId="5b754e74-2ec2-4aaf-b9f5-cf8f0656bdfa" providerId="ADAL" clId="{F4C2286D-0DBE-4644-A538-34A6C903FB9C}" dt="2022-01-17T14:09:16.143" v="11457"/>
          <ac:spMkLst>
            <pc:docMk/>
            <pc:sldMk cId="2078213536" sldId="379"/>
            <ac:spMk id="49" creationId="{FD0F9237-06B8-4FF7-B61F-22688D11D81F}"/>
          </ac:spMkLst>
        </pc:spChg>
        <pc:spChg chg="mod">
          <ac:chgData name="Domonkos Márk" userId="5b754e74-2ec2-4aaf-b9f5-cf8f0656bdfa" providerId="ADAL" clId="{F4C2286D-0DBE-4644-A538-34A6C903FB9C}" dt="2022-01-17T14:09:16.143" v="11457"/>
          <ac:spMkLst>
            <pc:docMk/>
            <pc:sldMk cId="2078213536" sldId="379"/>
            <ac:spMk id="50" creationId="{913DE238-96E6-44E0-8F59-DC3F9A62F5CB}"/>
          </ac:spMkLst>
        </pc:spChg>
        <pc:spChg chg="mod">
          <ac:chgData name="Domonkos Márk" userId="5b754e74-2ec2-4aaf-b9f5-cf8f0656bdfa" providerId="ADAL" clId="{F4C2286D-0DBE-4644-A538-34A6C903FB9C}" dt="2022-01-17T14:09:16.143" v="11457"/>
          <ac:spMkLst>
            <pc:docMk/>
            <pc:sldMk cId="2078213536" sldId="379"/>
            <ac:spMk id="51" creationId="{5034B273-62BA-479F-97A1-69D338A86260}"/>
          </ac:spMkLst>
        </pc:spChg>
        <pc:spChg chg="mod">
          <ac:chgData name="Domonkos Márk" userId="5b754e74-2ec2-4aaf-b9f5-cf8f0656bdfa" providerId="ADAL" clId="{F4C2286D-0DBE-4644-A538-34A6C903FB9C}" dt="2022-01-17T14:10:32.761" v="11473" actId="1076"/>
          <ac:spMkLst>
            <pc:docMk/>
            <pc:sldMk cId="2078213536" sldId="379"/>
            <ac:spMk id="52" creationId="{D6E66954-CD15-4CEF-91EB-EED0FC9748CC}"/>
          </ac:spMkLst>
        </pc:spChg>
        <pc:spChg chg="mod">
          <ac:chgData name="Domonkos Márk" userId="5b754e74-2ec2-4aaf-b9f5-cf8f0656bdfa" providerId="ADAL" clId="{F4C2286D-0DBE-4644-A538-34A6C903FB9C}" dt="2022-01-17T14:09:16.143" v="11457"/>
          <ac:spMkLst>
            <pc:docMk/>
            <pc:sldMk cId="2078213536" sldId="379"/>
            <ac:spMk id="53" creationId="{74B1E5F2-4EDC-4AB6-B7C6-5F74752D8631}"/>
          </ac:spMkLst>
        </pc:spChg>
        <pc:spChg chg="mod">
          <ac:chgData name="Domonkos Márk" userId="5b754e74-2ec2-4aaf-b9f5-cf8f0656bdfa" providerId="ADAL" clId="{F4C2286D-0DBE-4644-A538-34A6C903FB9C}" dt="2022-01-17T14:10:00.471" v="11468" actId="14100"/>
          <ac:spMkLst>
            <pc:docMk/>
            <pc:sldMk cId="2078213536" sldId="379"/>
            <ac:spMk id="54" creationId="{3229208A-490F-4DE0-AEF6-F9F10B1C2229}"/>
          </ac:spMkLst>
        </pc:spChg>
        <pc:spChg chg="mod">
          <ac:chgData name="Domonkos Márk" userId="5b754e74-2ec2-4aaf-b9f5-cf8f0656bdfa" providerId="ADAL" clId="{F4C2286D-0DBE-4644-A538-34A6C903FB9C}" dt="2022-01-17T14:11:01.497" v="11480" actId="1076"/>
          <ac:spMkLst>
            <pc:docMk/>
            <pc:sldMk cId="2078213536" sldId="379"/>
            <ac:spMk id="55" creationId="{477043DC-3811-4B33-95F1-E49170420DC2}"/>
          </ac:spMkLst>
        </pc:spChg>
        <pc:spChg chg="mod">
          <ac:chgData name="Domonkos Márk" userId="5b754e74-2ec2-4aaf-b9f5-cf8f0656bdfa" providerId="ADAL" clId="{F4C2286D-0DBE-4644-A538-34A6C903FB9C}" dt="2022-01-17T14:11:09.078" v="11482" actId="1076"/>
          <ac:spMkLst>
            <pc:docMk/>
            <pc:sldMk cId="2078213536" sldId="379"/>
            <ac:spMk id="56" creationId="{C4ECA069-F877-4D95-9CA1-E88C5EED2EC4}"/>
          </ac:spMkLst>
        </pc:spChg>
        <pc:spChg chg="mod">
          <ac:chgData name="Domonkos Márk" userId="5b754e74-2ec2-4aaf-b9f5-cf8f0656bdfa" providerId="ADAL" clId="{F4C2286D-0DBE-4644-A538-34A6C903FB9C}" dt="2022-01-17T14:10:09.563" v="11470" actId="1076"/>
          <ac:spMkLst>
            <pc:docMk/>
            <pc:sldMk cId="2078213536" sldId="379"/>
            <ac:spMk id="57" creationId="{BB6DD4CF-9E7A-42ED-A7F1-5452EAEEC903}"/>
          </ac:spMkLst>
        </pc:spChg>
        <pc:spChg chg="mod">
          <ac:chgData name="Domonkos Márk" userId="5b754e74-2ec2-4aaf-b9f5-cf8f0656bdfa" providerId="ADAL" clId="{F4C2286D-0DBE-4644-A538-34A6C903FB9C}" dt="2022-01-17T14:10:39.571" v="11475" actId="1076"/>
          <ac:spMkLst>
            <pc:docMk/>
            <pc:sldMk cId="2078213536" sldId="379"/>
            <ac:spMk id="58" creationId="{54122299-4A58-4236-BAF1-AB358880279B}"/>
          </ac:spMkLst>
        </pc:spChg>
        <pc:spChg chg="mod">
          <ac:chgData name="Domonkos Márk" userId="5b754e74-2ec2-4aaf-b9f5-cf8f0656bdfa" providerId="ADAL" clId="{F4C2286D-0DBE-4644-A538-34A6C903FB9C}" dt="2022-01-17T14:09:16.143" v="11457"/>
          <ac:spMkLst>
            <pc:docMk/>
            <pc:sldMk cId="2078213536" sldId="379"/>
            <ac:spMk id="59" creationId="{B33C8B1D-16DE-4018-B1CF-E345448B4C58}"/>
          </ac:spMkLst>
        </pc:spChg>
        <pc:spChg chg="mod">
          <ac:chgData name="Domonkos Márk" userId="5b754e74-2ec2-4aaf-b9f5-cf8f0656bdfa" providerId="ADAL" clId="{F4C2286D-0DBE-4644-A538-34A6C903FB9C}" dt="2022-01-17T14:09:16.143" v="11457"/>
          <ac:spMkLst>
            <pc:docMk/>
            <pc:sldMk cId="2078213536" sldId="379"/>
            <ac:spMk id="60" creationId="{7C101B0E-3F54-4148-BD60-81E090B5B9B9}"/>
          </ac:spMkLst>
        </pc:spChg>
        <pc:spChg chg="mod">
          <ac:chgData name="Domonkos Márk" userId="5b754e74-2ec2-4aaf-b9f5-cf8f0656bdfa" providerId="ADAL" clId="{F4C2286D-0DBE-4644-A538-34A6C903FB9C}" dt="2022-01-17T14:10:49.923" v="11478" actId="1076"/>
          <ac:spMkLst>
            <pc:docMk/>
            <pc:sldMk cId="2078213536" sldId="379"/>
            <ac:spMk id="61" creationId="{4458BB3A-05E6-471B-9D0F-F396EB0BF588}"/>
          </ac:spMkLst>
        </pc:spChg>
        <pc:spChg chg="mod">
          <ac:chgData name="Domonkos Márk" userId="5b754e74-2ec2-4aaf-b9f5-cf8f0656bdfa" providerId="ADAL" clId="{F4C2286D-0DBE-4644-A538-34A6C903FB9C}" dt="2022-01-17T14:09:16.143" v="11457"/>
          <ac:spMkLst>
            <pc:docMk/>
            <pc:sldMk cId="2078213536" sldId="379"/>
            <ac:spMk id="62" creationId="{A80AB9BD-4F1E-4486-8D8E-808B0AF0A17F}"/>
          </ac:spMkLst>
        </pc:spChg>
        <pc:grpChg chg="add mod">
          <ac:chgData name="Domonkos Márk" userId="5b754e74-2ec2-4aaf-b9f5-cf8f0656bdfa" providerId="ADAL" clId="{F4C2286D-0DBE-4644-A538-34A6C903FB9C}" dt="2022-01-17T14:09:45.778" v="11465" actId="1076"/>
          <ac:grpSpMkLst>
            <pc:docMk/>
            <pc:sldMk cId="2078213536" sldId="379"/>
            <ac:grpSpMk id="7" creationId="{C0262458-2B5E-498B-961C-14ECB52D7447}"/>
          </ac:grpSpMkLst>
        </pc:grpChg>
      </pc:sldChg>
      <pc:sldChg chg="addSp delSp modSp new mod">
        <pc:chgData name="Domonkos Márk" userId="5b754e74-2ec2-4aaf-b9f5-cf8f0656bdfa" providerId="ADAL" clId="{F4C2286D-0DBE-4644-A538-34A6C903FB9C}" dt="2022-01-17T14:13:22.177" v="11500" actId="1076"/>
        <pc:sldMkLst>
          <pc:docMk/>
          <pc:sldMk cId="2871200679" sldId="380"/>
        </pc:sldMkLst>
        <pc:spChg chg="del mod">
          <ac:chgData name="Domonkos Márk" userId="5b754e74-2ec2-4aaf-b9f5-cf8f0656bdfa" providerId="ADAL" clId="{F4C2286D-0DBE-4644-A538-34A6C903FB9C}" dt="2022-01-17T14:11:32.613" v="11489" actId="478"/>
          <ac:spMkLst>
            <pc:docMk/>
            <pc:sldMk cId="2871200679" sldId="380"/>
            <ac:spMk id="2" creationId="{65443E14-2789-461F-8704-0D7F44D5D7A7}"/>
          </ac:spMkLst>
        </pc:spChg>
        <pc:spChg chg="mod">
          <ac:chgData name="Domonkos Márk" userId="5b754e74-2ec2-4aaf-b9f5-cf8f0656bdfa" providerId="ADAL" clId="{F4C2286D-0DBE-4644-A538-34A6C903FB9C}" dt="2022-01-17T14:11:22.923" v="11486"/>
          <ac:spMkLst>
            <pc:docMk/>
            <pc:sldMk cId="2871200679" sldId="380"/>
            <ac:spMk id="6" creationId="{04FE7418-77A5-4824-8587-48B1F89F86D6}"/>
          </ac:spMkLst>
        </pc:spChg>
        <pc:graphicFrameChg chg="add mod modGraphic">
          <ac:chgData name="Domonkos Márk" userId="5b754e74-2ec2-4aaf-b9f5-cf8f0656bdfa" providerId="ADAL" clId="{F4C2286D-0DBE-4644-A538-34A6C903FB9C}" dt="2022-01-17T14:13:22.177" v="11500" actId="1076"/>
          <ac:graphicFrameMkLst>
            <pc:docMk/>
            <pc:sldMk cId="2871200679" sldId="380"/>
            <ac:graphicFrameMk id="7" creationId="{0526440B-BE5A-439D-9F01-BECC9B56BE42}"/>
          </ac:graphicFrameMkLst>
        </pc:graphicFrameChg>
      </pc:sldChg>
      <pc:sldChg chg="addSp modSp new mod">
        <pc:chgData name="Domonkos Márk" userId="5b754e74-2ec2-4aaf-b9f5-cf8f0656bdfa" providerId="ADAL" clId="{F4C2286D-0DBE-4644-A538-34A6C903FB9C}" dt="2022-01-17T14:17:00.017" v="11571" actId="1076"/>
        <pc:sldMkLst>
          <pc:docMk/>
          <pc:sldMk cId="3752967148" sldId="381"/>
        </pc:sldMkLst>
        <pc:spChg chg="mod">
          <ac:chgData name="Domonkos Márk" userId="5b754e74-2ec2-4aaf-b9f5-cf8f0656bdfa" providerId="ADAL" clId="{F4C2286D-0DBE-4644-A538-34A6C903FB9C}" dt="2022-01-17T14:14:32.575" v="11541" actId="27636"/>
          <ac:spMkLst>
            <pc:docMk/>
            <pc:sldMk cId="3752967148" sldId="381"/>
            <ac:spMk id="2" creationId="{B2039C72-4950-46C5-9BDD-6E968B922C14}"/>
          </ac:spMkLst>
        </pc:spChg>
        <pc:spChg chg="mod">
          <ac:chgData name="Domonkos Márk" userId="5b754e74-2ec2-4aaf-b9f5-cf8f0656bdfa" providerId="ADAL" clId="{F4C2286D-0DBE-4644-A538-34A6C903FB9C}" dt="2022-01-17T14:14:08.133" v="11535" actId="20577"/>
          <ac:spMkLst>
            <pc:docMk/>
            <pc:sldMk cId="3752967148" sldId="381"/>
            <ac:spMk id="6" creationId="{175B8C71-5711-41CE-9A13-072F44B3E693}"/>
          </ac:spMkLst>
        </pc:spChg>
        <pc:spChg chg="mod">
          <ac:chgData name="Domonkos Márk" userId="5b754e74-2ec2-4aaf-b9f5-cf8f0656bdfa" providerId="ADAL" clId="{F4C2286D-0DBE-4644-A538-34A6C903FB9C}" dt="2022-01-17T14:16:40.039" v="11566" actId="14100"/>
          <ac:spMkLst>
            <pc:docMk/>
            <pc:sldMk cId="3752967148" sldId="381"/>
            <ac:spMk id="8" creationId="{DF2E503F-8BE6-4093-87EE-8A4E8D438239}"/>
          </ac:spMkLst>
        </pc:spChg>
        <pc:spChg chg="mod">
          <ac:chgData name="Domonkos Márk" userId="5b754e74-2ec2-4aaf-b9f5-cf8f0656bdfa" providerId="ADAL" clId="{F4C2286D-0DBE-4644-A538-34A6C903FB9C}" dt="2022-01-17T14:14:42.940" v="11542"/>
          <ac:spMkLst>
            <pc:docMk/>
            <pc:sldMk cId="3752967148" sldId="381"/>
            <ac:spMk id="9" creationId="{F1BF57FC-6986-448F-A3BB-0C3962E24865}"/>
          </ac:spMkLst>
        </pc:spChg>
        <pc:spChg chg="mod">
          <ac:chgData name="Domonkos Márk" userId="5b754e74-2ec2-4aaf-b9f5-cf8f0656bdfa" providerId="ADAL" clId="{F4C2286D-0DBE-4644-A538-34A6C903FB9C}" dt="2022-01-17T14:14:42.940" v="11542"/>
          <ac:spMkLst>
            <pc:docMk/>
            <pc:sldMk cId="3752967148" sldId="381"/>
            <ac:spMk id="10" creationId="{AD0126CB-9023-4188-8F14-E758E381DF5D}"/>
          </ac:spMkLst>
        </pc:spChg>
        <pc:spChg chg="mod">
          <ac:chgData name="Domonkos Márk" userId="5b754e74-2ec2-4aaf-b9f5-cf8f0656bdfa" providerId="ADAL" clId="{F4C2286D-0DBE-4644-A538-34A6C903FB9C}" dt="2022-01-17T14:14:42.940" v="11542"/>
          <ac:spMkLst>
            <pc:docMk/>
            <pc:sldMk cId="3752967148" sldId="381"/>
            <ac:spMk id="11" creationId="{F97A8072-880D-466A-B437-E64FF5D7DC12}"/>
          </ac:spMkLst>
        </pc:spChg>
        <pc:spChg chg="mod">
          <ac:chgData name="Domonkos Márk" userId="5b754e74-2ec2-4aaf-b9f5-cf8f0656bdfa" providerId="ADAL" clId="{F4C2286D-0DBE-4644-A538-34A6C903FB9C}" dt="2022-01-17T14:14:42.940" v="11542"/>
          <ac:spMkLst>
            <pc:docMk/>
            <pc:sldMk cId="3752967148" sldId="381"/>
            <ac:spMk id="12" creationId="{735B109C-C523-4B77-8D52-FC07B6634057}"/>
          </ac:spMkLst>
        </pc:spChg>
        <pc:spChg chg="mod">
          <ac:chgData name="Domonkos Márk" userId="5b754e74-2ec2-4aaf-b9f5-cf8f0656bdfa" providerId="ADAL" clId="{F4C2286D-0DBE-4644-A538-34A6C903FB9C}" dt="2022-01-17T14:14:42.940" v="11542"/>
          <ac:spMkLst>
            <pc:docMk/>
            <pc:sldMk cId="3752967148" sldId="381"/>
            <ac:spMk id="17" creationId="{73F6F20D-3FC2-42D3-A1AA-1A17F5FAE9CE}"/>
          </ac:spMkLst>
        </pc:spChg>
        <pc:spChg chg="mod">
          <ac:chgData name="Domonkos Márk" userId="5b754e74-2ec2-4aaf-b9f5-cf8f0656bdfa" providerId="ADAL" clId="{F4C2286D-0DBE-4644-A538-34A6C903FB9C}" dt="2022-01-17T14:14:42.940" v="11542"/>
          <ac:spMkLst>
            <pc:docMk/>
            <pc:sldMk cId="3752967148" sldId="381"/>
            <ac:spMk id="18" creationId="{D5D29956-A9FC-46EA-916D-1E630AF05A54}"/>
          </ac:spMkLst>
        </pc:spChg>
        <pc:spChg chg="mod">
          <ac:chgData name="Domonkos Márk" userId="5b754e74-2ec2-4aaf-b9f5-cf8f0656bdfa" providerId="ADAL" clId="{F4C2286D-0DBE-4644-A538-34A6C903FB9C}" dt="2022-01-17T14:14:42.940" v="11542"/>
          <ac:spMkLst>
            <pc:docMk/>
            <pc:sldMk cId="3752967148" sldId="381"/>
            <ac:spMk id="19" creationId="{138AB8B7-8077-4A14-BDD5-7EC06B828901}"/>
          </ac:spMkLst>
        </pc:spChg>
        <pc:spChg chg="mod">
          <ac:chgData name="Domonkos Márk" userId="5b754e74-2ec2-4aaf-b9f5-cf8f0656bdfa" providerId="ADAL" clId="{F4C2286D-0DBE-4644-A538-34A6C903FB9C}" dt="2022-01-17T14:14:42.940" v="11542"/>
          <ac:spMkLst>
            <pc:docMk/>
            <pc:sldMk cId="3752967148" sldId="381"/>
            <ac:spMk id="20" creationId="{941A4628-02F9-44E0-8D27-D559DF6C32F2}"/>
          </ac:spMkLst>
        </pc:spChg>
        <pc:spChg chg="mod">
          <ac:chgData name="Domonkos Márk" userId="5b754e74-2ec2-4aaf-b9f5-cf8f0656bdfa" providerId="ADAL" clId="{F4C2286D-0DBE-4644-A538-34A6C903FB9C}" dt="2022-01-17T14:14:42.940" v="11542"/>
          <ac:spMkLst>
            <pc:docMk/>
            <pc:sldMk cId="3752967148" sldId="381"/>
            <ac:spMk id="21" creationId="{500135C2-E008-4336-99A6-0F40B7508FB3}"/>
          </ac:spMkLst>
        </pc:spChg>
        <pc:spChg chg="mod">
          <ac:chgData name="Domonkos Márk" userId="5b754e74-2ec2-4aaf-b9f5-cf8f0656bdfa" providerId="ADAL" clId="{F4C2286D-0DBE-4644-A538-34A6C903FB9C}" dt="2022-01-17T14:14:42.940" v="11542"/>
          <ac:spMkLst>
            <pc:docMk/>
            <pc:sldMk cId="3752967148" sldId="381"/>
            <ac:spMk id="22" creationId="{AE1DC5B9-F97C-428F-A27F-343397F7A707}"/>
          </ac:spMkLst>
        </pc:spChg>
        <pc:spChg chg="mod">
          <ac:chgData name="Domonkos Márk" userId="5b754e74-2ec2-4aaf-b9f5-cf8f0656bdfa" providerId="ADAL" clId="{F4C2286D-0DBE-4644-A538-34A6C903FB9C}" dt="2022-01-17T14:16:34.755" v="11565" actId="1076"/>
          <ac:spMkLst>
            <pc:docMk/>
            <pc:sldMk cId="3752967148" sldId="381"/>
            <ac:spMk id="23" creationId="{1A7A6518-2B0C-4432-A0B4-6F4BE7E0337D}"/>
          </ac:spMkLst>
        </pc:spChg>
        <pc:spChg chg="mod">
          <ac:chgData name="Domonkos Márk" userId="5b754e74-2ec2-4aaf-b9f5-cf8f0656bdfa" providerId="ADAL" clId="{F4C2286D-0DBE-4644-A538-34A6C903FB9C}" dt="2022-01-17T14:14:42.940" v="11542"/>
          <ac:spMkLst>
            <pc:docMk/>
            <pc:sldMk cId="3752967148" sldId="381"/>
            <ac:spMk id="24" creationId="{162574CC-A3E2-46C6-8F68-2818B28F6911}"/>
          </ac:spMkLst>
        </pc:spChg>
        <pc:spChg chg="mod">
          <ac:chgData name="Domonkos Márk" userId="5b754e74-2ec2-4aaf-b9f5-cf8f0656bdfa" providerId="ADAL" clId="{F4C2286D-0DBE-4644-A538-34A6C903FB9C}" dt="2022-01-17T14:14:42.940" v="11542"/>
          <ac:spMkLst>
            <pc:docMk/>
            <pc:sldMk cId="3752967148" sldId="381"/>
            <ac:spMk id="25" creationId="{D73F319B-5B17-404D-8427-35430D9E075C}"/>
          </ac:spMkLst>
        </pc:spChg>
        <pc:spChg chg="mod">
          <ac:chgData name="Domonkos Márk" userId="5b754e74-2ec2-4aaf-b9f5-cf8f0656bdfa" providerId="ADAL" clId="{F4C2286D-0DBE-4644-A538-34A6C903FB9C}" dt="2022-01-17T14:14:42.940" v="11542"/>
          <ac:spMkLst>
            <pc:docMk/>
            <pc:sldMk cId="3752967148" sldId="381"/>
            <ac:spMk id="26" creationId="{D2403924-AB3C-4F01-B914-D6DFAA2CC745}"/>
          </ac:spMkLst>
        </pc:spChg>
        <pc:spChg chg="mod">
          <ac:chgData name="Domonkos Márk" userId="5b754e74-2ec2-4aaf-b9f5-cf8f0656bdfa" providerId="ADAL" clId="{F4C2286D-0DBE-4644-A538-34A6C903FB9C}" dt="2022-01-17T14:14:42.940" v="11542"/>
          <ac:spMkLst>
            <pc:docMk/>
            <pc:sldMk cId="3752967148" sldId="381"/>
            <ac:spMk id="27" creationId="{0DE2B330-2F36-4504-85F7-972C56D07CF9}"/>
          </ac:spMkLst>
        </pc:spChg>
        <pc:spChg chg="mod">
          <ac:chgData name="Domonkos Márk" userId="5b754e74-2ec2-4aaf-b9f5-cf8f0656bdfa" providerId="ADAL" clId="{F4C2286D-0DBE-4644-A538-34A6C903FB9C}" dt="2022-01-17T14:14:42.940" v="11542"/>
          <ac:spMkLst>
            <pc:docMk/>
            <pc:sldMk cId="3752967148" sldId="381"/>
            <ac:spMk id="28" creationId="{509894CC-8C93-4F4C-9A47-9ECCD825871A}"/>
          </ac:spMkLst>
        </pc:spChg>
        <pc:spChg chg="mod">
          <ac:chgData name="Domonkos Márk" userId="5b754e74-2ec2-4aaf-b9f5-cf8f0656bdfa" providerId="ADAL" clId="{F4C2286D-0DBE-4644-A538-34A6C903FB9C}" dt="2022-01-17T14:15:52.670" v="11556" actId="1076"/>
          <ac:spMkLst>
            <pc:docMk/>
            <pc:sldMk cId="3752967148" sldId="381"/>
            <ac:spMk id="29" creationId="{5BA5A695-4BD4-4DB8-86DB-0BA9FE7BC621}"/>
          </ac:spMkLst>
        </pc:spChg>
        <pc:spChg chg="mod">
          <ac:chgData name="Domonkos Márk" userId="5b754e74-2ec2-4aaf-b9f5-cf8f0656bdfa" providerId="ADAL" clId="{F4C2286D-0DBE-4644-A538-34A6C903FB9C}" dt="2022-01-17T14:16:49.335" v="11568" actId="1076"/>
          <ac:spMkLst>
            <pc:docMk/>
            <pc:sldMk cId="3752967148" sldId="381"/>
            <ac:spMk id="30" creationId="{8A8F0C94-AE40-406D-9BB0-CAFCB4500809}"/>
          </ac:spMkLst>
        </pc:spChg>
        <pc:spChg chg="mod">
          <ac:chgData name="Domonkos Márk" userId="5b754e74-2ec2-4aaf-b9f5-cf8f0656bdfa" providerId="ADAL" clId="{F4C2286D-0DBE-4644-A538-34A6C903FB9C}" dt="2022-01-17T14:14:42.940" v="11542"/>
          <ac:spMkLst>
            <pc:docMk/>
            <pc:sldMk cId="3752967148" sldId="381"/>
            <ac:spMk id="31" creationId="{92BC90A8-748A-4CAD-9B23-F4D0D84DCD62}"/>
          </ac:spMkLst>
        </pc:spChg>
        <pc:spChg chg="mod">
          <ac:chgData name="Domonkos Márk" userId="5b754e74-2ec2-4aaf-b9f5-cf8f0656bdfa" providerId="ADAL" clId="{F4C2286D-0DBE-4644-A538-34A6C903FB9C}" dt="2022-01-17T14:16:05.486" v="11558" actId="1076"/>
          <ac:spMkLst>
            <pc:docMk/>
            <pc:sldMk cId="3752967148" sldId="381"/>
            <ac:spMk id="32" creationId="{C4A949E6-D88F-4DB4-9A8E-8A946198F712}"/>
          </ac:spMkLst>
        </pc:spChg>
        <pc:spChg chg="mod">
          <ac:chgData name="Domonkos Márk" userId="5b754e74-2ec2-4aaf-b9f5-cf8f0656bdfa" providerId="ADAL" clId="{F4C2286D-0DBE-4644-A538-34A6C903FB9C}" dt="2022-01-17T14:17:00.017" v="11571" actId="1076"/>
          <ac:spMkLst>
            <pc:docMk/>
            <pc:sldMk cId="3752967148" sldId="381"/>
            <ac:spMk id="33" creationId="{6F7A56D8-CDE0-4502-8BE4-0A151A951284}"/>
          </ac:spMkLst>
        </pc:spChg>
        <pc:spChg chg="mod">
          <ac:chgData name="Domonkos Márk" userId="5b754e74-2ec2-4aaf-b9f5-cf8f0656bdfa" providerId="ADAL" clId="{F4C2286D-0DBE-4644-A538-34A6C903FB9C}" dt="2022-01-17T14:16:14.843" v="11560" actId="1076"/>
          <ac:spMkLst>
            <pc:docMk/>
            <pc:sldMk cId="3752967148" sldId="381"/>
            <ac:spMk id="34" creationId="{B58B8E2B-D757-4CB3-8DCB-E049FDA753D2}"/>
          </ac:spMkLst>
        </pc:spChg>
        <pc:spChg chg="mod">
          <ac:chgData name="Domonkos Márk" userId="5b754e74-2ec2-4aaf-b9f5-cf8f0656bdfa" providerId="ADAL" clId="{F4C2286D-0DBE-4644-A538-34A6C903FB9C}" dt="2022-01-17T14:14:42.940" v="11542"/>
          <ac:spMkLst>
            <pc:docMk/>
            <pc:sldMk cId="3752967148" sldId="381"/>
            <ac:spMk id="35" creationId="{D8C4D2F4-243F-4D39-9350-E0A35BCC540A}"/>
          </ac:spMkLst>
        </pc:spChg>
        <pc:spChg chg="mod">
          <ac:chgData name="Domonkos Márk" userId="5b754e74-2ec2-4aaf-b9f5-cf8f0656bdfa" providerId="ADAL" clId="{F4C2286D-0DBE-4644-A538-34A6C903FB9C}" dt="2022-01-17T14:16:21.227" v="11561" actId="255"/>
          <ac:spMkLst>
            <pc:docMk/>
            <pc:sldMk cId="3752967148" sldId="381"/>
            <ac:spMk id="36" creationId="{8038DF36-310E-4D37-83CD-03195D04A7AE}"/>
          </ac:spMkLst>
        </pc:spChg>
        <pc:spChg chg="mod">
          <ac:chgData name="Domonkos Márk" userId="5b754e74-2ec2-4aaf-b9f5-cf8f0656bdfa" providerId="ADAL" clId="{F4C2286D-0DBE-4644-A538-34A6C903FB9C}" dt="2022-01-17T14:16:09.823" v="11559" actId="1076"/>
          <ac:spMkLst>
            <pc:docMk/>
            <pc:sldMk cId="3752967148" sldId="381"/>
            <ac:spMk id="37" creationId="{CE85A5CA-B995-45A3-A68A-618B9753E054}"/>
          </ac:spMkLst>
        </pc:spChg>
        <pc:spChg chg="mod">
          <ac:chgData name="Domonkos Márk" userId="5b754e74-2ec2-4aaf-b9f5-cf8f0656bdfa" providerId="ADAL" clId="{F4C2286D-0DBE-4644-A538-34A6C903FB9C}" dt="2022-01-17T14:14:42.940" v="11542"/>
          <ac:spMkLst>
            <pc:docMk/>
            <pc:sldMk cId="3752967148" sldId="381"/>
            <ac:spMk id="38" creationId="{EA440C62-3326-4FA8-A9A0-A643BE8E2838}"/>
          </ac:spMkLst>
        </pc:spChg>
        <pc:spChg chg="mod">
          <ac:chgData name="Domonkos Márk" userId="5b754e74-2ec2-4aaf-b9f5-cf8f0656bdfa" providerId="ADAL" clId="{F4C2286D-0DBE-4644-A538-34A6C903FB9C}" dt="2022-01-17T14:14:42.940" v="11542"/>
          <ac:spMkLst>
            <pc:docMk/>
            <pc:sldMk cId="3752967148" sldId="381"/>
            <ac:spMk id="39" creationId="{60367C59-9349-4E45-9B16-ED7C1D42EFCF}"/>
          </ac:spMkLst>
        </pc:spChg>
        <pc:spChg chg="mod">
          <ac:chgData name="Domonkos Márk" userId="5b754e74-2ec2-4aaf-b9f5-cf8f0656bdfa" providerId="ADAL" clId="{F4C2286D-0DBE-4644-A538-34A6C903FB9C}" dt="2022-01-17T14:15:38.447" v="11552" actId="1076"/>
          <ac:spMkLst>
            <pc:docMk/>
            <pc:sldMk cId="3752967148" sldId="381"/>
            <ac:spMk id="40" creationId="{185AE342-CA14-45BC-B65F-4880E65FF104}"/>
          </ac:spMkLst>
        </pc:spChg>
        <pc:spChg chg="mod">
          <ac:chgData name="Domonkos Márk" userId="5b754e74-2ec2-4aaf-b9f5-cf8f0656bdfa" providerId="ADAL" clId="{F4C2286D-0DBE-4644-A538-34A6C903FB9C}" dt="2022-01-17T14:14:42.940" v="11542"/>
          <ac:spMkLst>
            <pc:docMk/>
            <pc:sldMk cId="3752967148" sldId="381"/>
            <ac:spMk id="41" creationId="{66F1BA2E-26BD-4206-BCD6-9562C7B472E0}"/>
          </ac:spMkLst>
        </pc:spChg>
        <pc:spChg chg="mod">
          <ac:chgData name="Domonkos Márk" userId="5b754e74-2ec2-4aaf-b9f5-cf8f0656bdfa" providerId="ADAL" clId="{F4C2286D-0DBE-4644-A538-34A6C903FB9C}" dt="2022-01-17T14:15:41.095" v="11553" actId="1076"/>
          <ac:spMkLst>
            <pc:docMk/>
            <pc:sldMk cId="3752967148" sldId="381"/>
            <ac:spMk id="42" creationId="{EA5D0D63-7FA3-4F31-8B99-59276D222DE3}"/>
          </ac:spMkLst>
        </pc:spChg>
        <pc:spChg chg="mod">
          <ac:chgData name="Domonkos Márk" userId="5b754e74-2ec2-4aaf-b9f5-cf8f0656bdfa" providerId="ADAL" clId="{F4C2286D-0DBE-4644-A538-34A6C903FB9C}" dt="2022-01-17T14:14:42.940" v="11542"/>
          <ac:spMkLst>
            <pc:docMk/>
            <pc:sldMk cId="3752967148" sldId="381"/>
            <ac:spMk id="43" creationId="{EA3B7B6F-6D2D-4A54-A596-9754C1FC3A9E}"/>
          </ac:spMkLst>
        </pc:spChg>
        <pc:spChg chg="mod">
          <ac:chgData name="Domonkos Márk" userId="5b754e74-2ec2-4aaf-b9f5-cf8f0656bdfa" providerId="ADAL" clId="{F4C2286D-0DBE-4644-A538-34A6C903FB9C}" dt="2022-01-17T14:15:46.208" v="11554" actId="1076"/>
          <ac:spMkLst>
            <pc:docMk/>
            <pc:sldMk cId="3752967148" sldId="381"/>
            <ac:spMk id="44" creationId="{F3B51731-2484-4222-B5EF-E77D8ED5F64E}"/>
          </ac:spMkLst>
        </pc:spChg>
        <pc:spChg chg="mod">
          <ac:chgData name="Domonkos Márk" userId="5b754e74-2ec2-4aaf-b9f5-cf8f0656bdfa" providerId="ADAL" clId="{F4C2286D-0DBE-4644-A538-34A6C903FB9C}" dt="2022-01-17T14:14:42.940" v="11542"/>
          <ac:spMkLst>
            <pc:docMk/>
            <pc:sldMk cId="3752967148" sldId="381"/>
            <ac:spMk id="45" creationId="{85CD1D5B-6C98-458B-9171-7691B511E9F6}"/>
          </ac:spMkLst>
        </pc:spChg>
        <pc:spChg chg="mod">
          <ac:chgData name="Domonkos Márk" userId="5b754e74-2ec2-4aaf-b9f5-cf8f0656bdfa" providerId="ADAL" clId="{F4C2286D-0DBE-4644-A538-34A6C903FB9C}" dt="2022-01-17T14:15:50.253" v="11555" actId="1076"/>
          <ac:spMkLst>
            <pc:docMk/>
            <pc:sldMk cId="3752967148" sldId="381"/>
            <ac:spMk id="46" creationId="{A8E1800B-5FBB-445A-B27D-D054DA78FF89}"/>
          </ac:spMkLst>
        </pc:spChg>
        <pc:grpChg chg="add mod">
          <ac:chgData name="Domonkos Márk" userId="5b754e74-2ec2-4aaf-b9f5-cf8f0656bdfa" providerId="ADAL" clId="{F4C2286D-0DBE-4644-A538-34A6C903FB9C}" dt="2022-01-17T14:14:55.928" v="11545" actId="14100"/>
          <ac:grpSpMkLst>
            <pc:docMk/>
            <pc:sldMk cId="3752967148" sldId="381"/>
            <ac:grpSpMk id="7" creationId="{4AC6E60C-3CB9-46D6-AE80-D1B50182DA3D}"/>
          </ac:grpSpMkLst>
        </pc:grpChg>
        <pc:grpChg chg="mod">
          <ac:chgData name="Domonkos Márk" userId="5b754e74-2ec2-4aaf-b9f5-cf8f0656bdfa" providerId="ADAL" clId="{F4C2286D-0DBE-4644-A538-34A6C903FB9C}" dt="2022-01-17T14:14:42.940" v="11542"/>
          <ac:grpSpMkLst>
            <pc:docMk/>
            <pc:sldMk cId="3752967148" sldId="381"/>
            <ac:grpSpMk id="13" creationId="{41502CC9-A050-48A5-A280-03B681CC56E7}"/>
          </ac:grpSpMkLst>
        </pc:grpChg>
        <pc:grpChg chg="mod">
          <ac:chgData name="Domonkos Márk" userId="5b754e74-2ec2-4aaf-b9f5-cf8f0656bdfa" providerId="ADAL" clId="{F4C2286D-0DBE-4644-A538-34A6C903FB9C}" dt="2022-01-17T14:14:42.940" v="11542"/>
          <ac:grpSpMkLst>
            <pc:docMk/>
            <pc:sldMk cId="3752967148" sldId="381"/>
            <ac:grpSpMk id="14" creationId="{5D274834-23E4-4E53-8B36-0A8B9B7D5E43}"/>
          </ac:grpSpMkLst>
        </pc:grpChg>
        <pc:grpChg chg="mod">
          <ac:chgData name="Domonkos Márk" userId="5b754e74-2ec2-4aaf-b9f5-cf8f0656bdfa" providerId="ADAL" clId="{F4C2286D-0DBE-4644-A538-34A6C903FB9C}" dt="2022-01-17T14:14:42.940" v="11542"/>
          <ac:grpSpMkLst>
            <pc:docMk/>
            <pc:sldMk cId="3752967148" sldId="381"/>
            <ac:grpSpMk id="15" creationId="{2D5CE287-F544-4C9E-B268-6255ED2921F2}"/>
          </ac:grpSpMkLst>
        </pc:grpChg>
        <pc:grpChg chg="mod">
          <ac:chgData name="Domonkos Márk" userId="5b754e74-2ec2-4aaf-b9f5-cf8f0656bdfa" providerId="ADAL" clId="{F4C2286D-0DBE-4644-A538-34A6C903FB9C}" dt="2022-01-17T14:14:42.940" v="11542"/>
          <ac:grpSpMkLst>
            <pc:docMk/>
            <pc:sldMk cId="3752967148" sldId="381"/>
            <ac:grpSpMk id="16" creationId="{48992C6F-9A33-48B6-8DBF-1C42EF4C8EC9}"/>
          </ac:grpSpMkLst>
        </pc:grpChg>
      </pc:sldChg>
      <pc:sldChg chg="modSp new mod">
        <pc:chgData name="Domonkos Márk" userId="5b754e74-2ec2-4aaf-b9f5-cf8f0656bdfa" providerId="ADAL" clId="{F4C2286D-0DBE-4644-A538-34A6C903FB9C}" dt="2022-01-17T14:20:30.803" v="11644" actId="14100"/>
        <pc:sldMkLst>
          <pc:docMk/>
          <pc:sldMk cId="1777167133" sldId="382"/>
        </pc:sldMkLst>
        <pc:spChg chg="mod">
          <ac:chgData name="Domonkos Márk" userId="5b754e74-2ec2-4aaf-b9f5-cf8f0656bdfa" providerId="ADAL" clId="{F4C2286D-0DBE-4644-A538-34A6C903FB9C}" dt="2022-01-17T14:20:30.803" v="11644" actId="14100"/>
          <ac:spMkLst>
            <pc:docMk/>
            <pc:sldMk cId="1777167133" sldId="382"/>
            <ac:spMk id="2" creationId="{7E834B99-E2FF-492A-8770-0C8A2F321FDC}"/>
          </ac:spMkLst>
        </pc:spChg>
        <pc:spChg chg="mod">
          <ac:chgData name="Domonkos Márk" userId="5b754e74-2ec2-4aaf-b9f5-cf8f0656bdfa" providerId="ADAL" clId="{F4C2286D-0DBE-4644-A538-34A6C903FB9C}" dt="2022-01-17T14:19:48.236" v="11640" actId="20577"/>
          <ac:spMkLst>
            <pc:docMk/>
            <pc:sldMk cId="1777167133" sldId="382"/>
            <ac:spMk id="6" creationId="{632F98CC-40B6-45D8-85F7-181BF7597BF7}"/>
          </ac:spMkLst>
        </pc:spChg>
      </pc:sldChg>
      <pc:sldChg chg="modSp new mod">
        <pc:chgData name="Domonkos Márk" userId="5b754e74-2ec2-4aaf-b9f5-cf8f0656bdfa" providerId="ADAL" clId="{F4C2286D-0DBE-4644-A538-34A6C903FB9C}" dt="2022-01-17T14:13:43.248" v="11518" actId="20577"/>
        <pc:sldMkLst>
          <pc:docMk/>
          <pc:sldMk cId="2043032131" sldId="383"/>
        </pc:sldMkLst>
        <pc:spChg chg="mod">
          <ac:chgData name="Domonkos Márk" userId="5b754e74-2ec2-4aaf-b9f5-cf8f0656bdfa" providerId="ADAL" clId="{F4C2286D-0DBE-4644-A538-34A6C903FB9C}" dt="2022-01-17T14:13:43.248" v="11518" actId="20577"/>
          <ac:spMkLst>
            <pc:docMk/>
            <pc:sldMk cId="2043032131" sldId="383"/>
            <ac:spMk id="2" creationId="{8B23CFD2-5FEE-4B2C-AAA5-528A4D1E33F1}"/>
          </ac:spMkLst>
        </pc:spChg>
      </pc:sldChg>
      <pc:sldChg chg="modSp new mod">
        <pc:chgData name="Domonkos Márk" userId="5b754e74-2ec2-4aaf-b9f5-cf8f0656bdfa" providerId="ADAL" clId="{F4C2286D-0DBE-4644-A538-34A6C903FB9C}" dt="2022-01-17T14:17:41.316" v="11591" actId="207"/>
        <pc:sldMkLst>
          <pc:docMk/>
          <pc:sldMk cId="3818163504" sldId="384"/>
        </pc:sldMkLst>
        <pc:spChg chg="mod">
          <ac:chgData name="Domonkos Márk" userId="5b754e74-2ec2-4aaf-b9f5-cf8f0656bdfa" providerId="ADAL" clId="{F4C2286D-0DBE-4644-A538-34A6C903FB9C}" dt="2022-01-17T14:17:41.316" v="11591" actId="207"/>
          <ac:spMkLst>
            <pc:docMk/>
            <pc:sldMk cId="3818163504" sldId="384"/>
            <ac:spMk id="2" creationId="{8677F571-AE0D-4FCE-BEAD-2404EBA55139}"/>
          </ac:spMkLst>
        </pc:spChg>
        <pc:spChg chg="mod">
          <ac:chgData name="Domonkos Márk" userId="5b754e74-2ec2-4aaf-b9f5-cf8f0656bdfa" providerId="ADAL" clId="{F4C2286D-0DBE-4644-A538-34A6C903FB9C}" dt="2022-01-17T14:17:26.017" v="11589" actId="20577"/>
          <ac:spMkLst>
            <pc:docMk/>
            <pc:sldMk cId="3818163504" sldId="384"/>
            <ac:spMk id="6" creationId="{C33919E6-FAC0-4AC4-A670-86355333DE17}"/>
          </ac:spMkLst>
        </pc:spChg>
      </pc:sldChg>
      <pc:sldChg chg="addSp delSp modSp new mod">
        <pc:chgData name="Domonkos Márk" userId="5b754e74-2ec2-4aaf-b9f5-cf8f0656bdfa" providerId="ADAL" clId="{F4C2286D-0DBE-4644-A538-34A6C903FB9C}" dt="2022-01-17T14:18:25.698" v="11602" actId="1076"/>
        <pc:sldMkLst>
          <pc:docMk/>
          <pc:sldMk cId="896660129" sldId="385"/>
        </pc:sldMkLst>
        <pc:spChg chg="del">
          <ac:chgData name="Domonkos Márk" userId="5b754e74-2ec2-4aaf-b9f5-cf8f0656bdfa" providerId="ADAL" clId="{F4C2286D-0DBE-4644-A538-34A6C903FB9C}" dt="2022-01-17T14:18:11.363" v="11596" actId="478"/>
          <ac:spMkLst>
            <pc:docMk/>
            <pc:sldMk cId="896660129" sldId="385"/>
            <ac:spMk id="2" creationId="{E54FDCD0-19EB-4FE7-AA56-C64029D9916D}"/>
          </ac:spMkLst>
        </pc:spChg>
        <pc:spChg chg="mod">
          <ac:chgData name="Domonkos Márk" userId="5b754e74-2ec2-4aaf-b9f5-cf8f0656bdfa" providerId="ADAL" clId="{F4C2286D-0DBE-4644-A538-34A6C903FB9C}" dt="2022-01-17T14:18:06.227" v="11595"/>
          <ac:spMkLst>
            <pc:docMk/>
            <pc:sldMk cId="896660129" sldId="385"/>
            <ac:spMk id="6" creationId="{2BA219B7-5220-4D3C-963A-DF99714B6DB5}"/>
          </ac:spMkLst>
        </pc:spChg>
        <pc:graphicFrameChg chg="add mod modGraphic">
          <ac:chgData name="Domonkos Márk" userId="5b754e74-2ec2-4aaf-b9f5-cf8f0656bdfa" providerId="ADAL" clId="{F4C2286D-0DBE-4644-A538-34A6C903FB9C}" dt="2022-01-17T14:18:25.698" v="11602" actId="1076"/>
          <ac:graphicFrameMkLst>
            <pc:docMk/>
            <pc:sldMk cId="896660129" sldId="385"/>
            <ac:graphicFrameMk id="7" creationId="{BA104F48-0805-4827-BBAC-85938EC1BC34}"/>
          </ac:graphicFrameMkLst>
        </pc:graphicFrameChg>
      </pc:sldChg>
      <pc:sldChg chg="addSp delSp modSp new mod">
        <pc:chgData name="Domonkos Márk" userId="5b754e74-2ec2-4aaf-b9f5-cf8f0656bdfa" providerId="ADAL" clId="{F4C2286D-0DBE-4644-A538-34A6C903FB9C}" dt="2022-01-17T14:19:18.908" v="11621" actId="1076"/>
        <pc:sldMkLst>
          <pc:docMk/>
          <pc:sldMk cId="3737228889" sldId="386"/>
        </pc:sldMkLst>
        <pc:spChg chg="del mod">
          <ac:chgData name="Domonkos Márk" userId="5b754e74-2ec2-4aaf-b9f5-cf8f0656bdfa" providerId="ADAL" clId="{F4C2286D-0DBE-4644-A538-34A6C903FB9C}" dt="2022-01-17T14:18:58.109" v="11613" actId="478"/>
          <ac:spMkLst>
            <pc:docMk/>
            <pc:sldMk cId="3737228889" sldId="386"/>
            <ac:spMk id="2" creationId="{F9408A3B-D0D5-43B3-9742-017F7A03D765}"/>
          </ac:spMkLst>
        </pc:spChg>
        <pc:spChg chg="mod">
          <ac:chgData name="Domonkos Márk" userId="5b754e74-2ec2-4aaf-b9f5-cf8f0656bdfa" providerId="ADAL" clId="{F4C2286D-0DBE-4644-A538-34A6C903FB9C}" dt="2022-01-17T14:18:45.332" v="11606"/>
          <ac:spMkLst>
            <pc:docMk/>
            <pc:sldMk cId="3737228889" sldId="386"/>
            <ac:spMk id="6" creationId="{AE1866A8-7A60-47E8-980B-AA2D64C81DDF}"/>
          </ac:spMkLst>
        </pc:spChg>
        <pc:graphicFrameChg chg="add mod modGraphic">
          <ac:chgData name="Domonkos Márk" userId="5b754e74-2ec2-4aaf-b9f5-cf8f0656bdfa" providerId="ADAL" clId="{F4C2286D-0DBE-4644-A538-34A6C903FB9C}" dt="2022-01-17T14:19:18.908" v="11621" actId="1076"/>
          <ac:graphicFrameMkLst>
            <pc:docMk/>
            <pc:sldMk cId="3737228889" sldId="386"/>
            <ac:graphicFrameMk id="7" creationId="{E5BE4FBA-AE89-4ACC-AE3B-AD6770E42513}"/>
          </ac:graphicFrameMkLst>
        </pc:graphicFrameChg>
      </pc:sldChg>
      <pc:sldChg chg="addSp modSp new mod">
        <pc:chgData name="Domonkos Márk" userId="5b754e74-2ec2-4aaf-b9f5-cf8f0656bdfa" providerId="ADAL" clId="{F4C2286D-0DBE-4644-A538-34A6C903FB9C}" dt="2022-01-17T14:24:37.432" v="11661" actId="255"/>
        <pc:sldMkLst>
          <pc:docMk/>
          <pc:sldMk cId="2041220081" sldId="387"/>
        </pc:sldMkLst>
        <pc:spChg chg="mod">
          <ac:chgData name="Domonkos Márk" userId="5b754e74-2ec2-4aaf-b9f5-cf8f0656bdfa" providerId="ADAL" clId="{F4C2286D-0DBE-4644-A538-34A6C903FB9C}" dt="2022-01-17T14:23:44.304" v="11653" actId="14100"/>
          <ac:spMkLst>
            <pc:docMk/>
            <pc:sldMk cId="2041220081" sldId="387"/>
            <ac:spMk id="2" creationId="{DC9AF761-6D55-4BCE-A369-4CDE20B40049}"/>
          </ac:spMkLst>
        </pc:spChg>
        <pc:spChg chg="mod">
          <ac:chgData name="Domonkos Márk" userId="5b754e74-2ec2-4aaf-b9f5-cf8f0656bdfa" providerId="ADAL" clId="{F4C2286D-0DBE-4644-A538-34A6C903FB9C}" dt="2022-01-17T14:23:28.189" v="11648"/>
          <ac:spMkLst>
            <pc:docMk/>
            <pc:sldMk cId="2041220081" sldId="387"/>
            <ac:spMk id="6" creationId="{3F88A68D-D293-426B-A22E-032CC3ED1A27}"/>
          </ac:spMkLst>
        </pc:spChg>
        <pc:spChg chg="mod">
          <ac:chgData name="Domonkos Márk" userId="5b754e74-2ec2-4aaf-b9f5-cf8f0656bdfa" providerId="ADAL" clId="{F4C2286D-0DBE-4644-A538-34A6C903FB9C}" dt="2022-01-17T14:23:49.044" v="11654"/>
          <ac:spMkLst>
            <pc:docMk/>
            <pc:sldMk cId="2041220081" sldId="387"/>
            <ac:spMk id="8" creationId="{2AB03719-A357-4DBA-B7DF-9DB8372104CB}"/>
          </ac:spMkLst>
        </pc:spChg>
        <pc:spChg chg="mod">
          <ac:chgData name="Domonkos Márk" userId="5b754e74-2ec2-4aaf-b9f5-cf8f0656bdfa" providerId="ADAL" clId="{F4C2286D-0DBE-4644-A538-34A6C903FB9C}" dt="2022-01-17T14:23:49.044" v="11654"/>
          <ac:spMkLst>
            <pc:docMk/>
            <pc:sldMk cId="2041220081" sldId="387"/>
            <ac:spMk id="9" creationId="{CFA92015-22B3-4B5E-8766-3DD4254E5C70}"/>
          </ac:spMkLst>
        </pc:spChg>
        <pc:spChg chg="mod">
          <ac:chgData name="Domonkos Márk" userId="5b754e74-2ec2-4aaf-b9f5-cf8f0656bdfa" providerId="ADAL" clId="{F4C2286D-0DBE-4644-A538-34A6C903FB9C}" dt="2022-01-17T14:23:49.044" v="11654"/>
          <ac:spMkLst>
            <pc:docMk/>
            <pc:sldMk cId="2041220081" sldId="387"/>
            <ac:spMk id="10" creationId="{ECDD9854-6A4F-4986-9CCF-A24477E9F952}"/>
          </ac:spMkLst>
        </pc:spChg>
        <pc:spChg chg="mod">
          <ac:chgData name="Domonkos Márk" userId="5b754e74-2ec2-4aaf-b9f5-cf8f0656bdfa" providerId="ADAL" clId="{F4C2286D-0DBE-4644-A538-34A6C903FB9C}" dt="2022-01-17T14:23:49.044" v="11654"/>
          <ac:spMkLst>
            <pc:docMk/>
            <pc:sldMk cId="2041220081" sldId="387"/>
            <ac:spMk id="11" creationId="{CC5C1C57-B47A-4A2C-9880-6A7C22D8BF50}"/>
          </ac:spMkLst>
        </pc:spChg>
        <pc:spChg chg="mod">
          <ac:chgData name="Domonkos Márk" userId="5b754e74-2ec2-4aaf-b9f5-cf8f0656bdfa" providerId="ADAL" clId="{F4C2286D-0DBE-4644-A538-34A6C903FB9C}" dt="2022-01-17T14:23:49.044" v="11654"/>
          <ac:spMkLst>
            <pc:docMk/>
            <pc:sldMk cId="2041220081" sldId="387"/>
            <ac:spMk id="12" creationId="{271B9393-458F-410E-B2DC-68E67E7E84A4}"/>
          </ac:spMkLst>
        </pc:spChg>
        <pc:spChg chg="mod">
          <ac:chgData name="Domonkos Márk" userId="5b754e74-2ec2-4aaf-b9f5-cf8f0656bdfa" providerId="ADAL" clId="{F4C2286D-0DBE-4644-A538-34A6C903FB9C}" dt="2022-01-17T14:23:49.044" v="11654"/>
          <ac:spMkLst>
            <pc:docMk/>
            <pc:sldMk cId="2041220081" sldId="387"/>
            <ac:spMk id="13" creationId="{D16D236B-F9CD-4D7C-8F8D-CDB205B32C3E}"/>
          </ac:spMkLst>
        </pc:spChg>
        <pc:spChg chg="mod">
          <ac:chgData name="Domonkos Márk" userId="5b754e74-2ec2-4aaf-b9f5-cf8f0656bdfa" providerId="ADAL" clId="{F4C2286D-0DBE-4644-A538-34A6C903FB9C}" dt="2022-01-17T14:23:49.044" v="11654"/>
          <ac:spMkLst>
            <pc:docMk/>
            <pc:sldMk cId="2041220081" sldId="387"/>
            <ac:spMk id="14" creationId="{1C7A9353-6B31-40D7-9DCD-235972D11FD6}"/>
          </ac:spMkLst>
        </pc:spChg>
        <pc:spChg chg="mod">
          <ac:chgData name="Domonkos Márk" userId="5b754e74-2ec2-4aaf-b9f5-cf8f0656bdfa" providerId="ADAL" clId="{F4C2286D-0DBE-4644-A538-34A6C903FB9C}" dt="2022-01-17T14:23:49.044" v="11654"/>
          <ac:spMkLst>
            <pc:docMk/>
            <pc:sldMk cId="2041220081" sldId="387"/>
            <ac:spMk id="16" creationId="{65611049-1C17-4EC6-9E77-D6E44E88E72E}"/>
          </ac:spMkLst>
        </pc:spChg>
        <pc:spChg chg="mod">
          <ac:chgData name="Domonkos Márk" userId="5b754e74-2ec2-4aaf-b9f5-cf8f0656bdfa" providerId="ADAL" clId="{F4C2286D-0DBE-4644-A538-34A6C903FB9C}" dt="2022-01-17T14:24:37.432" v="11661" actId="255"/>
          <ac:spMkLst>
            <pc:docMk/>
            <pc:sldMk cId="2041220081" sldId="387"/>
            <ac:spMk id="17" creationId="{1FE6A124-E153-4208-A195-DF1DD48C6698}"/>
          </ac:spMkLst>
        </pc:spChg>
        <pc:spChg chg="mod">
          <ac:chgData name="Domonkos Márk" userId="5b754e74-2ec2-4aaf-b9f5-cf8f0656bdfa" providerId="ADAL" clId="{F4C2286D-0DBE-4644-A538-34A6C903FB9C}" dt="2022-01-17T14:23:49.044" v="11654"/>
          <ac:spMkLst>
            <pc:docMk/>
            <pc:sldMk cId="2041220081" sldId="387"/>
            <ac:spMk id="18" creationId="{C40ECFF3-279C-452F-A2D4-C77213CB804C}"/>
          </ac:spMkLst>
        </pc:spChg>
        <pc:spChg chg="mod">
          <ac:chgData name="Domonkos Márk" userId="5b754e74-2ec2-4aaf-b9f5-cf8f0656bdfa" providerId="ADAL" clId="{F4C2286D-0DBE-4644-A538-34A6C903FB9C}" dt="2022-01-17T14:23:49.044" v="11654"/>
          <ac:spMkLst>
            <pc:docMk/>
            <pc:sldMk cId="2041220081" sldId="387"/>
            <ac:spMk id="19" creationId="{79ED6432-92C9-45B3-B99A-FB54CBF571E9}"/>
          </ac:spMkLst>
        </pc:spChg>
        <pc:spChg chg="mod">
          <ac:chgData name="Domonkos Márk" userId="5b754e74-2ec2-4aaf-b9f5-cf8f0656bdfa" providerId="ADAL" clId="{F4C2286D-0DBE-4644-A538-34A6C903FB9C}" dt="2022-01-17T14:23:49.044" v="11654"/>
          <ac:spMkLst>
            <pc:docMk/>
            <pc:sldMk cId="2041220081" sldId="387"/>
            <ac:spMk id="20" creationId="{203C74DB-671B-4DB4-A0DC-A49FB04F3CE7}"/>
          </ac:spMkLst>
        </pc:spChg>
        <pc:spChg chg="mod">
          <ac:chgData name="Domonkos Márk" userId="5b754e74-2ec2-4aaf-b9f5-cf8f0656bdfa" providerId="ADAL" clId="{F4C2286D-0DBE-4644-A538-34A6C903FB9C}" dt="2022-01-17T14:23:49.044" v="11654"/>
          <ac:spMkLst>
            <pc:docMk/>
            <pc:sldMk cId="2041220081" sldId="387"/>
            <ac:spMk id="22" creationId="{F956B04B-8C58-4472-9516-D8989D9839F8}"/>
          </ac:spMkLst>
        </pc:spChg>
        <pc:spChg chg="mod">
          <ac:chgData name="Domonkos Márk" userId="5b754e74-2ec2-4aaf-b9f5-cf8f0656bdfa" providerId="ADAL" clId="{F4C2286D-0DBE-4644-A538-34A6C903FB9C}" dt="2022-01-17T14:23:49.044" v="11654"/>
          <ac:spMkLst>
            <pc:docMk/>
            <pc:sldMk cId="2041220081" sldId="387"/>
            <ac:spMk id="23" creationId="{9826B0B1-3FCD-4619-B58C-47B01930FCCB}"/>
          </ac:spMkLst>
        </pc:spChg>
        <pc:spChg chg="mod">
          <ac:chgData name="Domonkos Márk" userId="5b754e74-2ec2-4aaf-b9f5-cf8f0656bdfa" providerId="ADAL" clId="{F4C2286D-0DBE-4644-A538-34A6C903FB9C}" dt="2022-01-17T14:23:49.044" v="11654"/>
          <ac:spMkLst>
            <pc:docMk/>
            <pc:sldMk cId="2041220081" sldId="387"/>
            <ac:spMk id="24" creationId="{04AFE801-8095-4566-BAF7-0E96E70433A5}"/>
          </ac:spMkLst>
        </pc:spChg>
        <pc:spChg chg="mod">
          <ac:chgData name="Domonkos Márk" userId="5b754e74-2ec2-4aaf-b9f5-cf8f0656bdfa" providerId="ADAL" clId="{F4C2286D-0DBE-4644-A538-34A6C903FB9C}" dt="2022-01-17T14:23:49.044" v="11654"/>
          <ac:spMkLst>
            <pc:docMk/>
            <pc:sldMk cId="2041220081" sldId="387"/>
            <ac:spMk id="25" creationId="{D7FC323F-A8BE-46C0-8D71-62D34EF2960B}"/>
          </ac:spMkLst>
        </pc:spChg>
        <pc:spChg chg="mod">
          <ac:chgData name="Domonkos Márk" userId="5b754e74-2ec2-4aaf-b9f5-cf8f0656bdfa" providerId="ADAL" clId="{F4C2286D-0DBE-4644-A538-34A6C903FB9C}" dt="2022-01-17T14:23:49.044" v="11654"/>
          <ac:spMkLst>
            <pc:docMk/>
            <pc:sldMk cId="2041220081" sldId="387"/>
            <ac:spMk id="26" creationId="{BFA7C574-BB4A-4DFD-BE43-29A3B4DFFD61}"/>
          </ac:spMkLst>
        </pc:spChg>
        <pc:spChg chg="mod">
          <ac:chgData name="Domonkos Márk" userId="5b754e74-2ec2-4aaf-b9f5-cf8f0656bdfa" providerId="ADAL" clId="{F4C2286D-0DBE-4644-A538-34A6C903FB9C}" dt="2022-01-17T14:23:49.044" v="11654"/>
          <ac:spMkLst>
            <pc:docMk/>
            <pc:sldMk cId="2041220081" sldId="387"/>
            <ac:spMk id="27" creationId="{53697CBB-67D8-49A0-8FA8-E6225721A80C}"/>
          </ac:spMkLst>
        </pc:spChg>
        <pc:spChg chg="mod">
          <ac:chgData name="Domonkos Márk" userId="5b754e74-2ec2-4aaf-b9f5-cf8f0656bdfa" providerId="ADAL" clId="{F4C2286D-0DBE-4644-A538-34A6C903FB9C}" dt="2022-01-17T14:23:49.044" v="11654"/>
          <ac:spMkLst>
            <pc:docMk/>
            <pc:sldMk cId="2041220081" sldId="387"/>
            <ac:spMk id="28" creationId="{C8667451-1757-4BC1-B839-191505B4727D}"/>
          </ac:spMkLst>
        </pc:spChg>
        <pc:spChg chg="mod">
          <ac:chgData name="Domonkos Márk" userId="5b754e74-2ec2-4aaf-b9f5-cf8f0656bdfa" providerId="ADAL" clId="{F4C2286D-0DBE-4644-A538-34A6C903FB9C}" dt="2022-01-17T14:24:16.032" v="11659" actId="255"/>
          <ac:spMkLst>
            <pc:docMk/>
            <pc:sldMk cId="2041220081" sldId="387"/>
            <ac:spMk id="29" creationId="{65627B75-19BD-4E55-88EC-942792B53418}"/>
          </ac:spMkLst>
        </pc:spChg>
        <pc:spChg chg="mod">
          <ac:chgData name="Domonkos Márk" userId="5b754e74-2ec2-4aaf-b9f5-cf8f0656bdfa" providerId="ADAL" clId="{F4C2286D-0DBE-4644-A538-34A6C903FB9C}" dt="2022-01-17T14:23:49.044" v="11654"/>
          <ac:spMkLst>
            <pc:docMk/>
            <pc:sldMk cId="2041220081" sldId="387"/>
            <ac:spMk id="30" creationId="{3F1DCBA1-2441-4B2C-9459-99B035737661}"/>
          </ac:spMkLst>
        </pc:spChg>
        <pc:spChg chg="mod">
          <ac:chgData name="Domonkos Márk" userId="5b754e74-2ec2-4aaf-b9f5-cf8f0656bdfa" providerId="ADAL" clId="{F4C2286D-0DBE-4644-A538-34A6C903FB9C}" dt="2022-01-17T14:23:49.044" v="11654"/>
          <ac:spMkLst>
            <pc:docMk/>
            <pc:sldMk cId="2041220081" sldId="387"/>
            <ac:spMk id="31" creationId="{8694EEC7-5030-4D64-B5C5-1A69BB8BC4B3}"/>
          </ac:spMkLst>
        </pc:spChg>
        <pc:spChg chg="mod">
          <ac:chgData name="Domonkos Márk" userId="5b754e74-2ec2-4aaf-b9f5-cf8f0656bdfa" providerId="ADAL" clId="{F4C2286D-0DBE-4644-A538-34A6C903FB9C}" dt="2022-01-17T14:23:49.044" v="11654"/>
          <ac:spMkLst>
            <pc:docMk/>
            <pc:sldMk cId="2041220081" sldId="387"/>
            <ac:spMk id="32" creationId="{D7ECA28C-D0D4-4834-898E-B5889DD140BA}"/>
          </ac:spMkLst>
        </pc:spChg>
        <pc:grpChg chg="add mod">
          <ac:chgData name="Domonkos Márk" userId="5b754e74-2ec2-4aaf-b9f5-cf8f0656bdfa" providerId="ADAL" clId="{F4C2286D-0DBE-4644-A538-34A6C903FB9C}" dt="2022-01-17T14:24:00.571" v="11656" actId="14100"/>
          <ac:grpSpMkLst>
            <pc:docMk/>
            <pc:sldMk cId="2041220081" sldId="387"/>
            <ac:grpSpMk id="7" creationId="{DDE0CC50-5E87-43AE-82E7-DF5C8AB7CEAF}"/>
          </ac:grpSpMkLst>
        </pc:grpChg>
        <pc:grpChg chg="mod">
          <ac:chgData name="Domonkos Márk" userId="5b754e74-2ec2-4aaf-b9f5-cf8f0656bdfa" providerId="ADAL" clId="{F4C2286D-0DBE-4644-A538-34A6C903FB9C}" dt="2022-01-17T14:23:49.044" v="11654"/>
          <ac:grpSpMkLst>
            <pc:docMk/>
            <pc:sldMk cId="2041220081" sldId="387"/>
            <ac:grpSpMk id="15" creationId="{7D0F2EC5-A6E4-4A88-87C1-3028813FB182}"/>
          </ac:grpSpMkLst>
        </pc:grpChg>
        <pc:grpChg chg="add mod">
          <ac:chgData name="Domonkos Márk" userId="5b754e74-2ec2-4aaf-b9f5-cf8f0656bdfa" providerId="ADAL" clId="{F4C2286D-0DBE-4644-A538-34A6C903FB9C}" dt="2022-01-17T14:24:09.683" v="11658" actId="14100"/>
          <ac:grpSpMkLst>
            <pc:docMk/>
            <pc:sldMk cId="2041220081" sldId="387"/>
            <ac:grpSpMk id="21" creationId="{FC835C7C-83DB-423E-9326-97AEBBE3BE67}"/>
          </ac:grpSpMkLst>
        </pc:grpChg>
      </pc:sldChg>
      <pc:sldChg chg="modSp new mod">
        <pc:chgData name="Domonkos Márk" userId="5b754e74-2ec2-4aaf-b9f5-cf8f0656bdfa" providerId="ADAL" clId="{F4C2286D-0DBE-4644-A538-34A6C903FB9C}" dt="2022-01-17T14:25:17.422" v="11670" actId="207"/>
        <pc:sldMkLst>
          <pc:docMk/>
          <pc:sldMk cId="2425240499" sldId="388"/>
        </pc:sldMkLst>
        <pc:spChg chg="mod">
          <ac:chgData name="Domonkos Márk" userId="5b754e74-2ec2-4aaf-b9f5-cf8f0656bdfa" providerId="ADAL" clId="{F4C2286D-0DBE-4644-A538-34A6C903FB9C}" dt="2022-01-17T14:25:17.422" v="11670" actId="207"/>
          <ac:spMkLst>
            <pc:docMk/>
            <pc:sldMk cId="2425240499" sldId="388"/>
            <ac:spMk id="2" creationId="{419C2E42-26A1-4439-AB13-D609704F8C96}"/>
          </ac:spMkLst>
        </pc:spChg>
        <pc:spChg chg="mod">
          <ac:chgData name="Domonkos Márk" userId="5b754e74-2ec2-4aaf-b9f5-cf8f0656bdfa" providerId="ADAL" clId="{F4C2286D-0DBE-4644-A538-34A6C903FB9C}" dt="2022-01-17T14:24:56.139" v="11665"/>
          <ac:spMkLst>
            <pc:docMk/>
            <pc:sldMk cId="2425240499" sldId="388"/>
            <ac:spMk id="6" creationId="{DEE2BCC4-7574-4D0D-93A4-18B67A60D399}"/>
          </ac:spMkLst>
        </pc:spChg>
      </pc:sldChg>
      <pc:sldChg chg="addSp modSp new mod">
        <pc:chgData name="Domonkos Márk" userId="5b754e74-2ec2-4aaf-b9f5-cf8f0656bdfa" providerId="ADAL" clId="{F4C2286D-0DBE-4644-A538-34A6C903FB9C}" dt="2022-01-17T14:26:23.593" v="11712" actId="1076"/>
        <pc:sldMkLst>
          <pc:docMk/>
          <pc:sldMk cId="1286481223" sldId="389"/>
        </pc:sldMkLst>
        <pc:spChg chg="mod">
          <ac:chgData name="Domonkos Márk" userId="5b754e74-2ec2-4aaf-b9f5-cf8f0656bdfa" providerId="ADAL" clId="{F4C2286D-0DBE-4644-A538-34A6C903FB9C}" dt="2022-01-17T14:26:07.631" v="11708" actId="27636"/>
          <ac:spMkLst>
            <pc:docMk/>
            <pc:sldMk cId="1286481223" sldId="389"/>
            <ac:spMk id="2" creationId="{AAD99D21-88F9-4831-A3BB-035EFABBF119}"/>
          </ac:spMkLst>
        </pc:spChg>
        <pc:spChg chg="mod">
          <ac:chgData name="Domonkos Márk" userId="5b754e74-2ec2-4aaf-b9f5-cf8f0656bdfa" providerId="ADAL" clId="{F4C2286D-0DBE-4644-A538-34A6C903FB9C}" dt="2022-01-17T14:25:41.319" v="11700" actId="20577"/>
          <ac:spMkLst>
            <pc:docMk/>
            <pc:sldMk cId="1286481223" sldId="389"/>
            <ac:spMk id="6" creationId="{FAB13DD2-D318-4BAC-BD60-9F69EA00A93A}"/>
          </ac:spMkLst>
        </pc:spChg>
        <pc:spChg chg="mod">
          <ac:chgData name="Domonkos Márk" userId="5b754e74-2ec2-4aaf-b9f5-cf8f0656bdfa" providerId="ADAL" clId="{F4C2286D-0DBE-4644-A538-34A6C903FB9C}" dt="2022-01-17T14:26:13.605" v="11709"/>
          <ac:spMkLst>
            <pc:docMk/>
            <pc:sldMk cId="1286481223" sldId="389"/>
            <ac:spMk id="8" creationId="{58CDD04C-500E-4E39-87A4-9B771E7DA3AB}"/>
          </ac:spMkLst>
        </pc:spChg>
        <pc:spChg chg="mod">
          <ac:chgData name="Domonkos Márk" userId="5b754e74-2ec2-4aaf-b9f5-cf8f0656bdfa" providerId="ADAL" clId="{F4C2286D-0DBE-4644-A538-34A6C903FB9C}" dt="2022-01-17T14:26:13.605" v="11709"/>
          <ac:spMkLst>
            <pc:docMk/>
            <pc:sldMk cId="1286481223" sldId="389"/>
            <ac:spMk id="9" creationId="{DFCEF4C1-9578-4D1A-AA93-6A5C00DA03BA}"/>
          </ac:spMkLst>
        </pc:spChg>
        <pc:spChg chg="mod">
          <ac:chgData name="Domonkos Márk" userId="5b754e74-2ec2-4aaf-b9f5-cf8f0656bdfa" providerId="ADAL" clId="{F4C2286D-0DBE-4644-A538-34A6C903FB9C}" dt="2022-01-17T14:26:13.605" v="11709"/>
          <ac:spMkLst>
            <pc:docMk/>
            <pc:sldMk cId="1286481223" sldId="389"/>
            <ac:spMk id="10" creationId="{91CB84B8-1B7C-4D5B-80E2-7B4356721C25}"/>
          </ac:spMkLst>
        </pc:spChg>
        <pc:spChg chg="mod">
          <ac:chgData name="Domonkos Márk" userId="5b754e74-2ec2-4aaf-b9f5-cf8f0656bdfa" providerId="ADAL" clId="{F4C2286D-0DBE-4644-A538-34A6C903FB9C}" dt="2022-01-17T14:26:13.605" v="11709"/>
          <ac:spMkLst>
            <pc:docMk/>
            <pc:sldMk cId="1286481223" sldId="389"/>
            <ac:spMk id="11" creationId="{FD98349A-B11C-42E5-BBD3-CEE757A7A936}"/>
          </ac:spMkLst>
        </pc:spChg>
        <pc:spChg chg="mod">
          <ac:chgData name="Domonkos Márk" userId="5b754e74-2ec2-4aaf-b9f5-cf8f0656bdfa" providerId="ADAL" clId="{F4C2286D-0DBE-4644-A538-34A6C903FB9C}" dt="2022-01-17T14:26:13.605" v="11709"/>
          <ac:spMkLst>
            <pc:docMk/>
            <pc:sldMk cId="1286481223" sldId="389"/>
            <ac:spMk id="12" creationId="{9FF58D96-866C-4058-9ACA-2B75717F0BF4}"/>
          </ac:spMkLst>
        </pc:spChg>
        <pc:spChg chg="mod">
          <ac:chgData name="Domonkos Márk" userId="5b754e74-2ec2-4aaf-b9f5-cf8f0656bdfa" providerId="ADAL" clId="{F4C2286D-0DBE-4644-A538-34A6C903FB9C}" dt="2022-01-17T14:26:13.605" v="11709"/>
          <ac:spMkLst>
            <pc:docMk/>
            <pc:sldMk cId="1286481223" sldId="389"/>
            <ac:spMk id="13" creationId="{9C4697D6-3EF4-4237-AC4B-273BC69E21B3}"/>
          </ac:spMkLst>
        </pc:spChg>
        <pc:spChg chg="mod">
          <ac:chgData name="Domonkos Márk" userId="5b754e74-2ec2-4aaf-b9f5-cf8f0656bdfa" providerId="ADAL" clId="{F4C2286D-0DBE-4644-A538-34A6C903FB9C}" dt="2022-01-17T14:26:13.605" v="11709"/>
          <ac:spMkLst>
            <pc:docMk/>
            <pc:sldMk cId="1286481223" sldId="389"/>
            <ac:spMk id="14" creationId="{5B28523A-1759-42E1-A0C5-1052BA4D843F}"/>
          </ac:spMkLst>
        </pc:spChg>
        <pc:spChg chg="mod">
          <ac:chgData name="Domonkos Márk" userId="5b754e74-2ec2-4aaf-b9f5-cf8f0656bdfa" providerId="ADAL" clId="{F4C2286D-0DBE-4644-A538-34A6C903FB9C}" dt="2022-01-17T14:26:13.605" v="11709"/>
          <ac:spMkLst>
            <pc:docMk/>
            <pc:sldMk cId="1286481223" sldId="389"/>
            <ac:spMk id="15" creationId="{A1ED3540-6133-44BB-BA8B-1C39E7A19660}"/>
          </ac:spMkLst>
        </pc:spChg>
        <pc:spChg chg="mod">
          <ac:chgData name="Domonkos Márk" userId="5b754e74-2ec2-4aaf-b9f5-cf8f0656bdfa" providerId="ADAL" clId="{F4C2286D-0DBE-4644-A538-34A6C903FB9C}" dt="2022-01-17T14:26:13.605" v="11709"/>
          <ac:spMkLst>
            <pc:docMk/>
            <pc:sldMk cId="1286481223" sldId="389"/>
            <ac:spMk id="16" creationId="{A5CF3CDD-A4B8-493D-8446-B2C3B7E77C13}"/>
          </ac:spMkLst>
        </pc:spChg>
        <pc:spChg chg="mod">
          <ac:chgData name="Domonkos Márk" userId="5b754e74-2ec2-4aaf-b9f5-cf8f0656bdfa" providerId="ADAL" clId="{F4C2286D-0DBE-4644-A538-34A6C903FB9C}" dt="2022-01-17T14:26:13.605" v="11709"/>
          <ac:spMkLst>
            <pc:docMk/>
            <pc:sldMk cId="1286481223" sldId="389"/>
            <ac:spMk id="17" creationId="{F6B6582D-5982-43A7-87F6-CF0B93838A62}"/>
          </ac:spMkLst>
        </pc:spChg>
        <pc:spChg chg="mod">
          <ac:chgData name="Domonkos Márk" userId="5b754e74-2ec2-4aaf-b9f5-cf8f0656bdfa" providerId="ADAL" clId="{F4C2286D-0DBE-4644-A538-34A6C903FB9C}" dt="2022-01-17T14:26:13.605" v="11709"/>
          <ac:spMkLst>
            <pc:docMk/>
            <pc:sldMk cId="1286481223" sldId="389"/>
            <ac:spMk id="18" creationId="{DF95CD0C-7388-4978-BA0C-7C2D35EF4498}"/>
          </ac:spMkLst>
        </pc:spChg>
        <pc:spChg chg="mod">
          <ac:chgData name="Domonkos Márk" userId="5b754e74-2ec2-4aaf-b9f5-cf8f0656bdfa" providerId="ADAL" clId="{F4C2286D-0DBE-4644-A538-34A6C903FB9C}" dt="2022-01-17T14:26:13.605" v="11709"/>
          <ac:spMkLst>
            <pc:docMk/>
            <pc:sldMk cId="1286481223" sldId="389"/>
            <ac:spMk id="19" creationId="{F35828F2-CA16-42B5-8D31-6E01B00C6A4D}"/>
          </ac:spMkLst>
        </pc:spChg>
        <pc:spChg chg="mod">
          <ac:chgData name="Domonkos Márk" userId="5b754e74-2ec2-4aaf-b9f5-cf8f0656bdfa" providerId="ADAL" clId="{F4C2286D-0DBE-4644-A538-34A6C903FB9C}" dt="2022-01-17T14:26:13.605" v="11709"/>
          <ac:spMkLst>
            <pc:docMk/>
            <pc:sldMk cId="1286481223" sldId="389"/>
            <ac:spMk id="20" creationId="{66E72AB8-6892-4580-A31E-B0F123B69DEE}"/>
          </ac:spMkLst>
        </pc:spChg>
        <pc:spChg chg="mod">
          <ac:chgData name="Domonkos Márk" userId="5b754e74-2ec2-4aaf-b9f5-cf8f0656bdfa" providerId="ADAL" clId="{F4C2286D-0DBE-4644-A538-34A6C903FB9C}" dt="2022-01-17T14:26:13.605" v="11709"/>
          <ac:spMkLst>
            <pc:docMk/>
            <pc:sldMk cId="1286481223" sldId="389"/>
            <ac:spMk id="21" creationId="{C16AE802-E9AC-4CAC-91D4-705535441A51}"/>
          </ac:spMkLst>
        </pc:spChg>
        <pc:spChg chg="mod">
          <ac:chgData name="Domonkos Márk" userId="5b754e74-2ec2-4aaf-b9f5-cf8f0656bdfa" providerId="ADAL" clId="{F4C2286D-0DBE-4644-A538-34A6C903FB9C}" dt="2022-01-17T14:26:13.605" v="11709"/>
          <ac:spMkLst>
            <pc:docMk/>
            <pc:sldMk cId="1286481223" sldId="389"/>
            <ac:spMk id="22" creationId="{42833EC6-9968-4AD5-BC61-4F7C43848E98}"/>
          </ac:spMkLst>
        </pc:spChg>
        <pc:spChg chg="mod">
          <ac:chgData name="Domonkos Márk" userId="5b754e74-2ec2-4aaf-b9f5-cf8f0656bdfa" providerId="ADAL" clId="{F4C2286D-0DBE-4644-A538-34A6C903FB9C}" dt="2022-01-17T14:26:13.605" v="11709"/>
          <ac:spMkLst>
            <pc:docMk/>
            <pc:sldMk cId="1286481223" sldId="389"/>
            <ac:spMk id="23" creationId="{072A8F68-213B-4C79-B41A-68E4CC12B546}"/>
          </ac:spMkLst>
        </pc:spChg>
        <pc:spChg chg="mod">
          <ac:chgData name="Domonkos Márk" userId="5b754e74-2ec2-4aaf-b9f5-cf8f0656bdfa" providerId="ADAL" clId="{F4C2286D-0DBE-4644-A538-34A6C903FB9C}" dt="2022-01-17T14:26:13.605" v="11709"/>
          <ac:spMkLst>
            <pc:docMk/>
            <pc:sldMk cId="1286481223" sldId="389"/>
            <ac:spMk id="24" creationId="{308F9DAA-5257-4409-945D-E3A5B6FB0381}"/>
          </ac:spMkLst>
        </pc:spChg>
        <pc:spChg chg="mod">
          <ac:chgData name="Domonkos Márk" userId="5b754e74-2ec2-4aaf-b9f5-cf8f0656bdfa" providerId="ADAL" clId="{F4C2286D-0DBE-4644-A538-34A6C903FB9C}" dt="2022-01-17T14:26:13.605" v="11709"/>
          <ac:spMkLst>
            <pc:docMk/>
            <pc:sldMk cId="1286481223" sldId="389"/>
            <ac:spMk id="25" creationId="{C1980483-E2E5-4779-9642-FDE12BD55122}"/>
          </ac:spMkLst>
        </pc:spChg>
        <pc:spChg chg="mod">
          <ac:chgData name="Domonkos Márk" userId="5b754e74-2ec2-4aaf-b9f5-cf8f0656bdfa" providerId="ADAL" clId="{F4C2286D-0DBE-4644-A538-34A6C903FB9C}" dt="2022-01-17T14:26:13.605" v="11709"/>
          <ac:spMkLst>
            <pc:docMk/>
            <pc:sldMk cId="1286481223" sldId="389"/>
            <ac:spMk id="26" creationId="{95AA1699-1B43-45C9-92DE-5AAA2152568F}"/>
          </ac:spMkLst>
        </pc:spChg>
        <pc:spChg chg="mod">
          <ac:chgData name="Domonkos Márk" userId="5b754e74-2ec2-4aaf-b9f5-cf8f0656bdfa" providerId="ADAL" clId="{F4C2286D-0DBE-4644-A538-34A6C903FB9C}" dt="2022-01-17T14:26:13.605" v="11709"/>
          <ac:spMkLst>
            <pc:docMk/>
            <pc:sldMk cId="1286481223" sldId="389"/>
            <ac:spMk id="27" creationId="{AB7674E9-7F64-479C-81EA-E6F70FF48218}"/>
          </ac:spMkLst>
        </pc:spChg>
        <pc:grpChg chg="add mod">
          <ac:chgData name="Domonkos Márk" userId="5b754e74-2ec2-4aaf-b9f5-cf8f0656bdfa" providerId="ADAL" clId="{F4C2286D-0DBE-4644-A538-34A6C903FB9C}" dt="2022-01-17T14:26:23.593" v="11712" actId="1076"/>
          <ac:grpSpMkLst>
            <pc:docMk/>
            <pc:sldMk cId="1286481223" sldId="389"/>
            <ac:grpSpMk id="7" creationId="{FF82931B-0E36-4BB4-9E5D-4113E62F080E}"/>
          </ac:grpSpMkLst>
        </pc:grpChg>
      </pc:sldChg>
      <pc:sldChg chg="addSp modSp new mod">
        <pc:chgData name="Domonkos Márk" userId="5b754e74-2ec2-4aaf-b9f5-cf8f0656bdfa" providerId="ADAL" clId="{F4C2286D-0DBE-4644-A538-34A6C903FB9C}" dt="2022-01-17T14:27:34.423" v="11753" actId="14100"/>
        <pc:sldMkLst>
          <pc:docMk/>
          <pc:sldMk cId="906394807" sldId="390"/>
        </pc:sldMkLst>
        <pc:spChg chg="mod">
          <ac:chgData name="Domonkos Márk" userId="5b754e74-2ec2-4aaf-b9f5-cf8f0656bdfa" providerId="ADAL" clId="{F4C2286D-0DBE-4644-A538-34A6C903FB9C}" dt="2022-01-17T14:27:28.647" v="11751" actId="14100"/>
          <ac:spMkLst>
            <pc:docMk/>
            <pc:sldMk cId="906394807" sldId="390"/>
            <ac:spMk id="2" creationId="{EED09A66-7419-4A19-9BF7-54094AC23B88}"/>
          </ac:spMkLst>
        </pc:spChg>
        <pc:spChg chg="mod">
          <ac:chgData name="Domonkos Márk" userId="5b754e74-2ec2-4aaf-b9f5-cf8f0656bdfa" providerId="ADAL" clId="{F4C2286D-0DBE-4644-A538-34A6C903FB9C}" dt="2022-01-17T14:26:39.652" v="11736" actId="20577"/>
          <ac:spMkLst>
            <pc:docMk/>
            <pc:sldMk cId="906394807" sldId="390"/>
            <ac:spMk id="6" creationId="{82E0A271-C9F4-4FD5-AE9F-621CE0A8BB1D}"/>
          </ac:spMkLst>
        </pc:spChg>
        <pc:picChg chg="add mod">
          <ac:chgData name="Domonkos Márk" userId="5b754e74-2ec2-4aaf-b9f5-cf8f0656bdfa" providerId="ADAL" clId="{F4C2286D-0DBE-4644-A538-34A6C903FB9C}" dt="2022-01-17T14:27:34.423" v="11753" actId="14100"/>
          <ac:picMkLst>
            <pc:docMk/>
            <pc:sldMk cId="906394807" sldId="390"/>
            <ac:picMk id="7" creationId="{901A51ED-72F6-4584-ACAA-B515D043FC60}"/>
          </ac:picMkLst>
        </pc:picChg>
      </pc:sldChg>
      <pc:sldChg chg="addSp modSp new mod">
        <pc:chgData name="Domonkos Márk" userId="5b754e74-2ec2-4aaf-b9f5-cf8f0656bdfa" providerId="ADAL" clId="{F4C2286D-0DBE-4644-A538-34A6C903FB9C}" dt="2022-01-17T14:29:15.295" v="11797" actId="1076"/>
        <pc:sldMkLst>
          <pc:docMk/>
          <pc:sldMk cId="3361442222" sldId="391"/>
        </pc:sldMkLst>
        <pc:spChg chg="mod">
          <ac:chgData name="Domonkos Márk" userId="5b754e74-2ec2-4aaf-b9f5-cf8f0656bdfa" providerId="ADAL" clId="{F4C2286D-0DBE-4644-A538-34A6C903FB9C}" dt="2022-01-17T14:28:14.819" v="11785" actId="27636"/>
          <ac:spMkLst>
            <pc:docMk/>
            <pc:sldMk cId="3361442222" sldId="391"/>
            <ac:spMk id="2" creationId="{59418F5A-75F8-471E-84D1-2F5F63AF2743}"/>
          </ac:spMkLst>
        </pc:spChg>
        <pc:spChg chg="mod">
          <ac:chgData name="Domonkos Márk" userId="5b754e74-2ec2-4aaf-b9f5-cf8f0656bdfa" providerId="ADAL" clId="{F4C2286D-0DBE-4644-A538-34A6C903FB9C}" dt="2022-01-17T14:27:47.326" v="11777" actId="20577"/>
          <ac:spMkLst>
            <pc:docMk/>
            <pc:sldMk cId="3361442222" sldId="391"/>
            <ac:spMk id="6" creationId="{D1E12A4D-7574-4E0D-B324-DC5105436785}"/>
          </ac:spMkLst>
        </pc:spChg>
        <pc:spChg chg="mod">
          <ac:chgData name="Domonkos Márk" userId="5b754e74-2ec2-4aaf-b9f5-cf8f0656bdfa" providerId="ADAL" clId="{F4C2286D-0DBE-4644-A538-34A6C903FB9C}" dt="2022-01-17T14:28:25.379" v="11786"/>
          <ac:spMkLst>
            <pc:docMk/>
            <pc:sldMk cId="3361442222" sldId="391"/>
            <ac:spMk id="8" creationId="{F48D48BA-38DA-4B2F-A25C-86D63A7AE52B}"/>
          </ac:spMkLst>
        </pc:spChg>
        <pc:spChg chg="mod">
          <ac:chgData name="Domonkos Márk" userId="5b754e74-2ec2-4aaf-b9f5-cf8f0656bdfa" providerId="ADAL" clId="{F4C2286D-0DBE-4644-A538-34A6C903FB9C}" dt="2022-01-17T14:28:25.379" v="11786"/>
          <ac:spMkLst>
            <pc:docMk/>
            <pc:sldMk cId="3361442222" sldId="391"/>
            <ac:spMk id="9" creationId="{F3AF44F7-ECD6-4BFB-9637-40D0E1613C4E}"/>
          </ac:spMkLst>
        </pc:spChg>
        <pc:spChg chg="mod">
          <ac:chgData name="Domonkos Márk" userId="5b754e74-2ec2-4aaf-b9f5-cf8f0656bdfa" providerId="ADAL" clId="{F4C2286D-0DBE-4644-A538-34A6C903FB9C}" dt="2022-01-17T14:28:25.379" v="11786"/>
          <ac:spMkLst>
            <pc:docMk/>
            <pc:sldMk cId="3361442222" sldId="391"/>
            <ac:spMk id="10" creationId="{2D518F21-27C3-4BEB-97DD-51EF1EEA2615}"/>
          </ac:spMkLst>
        </pc:spChg>
        <pc:spChg chg="mod">
          <ac:chgData name="Domonkos Márk" userId="5b754e74-2ec2-4aaf-b9f5-cf8f0656bdfa" providerId="ADAL" clId="{F4C2286D-0DBE-4644-A538-34A6C903FB9C}" dt="2022-01-17T14:28:25.379" v="11786"/>
          <ac:spMkLst>
            <pc:docMk/>
            <pc:sldMk cId="3361442222" sldId="391"/>
            <ac:spMk id="11" creationId="{605BE23B-E27A-4910-8692-F300ED4171A8}"/>
          </ac:spMkLst>
        </pc:spChg>
        <pc:spChg chg="mod">
          <ac:chgData name="Domonkos Márk" userId="5b754e74-2ec2-4aaf-b9f5-cf8f0656bdfa" providerId="ADAL" clId="{F4C2286D-0DBE-4644-A538-34A6C903FB9C}" dt="2022-01-17T14:28:25.379" v="11786"/>
          <ac:spMkLst>
            <pc:docMk/>
            <pc:sldMk cId="3361442222" sldId="391"/>
            <ac:spMk id="12" creationId="{2EDD911C-3355-4286-B21F-4B533AF39198}"/>
          </ac:spMkLst>
        </pc:spChg>
        <pc:spChg chg="mod">
          <ac:chgData name="Domonkos Márk" userId="5b754e74-2ec2-4aaf-b9f5-cf8f0656bdfa" providerId="ADAL" clId="{F4C2286D-0DBE-4644-A538-34A6C903FB9C}" dt="2022-01-17T14:28:25.379" v="11786"/>
          <ac:spMkLst>
            <pc:docMk/>
            <pc:sldMk cId="3361442222" sldId="391"/>
            <ac:spMk id="15" creationId="{6CEEEEA9-7796-4DCD-848F-F8C66486B574}"/>
          </ac:spMkLst>
        </pc:spChg>
        <pc:spChg chg="mod">
          <ac:chgData name="Domonkos Márk" userId="5b754e74-2ec2-4aaf-b9f5-cf8f0656bdfa" providerId="ADAL" clId="{F4C2286D-0DBE-4644-A538-34A6C903FB9C}" dt="2022-01-17T14:28:25.379" v="11786"/>
          <ac:spMkLst>
            <pc:docMk/>
            <pc:sldMk cId="3361442222" sldId="391"/>
            <ac:spMk id="17" creationId="{3B56694B-32EF-45BB-ADD8-2EB76CD9E65B}"/>
          </ac:spMkLst>
        </pc:spChg>
        <pc:spChg chg="mod">
          <ac:chgData name="Domonkos Márk" userId="5b754e74-2ec2-4aaf-b9f5-cf8f0656bdfa" providerId="ADAL" clId="{F4C2286D-0DBE-4644-A538-34A6C903FB9C}" dt="2022-01-17T14:28:25.379" v="11786"/>
          <ac:spMkLst>
            <pc:docMk/>
            <pc:sldMk cId="3361442222" sldId="391"/>
            <ac:spMk id="18" creationId="{78C083E4-E34C-4D79-A2E7-E1C8D0FE300F}"/>
          </ac:spMkLst>
        </pc:spChg>
        <pc:spChg chg="mod">
          <ac:chgData name="Domonkos Márk" userId="5b754e74-2ec2-4aaf-b9f5-cf8f0656bdfa" providerId="ADAL" clId="{F4C2286D-0DBE-4644-A538-34A6C903FB9C}" dt="2022-01-17T14:28:25.379" v="11786"/>
          <ac:spMkLst>
            <pc:docMk/>
            <pc:sldMk cId="3361442222" sldId="391"/>
            <ac:spMk id="19" creationId="{4D151434-20D2-47C4-B534-B9D0D8BFF754}"/>
          </ac:spMkLst>
        </pc:spChg>
        <pc:spChg chg="mod">
          <ac:chgData name="Domonkos Márk" userId="5b754e74-2ec2-4aaf-b9f5-cf8f0656bdfa" providerId="ADAL" clId="{F4C2286D-0DBE-4644-A538-34A6C903FB9C}" dt="2022-01-17T14:28:25.379" v="11786"/>
          <ac:spMkLst>
            <pc:docMk/>
            <pc:sldMk cId="3361442222" sldId="391"/>
            <ac:spMk id="20" creationId="{ECB5719B-3D29-441A-9E78-FD387BF5187B}"/>
          </ac:spMkLst>
        </pc:spChg>
        <pc:spChg chg="add mod">
          <ac:chgData name="Domonkos Márk" userId="5b754e74-2ec2-4aaf-b9f5-cf8f0656bdfa" providerId="ADAL" clId="{F4C2286D-0DBE-4644-A538-34A6C903FB9C}" dt="2022-01-17T14:29:15.295" v="11797" actId="1076"/>
          <ac:spMkLst>
            <pc:docMk/>
            <pc:sldMk cId="3361442222" sldId="391"/>
            <ac:spMk id="21" creationId="{BE665DF0-2CE2-472C-8AC3-D0BE932827F9}"/>
          </ac:spMkLst>
        </pc:spChg>
        <pc:spChg chg="add mod">
          <ac:chgData name="Domonkos Márk" userId="5b754e74-2ec2-4aaf-b9f5-cf8f0656bdfa" providerId="ADAL" clId="{F4C2286D-0DBE-4644-A538-34A6C903FB9C}" dt="2022-01-17T14:29:08.041" v="11796" actId="1076"/>
          <ac:spMkLst>
            <pc:docMk/>
            <pc:sldMk cId="3361442222" sldId="391"/>
            <ac:spMk id="22" creationId="{53E6A279-A14C-4FEE-8386-37CCA811A8E5}"/>
          </ac:spMkLst>
        </pc:spChg>
        <pc:grpChg chg="add mod">
          <ac:chgData name="Domonkos Márk" userId="5b754e74-2ec2-4aaf-b9f5-cf8f0656bdfa" providerId="ADAL" clId="{F4C2286D-0DBE-4644-A538-34A6C903FB9C}" dt="2022-01-17T14:28:31.649" v="11787" actId="1076"/>
          <ac:grpSpMkLst>
            <pc:docMk/>
            <pc:sldMk cId="3361442222" sldId="391"/>
            <ac:grpSpMk id="7" creationId="{0DB47E73-5B69-4ABC-9AAC-2E1878823D21}"/>
          </ac:grpSpMkLst>
        </pc:grpChg>
        <pc:grpChg chg="add mod">
          <ac:chgData name="Domonkos Márk" userId="5b754e74-2ec2-4aaf-b9f5-cf8f0656bdfa" providerId="ADAL" clId="{F4C2286D-0DBE-4644-A538-34A6C903FB9C}" dt="2022-01-17T14:28:57.088" v="11793" actId="1076"/>
          <ac:grpSpMkLst>
            <pc:docMk/>
            <pc:sldMk cId="3361442222" sldId="391"/>
            <ac:grpSpMk id="13" creationId="{77E9C397-194C-4A8B-A0AD-8A441CB2F105}"/>
          </ac:grpSpMkLst>
        </pc:grpChg>
        <pc:grpChg chg="mod">
          <ac:chgData name="Domonkos Márk" userId="5b754e74-2ec2-4aaf-b9f5-cf8f0656bdfa" providerId="ADAL" clId="{F4C2286D-0DBE-4644-A538-34A6C903FB9C}" dt="2022-01-17T14:28:25.379" v="11786"/>
          <ac:grpSpMkLst>
            <pc:docMk/>
            <pc:sldMk cId="3361442222" sldId="391"/>
            <ac:grpSpMk id="14" creationId="{301BA661-D722-4311-B077-1E961C6E9613}"/>
          </ac:grpSpMkLst>
        </pc:grpChg>
        <pc:grpChg chg="mod">
          <ac:chgData name="Domonkos Márk" userId="5b754e74-2ec2-4aaf-b9f5-cf8f0656bdfa" providerId="ADAL" clId="{F4C2286D-0DBE-4644-A538-34A6C903FB9C}" dt="2022-01-17T14:28:25.379" v="11786"/>
          <ac:grpSpMkLst>
            <pc:docMk/>
            <pc:sldMk cId="3361442222" sldId="391"/>
            <ac:grpSpMk id="16" creationId="{8E7FB58F-EC86-46F6-9BA3-278B8E72015A}"/>
          </ac:grpSpMkLst>
        </pc:grpChg>
      </pc:sldChg>
      <pc:sldChg chg="addSp delSp modSp new mod">
        <pc:chgData name="Domonkos Márk" userId="5b754e74-2ec2-4aaf-b9f5-cf8f0656bdfa" providerId="ADAL" clId="{F4C2286D-0DBE-4644-A538-34A6C903FB9C}" dt="2022-01-17T14:31:01.112" v="11841" actId="1076"/>
        <pc:sldMkLst>
          <pc:docMk/>
          <pc:sldMk cId="4225642787" sldId="392"/>
        </pc:sldMkLst>
        <pc:spChg chg="mod">
          <ac:chgData name="Domonkos Márk" userId="5b754e74-2ec2-4aaf-b9f5-cf8f0656bdfa" providerId="ADAL" clId="{F4C2286D-0DBE-4644-A538-34A6C903FB9C}" dt="2022-01-17T14:29:49.911" v="11821" actId="14100"/>
          <ac:spMkLst>
            <pc:docMk/>
            <pc:sldMk cId="4225642787" sldId="392"/>
            <ac:spMk id="2" creationId="{08882426-1D5C-4EA5-A754-486CBD621CA4}"/>
          </ac:spMkLst>
        </pc:spChg>
        <pc:spChg chg="mod">
          <ac:chgData name="Domonkos Márk" userId="5b754e74-2ec2-4aaf-b9f5-cf8f0656bdfa" providerId="ADAL" clId="{F4C2286D-0DBE-4644-A538-34A6C903FB9C}" dt="2022-01-17T14:29:33.992" v="11819" actId="20577"/>
          <ac:spMkLst>
            <pc:docMk/>
            <pc:sldMk cId="4225642787" sldId="392"/>
            <ac:spMk id="6" creationId="{173D85E3-D7A3-41A6-A5AA-AC7387AC641B}"/>
          </ac:spMkLst>
        </pc:spChg>
        <pc:spChg chg="add del mod">
          <ac:chgData name="Domonkos Márk" userId="5b754e74-2ec2-4aaf-b9f5-cf8f0656bdfa" providerId="ADAL" clId="{F4C2286D-0DBE-4644-A538-34A6C903FB9C}" dt="2022-01-17T14:30:34.062" v="11830" actId="478"/>
          <ac:spMkLst>
            <pc:docMk/>
            <pc:sldMk cId="4225642787" sldId="392"/>
            <ac:spMk id="9" creationId="{34416D09-5735-4C92-9975-38F0C983352C}"/>
          </ac:spMkLst>
        </pc:spChg>
        <pc:picChg chg="add del mod">
          <ac:chgData name="Domonkos Márk" userId="5b754e74-2ec2-4aaf-b9f5-cf8f0656bdfa" providerId="ADAL" clId="{F4C2286D-0DBE-4644-A538-34A6C903FB9C}" dt="2022-01-17T14:30:32.455" v="11829" actId="478"/>
          <ac:picMkLst>
            <pc:docMk/>
            <pc:sldMk cId="4225642787" sldId="392"/>
            <ac:picMk id="7" creationId="{9270960C-D1B5-458D-B07F-CA460DC45897}"/>
          </ac:picMkLst>
        </pc:picChg>
        <pc:picChg chg="add mod ord">
          <ac:chgData name="Domonkos Márk" userId="5b754e74-2ec2-4aaf-b9f5-cf8f0656bdfa" providerId="ADAL" clId="{F4C2286D-0DBE-4644-A538-34A6C903FB9C}" dt="2022-01-17T14:31:01.112" v="11841" actId="1076"/>
          <ac:picMkLst>
            <pc:docMk/>
            <pc:sldMk cId="4225642787" sldId="392"/>
            <ac:picMk id="8" creationId="{0B7492F1-7477-461B-A426-63D4F91133F0}"/>
          </ac:picMkLst>
        </pc:picChg>
        <pc:picChg chg="add mod">
          <ac:chgData name="Domonkos Márk" userId="5b754e74-2ec2-4aaf-b9f5-cf8f0656bdfa" providerId="ADAL" clId="{F4C2286D-0DBE-4644-A538-34A6C903FB9C}" dt="2022-01-17T14:30:54.768" v="11839" actId="14100"/>
          <ac:picMkLst>
            <pc:docMk/>
            <pc:sldMk cId="4225642787" sldId="392"/>
            <ac:picMk id="11" creationId="{BACEF8B2-43D4-4070-AF95-B912065738F7}"/>
          </ac:picMkLst>
        </pc:picChg>
      </pc:sldChg>
      <pc:sldChg chg="addSp delSp modSp new mod">
        <pc:chgData name="Domonkos Márk" userId="5b754e74-2ec2-4aaf-b9f5-cf8f0656bdfa" providerId="ADAL" clId="{F4C2286D-0DBE-4644-A538-34A6C903FB9C}" dt="2022-01-17T14:31:41.936" v="11867" actId="1076"/>
        <pc:sldMkLst>
          <pc:docMk/>
          <pc:sldMk cId="3398366968" sldId="393"/>
        </pc:sldMkLst>
        <pc:spChg chg="del">
          <ac:chgData name="Domonkos Márk" userId="5b754e74-2ec2-4aaf-b9f5-cf8f0656bdfa" providerId="ADAL" clId="{F4C2286D-0DBE-4644-A538-34A6C903FB9C}" dt="2022-01-17T14:31:32.546" v="11862" actId="478"/>
          <ac:spMkLst>
            <pc:docMk/>
            <pc:sldMk cId="3398366968" sldId="393"/>
            <ac:spMk id="2" creationId="{4B530BF8-7F5D-46EF-B07E-C95163D64D21}"/>
          </ac:spMkLst>
        </pc:spChg>
        <pc:spChg chg="mod">
          <ac:chgData name="Domonkos Márk" userId="5b754e74-2ec2-4aaf-b9f5-cf8f0656bdfa" providerId="ADAL" clId="{F4C2286D-0DBE-4644-A538-34A6C903FB9C}" dt="2022-01-17T14:31:26.355" v="11861" actId="20577"/>
          <ac:spMkLst>
            <pc:docMk/>
            <pc:sldMk cId="3398366968" sldId="393"/>
            <ac:spMk id="6" creationId="{4F5C5D02-2380-4C36-9556-3C8E9854F49D}"/>
          </ac:spMkLst>
        </pc:spChg>
        <pc:picChg chg="add mod">
          <ac:chgData name="Domonkos Márk" userId="5b754e74-2ec2-4aaf-b9f5-cf8f0656bdfa" providerId="ADAL" clId="{F4C2286D-0DBE-4644-A538-34A6C903FB9C}" dt="2022-01-17T14:31:41.936" v="11867" actId="1076"/>
          <ac:picMkLst>
            <pc:docMk/>
            <pc:sldMk cId="3398366968" sldId="393"/>
            <ac:picMk id="7" creationId="{3371C590-BC12-4B7F-92CA-E9873C7842FF}"/>
          </ac:picMkLst>
        </pc:picChg>
        <pc:picChg chg="add mod">
          <ac:chgData name="Domonkos Márk" userId="5b754e74-2ec2-4aaf-b9f5-cf8f0656bdfa" providerId="ADAL" clId="{F4C2286D-0DBE-4644-A538-34A6C903FB9C}" dt="2022-01-17T14:31:39.360" v="11866" actId="1076"/>
          <ac:picMkLst>
            <pc:docMk/>
            <pc:sldMk cId="3398366968" sldId="393"/>
            <ac:picMk id="8" creationId="{029A8559-68AD-46E5-93A3-268F54790D91}"/>
          </ac:picMkLst>
        </pc:picChg>
      </pc:sldChg>
      <pc:sldChg chg="addSp delSp modSp new mod">
        <pc:chgData name="Domonkos Márk" userId="5b754e74-2ec2-4aaf-b9f5-cf8f0656bdfa" providerId="ADAL" clId="{F4C2286D-0DBE-4644-A538-34A6C903FB9C}" dt="2022-01-17T14:32:26.198" v="11894" actId="1076"/>
        <pc:sldMkLst>
          <pc:docMk/>
          <pc:sldMk cId="289412533" sldId="394"/>
        </pc:sldMkLst>
        <pc:spChg chg="del">
          <ac:chgData name="Domonkos Márk" userId="5b754e74-2ec2-4aaf-b9f5-cf8f0656bdfa" providerId="ADAL" clId="{F4C2286D-0DBE-4644-A538-34A6C903FB9C}" dt="2022-01-17T14:32:04.309" v="11891" actId="478"/>
          <ac:spMkLst>
            <pc:docMk/>
            <pc:sldMk cId="289412533" sldId="394"/>
            <ac:spMk id="2" creationId="{4671DB2A-3D8C-4CD9-AD66-6D83DDB7220F}"/>
          </ac:spMkLst>
        </pc:spChg>
        <pc:spChg chg="mod">
          <ac:chgData name="Domonkos Márk" userId="5b754e74-2ec2-4aaf-b9f5-cf8f0656bdfa" providerId="ADAL" clId="{F4C2286D-0DBE-4644-A538-34A6C903FB9C}" dt="2022-01-17T14:31:51.823" v="11887" actId="20577"/>
          <ac:spMkLst>
            <pc:docMk/>
            <pc:sldMk cId="289412533" sldId="394"/>
            <ac:spMk id="6" creationId="{1CAFB86D-77C5-49AA-B42B-B42B712AC4CE}"/>
          </ac:spMkLst>
        </pc:spChg>
        <pc:picChg chg="add mod">
          <ac:chgData name="Domonkos Márk" userId="5b754e74-2ec2-4aaf-b9f5-cf8f0656bdfa" providerId="ADAL" clId="{F4C2286D-0DBE-4644-A538-34A6C903FB9C}" dt="2022-01-17T14:32:26.198" v="11894" actId="1076"/>
          <ac:picMkLst>
            <pc:docMk/>
            <pc:sldMk cId="289412533" sldId="394"/>
            <ac:picMk id="7" creationId="{0FDC2535-A179-4978-9786-CE0E1C7B380C}"/>
          </ac:picMkLst>
        </pc:picChg>
      </pc:sldChg>
      <pc:sldChg chg="modSp new mod">
        <pc:chgData name="Domonkos Márk" userId="5b754e74-2ec2-4aaf-b9f5-cf8f0656bdfa" providerId="ADAL" clId="{F4C2286D-0DBE-4644-A538-34A6C903FB9C}" dt="2022-01-17T14:33:25.853" v="11948" actId="27636"/>
        <pc:sldMkLst>
          <pc:docMk/>
          <pc:sldMk cId="1177186169" sldId="395"/>
        </pc:sldMkLst>
        <pc:spChg chg="mod">
          <ac:chgData name="Domonkos Márk" userId="5b754e74-2ec2-4aaf-b9f5-cf8f0656bdfa" providerId="ADAL" clId="{F4C2286D-0DBE-4644-A538-34A6C903FB9C}" dt="2022-01-17T14:33:25.853" v="11948" actId="27636"/>
          <ac:spMkLst>
            <pc:docMk/>
            <pc:sldMk cId="1177186169" sldId="395"/>
            <ac:spMk id="2" creationId="{3D4210AC-9AE0-485C-A357-B2706A998EFB}"/>
          </ac:spMkLst>
        </pc:spChg>
        <pc:spChg chg="mod">
          <ac:chgData name="Domonkos Márk" userId="5b754e74-2ec2-4aaf-b9f5-cf8f0656bdfa" providerId="ADAL" clId="{F4C2286D-0DBE-4644-A538-34A6C903FB9C}" dt="2022-01-17T14:33:13.362" v="11942" actId="20577"/>
          <ac:spMkLst>
            <pc:docMk/>
            <pc:sldMk cId="1177186169" sldId="395"/>
            <ac:spMk id="6" creationId="{5E307F09-BD20-4033-BB60-765211BE4E20}"/>
          </ac:spMkLst>
        </pc:spChg>
      </pc:sldChg>
      <pc:sldChg chg="addSp delSp modSp new mod">
        <pc:chgData name="Domonkos Márk" userId="5b754e74-2ec2-4aaf-b9f5-cf8f0656bdfa" providerId="ADAL" clId="{F4C2286D-0DBE-4644-A538-34A6C903FB9C}" dt="2022-01-17T14:32:54.614" v="11918"/>
        <pc:sldMkLst>
          <pc:docMk/>
          <pc:sldMk cId="2349258947" sldId="396"/>
        </pc:sldMkLst>
        <pc:spChg chg="del">
          <ac:chgData name="Domonkos Márk" userId="5b754e74-2ec2-4aaf-b9f5-cf8f0656bdfa" providerId="ADAL" clId="{F4C2286D-0DBE-4644-A538-34A6C903FB9C}" dt="2022-01-17T14:32:54.614" v="11918"/>
          <ac:spMkLst>
            <pc:docMk/>
            <pc:sldMk cId="2349258947" sldId="396"/>
            <ac:spMk id="2" creationId="{4FD1B68F-AB44-483E-992E-8149830DC258}"/>
          </ac:spMkLst>
        </pc:spChg>
        <pc:spChg chg="mod">
          <ac:chgData name="Domonkos Márk" userId="5b754e74-2ec2-4aaf-b9f5-cf8f0656bdfa" providerId="ADAL" clId="{F4C2286D-0DBE-4644-A538-34A6C903FB9C}" dt="2022-01-17T14:32:50.116" v="11917" actId="20577"/>
          <ac:spMkLst>
            <pc:docMk/>
            <pc:sldMk cId="2349258947" sldId="396"/>
            <ac:spMk id="6" creationId="{28C975C2-F66D-41C7-9AB7-1B84779A7567}"/>
          </ac:spMkLst>
        </pc:spChg>
        <pc:picChg chg="add mod">
          <ac:chgData name="Domonkos Márk" userId="5b754e74-2ec2-4aaf-b9f5-cf8f0656bdfa" providerId="ADAL" clId="{F4C2286D-0DBE-4644-A538-34A6C903FB9C}" dt="2022-01-17T14:32:54.614" v="11918"/>
          <ac:picMkLst>
            <pc:docMk/>
            <pc:sldMk cId="2349258947" sldId="396"/>
            <ac:picMk id="7" creationId="{F0F44548-5D56-422B-A41E-BD5BC38765A1}"/>
          </ac:picMkLst>
        </pc:picChg>
      </pc:sldChg>
      <pc:sldChg chg="addSp modSp new mod">
        <pc:chgData name="Domonkos Márk" userId="5b754e74-2ec2-4aaf-b9f5-cf8f0656bdfa" providerId="ADAL" clId="{F4C2286D-0DBE-4644-A538-34A6C903FB9C}" dt="2022-01-17T14:34:18.639" v="11961" actId="1076"/>
        <pc:sldMkLst>
          <pc:docMk/>
          <pc:sldMk cId="415081898" sldId="397"/>
        </pc:sldMkLst>
        <pc:spChg chg="mod">
          <ac:chgData name="Domonkos Márk" userId="5b754e74-2ec2-4aaf-b9f5-cf8f0656bdfa" providerId="ADAL" clId="{F4C2286D-0DBE-4644-A538-34A6C903FB9C}" dt="2022-01-17T14:34:08.471" v="11957" actId="14100"/>
          <ac:spMkLst>
            <pc:docMk/>
            <pc:sldMk cId="415081898" sldId="397"/>
            <ac:spMk id="2" creationId="{50A08D49-7608-47F5-BDDA-7FE595203A89}"/>
          </ac:spMkLst>
        </pc:spChg>
        <pc:spChg chg="mod">
          <ac:chgData name="Domonkos Márk" userId="5b754e74-2ec2-4aaf-b9f5-cf8f0656bdfa" providerId="ADAL" clId="{F4C2286D-0DBE-4644-A538-34A6C903FB9C}" dt="2022-01-17T14:33:41.813" v="11952"/>
          <ac:spMkLst>
            <pc:docMk/>
            <pc:sldMk cId="415081898" sldId="397"/>
            <ac:spMk id="6" creationId="{8F7FB9A1-8CA4-4162-B16C-9D7AFC3A8C19}"/>
          </ac:spMkLst>
        </pc:spChg>
        <pc:picChg chg="add mod">
          <ac:chgData name="Domonkos Márk" userId="5b754e74-2ec2-4aaf-b9f5-cf8f0656bdfa" providerId="ADAL" clId="{F4C2286D-0DBE-4644-A538-34A6C903FB9C}" dt="2022-01-17T14:34:18.639" v="11961" actId="1076"/>
          <ac:picMkLst>
            <pc:docMk/>
            <pc:sldMk cId="415081898" sldId="397"/>
            <ac:picMk id="7" creationId="{E42A842B-340B-4CA9-9B4C-1B311394F5E1}"/>
          </ac:picMkLst>
        </pc:picChg>
      </pc:sldChg>
      <pc:sldChg chg="addSp modSp new mod">
        <pc:chgData name="Domonkos Márk" userId="5b754e74-2ec2-4aaf-b9f5-cf8f0656bdfa" providerId="ADAL" clId="{F4C2286D-0DBE-4644-A538-34A6C903FB9C}" dt="2022-01-17T17:10:49.881" v="11973" actId="1076"/>
        <pc:sldMkLst>
          <pc:docMk/>
          <pc:sldMk cId="3521943269" sldId="398"/>
        </pc:sldMkLst>
        <pc:spChg chg="mod">
          <ac:chgData name="Domonkos Márk" userId="5b754e74-2ec2-4aaf-b9f5-cf8f0656bdfa" providerId="ADAL" clId="{F4C2286D-0DBE-4644-A538-34A6C903FB9C}" dt="2022-01-17T17:10:05.517" v="11969" actId="20577"/>
          <ac:spMkLst>
            <pc:docMk/>
            <pc:sldMk cId="3521943269" sldId="398"/>
            <ac:spMk id="2" creationId="{6B12CB97-8CE3-415E-B424-649E8271FD59}"/>
          </ac:spMkLst>
        </pc:spChg>
        <pc:spChg chg="mod">
          <ac:chgData name="Domonkos Márk" userId="5b754e74-2ec2-4aaf-b9f5-cf8f0656bdfa" providerId="ADAL" clId="{F4C2286D-0DBE-4644-A538-34A6C903FB9C}" dt="2022-01-17T17:09:59.653" v="11965"/>
          <ac:spMkLst>
            <pc:docMk/>
            <pc:sldMk cId="3521943269" sldId="398"/>
            <ac:spMk id="6" creationId="{FB55CB0C-AA5D-4B4B-8E58-660C2AD79892}"/>
          </ac:spMkLst>
        </pc:spChg>
        <pc:picChg chg="add mod">
          <ac:chgData name="Domonkos Márk" userId="5b754e74-2ec2-4aaf-b9f5-cf8f0656bdfa" providerId="ADAL" clId="{F4C2286D-0DBE-4644-A538-34A6C903FB9C}" dt="2022-01-17T17:10:49.881" v="11973" actId="1076"/>
          <ac:picMkLst>
            <pc:docMk/>
            <pc:sldMk cId="3521943269" sldId="398"/>
            <ac:picMk id="7" creationId="{E1329986-8D12-4BCD-B240-7B3AAE604A96}"/>
          </ac:picMkLst>
        </pc:picChg>
      </pc:sldChg>
      <pc:sldChg chg="addSp delSp modSp new mod">
        <pc:chgData name="Domonkos Márk" userId="5b754e74-2ec2-4aaf-b9f5-cf8f0656bdfa" providerId="ADAL" clId="{F4C2286D-0DBE-4644-A538-34A6C903FB9C}" dt="2022-01-17T17:12:37.232" v="12040" actId="1076"/>
        <pc:sldMkLst>
          <pc:docMk/>
          <pc:sldMk cId="2606186974" sldId="399"/>
        </pc:sldMkLst>
        <pc:spChg chg="mod">
          <ac:chgData name="Domonkos Márk" userId="5b754e74-2ec2-4aaf-b9f5-cf8f0656bdfa" providerId="ADAL" clId="{F4C2286D-0DBE-4644-A538-34A6C903FB9C}" dt="2022-01-17T17:12:19.870" v="12034" actId="20577"/>
          <ac:spMkLst>
            <pc:docMk/>
            <pc:sldMk cId="2606186974" sldId="399"/>
            <ac:spMk id="2" creationId="{C0F0852C-F5C3-4CD6-8F17-405F819D939F}"/>
          </ac:spMkLst>
        </pc:spChg>
        <pc:spChg chg="mod">
          <ac:chgData name="Domonkos Márk" userId="5b754e74-2ec2-4aaf-b9f5-cf8f0656bdfa" providerId="ADAL" clId="{F4C2286D-0DBE-4644-A538-34A6C903FB9C}" dt="2022-01-17T17:11:03.951" v="11977"/>
          <ac:spMkLst>
            <pc:docMk/>
            <pc:sldMk cId="2606186974" sldId="399"/>
            <ac:spMk id="6" creationId="{A2C92FE0-6672-4E8A-9080-3DF2B5AB0FF6}"/>
          </ac:spMkLst>
        </pc:spChg>
        <pc:picChg chg="add del mod">
          <ac:chgData name="Domonkos Márk" userId="5b754e74-2ec2-4aaf-b9f5-cf8f0656bdfa" providerId="ADAL" clId="{F4C2286D-0DBE-4644-A538-34A6C903FB9C}" dt="2022-01-17T17:12:13.027" v="12033" actId="478"/>
          <ac:picMkLst>
            <pc:docMk/>
            <pc:sldMk cId="2606186974" sldId="399"/>
            <ac:picMk id="7" creationId="{BA1C9D34-CDD2-4301-A630-A468D1B72D39}"/>
          </ac:picMkLst>
        </pc:picChg>
        <pc:picChg chg="add mod">
          <ac:chgData name="Domonkos Márk" userId="5b754e74-2ec2-4aaf-b9f5-cf8f0656bdfa" providerId="ADAL" clId="{F4C2286D-0DBE-4644-A538-34A6C903FB9C}" dt="2022-01-17T17:12:37.232" v="12040" actId="1076"/>
          <ac:picMkLst>
            <pc:docMk/>
            <pc:sldMk cId="2606186974" sldId="399"/>
            <ac:picMk id="8" creationId="{F5BD23BE-B7D5-4BF9-BE40-E98C9B81502D}"/>
          </ac:picMkLst>
        </pc:picChg>
      </pc:sldChg>
      <pc:sldChg chg="modSp new mod">
        <pc:chgData name="Domonkos Márk" userId="5b754e74-2ec2-4aaf-b9f5-cf8f0656bdfa" providerId="ADAL" clId="{F4C2286D-0DBE-4644-A538-34A6C903FB9C}" dt="2022-01-17T17:16:13.961" v="12206" actId="20577"/>
        <pc:sldMkLst>
          <pc:docMk/>
          <pc:sldMk cId="3351573035" sldId="400"/>
        </pc:sldMkLst>
        <pc:spChg chg="mod">
          <ac:chgData name="Domonkos Márk" userId="5b754e74-2ec2-4aaf-b9f5-cf8f0656bdfa" providerId="ADAL" clId="{F4C2286D-0DBE-4644-A538-34A6C903FB9C}" dt="2022-01-17T17:16:13.961" v="12206" actId="20577"/>
          <ac:spMkLst>
            <pc:docMk/>
            <pc:sldMk cId="3351573035" sldId="400"/>
            <ac:spMk id="2" creationId="{E795B19E-6BBA-4C68-855C-51F137C57813}"/>
          </ac:spMkLst>
        </pc:spChg>
        <pc:spChg chg="mod">
          <ac:chgData name="Domonkos Márk" userId="5b754e74-2ec2-4aaf-b9f5-cf8f0656bdfa" providerId="ADAL" clId="{F4C2286D-0DBE-4644-A538-34A6C903FB9C}" dt="2022-01-17T17:13:35.172" v="12076" actId="20577"/>
          <ac:spMkLst>
            <pc:docMk/>
            <pc:sldMk cId="3351573035" sldId="400"/>
            <ac:spMk id="6" creationId="{FF2CFAC9-9441-4EE8-879B-F1A1BEAAAB1E}"/>
          </ac:spMkLst>
        </pc:spChg>
      </pc:sldChg>
      <pc:sldChg chg="addSp modSp new mod">
        <pc:chgData name="Domonkos Márk" userId="5b754e74-2ec2-4aaf-b9f5-cf8f0656bdfa" providerId="ADAL" clId="{F4C2286D-0DBE-4644-A538-34A6C903FB9C}" dt="2022-01-17T17:17:32.527" v="12219" actId="1076"/>
        <pc:sldMkLst>
          <pc:docMk/>
          <pc:sldMk cId="2330202594" sldId="401"/>
        </pc:sldMkLst>
        <pc:spChg chg="mod">
          <ac:chgData name="Domonkos Márk" userId="5b754e74-2ec2-4aaf-b9f5-cf8f0656bdfa" providerId="ADAL" clId="{F4C2286D-0DBE-4644-A538-34A6C903FB9C}" dt="2022-01-17T17:17:06.400" v="12213" actId="14100"/>
          <ac:spMkLst>
            <pc:docMk/>
            <pc:sldMk cId="2330202594" sldId="401"/>
            <ac:spMk id="2" creationId="{8CA513D2-17D8-4419-9EED-EDEA37836E3B}"/>
          </ac:spMkLst>
        </pc:spChg>
        <pc:spChg chg="mod">
          <ac:chgData name="Domonkos Márk" userId="5b754e74-2ec2-4aaf-b9f5-cf8f0656bdfa" providerId="ADAL" clId="{F4C2286D-0DBE-4644-A538-34A6C903FB9C}" dt="2022-01-17T17:16:47.301" v="12209"/>
          <ac:spMkLst>
            <pc:docMk/>
            <pc:sldMk cId="2330202594" sldId="401"/>
            <ac:spMk id="6" creationId="{FA4A42D6-2262-4A68-ADCB-10FF954B2C70}"/>
          </ac:spMkLst>
        </pc:spChg>
        <pc:spChg chg="mod">
          <ac:chgData name="Domonkos Márk" userId="5b754e74-2ec2-4aaf-b9f5-cf8f0656bdfa" providerId="ADAL" clId="{F4C2286D-0DBE-4644-A538-34A6C903FB9C}" dt="2022-01-17T17:17:12.810" v="12214"/>
          <ac:spMkLst>
            <pc:docMk/>
            <pc:sldMk cId="2330202594" sldId="401"/>
            <ac:spMk id="8" creationId="{AEC00EDC-D132-4FA0-A5EB-D7AB168EF0CE}"/>
          </ac:spMkLst>
        </pc:spChg>
        <pc:spChg chg="mod">
          <ac:chgData name="Domonkos Márk" userId="5b754e74-2ec2-4aaf-b9f5-cf8f0656bdfa" providerId="ADAL" clId="{F4C2286D-0DBE-4644-A538-34A6C903FB9C}" dt="2022-01-17T17:17:12.810" v="12214"/>
          <ac:spMkLst>
            <pc:docMk/>
            <pc:sldMk cId="2330202594" sldId="401"/>
            <ac:spMk id="9" creationId="{10F4C01D-3FA3-46A3-86F2-2D5DA1232C17}"/>
          </ac:spMkLst>
        </pc:spChg>
        <pc:spChg chg="mod">
          <ac:chgData name="Domonkos Márk" userId="5b754e74-2ec2-4aaf-b9f5-cf8f0656bdfa" providerId="ADAL" clId="{F4C2286D-0DBE-4644-A538-34A6C903FB9C}" dt="2022-01-17T17:17:12.810" v="12214"/>
          <ac:spMkLst>
            <pc:docMk/>
            <pc:sldMk cId="2330202594" sldId="401"/>
            <ac:spMk id="10" creationId="{F1E4E2AF-3B6A-43FC-B810-422B13180D43}"/>
          </ac:spMkLst>
        </pc:spChg>
        <pc:spChg chg="mod">
          <ac:chgData name="Domonkos Márk" userId="5b754e74-2ec2-4aaf-b9f5-cf8f0656bdfa" providerId="ADAL" clId="{F4C2286D-0DBE-4644-A538-34A6C903FB9C}" dt="2022-01-17T17:17:12.810" v="12214"/>
          <ac:spMkLst>
            <pc:docMk/>
            <pc:sldMk cId="2330202594" sldId="401"/>
            <ac:spMk id="11" creationId="{8F35F7D4-7096-4AD4-9A73-4947C46731C0}"/>
          </ac:spMkLst>
        </pc:spChg>
        <pc:spChg chg="mod">
          <ac:chgData name="Domonkos Márk" userId="5b754e74-2ec2-4aaf-b9f5-cf8f0656bdfa" providerId="ADAL" clId="{F4C2286D-0DBE-4644-A538-34A6C903FB9C}" dt="2022-01-17T17:17:12.810" v="12214"/>
          <ac:spMkLst>
            <pc:docMk/>
            <pc:sldMk cId="2330202594" sldId="401"/>
            <ac:spMk id="12" creationId="{7F08CEED-6FB3-4FCB-A9E8-6F9DDAE6A1A3}"/>
          </ac:spMkLst>
        </pc:spChg>
        <pc:spChg chg="mod">
          <ac:chgData name="Domonkos Márk" userId="5b754e74-2ec2-4aaf-b9f5-cf8f0656bdfa" providerId="ADAL" clId="{F4C2286D-0DBE-4644-A538-34A6C903FB9C}" dt="2022-01-17T17:17:12.810" v="12214"/>
          <ac:spMkLst>
            <pc:docMk/>
            <pc:sldMk cId="2330202594" sldId="401"/>
            <ac:spMk id="13" creationId="{9D13CD69-6E0B-42D0-8F95-C23A0BF07FB6}"/>
          </ac:spMkLst>
        </pc:spChg>
        <pc:spChg chg="mod">
          <ac:chgData name="Domonkos Márk" userId="5b754e74-2ec2-4aaf-b9f5-cf8f0656bdfa" providerId="ADAL" clId="{F4C2286D-0DBE-4644-A538-34A6C903FB9C}" dt="2022-01-17T17:17:12.810" v="12214"/>
          <ac:spMkLst>
            <pc:docMk/>
            <pc:sldMk cId="2330202594" sldId="401"/>
            <ac:spMk id="14" creationId="{FC9526DB-B566-4FEF-A32B-7C66C51F3837}"/>
          </ac:spMkLst>
        </pc:spChg>
        <pc:spChg chg="mod">
          <ac:chgData name="Domonkos Márk" userId="5b754e74-2ec2-4aaf-b9f5-cf8f0656bdfa" providerId="ADAL" clId="{F4C2286D-0DBE-4644-A538-34A6C903FB9C}" dt="2022-01-17T17:17:12.810" v="12214"/>
          <ac:spMkLst>
            <pc:docMk/>
            <pc:sldMk cId="2330202594" sldId="401"/>
            <ac:spMk id="15" creationId="{C88226AB-D6A8-47B9-B802-98B337FF4AE0}"/>
          </ac:spMkLst>
        </pc:spChg>
        <pc:spChg chg="mod">
          <ac:chgData name="Domonkos Márk" userId="5b754e74-2ec2-4aaf-b9f5-cf8f0656bdfa" providerId="ADAL" clId="{F4C2286D-0DBE-4644-A538-34A6C903FB9C}" dt="2022-01-17T17:17:12.810" v="12214"/>
          <ac:spMkLst>
            <pc:docMk/>
            <pc:sldMk cId="2330202594" sldId="401"/>
            <ac:spMk id="16" creationId="{EF051A21-B75B-480C-8A8F-785A5CFB3715}"/>
          </ac:spMkLst>
        </pc:spChg>
        <pc:spChg chg="mod">
          <ac:chgData name="Domonkos Márk" userId="5b754e74-2ec2-4aaf-b9f5-cf8f0656bdfa" providerId="ADAL" clId="{F4C2286D-0DBE-4644-A538-34A6C903FB9C}" dt="2022-01-17T17:17:12.810" v="12214"/>
          <ac:spMkLst>
            <pc:docMk/>
            <pc:sldMk cId="2330202594" sldId="401"/>
            <ac:spMk id="17" creationId="{E6188735-52CB-4320-BCDB-C3F5656F713F}"/>
          </ac:spMkLst>
        </pc:spChg>
        <pc:spChg chg="mod">
          <ac:chgData name="Domonkos Márk" userId="5b754e74-2ec2-4aaf-b9f5-cf8f0656bdfa" providerId="ADAL" clId="{F4C2286D-0DBE-4644-A538-34A6C903FB9C}" dt="2022-01-17T17:17:12.810" v="12214"/>
          <ac:spMkLst>
            <pc:docMk/>
            <pc:sldMk cId="2330202594" sldId="401"/>
            <ac:spMk id="18" creationId="{11D8A48A-0318-4A99-AC1C-593FB83C9B22}"/>
          </ac:spMkLst>
        </pc:spChg>
        <pc:spChg chg="mod">
          <ac:chgData name="Domonkos Márk" userId="5b754e74-2ec2-4aaf-b9f5-cf8f0656bdfa" providerId="ADAL" clId="{F4C2286D-0DBE-4644-A538-34A6C903FB9C}" dt="2022-01-17T17:17:12.810" v="12214"/>
          <ac:spMkLst>
            <pc:docMk/>
            <pc:sldMk cId="2330202594" sldId="401"/>
            <ac:spMk id="19" creationId="{F626CC17-69FB-4094-AD82-9BC6E30D0D17}"/>
          </ac:spMkLst>
        </pc:spChg>
        <pc:spChg chg="mod">
          <ac:chgData name="Domonkos Márk" userId="5b754e74-2ec2-4aaf-b9f5-cf8f0656bdfa" providerId="ADAL" clId="{F4C2286D-0DBE-4644-A538-34A6C903FB9C}" dt="2022-01-17T17:17:12.810" v="12214"/>
          <ac:spMkLst>
            <pc:docMk/>
            <pc:sldMk cId="2330202594" sldId="401"/>
            <ac:spMk id="20" creationId="{84A6BBA8-77F5-4ED3-A43F-FFB11B755092}"/>
          </ac:spMkLst>
        </pc:spChg>
        <pc:spChg chg="mod">
          <ac:chgData name="Domonkos Márk" userId="5b754e74-2ec2-4aaf-b9f5-cf8f0656bdfa" providerId="ADAL" clId="{F4C2286D-0DBE-4644-A538-34A6C903FB9C}" dt="2022-01-17T17:17:12.810" v="12214"/>
          <ac:spMkLst>
            <pc:docMk/>
            <pc:sldMk cId="2330202594" sldId="401"/>
            <ac:spMk id="21" creationId="{0EB02FAD-FE86-451D-94FB-027C8495BFBE}"/>
          </ac:spMkLst>
        </pc:spChg>
        <pc:spChg chg="mod">
          <ac:chgData name="Domonkos Márk" userId="5b754e74-2ec2-4aaf-b9f5-cf8f0656bdfa" providerId="ADAL" clId="{F4C2286D-0DBE-4644-A538-34A6C903FB9C}" dt="2022-01-17T17:17:12.810" v="12214"/>
          <ac:spMkLst>
            <pc:docMk/>
            <pc:sldMk cId="2330202594" sldId="401"/>
            <ac:spMk id="22" creationId="{4BC0B95B-0E60-45EA-99AF-2E7F15A84E39}"/>
          </ac:spMkLst>
        </pc:spChg>
        <pc:spChg chg="mod">
          <ac:chgData name="Domonkos Márk" userId="5b754e74-2ec2-4aaf-b9f5-cf8f0656bdfa" providerId="ADAL" clId="{F4C2286D-0DBE-4644-A538-34A6C903FB9C}" dt="2022-01-17T17:17:12.810" v="12214"/>
          <ac:spMkLst>
            <pc:docMk/>
            <pc:sldMk cId="2330202594" sldId="401"/>
            <ac:spMk id="23" creationId="{CDEA3A34-E8D5-4E8A-A5A0-AA0F519DCE73}"/>
          </ac:spMkLst>
        </pc:spChg>
        <pc:spChg chg="mod">
          <ac:chgData name="Domonkos Márk" userId="5b754e74-2ec2-4aaf-b9f5-cf8f0656bdfa" providerId="ADAL" clId="{F4C2286D-0DBE-4644-A538-34A6C903FB9C}" dt="2022-01-17T17:17:12.810" v="12214"/>
          <ac:spMkLst>
            <pc:docMk/>
            <pc:sldMk cId="2330202594" sldId="401"/>
            <ac:spMk id="24" creationId="{053731B1-2A34-46A7-A292-CF1E2B3DB29F}"/>
          </ac:spMkLst>
        </pc:spChg>
        <pc:spChg chg="mod">
          <ac:chgData name="Domonkos Márk" userId="5b754e74-2ec2-4aaf-b9f5-cf8f0656bdfa" providerId="ADAL" clId="{F4C2286D-0DBE-4644-A538-34A6C903FB9C}" dt="2022-01-17T17:17:12.810" v="12214"/>
          <ac:spMkLst>
            <pc:docMk/>
            <pc:sldMk cId="2330202594" sldId="401"/>
            <ac:spMk id="25" creationId="{FE867054-1CC1-4952-B2ED-BA0056277EC9}"/>
          </ac:spMkLst>
        </pc:spChg>
        <pc:spChg chg="mod">
          <ac:chgData name="Domonkos Márk" userId="5b754e74-2ec2-4aaf-b9f5-cf8f0656bdfa" providerId="ADAL" clId="{F4C2286D-0DBE-4644-A538-34A6C903FB9C}" dt="2022-01-17T17:17:12.810" v="12214"/>
          <ac:spMkLst>
            <pc:docMk/>
            <pc:sldMk cId="2330202594" sldId="401"/>
            <ac:spMk id="26" creationId="{2CAEFC8E-2D8E-4083-8711-72D229CED830}"/>
          </ac:spMkLst>
        </pc:spChg>
        <pc:spChg chg="mod">
          <ac:chgData name="Domonkos Márk" userId="5b754e74-2ec2-4aaf-b9f5-cf8f0656bdfa" providerId="ADAL" clId="{F4C2286D-0DBE-4644-A538-34A6C903FB9C}" dt="2022-01-17T17:17:12.810" v="12214"/>
          <ac:spMkLst>
            <pc:docMk/>
            <pc:sldMk cId="2330202594" sldId="401"/>
            <ac:spMk id="27" creationId="{5D1DF040-680A-40AE-AC48-A562D7D6924F}"/>
          </ac:spMkLst>
        </pc:spChg>
        <pc:grpChg chg="add mod">
          <ac:chgData name="Domonkos Márk" userId="5b754e74-2ec2-4aaf-b9f5-cf8f0656bdfa" providerId="ADAL" clId="{F4C2286D-0DBE-4644-A538-34A6C903FB9C}" dt="2022-01-17T17:17:32.527" v="12219" actId="1076"/>
          <ac:grpSpMkLst>
            <pc:docMk/>
            <pc:sldMk cId="2330202594" sldId="401"/>
            <ac:grpSpMk id="7" creationId="{33C9C8EB-3BED-4FE8-8F25-7E3CE314D7C0}"/>
          </ac:grpSpMkLst>
        </pc:grpChg>
      </pc:sldChg>
      <pc:sldChg chg="addSp modSp new mod">
        <pc:chgData name="Domonkos Márk" userId="5b754e74-2ec2-4aaf-b9f5-cf8f0656bdfa" providerId="ADAL" clId="{F4C2286D-0DBE-4644-A538-34A6C903FB9C}" dt="2022-01-17T17:15:58.320" v="12205" actId="1076"/>
        <pc:sldMkLst>
          <pc:docMk/>
          <pc:sldMk cId="2533530214" sldId="402"/>
        </pc:sldMkLst>
        <pc:spChg chg="mod">
          <ac:chgData name="Domonkos Márk" userId="5b754e74-2ec2-4aaf-b9f5-cf8f0656bdfa" providerId="ADAL" clId="{F4C2286D-0DBE-4644-A538-34A6C903FB9C}" dt="2022-01-17T17:15:42.758" v="12199" actId="27636"/>
          <ac:spMkLst>
            <pc:docMk/>
            <pc:sldMk cId="2533530214" sldId="402"/>
            <ac:spMk id="2" creationId="{D9240A1D-E8D8-4B13-9ADB-A8D8074D8023}"/>
          </ac:spMkLst>
        </pc:spChg>
        <pc:spChg chg="mod">
          <ac:chgData name="Domonkos Márk" userId="5b754e74-2ec2-4aaf-b9f5-cf8f0656bdfa" providerId="ADAL" clId="{F4C2286D-0DBE-4644-A538-34A6C903FB9C}" dt="2022-01-17T17:15:36.256" v="12197"/>
          <ac:spMkLst>
            <pc:docMk/>
            <pc:sldMk cId="2533530214" sldId="402"/>
            <ac:spMk id="6" creationId="{E3F06ED3-D82E-4842-9FBE-6C5A48854A6E}"/>
          </ac:spMkLst>
        </pc:spChg>
        <pc:picChg chg="add mod">
          <ac:chgData name="Domonkos Márk" userId="5b754e74-2ec2-4aaf-b9f5-cf8f0656bdfa" providerId="ADAL" clId="{F4C2286D-0DBE-4644-A538-34A6C903FB9C}" dt="2022-01-17T17:15:58.320" v="12205" actId="1076"/>
          <ac:picMkLst>
            <pc:docMk/>
            <pc:sldMk cId="2533530214" sldId="402"/>
            <ac:picMk id="7" creationId="{95A170F1-5B0D-4622-8B52-9AE7A382DD0A}"/>
          </ac:picMkLst>
        </pc:picChg>
      </pc:sldChg>
      <pc:sldChg chg="addSp modSp new mod">
        <pc:chgData name="Domonkos Márk" userId="5b754e74-2ec2-4aaf-b9f5-cf8f0656bdfa" providerId="ADAL" clId="{F4C2286D-0DBE-4644-A538-34A6C903FB9C}" dt="2022-01-17T17:19:15.311" v="12244" actId="1076"/>
        <pc:sldMkLst>
          <pc:docMk/>
          <pc:sldMk cId="2447644948" sldId="403"/>
        </pc:sldMkLst>
        <pc:spChg chg="mod">
          <ac:chgData name="Domonkos Márk" userId="5b754e74-2ec2-4aaf-b9f5-cf8f0656bdfa" providerId="ADAL" clId="{F4C2286D-0DBE-4644-A538-34A6C903FB9C}" dt="2022-01-17T17:18:57.984" v="12239" actId="20577"/>
          <ac:spMkLst>
            <pc:docMk/>
            <pc:sldMk cId="2447644948" sldId="403"/>
            <ac:spMk id="2" creationId="{F89798D7-05CB-4A61-BA08-41B75076C0DC}"/>
          </ac:spMkLst>
        </pc:spChg>
        <pc:spChg chg="mod">
          <ac:chgData name="Domonkos Márk" userId="5b754e74-2ec2-4aaf-b9f5-cf8f0656bdfa" providerId="ADAL" clId="{F4C2286D-0DBE-4644-A538-34A6C903FB9C}" dt="2022-01-17T17:17:45.921" v="12223"/>
          <ac:spMkLst>
            <pc:docMk/>
            <pc:sldMk cId="2447644948" sldId="403"/>
            <ac:spMk id="6" creationId="{145CDCF4-ED1D-4DE1-95E6-36D6F5D108A2}"/>
          </ac:spMkLst>
        </pc:spChg>
        <pc:picChg chg="add mod">
          <ac:chgData name="Domonkos Márk" userId="5b754e74-2ec2-4aaf-b9f5-cf8f0656bdfa" providerId="ADAL" clId="{F4C2286D-0DBE-4644-A538-34A6C903FB9C}" dt="2022-01-17T17:19:02.519" v="12240" actId="1076"/>
          <ac:picMkLst>
            <pc:docMk/>
            <pc:sldMk cId="2447644948" sldId="403"/>
            <ac:picMk id="7" creationId="{1538840C-1B95-42D6-99F9-8D8B09345AAC}"/>
          </ac:picMkLst>
        </pc:picChg>
        <pc:picChg chg="add mod">
          <ac:chgData name="Domonkos Márk" userId="5b754e74-2ec2-4aaf-b9f5-cf8f0656bdfa" providerId="ADAL" clId="{F4C2286D-0DBE-4644-A538-34A6C903FB9C}" dt="2022-01-17T17:19:15.311" v="12244" actId="1076"/>
          <ac:picMkLst>
            <pc:docMk/>
            <pc:sldMk cId="2447644948" sldId="403"/>
            <ac:picMk id="8" creationId="{22DD26B0-85F9-4E25-BA47-87FD93FE9215}"/>
          </ac:picMkLst>
        </pc:picChg>
      </pc:sldChg>
      <pc:sldChg chg="addSp modSp new mod">
        <pc:chgData name="Domonkos Márk" userId="5b754e74-2ec2-4aaf-b9f5-cf8f0656bdfa" providerId="ADAL" clId="{F4C2286D-0DBE-4644-A538-34A6C903FB9C}" dt="2022-01-17T17:20:25.512" v="12259" actId="14100"/>
        <pc:sldMkLst>
          <pc:docMk/>
          <pc:sldMk cId="1505899708" sldId="404"/>
        </pc:sldMkLst>
        <pc:spChg chg="mod">
          <ac:chgData name="Domonkos Márk" userId="5b754e74-2ec2-4aaf-b9f5-cf8f0656bdfa" providerId="ADAL" clId="{F4C2286D-0DBE-4644-A538-34A6C903FB9C}" dt="2022-01-17T17:19:44.890" v="12251" actId="207"/>
          <ac:spMkLst>
            <pc:docMk/>
            <pc:sldMk cId="1505899708" sldId="404"/>
            <ac:spMk id="2" creationId="{6C952724-7D38-486B-9E94-C1CC01DF4776}"/>
          </ac:spMkLst>
        </pc:spChg>
        <pc:spChg chg="mod">
          <ac:chgData name="Domonkos Márk" userId="5b754e74-2ec2-4aaf-b9f5-cf8f0656bdfa" providerId="ADAL" clId="{F4C2286D-0DBE-4644-A538-34A6C903FB9C}" dt="2022-01-17T17:19:35.817" v="12248"/>
          <ac:spMkLst>
            <pc:docMk/>
            <pc:sldMk cId="1505899708" sldId="404"/>
            <ac:spMk id="6" creationId="{7D07350B-4A95-4D45-B8B7-249D7DCFCCA8}"/>
          </ac:spMkLst>
        </pc:spChg>
        <pc:spChg chg="add mod">
          <ac:chgData name="Domonkos Márk" userId="5b754e74-2ec2-4aaf-b9f5-cf8f0656bdfa" providerId="ADAL" clId="{F4C2286D-0DBE-4644-A538-34A6C903FB9C}" dt="2022-01-17T17:20:08.592" v="12255" actId="14100"/>
          <ac:spMkLst>
            <pc:docMk/>
            <pc:sldMk cId="1505899708" sldId="404"/>
            <ac:spMk id="7" creationId="{B2F6C104-AE16-453B-9B69-44D20E18B7FF}"/>
          </ac:spMkLst>
        </pc:spChg>
        <pc:spChg chg="add mod">
          <ac:chgData name="Domonkos Márk" userId="5b754e74-2ec2-4aaf-b9f5-cf8f0656bdfa" providerId="ADAL" clId="{F4C2286D-0DBE-4644-A538-34A6C903FB9C}" dt="2022-01-17T17:20:25.512" v="12259" actId="14100"/>
          <ac:spMkLst>
            <pc:docMk/>
            <pc:sldMk cId="1505899708" sldId="404"/>
            <ac:spMk id="8" creationId="{77B1DD9A-42D6-4D80-957C-AD7B08B5E6BC}"/>
          </ac:spMkLst>
        </pc:spChg>
      </pc:sldChg>
      <pc:sldChg chg="addSp modSp new mod">
        <pc:chgData name="Domonkos Márk" userId="5b754e74-2ec2-4aaf-b9f5-cf8f0656bdfa" providerId="ADAL" clId="{F4C2286D-0DBE-4644-A538-34A6C903FB9C}" dt="2022-01-17T17:22:17.194" v="12296" actId="16959"/>
        <pc:sldMkLst>
          <pc:docMk/>
          <pc:sldMk cId="2049221158" sldId="405"/>
        </pc:sldMkLst>
        <pc:spChg chg="mod">
          <ac:chgData name="Domonkos Márk" userId="5b754e74-2ec2-4aaf-b9f5-cf8f0656bdfa" providerId="ADAL" clId="{F4C2286D-0DBE-4644-A538-34A6C903FB9C}" dt="2022-01-17T17:22:17.194" v="12296" actId="16959"/>
          <ac:spMkLst>
            <pc:docMk/>
            <pc:sldMk cId="2049221158" sldId="405"/>
            <ac:spMk id="2" creationId="{7FB0143B-A71B-43F6-A28B-7D2963AFABE8}"/>
          </ac:spMkLst>
        </pc:spChg>
        <pc:spChg chg="mod">
          <ac:chgData name="Domonkos Márk" userId="5b754e74-2ec2-4aaf-b9f5-cf8f0656bdfa" providerId="ADAL" clId="{F4C2286D-0DBE-4644-A538-34A6C903FB9C}" dt="2022-01-17T17:20:42.679" v="12263"/>
          <ac:spMkLst>
            <pc:docMk/>
            <pc:sldMk cId="2049221158" sldId="405"/>
            <ac:spMk id="6" creationId="{2FEA93D5-D955-40A5-8D06-1A9D05C44226}"/>
          </ac:spMkLst>
        </pc:spChg>
        <pc:picChg chg="add mod">
          <ac:chgData name="Domonkos Márk" userId="5b754e74-2ec2-4aaf-b9f5-cf8f0656bdfa" providerId="ADAL" clId="{F4C2286D-0DBE-4644-A538-34A6C903FB9C}" dt="2022-01-17T17:21:55.839" v="12291" actId="1076"/>
          <ac:picMkLst>
            <pc:docMk/>
            <pc:sldMk cId="2049221158" sldId="405"/>
            <ac:picMk id="7" creationId="{57632438-DD43-4398-81E5-03962A187761}"/>
          </ac:picMkLst>
        </pc:picChg>
      </pc:sldChg>
      <pc:sldChg chg="addSp modSp new mod">
        <pc:chgData name="Domonkos Márk" userId="5b754e74-2ec2-4aaf-b9f5-cf8f0656bdfa" providerId="ADAL" clId="{F4C2286D-0DBE-4644-A538-34A6C903FB9C}" dt="2022-01-17T17:24:40.448" v="12331" actId="1076"/>
        <pc:sldMkLst>
          <pc:docMk/>
          <pc:sldMk cId="3405815882" sldId="406"/>
        </pc:sldMkLst>
        <pc:spChg chg="mod">
          <ac:chgData name="Domonkos Márk" userId="5b754e74-2ec2-4aaf-b9f5-cf8f0656bdfa" providerId="ADAL" clId="{F4C2286D-0DBE-4644-A538-34A6C903FB9C}" dt="2022-01-17T17:23:00.786" v="12311" actId="14100"/>
          <ac:spMkLst>
            <pc:docMk/>
            <pc:sldMk cId="3405815882" sldId="406"/>
            <ac:spMk id="2" creationId="{79A472B8-4768-4BB0-8F7D-602C5DC76075}"/>
          </ac:spMkLst>
        </pc:spChg>
        <pc:spChg chg="mod">
          <ac:chgData name="Domonkos Márk" userId="5b754e74-2ec2-4aaf-b9f5-cf8f0656bdfa" providerId="ADAL" clId="{F4C2286D-0DBE-4644-A538-34A6C903FB9C}" dt="2022-01-17T17:22:48.794" v="12307" actId="20577"/>
          <ac:spMkLst>
            <pc:docMk/>
            <pc:sldMk cId="3405815882" sldId="406"/>
            <ac:spMk id="6" creationId="{A69AEC1A-ED2C-4A17-977A-0B71D47B01B6}"/>
          </ac:spMkLst>
        </pc:spChg>
        <pc:graphicFrameChg chg="add mod modGraphic">
          <ac:chgData name="Domonkos Márk" userId="5b754e74-2ec2-4aaf-b9f5-cf8f0656bdfa" providerId="ADAL" clId="{F4C2286D-0DBE-4644-A538-34A6C903FB9C}" dt="2022-01-17T17:24:40.448" v="12331" actId="1076"/>
          <ac:graphicFrameMkLst>
            <pc:docMk/>
            <pc:sldMk cId="3405815882" sldId="406"/>
            <ac:graphicFrameMk id="7" creationId="{90C3B849-BF36-4287-99BB-D1ADCE5B6DFD}"/>
          </ac:graphicFrameMkLst>
        </pc:graphicFrameChg>
      </pc:sldChg>
      <pc:sldChg chg="addSp modSp new mod">
        <pc:chgData name="Domonkos Márk" userId="5b754e74-2ec2-4aaf-b9f5-cf8f0656bdfa" providerId="ADAL" clId="{F4C2286D-0DBE-4644-A538-34A6C903FB9C}" dt="2022-01-17T17:28:28.510" v="12380" actId="1076"/>
        <pc:sldMkLst>
          <pc:docMk/>
          <pc:sldMk cId="2660667339" sldId="407"/>
        </pc:sldMkLst>
        <pc:spChg chg="mod">
          <ac:chgData name="Domonkos Márk" userId="5b754e74-2ec2-4aaf-b9f5-cf8f0656bdfa" providerId="ADAL" clId="{F4C2286D-0DBE-4644-A538-34A6C903FB9C}" dt="2022-01-17T17:25:34.169" v="12345" actId="27636"/>
          <ac:spMkLst>
            <pc:docMk/>
            <pc:sldMk cId="2660667339" sldId="407"/>
            <ac:spMk id="2" creationId="{C6F8DE50-ABA8-4FC8-9C12-F694210F4C47}"/>
          </ac:spMkLst>
        </pc:spChg>
        <pc:spChg chg="mod">
          <ac:chgData name="Domonkos Márk" userId="5b754e74-2ec2-4aaf-b9f5-cf8f0656bdfa" providerId="ADAL" clId="{F4C2286D-0DBE-4644-A538-34A6C903FB9C}" dt="2022-01-17T17:24:59.176" v="12340" actId="20577"/>
          <ac:spMkLst>
            <pc:docMk/>
            <pc:sldMk cId="2660667339" sldId="407"/>
            <ac:spMk id="6" creationId="{F735CFD7-491A-4F95-983A-B61AFB62A553}"/>
          </ac:spMkLst>
        </pc:spChg>
        <pc:graphicFrameChg chg="add mod modGraphic">
          <ac:chgData name="Domonkos Márk" userId="5b754e74-2ec2-4aaf-b9f5-cf8f0656bdfa" providerId="ADAL" clId="{F4C2286D-0DBE-4644-A538-34A6C903FB9C}" dt="2022-01-17T17:28:28.510" v="12380" actId="1076"/>
          <ac:graphicFrameMkLst>
            <pc:docMk/>
            <pc:sldMk cId="2660667339" sldId="407"/>
            <ac:graphicFrameMk id="7" creationId="{76337267-746F-4645-BBD4-F19D5F8B2291}"/>
          </ac:graphicFrameMkLst>
        </pc:graphicFrameChg>
      </pc:sldChg>
      <pc:sldChg chg="addSp modSp new mod">
        <pc:chgData name="Domonkos Márk" userId="5b754e74-2ec2-4aaf-b9f5-cf8f0656bdfa" providerId="ADAL" clId="{F4C2286D-0DBE-4644-A538-34A6C903FB9C}" dt="2022-01-17T17:30:31.084" v="12423" actId="14100"/>
        <pc:sldMkLst>
          <pc:docMk/>
          <pc:sldMk cId="2079155237" sldId="408"/>
        </pc:sldMkLst>
        <pc:spChg chg="mod">
          <ac:chgData name="Domonkos Márk" userId="5b754e74-2ec2-4aaf-b9f5-cf8f0656bdfa" providerId="ADAL" clId="{F4C2286D-0DBE-4644-A538-34A6C903FB9C}" dt="2022-01-17T17:29:04.323" v="12398" actId="27636"/>
          <ac:spMkLst>
            <pc:docMk/>
            <pc:sldMk cId="2079155237" sldId="408"/>
            <ac:spMk id="2" creationId="{D0C91071-33F3-4F75-98BC-BB6710E64353}"/>
          </ac:spMkLst>
        </pc:spChg>
        <pc:spChg chg="mod">
          <ac:chgData name="Domonkos Márk" userId="5b754e74-2ec2-4aaf-b9f5-cf8f0656bdfa" providerId="ADAL" clId="{F4C2286D-0DBE-4644-A538-34A6C903FB9C}" dt="2022-01-17T17:28:47.547" v="12391" actId="20577"/>
          <ac:spMkLst>
            <pc:docMk/>
            <pc:sldMk cId="2079155237" sldId="408"/>
            <ac:spMk id="6" creationId="{BCF10FDC-582A-4B3B-9F3F-AE962D1E8BDD}"/>
          </ac:spMkLst>
        </pc:spChg>
        <pc:graphicFrameChg chg="add mod modGraphic">
          <ac:chgData name="Domonkos Márk" userId="5b754e74-2ec2-4aaf-b9f5-cf8f0656bdfa" providerId="ADAL" clId="{F4C2286D-0DBE-4644-A538-34A6C903FB9C}" dt="2022-01-17T17:30:31.084" v="12423" actId="14100"/>
          <ac:graphicFrameMkLst>
            <pc:docMk/>
            <pc:sldMk cId="2079155237" sldId="408"/>
            <ac:graphicFrameMk id="8" creationId="{36151507-A06F-4F22-97FA-B8EE3688F2CD}"/>
          </ac:graphicFrameMkLst>
        </pc:graphicFrameChg>
        <pc:picChg chg="add mod">
          <ac:chgData name="Domonkos Márk" userId="5b754e74-2ec2-4aaf-b9f5-cf8f0656bdfa" providerId="ADAL" clId="{F4C2286D-0DBE-4644-A538-34A6C903FB9C}" dt="2022-01-17T17:29:13.829" v="12402" actId="1076"/>
          <ac:picMkLst>
            <pc:docMk/>
            <pc:sldMk cId="2079155237" sldId="408"/>
            <ac:picMk id="7" creationId="{5D3F3BF5-E9BE-48C8-BAC2-7A32A05E6F9B}"/>
          </ac:picMkLst>
        </pc:picChg>
      </pc:sldChg>
      <pc:sldChg chg="addSp modSp new mod">
        <pc:chgData name="Domonkos Márk" userId="5b754e74-2ec2-4aaf-b9f5-cf8f0656bdfa" providerId="ADAL" clId="{F4C2286D-0DBE-4644-A538-34A6C903FB9C}" dt="2022-01-17T17:31:58.245" v="12449" actId="14734"/>
        <pc:sldMkLst>
          <pc:docMk/>
          <pc:sldMk cId="3327010762" sldId="409"/>
        </pc:sldMkLst>
        <pc:spChg chg="mod">
          <ac:chgData name="Domonkos Márk" userId="5b754e74-2ec2-4aaf-b9f5-cf8f0656bdfa" providerId="ADAL" clId="{F4C2286D-0DBE-4644-A538-34A6C903FB9C}" dt="2022-01-17T17:30:58.540" v="12432" actId="27636"/>
          <ac:spMkLst>
            <pc:docMk/>
            <pc:sldMk cId="3327010762" sldId="409"/>
            <ac:spMk id="2" creationId="{E1E926BF-C781-4CCE-A5B4-77F59E7543AB}"/>
          </ac:spMkLst>
        </pc:spChg>
        <pc:spChg chg="mod">
          <ac:chgData name="Domonkos Márk" userId="5b754e74-2ec2-4aaf-b9f5-cf8f0656bdfa" providerId="ADAL" clId="{F4C2286D-0DBE-4644-A538-34A6C903FB9C}" dt="2022-01-17T17:30:48.429" v="12427"/>
          <ac:spMkLst>
            <pc:docMk/>
            <pc:sldMk cId="3327010762" sldId="409"/>
            <ac:spMk id="6" creationId="{A5C53635-77CB-43A2-8785-D2930E49452D}"/>
          </ac:spMkLst>
        </pc:spChg>
        <pc:graphicFrameChg chg="add mod modGraphic">
          <ac:chgData name="Domonkos Márk" userId="5b754e74-2ec2-4aaf-b9f5-cf8f0656bdfa" providerId="ADAL" clId="{F4C2286D-0DBE-4644-A538-34A6C903FB9C}" dt="2022-01-17T17:31:58.245" v="12449" actId="14734"/>
          <ac:graphicFrameMkLst>
            <pc:docMk/>
            <pc:sldMk cId="3327010762" sldId="409"/>
            <ac:graphicFrameMk id="7" creationId="{1CCF7EC5-4884-4B73-B8EF-732DC0CA5EDB}"/>
          </ac:graphicFrameMkLst>
        </pc:graphicFrameChg>
      </pc:sldChg>
      <pc:sldChg chg="addSp modSp new mod">
        <pc:chgData name="Domonkos Márk" userId="5b754e74-2ec2-4aaf-b9f5-cf8f0656bdfa" providerId="ADAL" clId="{F4C2286D-0DBE-4644-A538-34A6C903FB9C}" dt="2022-01-17T17:34:08.004" v="12474" actId="14100"/>
        <pc:sldMkLst>
          <pc:docMk/>
          <pc:sldMk cId="3749254298" sldId="410"/>
        </pc:sldMkLst>
        <pc:spChg chg="mod">
          <ac:chgData name="Domonkos Márk" userId="5b754e74-2ec2-4aaf-b9f5-cf8f0656bdfa" providerId="ADAL" clId="{F4C2286D-0DBE-4644-A538-34A6C903FB9C}" dt="2022-01-17T17:33:00.131" v="12458" actId="27636"/>
          <ac:spMkLst>
            <pc:docMk/>
            <pc:sldMk cId="3749254298" sldId="410"/>
            <ac:spMk id="2" creationId="{690368C5-4A5C-4551-9213-D586AE6273B3}"/>
          </ac:spMkLst>
        </pc:spChg>
        <pc:spChg chg="mod">
          <ac:chgData name="Domonkos Márk" userId="5b754e74-2ec2-4aaf-b9f5-cf8f0656bdfa" providerId="ADAL" clId="{F4C2286D-0DBE-4644-A538-34A6C903FB9C}" dt="2022-01-17T17:32:50.793" v="12453"/>
          <ac:spMkLst>
            <pc:docMk/>
            <pc:sldMk cId="3749254298" sldId="410"/>
            <ac:spMk id="6" creationId="{BFA7B0E9-1183-41B0-AC80-9001205B6702}"/>
          </ac:spMkLst>
        </pc:spChg>
        <pc:graphicFrameChg chg="add mod modGraphic">
          <ac:chgData name="Domonkos Márk" userId="5b754e74-2ec2-4aaf-b9f5-cf8f0656bdfa" providerId="ADAL" clId="{F4C2286D-0DBE-4644-A538-34A6C903FB9C}" dt="2022-01-17T17:34:08.004" v="12474" actId="14100"/>
          <ac:graphicFrameMkLst>
            <pc:docMk/>
            <pc:sldMk cId="3749254298" sldId="410"/>
            <ac:graphicFrameMk id="7" creationId="{1709BD68-6EDF-463E-9C80-CB5BCEE9AC5E}"/>
          </ac:graphicFrameMkLst>
        </pc:graphicFrameChg>
      </pc:sldChg>
      <pc:sldChg chg="addSp modSp new mod">
        <pc:chgData name="Domonkos Márk" userId="5b754e74-2ec2-4aaf-b9f5-cf8f0656bdfa" providerId="ADAL" clId="{F4C2286D-0DBE-4644-A538-34A6C903FB9C}" dt="2022-01-17T17:35:50.352" v="12505" actId="27636"/>
        <pc:sldMkLst>
          <pc:docMk/>
          <pc:sldMk cId="2975618770" sldId="411"/>
        </pc:sldMkLst>
        <pc:spChg chg="mod">
          <ac:chgData name="Domonkos Márk" userId="5b754e74-2ec2-4aaf-b9f5-cf8f0656bdfa" providerId="ADAL" clId="{F4C2286D-0DBE-4644-A538-34A6C903FB9C}" dt="2022-01-17T17:35:50.352" v="12505" actId="27636"/>
          <ac:spMkLst>
            <pc:docMk/>
            <pc:sldMk cId="2975618770" sldId="411"/>
            <ac:spMk id="2" creationId="{17EBEC47-C710-4340-83F5-BA61B12838EC}"/>
          </ac:spMkLst>
        </pc:spChg>
        <pc:spChg chg="mod">
          <ac:chgData name="Domonkos Márk" userId="5b754e74-2ec2-4aaf-b9f5-cf8f0656bdfa" providerId="ADAL" clId="{F4C2286D-0DBE-4644-A538-34A6C903FB9C}" dt="2022-01-17T17:34:24.985" v="12478"/>
          <ac:spMkLst>
            <pc:docMk/>
            <pc:sldMk cId="2975618770" sldId="411"/>
            <ac:spMk id="6" creationId="{BA713F58-3FDB-4C52-A5AE-EC1875CEA2C0}"/>
          </ac:spMkLst>
        </pc:spChg>
        <pc:graphicFrameChg chg="add mod modGraphic">
          <ac:chgData name="Domonkos Márk" userId="5b754e74-2ec2-4aaf-b9f5-cf8f0656bdfa" providerId="ADAL" clId="{F4C2286D-0DBE-4644-A538-34A6C903FB9C}" dt="2022-01-17T17:35:47.222" v="12503" actId="1076"/>
          <ac:graphicFrameMkLst>
            <pc:docMk/>
            <pc:sldMk cId="2975618770" sldId="411"/>
            <ac:graphicFrameMk id="7" creationId="{EA7C5A53-572E-4B65-8BB5-2C3204B7ED0A}"/>
          </ac:graphicFrameMkLst>
        </pc:graphicFrameChg>
      </pc:sldChg>
      <pc:sldChg chg="addSp modSp new mod">
        <pc:chgData name="Domonkos Márk" userId="5b754e74-2ec2-4aaf-b9f5-cf8f0656bdfa" providerId="ADAL" clId="{F4C2286D-0DBE-4644-A538-34A6C903FB9C}" dt="2022-01-17T17:37:20.757" v="12533" actId="1076"/>
        <pc:sldMkLst>
          <pc:docMk/>
          <pc:sldMk cId="3998972691" sldId="412"/>
        </pc:sldMkLst>
        <pc:spChg chg="mod">
          <ac:chgData name="Domonkos Márk" userId="5b754e74-2ec2-4aaf-b9f5-cf8f0656bdfa" providerId="ADAL" clId="{F4C2286D-0DBE-4644-A538-34A6C903FB9C}" dt="2022-01-17T17:36:19.614" v="12517" actId="14100"/>
          <ac:spMkLst>
            <pc:docMk/>
            <pc:sldMk cId="3998972691" sldId="412"/>
            <ac:spMk id="2" creationId="{D20C0B8D-0C02-4177-B147-E5E110D8F234}"/>
          </ac:spMkLst>
        </pc:spChg>
        <pc:spChg chg="mod">
          <ac:chgData name="Domonkos Márk" userId="5b754e74-2ec2-4aaf-b9f5-cf8f0656bdfa" providerId="ADAL" clId="{F4C2286D-0DBE-4644-A538-34A6C903FB9C}" dt="2022-01-17T17:36:09.321" v="12513" actId="20577"/>
          <ac:spMkLst>
            <pc:docMk/>
            <pc:sldMk cId="3998972691" sldId="412"/>
            <ac:spMk id="6" creationId="{745AA6F7-1A4F-4257-B12A-4D08B00C7FA5}"/>
          </ac:spMkLst>
        </pc:spChg>
        <pc:graphicFrameChg chg="add mod modGraphic">
          <ac:chgData name="Domonkos Márk" userId="5b754e74-2ec2-4aaf-b9f5-cf8f0656bdfa" providerId="ADAL" clId="{F4C2286D-0DBE-4644-A538-34A6C903FB9C}" dt="2022-01-17T17:37:20.757" v="12533" actId="1076"/>
          <ac:graphicFrameMkLst>
            <pc:docMk/>
            <pc:sldMk cId="3998972691" sldId="412"/>
            <ac:graphicFrameMk id="7" creationId="{FF307E25-FB89-4D04-9846-6B0CE6E67AAE}"/>
          </ac:graphicFrameMkLst>
        </pc:graphicFrameChg>
      </pc:sldChg>
      <pc:sldChg chg="addSp modSp new mod">
        <pc:chgData name="Domonkos Márk" userId="5b754e74-2ec2-4aaf-b9f5-cf8f0656bdfa" providerId="ADAL" clId="{F4C2286D-0DBE-4644-A538-34A6C903FB9C}" dt="2022-01-17T17:38:36.190" v="12552" actId="14734"/>
        <pc:sldMkLst>
          <pc:docMk/>
          <pc:sldMk cId="212456520" sldId="413"/>
        </pc:sldMkLst>
        <pc:spChg chg="mod">
          <ac:chgData name="Domonkos Márk" userId="5b754e74-2ec2-4aaf-b9f5-cf8f0656bdfa" providerId="ADAL" clId="{F4C2286D-0DBE-4644-A538-34A6C903FB9C}" dt="2022-01-17T17:37:48.589" v="12539" actId="14100"/>
          <ac:spMkLst>
            <pc:docMk/>
            <pc:sldMk cId="212456520" sldId="413"/>
            <ac:spMk id="2" creationId="{9FC24818-24FA-4524-98F3-E231AF231F6E}"/>
          </ac:spMkLst>
        </pc:spChg>
        <pc:spChg chg="mod">
          <ac:chgData name="Domonkos Márk" userId="5b754e74-2ec2-4aaf-b9f5-cf8f0656bdfa" providerId="ADAL" clId="{F4C2286D-0DBE-4644-A538-34A6C903FB9C}" dt="2022-01-17T17:37:38.111" v="12535"/>
          <ac:spMkLst>
            <pc:docMk/>
            <pc:sldMk cId="212456520" sldId="413"/>
            <ac:spMk id="6" creationId="{B631ABBC-8749-4EF9-AD35-A33FCADA7F62}"/>
          </ac:spMkLst>
        </pc:spChg>
        <pc:graphicFrameChg chg="add mod modGraphic">
          <ac:chgData name="Domonkos Márk" userId="5b754e74-2ec2-4aaf-b9f5-cf8f0656bdfa" providerId="ADAL" clId="{F4C2286D-0DBE-4644-A538-34A6C903FB9C}" dt="2022-01-17T17:38:36.190" v="12552" actId="14734"/>
          <ac:graphicFrameMkLst>
            <pc:docMk/>
            <pc:sldMk cId="212456520" sldId="413"/>
            <ac:graphicFrameMk id="7" creationId="{D706C598-7986-406A-9E14-FB651A8E2B7B}"/>
          </ac:graphicFrameMkLst>
        </pc:graphicFrameChg>
      </pc:sldChg>
      <pc:sldChg chg="addSp modSp new mod">
        <pc:chgData name="Domonkos Márk" userId="5b754e74-2ec2-4aaf-b9f5-cf8f0656bdfa" providerId="ADAL" clId="{F4C2286D-0DBE-4644-A538-34A6C903FB9C}" dt="2022-01-17T17:39:42.213" v="12574" actId="14734"/>
        <pc:sldMkLst>
          <pc:docMk/>
          <pc:sldMk cId="977282828" sldId="414"/>
        </pc:sldMkLst>
        <pc:spChg chg="mod">
          <ac:chgData name="Domonkos Márk" userId="5b754e74-2ec2-4aaf-b9f5-cf8f0656bdfa" providerId="ADAL" clId="{F4C2286D-0DBE-4644-A538-34A6C903FB9C}" dt="2022-01-17T17:38:55.359" v="12558" actId="14100"/>
          <ac:spMkLst>
            <pc:docMk/>
            <pc:sldMk cId="977282828" sldId="414"/>
            <ac:spMk id="2" creationId="{580621D1-6444-4049-AA40-3F9C9E1ECE01}"/>
          </ac:spMkLst>
        </pc:spChg>
        <pc:spChg chg="mod">
          <ac:chgData name="Domonkos Márk" userId="5b754e74-2ec2-4aaf-b9f5-cf8f0656bdfa" providerId="ADAL" clId="{F4C2286D-0DBE-4644-A538-34A6C903FB9C}" dt="2022-01-17T17:38:48.002" v="12554"/>
          <ac:spMkLst>
            <pc:docMk/>
            <pc:sldMk cId="977282828" sldId="414"/>
            <ac:spMk id="6" creationId="{EC6F2EC8-B83C-4B77-BDD7-9A328FEC1EC6}"/>
          </ac:spMkLst>
        </pc:spChg>
        <pc:graphicFrameChg chg="add mod modGraphic">
          <ac:chgData name="Domonkos Márk" userId="5b754e74-2ec2-4aaf-b9f5-cf8f0656bdfa" providerId="ADAL" clId="{F4C2286D-0DBE-4644-A538-34A6C903FB9C}" dt="2022-01-17T17:39:42.213" v="12574" actId="14734"/>
          <ac:graphicFrameMkLst>
            <pc:docMk/>
            <pc:sldMk cId="977282828" sldId="414"/>
            <ac:graphicFrameMk id="7" creationId="{097B7FC4-0F72-482E-BFF7-7E644C7E2E9C}"/>
          </ac:graphicFrameMkLst>
        </pc:graphicFrameChg>
      </pc:sldChg>
      <pc:sldChg chg="modSp new mod">
        <pc:chgData name="Domonkos Márk" userId="5b754e74-2ec2-4aaf-b9f5-cf8f0656bdfa" providerId="ADAL" clId="{F4C2286D-0DBE-4644-A538-34A6C903FB9C}" dt="2022-01-17T17:41:23.928" v="12619" actId="14100"/>
        <pc:sldMkLst>
          <pc:docMk/>
          <pc:sldMk cId="2713359105" sldId="415"/>
        </pc:sldMkLst>
        <pc:spChg chg="mod">
          <ac:chgData name="Domonkos Márk" userId="5b754e74-2ec2-4aaf-b9f5-cf8f0656bdfa" providerId="ADAL" clId="{F4C2286D-0DBE-4644-A538-34A6C903FB9C}" dt="2022-01-17T17:41:23.928" v="12619" actId="14100"/>
          <ac:spMkLst>
            <pc:docMk/>
            <pc:sldMk cId="2713359105" sldId="415"/>
            <ac:spMk id="2" creationId="{0F050FDE-D5C7-4D57-9AED-AB230AD3544F}"/>
          </ac:spMkLst>
        </pc:spChg>
      </pc:sldChg>
      <pc:sldChg chg="new del">
        <pc:chgData name="Domonkos Márk" userId="5b754e74-2ec2-4aaf-b9f5-cf8f0656bdfa" providerId="ADAL" clId="{F4C2286D-0DBE-4644-A538-34A6C903FB9C}" dt="2022-01-17T17:41:30.295" v="12621" actId="47"/>
        <pc:sldMkLst>
          <pc:docMk/>
          <pc:sldMk cId="2847044138" sldId="416"/>
        </pc:sldMkLst>
      </pc:sldChg>
      <pc:sldChg chg="modSp new mod ord">
        <pc:chgData name="Domonkos Márk" userId="5b754e74-2ec2-4aaf-b9f5-cf8f0656bdfa" providerId="ADAL" clId="{F4C2286D-0DBE-4644-A538-34A6C903FB9C}" dt="2022-01-17T17:54:54.077" v="12660" actId="207"/>
        <pc:sldMkLst>
          <pc:docMk/>
          <pc:sldMk cId="4140372115" sldId="416"/>
        </pc:sldMkLst>
        <pc:spChg chg="mod">
          <ac:chgData name="Domonkos Márk" userId="5b754e74-2ec2-4aaf-b9f5-cf8f0656bdfa" providerId="ADAL" clId="{F4C2286D-0DBE-4644-A538-34A6C903FB9C}" dt="2022-01-17T17:54:54.077" v="12660" actId="207"/>
          <ac:spMkLst>
            <pc:docMk/>
            <pc:sldMk cId="4140372115" sldId="416"/>
            <ac:spMk id="2" creationId="{9DD3AD2A-D966-49F0-B2A9-5A9AC425F558}"/>
          </ac:spMkLst>
        </pc:spChg>
        <pc:spChg chg="mod">
          <ac:chgData name="Domonkos Márk" userId="5b754e74-2ec2-4aaf-b9f5-cf8f0656bdfa" providerId="ADAL" clId="{F4C2286D-0DBE-4644-A538-34A6C903FB9C}" dt="2022-01-17T17:53:54.224" v="12654" actId="20577"/>
          <ac:spMkLst>
            <pc:docMk/>
            <pc:sldMk cId="4140372115" sldId="416"/>
            <ac:spMk id="6" creationId="{6EC52022-88E6-47B2-A00A-182F56C60255}"/>
          </ac:spMkLst>
        </pc:spChg>
      </pc:sldChg>
      <pc:sldChg chg="addSp delSp modSp new mod">
        <pc:chgData name="Domonkos Márk" userId="5b754e74-2ec2-4aaf-b9f5-cf8f0656bdfa" providerId="ADAL" clId="{F4C2286D-0DBE-4644-A538-34A6C903FB9C}" dt="2022-01-17T17:59:34.930" v="12789" actId="1076"/>
        <pc:sldMkLst>
          <pc:docMk/>
          <pc:sldMk cId="2500864410" sldId="417"/>
        </pc:sldMkLst>
        <pc:spChg chg="del">
          <ac:chgData name="Domonkos Márk" userId="5b754e74-2ec2-4aaf-b9f5-cf8f0656bdfa" providerId="ADAL" clId="{F4C2286D-0DBE-4644-A538-34A6C903FB9C}" dt="2022-01-17T17:55:45.544" v="12668" actId="22"/>
          <ac:spMkLst>
            <pc:docMk/>
            <pc:sldMk cId="2500864410" sldId="417"/>
            <ac:spMk id="2" creationId="{1627F5CB-E8AF-419C-ACBD-AC4A3B0C232E}"/>
          </ac:spMkLst>
        </pc:spChg>
        <pc:spChg chg="mod">
          <ac:chgData name="Domonkos Márk" userId="5b754e74-2ec2-4aaf-b9f5-cf8f0656bdfa" providerId="ADAL" clId="{F4C2286D-0DBE-4644-A538-34A6C903FB9C}" dt="2022-01-17T17:58:20.992" v="12737" actId="1076"/>
          <ac:spMkLst>
            <pc:docMk/>
            <pc:sldMk cId="2500864410" sldId="417"/>
            <ac:spMk id="6" creationId="{FC4815E4-E192-451B-A0CD-5A186F8F059F}"/>
          </ac:spMkLst>
        </pc:spChg>
        <pc:spChg chg="add del mod">
          <ac:chgData name="Domonkos Márk" userId="5b754e74-2ec2-4aaf-b9f5-cf8f0656bdfa" providerId="ADAL" clId="{F4C2286D-0DBE-4644-A538-34A6C903FB9C}" dt="2022-01-17T17:58:15.258" v="12734"/>
          <ac:spMkLst>
            <pc:docMk/>
            <pc:sldMk cId="2500864410" sldId="417"/>
            <ac:spMk id="9" creationId="{2ED7A92C-44FC-4A2D-B26F-CCA1C7DD68A9}"/>
          </ac:spMkLst>
        </pc:spChg>
        <pc:spChg chg="add mod">
          <ac:chgData name="Domonkos Márk" userId="5b754e74-2ec2-4aaf-b9f5-cf8f0656bdfa" providerId="ADAL" clId="{F4C2286D-0DBE-4644-A538-34A6C903FB9C}" dt="2022-01-17T17:59:34.930" v="12789" actId="1076"/>
          <ac:spMkLst>
            <pc:docMk/>
            <pc:sldMk cId="2500864410" sldId="417"/>
            <ac:spMk id="10" creationId="{2EEA5696-2B54-4D90-9C7D-138271191A1A}"/>
          </ac:spMkLst>
        </pc:spChg>
        <pc:spChg chg="add del mod">
          <ac:chgData name="Domonkos Márk" userId="5b754e74-2ec2-4aaf-b9f5-cf8f0656bdfa" providerId="ADAL" clId="{F4C2286D-0DBE-4644-A538-34A6C903FB9C}" dt="2022-01-17T17:58:15.257" v="12732" actId="478"/>
          <ac:spMkLst>
            <pc:docMk/>
            <pc:sldMk cId="2500864410" sldId="417"/>
            <ac:spMk id="11" creationId="{AC12FE05-317A-4ECB-8AE9-B3384C701D40}"/>
          </ac:spMkLst>
        </pc:spChg>
        <pc:spChg chg="add del mod">
          <ac:chgData name="Domonkos Márk" userId="5b754e74-2ec2-4aaf-b9f5-cf8f0656bdfa" providerId="ADAL" clId="{F4C2286D-0DBE-4644-A538-34A6C903FB9C}" dt="2022-01-17T17:58:51.010" v="12745"/>
          <ac:spMkLst>
            <pc:docMk/>
            <pc:sldMk cId="2500864410" sldId="417"/>
            <ac:spMk id="12" creationId="{C3254C04-7B53-43D5-9919-A058D0893AFB}"/>
          </ac:spMkLst>
        </pc:spChg>
        <pc:spChg chg="add del mod">
          <ac:chgData name="Domonkos Márk" userId="5b754e74-2ec2-4aaf-b9f5-cf8f0656bdfa" providerId="ADAL" clId="{F4C2286D-0DBE-4644-A538-34A6C903FB9C}" dt="2022-01-17T17:58:51.011" v="12747"/>
          <ac:spMkLst>
            <pc:docMk/>
            <pc:sldMk cId="2500864410" sldId="417"/>
            <ac:spMk id="13" creationId="{F3F1EFEE-6E3E-4EC5-9F17-FB6E941C3439}"/>
          </ac:spMkLst>
        </pc:spChg>
        <pc:picChg chg="add mod ord">
          <ac:chgData name="Domonkos Márk" userId="5b754e74-2ec2-4aaf-b9f5-cf8f0656bdfa" providerId="ADAL" clId="{F4C2286D-0DBE-4644-A538-34A6C903FB9C}" dt="2022-01-17T17:58:37.003" v="12738" actId="1076"/>
          <ac:picMkLst>
            <pc:docMk/>
            <pc:sldMk cId="2500864410" sldId="417"/>
            <ac:picMk id="8" creationId="{745659B9-90FE-4D07-A79A-022CD740A750}"/>
          </ac:picMkLst>
        </pc:picChg>
      </pc:sldChg>
      <pc:sldChg chg="addSp delSp modSp new mod">
        <pc:chgData name="Domonkos Márk" userId="5b754e74-2ec2-4aaf-b9f5-cf8f0656bdfa" providerId="ADAL" clId="{F4C2286D-0DBE-4644-A538-34A6C903FB9C}" dt="2022-01-17T18:02:40.046" v="12912" actId="20577"/>
        <pc:sldMkLst>
          <pc:docMk/>
          <pc:sldMk cId="1059012542" sldId="418"/>
        </pc:sldMkLst>
        <pc:spChg chg="del">
          <ac:chgData name="Domonkos Márk" userId="5b754e74-2ec2-4aaf-b9f5-cf8f0656bdfa" providerId="ADAL" clId="{F4C2286D-0DBE-4644-A538-34A6C903FB9C}" dt="2022-01-17T18:00:11.307" v="12791" actId="22"/>
          <ac:spMkLst>
            <pc:docMk/>
            <pc:sldMk cId="1059012542" sldId="418"/>
            <ac:spMk id="2" creationId="{3D575D7D-A65D-416D-A4C6-A3C676426455}"/>
          </ac:spMkLst>
        </pc:spChg>
        <pc:spChg chg="mod">
          <ac:chgData name="Domonkos Márk" userId="5b754e74-2ec2-4aaf-b9f5-cf8f0656bdfa" providerId="ADAL" clId="{F4C2286D-0DBE-4644-A538-34A6C903FB9C}" dt="2022-01-17T18:01:39.245" v="12809" actId="20577"/>
          <ac:spMkLst>
            <pc:docMk/>
            <pc:sldMk cId="1059012542" sldId="418"/>
            <ac:spMk id="6" creationId="{C20005CE-D313-4174-98F2-2001B4BD000A}"/>
          </ac:spMkLst>
        </pc:spChg>
        <pc:spChg chg="add mod">
          <ac:chgData name="Domonkos Márk" userId="5b754e74-2ec2-4aaf-b9f5-cf8f0656bdfa" providerId="ADAL" clId="{F4C2286D-0DBE-4644-A538-34A6C903FB9C}" dt="2022-01-17T18:02:40.046" v="12912" actId="20577"/>
          <ac:spMkLst>
            <pc:docMk/>
            <pc:sldMk cId="1059012542" sldId="418"/>
            <ac:spMk id="9" creationId="{0DB018F0-E165-4D61-B1F5-AADF4FC7F588}"/>
          </ac:spMkLst>
        </pc:spChg>
        <pc:spChg chg="add del mod">
          <ac:chgData name="Domonkos Márk" userId="5b754e74-2ec2-4aaf-b9f5-cf8f0656bdfa" providerId="ADAL" clId="{F4C2286D-0DBE-4644-A538-34A6C903FB9C}" dt="2022-01-17T18:01:04.180" v="12800" actId="478"/>
          <ac:spMkLst>
            <pc:docMk/>
            <pc:sldMk cId="1059012542" sldId="418"/>
            <ac:spMk id="10" creationId="{21CED0F4-577F-42D7-AB4B-6521002B124E}"/>
          </ac:spMkLst>
        </pc:spChg>
        <pc:picChg chg="add mod ord">
          <ac:chgData name="Domonkos Márk" userId="5b754e74-2ec2-4aaf-b9f5-cf8f0656bdfa" providerId="ADAL" clId="{F4C2286D-0DBE-4644-A538-34A6C903FB9C}" dt="2022-01-17T18:00:22.177" v="12794" actId="14100"/>
          <ac:picMkLst>
            <pc:docMk/>
            <pc:sldMk cId="1059012542" sldId="418"/>
            <ac:picMk id="8" creationId="{E8CBD33B-1418-4626-810F-96155B3CA1D6}"/>
          </ac:picMkLst>
        </pc:picChg>
      </pc:sldChg>
      <pc:sldChg chg="addSp delSp modSp new mod">
        <pc:chgData name="Domonkos Márk" userId="5b754e74-2ec2-4aaf-b9f5-cf8f0656bdfa" providerId="ADAL" clId="{F4C2286D-0DBE-4644-A538-34A6C903FB9C}" dt="2022-01-17T18:13:32.545" v="13169" actId="1076"/>
        <pc:sldMkLst>
          <pc:docMk/>
          <pc:sldMk cId="2230646572" sldId="419"/>
        </pc:sldMkLst>
        <pc:spChg chg="del mod">
          <ac:chgData name="Domonkos Márk" userId="5b754e74-2ec2-4aaf-b9f5-cf8f0656bdfa" providerId="ADAL" clId="{F4C2286D-0DBE-4644-A538-34A6C903FB9C}" dt="2022-01-17T18:03:07.628" v="12935" actId="478"/>
          <ac:spMkLst>
            <pc:docMk/>
            <pc:sldMk cId="2230646572" sldId="419"/>
            <ac:spMk id="2" creationId="{D6FFC844-5A52-45E1-A2B7-F5C81FC070C4}"/>
          </ac:spMkLst>
        </pc:spChg>
        <pc:spChg chg="mod">
          <ac:chgData name="Domonkos Márk" userId="5b754e74-2ec2-4aaf-b9f5-cf8f0656bdfa" providerId="ADAL" clId="{F4C2286D-0DBE-4644-A538-34A6C903FB9C}" dt="2022-01-17T18:02:56.312" v="12932" actId="20577"/>
          <ac:spMkLst>
            <pc:docMk/>
            <pc:sldMk cId="2230646572" sldId="419"/>
            <ac:spMk id="6" creationId="{01B80EBF-58C3-4BAE-ABAA-B665E5F87DB1}"/>
          </ac:spMkLst>
        </pc:spChg>
        <pc:spChg chg="add mod">
          <ac:chgData name="Domonkos Márk" userId="5b754e74-2ec2-4aaf-b9f5-cf8f0656bdfa" providerId="ADAL" clId="{F4C2286D-0DBE-4644-A538-34A6C903FB9C}" dt="2022-01-17T18:04:55.125" v="12987" actId="20577"/>
          <ac:spMkLst>
            <pc:docMk/>
            <pc:sldMk cId="2230646572" sldId="419"/>
            <ac:spMk id="11" creationId="{5D98CB49-4CB4-43B3-B99B-F03BCE09C69C}"/>
          </ac:spMkLst>
        </pc:spChg>
        <pc:spChg chg="add mod">
          <ac:chgData name="Domonkos Márk" userId="5b754e74-2ec2-4aaf-b9f5-cf8f0656bdfa" providerId="ADAL" clId="{F4C2286D-0DBE-4644-A538-34A6C903FB9C}" dt="2022-01-17T18:04:23.673" v="12973" actId="1076"/>
          <ac:spMkLst>
            <pc:docMk/>
            <pc:sldMk cId="2230646572" sldId="419"/>
            <ac:spMk id="12" creationId="{617BF3F6-9110-481A-8694-F8E0469B2A38}"/>
          </ac:spMkLst>
        </pc:spChg>
        <pc:spChg chg="del mod topLvl">
          <ac:chgData name="Domonkos Márk" userId="5b754e74-2ec2-4aaf-b9f5-cf8f0656bdfa" providerId="ADAL" clId="{F4C2286D-0DBE-4644-A538-34A6C903FB9C}" dt="2022-01-17T18:06:21.993" v="13022" actId="21"/>
          <ac:spMkLst>
            <pc:docMk/>
            <pc:sldMk cId="2230646572" sldId="419"/>
            <ac:spMk id="15" creationId="{009EE6C2-4389-4A06-A327-D35988EFFDCC}"/>
          </ac:spMkLst>
        </pc:spChg>
        <pc:spChg chg="del mod">
          <ac:chgData name="Domonkos Márk" userId="5b754e74-2ec2-4aaf-b9f5-cf8f0656bdfa" providerId="ADAL" clId="{F4C2286D-0DBE-4644-A538-34A6C903FB9C}" dt="2022-01-17T18:06:06.751" v="13017" actId="478"/>
          <ac:spMkLst>
            <pc:docMk/>
            <pc:sldMk cId="2230646572" sldId="419"/>
            <ac:spMk id="16" creationId="{6B4161BE-9281-4435-A25E-AC2E5A67DB75}"/>
          </ac:spMkLst>
        </pc:spChg>
        <pc:spChg chg="del mod">
          <ac:chgData name="Domonkos Márk" userId="5b754e74-2ec2-4aaf-b9f5-cf8f0656bdfa" providerId="ADAL" clId="{F4C2286D-0DBE-4644-A538-34A6C903FB9C}" dt="2022-01-17T18:06:04.738" v="13016" actId="478"/>
          <ac:spMkLst>
            <pc:docMk/>
            <pc:sldMk cId="2230646572" sldId="419"/>
            <ac:spMk id="17" creationId="{506A28AA-28A1-4A81-8628-7C13F04DF84E}"/>
          </ac:spMkLst>
        </pc:spChg>
        <pc:spChg chg="del mod">
          <ac:chgData name="Domonkos Márk" userId="5b754e74-2ec2-4aaf-b9f5-cf8f0656bdfa" providerId="ADAL" clId="{F4C2286D-0DBE-4644-A538-34A6C903FB9C}" dt="2022-01-17T18:06:17.007" v="13021" actId="478"/>
          <ac:spMkLst>
            <pc:docMk/>
            <pc:sldMk cId="2230646572" sldId="419"/>
            <ac:spMk id="18" creationId="{A4D7149E-9AE6-4BA5-A7A3-D3CA42C1D75D}"/>
          </ac:spMkLst>
        </pc:spChg>
        <pc:spChg chg="del mod topLvl">
          <ac:chgData name="Domonkos Márk" userId="5b754e74-2ec2-4aaf-b9f5-cf8f0656bdfa" providerId="ADAL" clId="{F4C2286D-0DBE-4644-A538-34A6C903FB9C}" dt="2022-01-17T18:06:25.103" v="13023" actId="478"/>
          <ac:spMkLst>
            <pc:docMk/>
            <pc:sldMk cId="2230646572" sldId="419"/>
            <ac:spMk id="19" creationId="{A84D3C73-226A-47F0-BC6B-12121DD031DD}"/>
          </ac:spMkLst>
        </pc:spChg>
        <pc:spChg chg="del mod">
          <ac:chgData name="Domonkos Márk" userId="5b754e74-2ec2-4aaf-b9f5-cf8f0656bdfa" providerId="ADAL" clId="{F4C2286D-0DBE-4644-A538-34A6C903FB9C}" dt="2022-01-17T18:07:55.352" v="13063" actId="478"/>
          <ac:spMkLst>
            <pc:docMk/>
            <pc:sldMk cId="2230646572" sldId="419"/>
            <ac:spMk id="23" creationId="{D4FB3835-BD7F-456E-9808-E2271A02915C}"/>
          </ac:spMkLst>
        </pc:spChg>
        <pc:spChg chg="mod">
          <ac:chgData name="Domonkos Márk" userId="5b754e74-2ec2-4aaf-b9f5-cf8f0656bdfa" providerId="ADAL" clId="{F4C2286D-0DBE-4644-A538-34A6C903FB9C}" dt="2022-01-17T18:07:25.954" v="13040"/>
          <ac:spMkLst>
            <pc:docMk/>
            <pc:sldMk cId="2230646572" sldId="419"/>
            <ac:spMk id="24" creationId="{35D66951-8DE9-4189-A6DE-767D8DAB994E}"/>
          </ac:spMkLst>
        </pc:spChg>
        <pc:spChg chg="mod">
          <ac:chgData name="Domonkos Márk" userId="5b754e74-2ec2-4aaf-b9f5-cf8f0656bdfa" providerId="ADAL" clId="{F4C2286D-0DBE-4644-A538-34A6C903FB9C}" dt="2022-01-17T18:07:25.954" v="13040"/>
          <ac:spMkLst>
            <pc:docMk/>
            <pc:sldMk cId="2230646572" sldId="419"/>
            <ac:spMk id="25" creationId="{D530C55E-9234-4771-BB2E-E6823C1A7D8C}"/>
          </ac:spMkLst>
        </pc:spChg>
        <pc:spChg chg="mod">
          <ac:chgData name="Domonkos Márk" userId="5b754e74-2ec2-4aaf-b9f5-cf8f0656bdfa" providerId="ADAL" clId="{F4C2286D-0DBE-4644-A538-34A6C903FB9C}" dt="2022-01-17T18:07:25.954" v="13040"/>
          <ac:spMkLst>
            <pc:docMk/>
            <pc:sldMk cId="2230646572" sldId="419"/>
            <ac:spMk id="26" creationId="{D15E99FB-4489-47D7-B7FE-1B77C083C4C4}"/>
          </ac:spMkLst>
        </pc:spChg>
        <pc:spChg chg="mod">
          <ac:chgData name="Domonkos Márk" userId="5b754e74-2ec2-4aaf-b9f5-cf8f0656bdfa" providerId="ADAL" clId="{F4C2286D-0DBE-4644-A538-34A6C903FB9C}" dt="2022-01-17T18:07:25.954" v="13040"/>
          <ac:spMkLst>
            <pc:docMk/>
            <pc:sldMk cId="2230646572" sldId="419"/>
            <ac:spMk id="27" creationId="{8D11410C-01CC-4F5A-BA34-03005F74BFD9}"/>
          </ac:spMkLst>
        </pc:spChg>
        <pc:spChg chg="add mod">
          <ac:chgData name="Domonkos Márk" userId="5b754e74-2ec2-4aaf-b9f5-cf8f0656bdfa" providerId="ADAL" clId="{F4C2286D-0DBE-4644-A538-34A6C903FB9C}" dt="2022-01-17T18:09:28.874" v="13085" actId="1076"/>
          <ac:spMkLst>
            <pc:docMk/>
            <pc:sldMk cId="2230646572" sldId="419"/>
            <ac:spMk id="29" creationId="{EF7B3D9F-36A2-4994-840C-7DDBC0042C6E}"/>
          </ac:spMkLst>
        </pc:spChg>
        <pc:spChg chg="add mod">
          <ac:chgData name="Domonkos Márk" userId="5b754e74-2ec2-4aaf-b9f5-cf8f0656bdfa" providerId="ADAL" clId="{F4C2286D-0DBE-4644-A538-34A6C903FB9C}" dt="2022-01-17T18:09:31.170" v="13086" actId="1076"/>
          <ac:spMkLst>
            <pc:docMk/>
            <pc:sldMk cId="2230646572" sldId="419"/>
            <ac:spMk id="31" creationId="{B14CF4B3-DD13-4DF4-9CA5-E39C350993F9}"/>
          </ac:spMkLst>
        </pc:spChg>
        <pc:spChg chg="del mod">
          <ac:chgData name="Domonkos Márk" userId="5b754e74-2ec2-4aaf-b9f5-cf8f0656bdfa" providerId="ADAL" clId="{F4C2286D-0DBE-4644-A538-34A6C903FB9C}" dt="2022-01-17T18:11:43.507" v="13143" actId="21"/>
          <ac:spMkLst>
            <pc:docMk/>
            <pc:sldMk cId="2230646572" sldId="419"/>
            <ac:spMk id="35" creationId="{8B3ADEE6-B2CC-4BF4-AC39-22ACAB058B39}"/>
          </ac:spMkLst>
        </pc:spChg>
        <pc:spChg chg="mod">
          <ac:chgData name="Domonkos Márk" userId="5b754e74-2ec2-4aaf-b9f5-cf8f0656bdfa" providerId="ADAL" clId="{F4C2286D-0DBE-4644-A538-34A6C903FB9C}" dt="2022-01-17T18:11:20.937" v="13127"/>
          <ac:spMkLst>
            <pc:docMk/>
            <pc:sldMk cId="2230646572" sldId="419"/>
            <ac:spMk id="36" creationId="{8B541124-3F9E-46F5-AD81-CA45A6B025E1}"/>
          </ac:spMkLst>
        </pc:spChg>
        <pc:spChg chg="mod">
          <ac:chgData name="Domonkos Márk" userId="5b754e74-2ec2-4aaf-b9f5-cf8f0656bdfa" providerId="ADAL" clId="{F4C2286D-0DBE-4644-A538-34A6C903FB9C}" dt="2022-01-17T18:11:20.937" v="13127"/>
          <ac:spMkLst>
            <pc:docMk/>
            <pc:sldMk cId="2230646572" sldId="419"/>
            <ac:spMk id="37" creationId="{11BF1B87-4479-4258-81BC-617EEB56B415}"/>
          </ac:spMkLst>
        </pc:spChg>
        <pc:spChg chg="mod">
          <ac:chgData name="Domonkos Márk" userId="5b754e74-2ec2-4aaf-b9f5-cf8f0656bdfa" providerId="ADAL" clId="{F4C2286D-0DBE-4644-A538-34A6C903FB9C}" dt="2022-01-17T18:11:20.937" v="13127"/>
          <ac:spMkLst>
            <pc:docMk/>
            <pc:sldMk cId="2230646572" sldId="419"/>
            <ac:spMk id="38" creationId="{27065D47-DB0F-482C-BDDB-C1B50F8F6653}"/>
          </ac:spMkLst>
        </pc:spChg>
        <pc:spChg chg="mod">
          <ac:chgData name="Domonkos Márk" userId="5b754e74-2ec2-4aaf-b9f5-cf8f0656bdfa" providerId="ADAL" clId="{F4C2286D-0DBE-4644-A538-34A6C903FB9C}" dt="2022-01-17T18:11:20.937" v="13127"/>
          <ac:spMkLst>
            <pc:docMk/>
            <pc:sldMk cId="2230646572" sldId="419"/>
            <ac:spMk id="39" creationId="{08D26848-FA11-4BC5-AF4F-DCF29602590B}"/>
          </ac:spMkLst>
        </pc:spChg>
        <pc:spChg chg="mod">
          <ac:chgData name="Domonkos Márk" userId="5b754e74-2ec2-4aaf-b9f5-cf8f0656bdfa" providerId="ADAL" clId="{F4C2286D-0DBE-4644-A538-34A6C903FB9C}" dt="2022-01-17T18:03:34.771" v="12938"/>
          <ac:spMkLst>
            <pc:docMk/>
            <pc:sldMk cId="2230646572" sldId="419"/>
            <ac:spMk id="42" creationId="{5F27C3E8-46A5-4559-B6BB-766077957E28}"/>
          </ac:spMkLst>
        </pc:spChg>
        <pc:spChg chg="mod">
          <ac:chgData name="Domonkos Márk" userId="5b754e74-2ec2-4aaf-b9f5-cf8f0656bdfa" providerId="ADAL" clId="{F4C2286D-0DBE-4644-A538-34A6C903FB9C}" dt="2022-01-17T18:03:34.771" v="12938"/>
          <ac:spMkLst>
            <pc:docMk/>
            <pc:sldMk cId="2230646572" sldId="419"/>
            <ac:spMk id="43" creationId="{C48AFA8E-C1F9-481D-AF74-9984C6A6FC16}"/>
          </ac:spMkLst>
        </pc:spChg>
        <pc:spChg chg="mod">
          <ac:chgData name="Domonkos Márk" userId="5b754e74-2ec2-4aaf-b9f5-cf8f0656bdfa" providerId="ADAL" clId="{F4C2286D-0DBE-4644-A538-34A6C903FB9C}" dt="2022-01-17T18:03:34.771" v="12938"/>
          <ac:spMkLst>
            <pc:docMk/>
            <pc:sldMk cId="2230646572" sldId="419"/>
            <ac:spMk id="44" creationId="{14BBADB6-E44E-4C2A-9656-E6EB008A8C49}"/>
          </ac:spMkLst>
        </pc:spChg>
        <pc:spChg chg="mod">
          <ac:chgData name="Domonkos Márk" userId="5b754e74-2ec2-4aaf-b9f5-cf8f0656bdfa" providerId="ADAL" clId="{F4C2286D-0DBE-4644-A538-34A6C903FB9C}" dt="2022-01-17T18:03:34.771" v="12938"/>
          <ac:spMkLst>
            <pc:docMk/>
            <pc:sldMk cId="2230646572" sldId="419"/>
            <ac:spMk id="45" creationId="{8378B957-965D-4DF0-9012-666453440538}"/>
          </ac:spMkLst>
        </pc:spChg>
        <pc:spChg chg="mod">
          <ac:chgData name="Domonkos Márk" userId="5b754e74-2ec2-4aaf-b9f5-cf8f0656bdfa" providerId="ADAL" clId="{F4C2286D-0DBE-4644-A538-34A6C903FB9C}" dt="2022-01-17T18:03:34.771" v="12938"/>
          <ac:spMkLst>
            <pc:docMk/>
            <pc:sldMk cId="2230646572" sldId="419"/>
            <ac:spMk id="46" creationId="{CE225710-D1A8-41E1-AA4F-9139DDDB3EA3}"/>
          </ac:spMkLst>
        </pc:spChg>
        <pc:spChg chg="add mod">
          <ac:chgData name="Domonkos Márk" userId="5b754e74-2ec2-4aaf-b9f5-cf8f0656bdfa" providerId="ADAL" clId="{F4C2286D-0DBE-4644-A538-34A6C903FB9C}" dt="2022-01-17T18:13:07.857" v="13164" actId="1076"/>
          <ac:spMkLst>
            <pc:docMk/>
            <pc:sldMk cId="2230646572" sldId="419"/>
            <ac:spMk id="49" creationId="{6E622558-7A1A-48E0-BB8D-7DE5821394C4}"/>
          </ac:spMkLst>
        </pc:spChg>
        <pc:spChg chg="add mod">
          <ac:chgData name="Domonkos Márk" userId="5b754e74-2ec2-4aaf-b9f5-cf8f0656bdfa" providerId="ADAL" clId="{F4C2286D-0DBE-4644-A538-34A6C903FB9C}" dt="2022-01-17T18:08:56.106" v="13076" actId="255"/>
          <ac:spMkLst>
            <pc:docMk/>
            <pc:sldMk cId="2230646572" sldId="419"/>
            <ac:spMk id="50" creationId="{5DA42B81-BB27-4D63-BD6B-8CB8BB868040}"/>
          </ac:spMkLst>
        </pc:spChg>
        <pc:spChg chg="add mod">
          <ac:chgData name="Domonkos Márk" userId="5b754e74-2ec2-4aaf-b9f5-cf8f0656bdfa" providerId="ADAL" clId="{F4C2286D-0DBE-4644-A538-34A6C903FB9C}" dt="2022-01-17T18:11:57.874" v="13148" actId="1076"/>
          <ac:spMkLst>
            <pc:docMk/>
            <pc:sldMk cId="2230646572" sldId="419"/>
            <ac:spMk id="51" creationId="{42338976-36BA-489E-84CB-4521F0F3166C}"/>
          </ac:spMkLst>
        </pc:spChg>
        <pc:grpChg chg="add del mod">
          <ac:chgData name="Domonkos Márk" userId="5b754e74-2ec2-4aaf-b9f5-cf8f0656bdfa" providerId="ADAL" clId="{F4C2286D-0DBE-4644-A538-34A6C903FB9C}" dt="2022-01-17T18:06:21.993" v="13022" actId="21"/>
          <ac:grpSpMkLst>
            <pc:docMk/>
            <pc:sldMk cId="2230646572" sldId="419"/>
            <ac:grpSpMk id="13" creationId="{BEB7A0DB-D5A2-4FE5-8E11-EDABE191A2A2}"/>
          </ac:grpSpMkLst>
        </pc:grpChg>
        <pc:grpChg chg="del mod">
          <ac:chgData name="Domonkos Márk" userId="5b754e74-2ec2-4aaf-b9f5-cf8f0656bdfa" providerId="ADAL" clId="{F4C2286D-0DBE-4644-A538-34A6C903FB9C}" dt="2022-01-17T18:06:17.007" v="13021" actId="478"/>
          <ac:grpSpMkLst>
            <pc:docMk/>
            <pc:sldMk cId="2230646572" sldId="419"/>
            <ac:grpSpMk id="14" creationId="{C31CDBC4-95E2-49D5-B1A3-EFA8E97C137B}"/>
          </ac:grpSpMkLst>
        </pc:grpChg>
        <pc:grpChg chg="add del mod">
          <ac:chgData name="Domonkos Márk" userId="5b754e74-2ec2-4aaf-b9f5-cf8f0656bdfa" providerId="ADAL" clId="{F4C2286D-0DBE-4644-A538-34A6C903FB9C}" dt="2022-01-17T18:07:56.684" v="13064" actId="478"/>
          <ac:grpSpMkLst>
            <pc:docMk/>
            <pc:sldMk cId="2230646572" sldId="419"/>
            <ac:grpSpMk id="21" creationId="{17ACAD13-68FD-4C74-863D-F23AB24396B1}"/>
          </ac:grpSpMkLst>
        </pc:grpChg>
        <pc:grpChg chg="mod">
          <ac:chgData name="Domonkos Márk" userId="5b754e74-2ec2-4aaf-b9f5-cf8f0656bdfa" providerId="ADAL" clId="{F4C2286D-0DBE-4644-A538-34A6C903FB9C}" dt="2022-01-17T18:07:25.954" v="13040"/>
          <ac:grpSpMkLst>
            <pc:docMk/>
            <pc:sldMk cId="2230646572" sldId="419"/>
            <ac:grpSpMk id="22" creationId="{B0E46A3D-DA48-4B7D-83D3-D586D7B39FCC}"/>
          </ac:grpSpMkLst>
        </pc:grpChg>
        <pc:grpChg chg="add del mod">
          <ac:chgData name="Domonkos Márk" userId="5b754e74-2ec2-4aaf-b9f5-cf8f0656bdfa" providerId="ADAL" clId="{F4C2286D-0DBE-4644-A538-34A6C903FB9C}" dt="2022-01-17T18:11:46.484" v="13144" actId="478"/>
          <ac:grpSpMkLst>
            <pc:docMk/>
            <pc:sldMk cId="2230646572" sldId="419"/>
            <ac:grpSpMk id="33" creationId="{A4F625D2-C9F1-4C87-A0C1-1D0DCF17B830}"/>
          </ac:grpSpMkLst>
        </pc:grpChg>
        <pc:grpChg chg="mod">
          <ac:chgData name="Domonkos Márk" userId="5b754e74-2ec2-4aaf-b9f5-cf8f0656bdfa" providerId="ADAL" clId="{F4C2286D-0DBE-4644-A538-34A6C903FB9C}" dt="2022-01-17T18:11:20.937" v="13127"/>
          <ac:grpSpMkLst>
            <pc:docMk/>
            <pc:sldMk cId="2230646572" sldId="419"/>
            <ac:grpSpMk id="34" creationId="{C2894ABB-C606-48C0-8533-60B8FD9C272A}"/>
          </ac:grpSpMkLst>
        </pc:grpChg>
        <pc:grpChg chg="add mod">
          <ac:chgData name="Domonkos Márk" userId="5b754e74-2ec2-4aaf-b9f5-cf8f0656bdfa" providerId="ADAL" clId="{F4C2286D-0DBE-4644-A538-34A6C903FB9C}" dt="2022-01-17T18:12:06.490" v="13150" actId="1076"/>
          <ac:grpSpMkLst>
            <pc:docMk/>
            <pc:sldMk cId="2230646572" sldId="419"/>
            <ac:grpSpMk id="40" creationId="{193B4057-535C-4D90-A4C3-2F3F622910F9}"/>
          </ac:grpSpMkLst>
        </pc:grpChg>
        <pc:grpChg chg="mod">
          <ac:chgData name="Domonkos Márk" userId="5b754e74-2ec2-4aaf-b9f5-cf8f0656bdfa" providerId="ADAL" clId="{F4C2286D-0DBE-4644-A538-34A6C903FB9C}" dt="2022-01-17T18:03:34.771" v="12938"/>
          <ac:grpSpMkLst>
            <pc:docMk/>
            <pc:sldMk cId="2230646572" sldId="419"/>
            <ac:grpSpMk id="41" creationId="{7F1D4DF1-E86D-4BCB-90AE-C60D672BA790}"/>
          </ac:grpSpMkLst>
        </pc:grpChg>
        <pc:graphicFrameChg chg="add del mod">
          <ac:chgData name="Domonkos Márk" userId="5b754e74-2ec2-4aaf-b9f5-cf8f0656bdfa" providerId="ADAL" clId="{F4C2286D-0DBE-4644-A538-34A6C903FB9C}" dt="2022-01-17T18:03:19.064" v="12937"/>
          <ac:graphicFrameMkLst>
            <pc:docMk/>
            <pc:sldMk cId="2230646572" sldId="419"/>
            <ac:graphicFrameMk id="7" creationId="{320416E6-844E-49C0-9060-02504B66E2EE}"/>
          </ac:graphicFrameMkLst>
        </pc:graphicFrameChg>
        <pc:graphicFrameChg chg="add mod modGraphic">
          <ac:chgData name="Domonkos Márk" userId="5b754e74-2ec2-4aaf-b9f5-cf8f0656bdfa" providerId="ADAL" clId="{F4C2286D-0DBE-4644-A538-34A6C903FB9C}" dt="2022-01-17T18:13:14.228" v="13165" actId="14734"/>
          <ac:graphicFrameMkLst>
            <pc:docMk/>
            <pc:sldMk cId="2230646572" sldId="419"/>
            <ac:graphicFrameMk id="8" creationId="{27F1ADDD-F82E-41C7-A4A6-A5B01D1BFC60}"/>
          </ac:graphicFrameMkLst>
        </pc:graphicFrameChg>
        <pc:picChg chg="add mod">
          <ac:chgData name="Domonkos Márk" userId="5b754e74-2ec2-4aaf-b9f5-cf8f0656bdfa" providerId="ADAL" clId="{F4C2286D-0DBE-4644-A538-34A6C903FB9C}" dt="2022-01-17T18:10:08.649" v="13095" actId="1076"/>
          <ac:picMkLst>
            <pc:docMk/>
            <pc:sldMk cId="2230646572" sldId="419"/>
            <ac:picMk id="9" creationId="{DC70CE08-5D27-4F47-A1B8-FBF6865AA5FA}"/>
          </ac:picMkLst>
        </pc:picChg>
        <pc:picChg chg="add mod">
          <ac:chgData name="Domonkos Márk" userId="5b754e74-2ec2-4aaf-b9f5-cf8f0656bdfa" providerId="ADAL" clId="{F4C2286D-0DBE-4644-A538-34A6C903FB9C}" dt="2022-01-17T18:10:13.065" v="13096" actId="1076"/>
          <ac:picMkLst>
            <pc:docMk/>
            <pc:sldMk cId="2230646572" sldId="419"/>
            <ac:picMk id="10" creationId="{E8D2F99E-739C-4EC3-8657-B7097C8D6A4F}"/>
          </ac:picMkLst>
        </pc:picChg>
        <pc:picChg chg="add mod">
          <ac:chgData name="Domonkos Márk" userId="5b754e74-2ec2-4aaf-b9f5-cf8f0656bdfa" providerId="ADAL" clId="{F4C2286D-0DBE-4644-A538-34A6C903FB9C}" dt="2022-01-17T18:10:20.177" v="13099" actId="1076"/>
          <ac:picMkLst>
            <pc:docMk/>
            <pc:sldMk cId="2230646572" sldId="419"/>
            <ac:picMk id="20" creationId="{820E39C1-894D-4EEC-8998-058A51D26E63}"/>
          </ac:picMkLst>
        </pc:picChg>
        <pc:picChg chg="add mod">
          <ac:chgData name="Domonkos Márk" userId="5b754e74-2ec2-4aaf-b9f5-cf8f0656bdfa" providerId="ADAL" clId="{F4C2286D-0DBE-4644-A538-34A6C903FB9C}" dt="2022-01-17T18:10:15.264" v="13097" actId="1076"/>
          <ac:picMkLst>
            <pc:docMk/>
            <pc:sldMk cId="2230646572" sldId="419"/>
            <ac:picMk id="28" creationId="{85C12B73-CA75-4470-A040-C42134A81F39}"/>
          </ac:picMkLst>
        </pc:picChg>
        <pc:picChg chg="add mod">
          <ac:chgData name="Domonkos Márk" userId="5b754e74-2ec2-4aaf-b9f5-cf8f0656bdfa" providerId="ADAL" clId="{F4C2286D-0DBE-4644-A538-34A6C903FB9C}" dt="2022-01-17T18:10:28.346" v="13101" actId="14100"/>
          <ac:picMkLst>
            <pc:docMk/>
            <pc:sldMk cId="2230646572" sldId="419"/>
            <ac:picMk id="30" creationId="{226B9FE4-1DDE-45D6-8530-8B2C45CA3ED7}"/>
          </ac:picMkLst>
        </pc:picChg>
        <pc:picChg chg="add mod">
          <ac:chgData name="Domonkos Márk" userId="5b754e74-2ec2-4aaf-b9f5-cf8f0656bdfa" providerId="ADAL" clId="{F4C2286D-0DBE-4644-A538-34A6C903FB9C}" dt="2022-01-17T18:10:35.290" v="13103" actId="1076"/>
          <ac:picMkLst>
            <pc:docMk/>
            <pc:sldMk cId="2230646572" sldId="419"/>
            <ac:picMk id="32" creationId="{309DACDA-C86F-4CA5-8B55-4E46C9DB8A42}"/>
          </ac:picMkLst>
        </pc:picChg>
        <pc:picChg chg="add mod">
          <ac:chgData name="Domonkos Márk" userId="5b754e74-2ec2-4aaf-b9f5-cf8f0656bdfa" providerId="ADAL" clId="{F4C2286D-0DBE-4644-A538-34A6C903FB9C}" dt="2022-01-17T18:13:32.545" v="13169" actId="1076"/>
          <ac:picMkLst>
            <pc:docMk/>
            <pc:sldMk cId="2230646572" sldId="419"/>
            <ac:picMk id="47" creationId="{C7EC03A7-9717-4CC1-B48C-D9DD94BC47E7}"/>
          </ac:picMkLst>
        </pc:picChg>
        <pc:picChg chg="add mod">
          <ac:chgData name="Domonkos Márk" userId="5b754e74-2ec2-4aaf-b9f5-cf8f0656bdfa" providerId="ADAL" clId="{F4C2286D-0DBE-4644-A538-34A6C903FB9C}" dt="2022-01-17T18:13:26.112" v="13167" actId="1076"/>
          <ac:picMkLst>
            <pc:docMk/>
            <pc:sldMk cId="2230646572" sldId="419"/>
            <ac:picMk id="48" creationId="{8800413B-DE6C-4412-B415-63ADD63D855D}"/>
          </ac:picMkLst>
        </pc:picChg>
      </pc:sldChg>
      <pc:sldChg chg="addSp delSp modSp new mod">
        <pc:chgData name="Domonkos Márk" userId="5b754e74-2ec2-4aaf-b9f5-cf8f0656bdfa" providerId="ADAL" clId="{F4C2286D-0DBE-4644-A538-34A6C903FB9C}" dt="2022-01-17T18:15:33.327" v="13207" actId="1076"/>
        <pc:sldMkLst>
          <pc:docMk/>
          <pc:sldMk cId="1273294333" sldId="420"/>
        </pc:sldMkLst>
        <pc:spChg chg="del">
          <ac:chgData name="Domonkos Márk" userId="5b754e74-2ec2-4aaf-b9f5-cf8f0656bdfa" providerId="ADAL" clId="{F4C2286D-0DBE-4644-A538-34A6C903FB9C}" dt="2022-01-17T18:15:01.403" v="13171" actId="22"/>
          <ac:spMkLst>
            <pc:docMk/>
            <pc:sldMk cId="1273294333" sldId="420"/>
            <ac:spMk id="2" creationId="{8E44734F-2F26-48EB-834E-85396422C1B0}"/>
          </ac:spMkLst>
        </pc:spChg>
        <pc:spChg chg="mod">
          <ac:chgData name="Domonkos Márk" userId="5b754e74-2ec2-4aaf-b9f5-cf8f0656bdfa" providerId="ADAL" clId="{F4C2286D-0DBE-4644-A538-34A6C903FB9C}" dt="2022-01-17T18:15:12.668" v="13201" actId="20577"/>
          <ac:spMkLst>
            <pc:docMk/>
            <pc:sldMk cId="1273294333" sldId="420"/>
            <ac:spMk id="6" creationId="{25C15F42-8570-48E2-B55E-FBD159CA2BB4}"/>
          </ac:spMkLst>
        </pc:spChg>
        <pc:picChg chg="add mod ord">
          <ac:chgData name="Domonkos Márk" userId="5b754e74-2ec2-4aaf-b9f5-cf8f0656bdfa" providerId="ADAL" clId="{F4C2286D-0DBE-4644-A538-34A6C903FB9C}" dt="2022-01-17T18:15:33.327" v="13207" actId="1076"/>
          <ac:picMkLst>
            <pc:docMk/>
            <pc:sldMk cId="1273294333" sldId="420"/>
            <ac:picMk id="8" creationId="{F81EB363-8EC1-43DC-B0A4-D9968CACB2A2}"/>
          </ac:picMkLst>
        </pc:picChg>
      </pc:sldChg>
      <pc:sldChg chg="modSp new mod">
        <pc:chgData name="Domonkos Márk" userId="5b754e74-2ec2-4aaf-b9f5-cf8f0656bdfa" providerId="ADAL" clId="{F4C2286D-0DBE-4644-A538-34A6C903FB9C}" dt="2022-01-17T18:18:47.426" v="13289" actId="113"/>
        <pc:sldMkLst>
          <pc:docMk/>
          <pc:sldMk cId="3421017690" sldId="421"/>
        </pc:sldMkLst>
        <pc:spChg chg="mod">
          <ac:chgData name="Domonkos Márk" userId="5b754e74-2ec2-4aaf-b9f5-cf8f0656bdfa" providerId="ADAL" clId="{F4C2286D-0DBE-4644-A538-34A6C903FB9C}" dt="2022-01-17T18:18:47.426" v="13289" actId="113"/>
          <ac:spMkLst>
            <pc:docMk/>
            <pc:sldMk cId="3421017690" sldId="421"/>
            <ac:spMk id="2" creationId="{04991DB8-B6C8-4836-93D2-639C27A6D6F5}"/>
          </ac:spMkLst>
        </pc:spChg>
        <pc:spChg chg="mod">
          <ac:chgData name="Domonkos Márk" userId="5b754e74-2ec2-4aaf-b9f5-cf8f0656bdfa" providerId="ADAL" clId="{F4C2286D-0DBE-4644-A538-34A6C903FB9C}" dt="2022-01-17T18:16:04.768" v="13234" actId="20577"/>
          <ac:spMkLst>
            <pc:docMk/>
            <pc:sldMk cId="3421017690" sldId="421"/>
            <ac:spMk id="6" creationId="{EF874417-86C5-48EB-A00B-852DE4CE21FA}"/>
          </ac:spMkLst>
        </pc:spChg>
      </pc:sldChg>
      <pc:sldChg chg="addSp delSp modSp new mod delAnim modAnim">
        <pc:chgData name="Domonkos Márk" userId="5b754e74-2ec2-4aaf-b9f5-cf8f0656bdfa" providerId="ADAL" clId="{F4C2286D-0DBE-4644-A538-34A6C903FB9C}" dt="2022-01-19T19:50:47.375" v="22165" actId="1076"/>
        <pc:sldMkLst>
          <pc:docMk/>
          <pc:sldMk cId="1220539066" sldId="422"/>
        </pc:sldMkLst>
        <pc:spChg chg="mod">
          <ac:chgData name="Domonkos Márk" userId="5b754e74-2ec2-4aaf-b9f5-cf8f0656bdfa" providerId="ADAL" clId="{F4C2286D-0DBE-4644-A538-34A6C903FB9C}" dt="2022-01-17T18:19:43.368" v="13317" actId="14100"/>
          <ac:spMkLst>
            <pc:docMk/>
            <pc:sldMk cId="1220539066" sldId="422"/>
            <ac:spMk id="2" creationId="{6ED5A076-2C63-414D-B02D-1984346FCAA6}"/>
          </ac:spMkLst>
        </pc:spChg>
        <pc:spChg chg="mod">
          <ac:chgData name="Domonkos Márk" userId="5b754e74-2ec2-4aaf-b9f5-cf8f0656bdfa" providerId="ADAL" clId="{F4C2286D-0DBE-4644-A538-34A6C903FB9C}" dt="2022-01-17T18:19:24.247" v="13311" actId="20577"/>
          <ac:spMkLst>
            <pc:docMk/>
            <pc:sldMk cId="1220539066" sldId="422"/>
            <ac:spMk id="6" creationId="{8A10CB81-CC0C-4F2C-A399-2C49C72B1C91}"/>
          </ac:spMkLst>
        </pc:spChg>
        <pc:spChg chg="mod">
          <ac:chgData name="Domonkos Márk" userId="5b754e74-2ec2-4aaf-b9f5-cf8f0656bdfa" providerId="ADAL" clId="{F4C2286D-0DBE-4644-A538-34A6C903FB9C}" dt="2022-01-17T18:19:49.382" v="13318"/>
          <ac:spMkLst>
            <pc:docMk/>
            <pc:sldMk cId="1220539066" sldId="422"/>
            <ac:spMk id="9" creationId="{B4E07EC1-FAB2-4BC2-8789-A0F5336E27E0}"/>
          </ac:spMkLst>
        </pc:spChg>
        <pc:spChg chg="mod">
          <ac:chgData name="Domonkos Márk" userId="5b754e74-2ec2-4aaf-b9f5-cf8f0656bdfa" providerId="ADAL" clId="{F4C2286D-0DBE-4644-A538-34A6C903FB9C}" dt="2022-01-17T18:19:49.382" v="13318"/>
          <ac:spMkLst>
            <pc:docMk/>
            <pc:sldMk cId="1220539066" sldId="422"/>
            <ac:spMk id="10" creationId="{3633DF51-0A33-431F-B39D-43A8B8166EDA}"/>
          </ac:spMkLst>
        </pc:spChg>
        <pc:spChg chg="mod">
          <ac:chgData name="Domonkos Márk" userId="5b754e74-2ec2-4aaf-b9f5-cf8f0656bdfa" providerId="ADAL" clId="{F4C2286D-0DBE-4644-A538-34A6C903FB9C}" dt="2022-01-17T18:19:49.382" v="13318"/>
          <ac:spMkLst>
            <pc:docMk/>
            <pc:sldMk cId="1220539066" sldId="422"/>
            <ac:spMk id="14" creationId="{B83D04FB-77B5-4E61-B6F5-037909B65706}"/>
          </ac:spMkLst>
        </pc:spChg>
        <pc:spChg chg="mod">
          <ac:chgData name="Domonkos Márk" userId="5b754e74-2ec2-4aaf-b9f5-cf8f0656bdfa" providerId="ADAL" clId="{F4C2286D-0DBE-4644-A538-34A6C903FB9C}" dt="2022-01-17T18:19:49.382" v="13318"/>
          <ac:spMkLst>
            <pc:docMk/>
            <pc:sldMk cId="1220539066" sldId="422"/>
            <ac:spMk id="15" creationId="{AEAC67DE-D0A1-4A28-A477-90EE3005F725}"/>
          </ac:spMkLst>
        </pc:spChg>
        <pc:spChg chg="mod">
          <ac:chgData name="Domonkos Márk" userId="5b754e74-2ec2-4aaf-b9f5-cf8f0656bdfa" providerId="ADAL" clId="{F4C2286D-0DBE-4644-A538-34A6C903FB9C}" dt="2022-01-17T18:19:49.382" v="13318"/>
          <ac:spMkLst>
            <pc:docMk/>
            <pc:sldMk cId="1220539066" sldId="422"/>
            <ac:spMk id="16" creationId="{D0C3E960-BB9B-4C9B-882B-B52B3E8DF008}"/>
          </ac:spMkLst>
        </pc:spChg>
        <pc:spChg chg="mod">
          <ac:chgData name="Domonkos Márk" userId="5b754e74-2ec2-4aaf-b9f5-cf8f0656bdfa" providerId="ADAL" clId="{F4C2286D-0DBE-4644-A538-34A6C903FB9C}" dt="2022-01-17T18:19:49.382" v="13318"/>
          <ac:spMkLst>
            <pc:docMk/>
            <pc:sldMk cId="1220539066" sldId="422"/>
            <ac:spMk id="17" creationId="{019BC110-6E14-47FC-9D46-CDDCE80F2E69}"/>
          </ac:spMkLst>
        </pc:spChg>
        <pc:spChg chg="mod">
          <ac:chgData name="Domonkos Márk" userId="5b754e74-2ec2-4aaf-b9f5-cf8f0656bdfa" providerId="ADAL" clId="{F4C2286D-0DBE-4644-A538-34A6C903FB9C}" dt="2022-01-17T18:19:49.382" v="13318"/>
          <ac:spMkLst>
            <pc:docMk/>
            <pc:sldMk cId="1220539066" sldId="422"/>
            <ac:spMk id="54" creationId="{B22C57EA-2A77-467F-B66D-921C33B98DA0}"/>
          </ac:spMkLst>
        </pc:spChg>
        <pc:spChg chg="mod">
          <ac:chgData name="Domonkos Márk" userId="5b754e74-2ec2-4aaf-b9f5-cf8f0656bdfa" providerId="ADAL" clId="{F4C2286D-0DBE-4644-A538-34A6C903FB9C}" dt="2022-01-17T18:19:49.382" v="13318"/>
          <ac:spMkLst>
            <pc:docMk/>
            <pc:sldMk cId="1220539066" sldId="422"/>
            <ac:spMk id="56" creationId="{78B23E0B-9A3C-4E05-B382-ADF3A11947E5}"/>
          </ac:spMkLst>
        </pc:spChg>
        <pc:spChg chg="mod">
          <ac:chgData name="Domonkos Márk" userId="5b754e74-2ec2-4aaf-b9f5-cf8f0656bdfa" providerId="ADAL" clId="{F4C2286D-0DBE-4644-A538-34A6C903FB9C}" dt="2022-01-17T18:19:49.382" v="13318"/>
          <ac:spMkLst>
            <pc:docMk/>
            <pc:sldMk cId="1220539066" sldId="422"/>
            <ac:spMk id="57" creationId="{27006CD5-3256-4DF9-8D31-92A478A02275}"/>
          </ac:spMkLst>
        </pc:spChg>
        <pc:spChg chg="mod">
          <ac:chgData name="Domonkos Márk" userId="5b754e74-2ec2-4aaf-b9f5-cf8f0656bdfa" providerId="ADAL" clId="{F4C2286D-0DBE-4644-A538-34A6C903FB9C}" dt="2022-01-17T18:19:49.382" v="13318"/>
          <ac:spMkLst>
            <pc:docMk/>
            <pc:sldMk cId="1220539066" sldId="422"/>
            <ac:spMk id="58" creationId="{8A0B7A5E-3DD1-4048-AB62-FF47EF162F5A}"/>
          </ac:spMkLst>
        </pc:spChg>
        <pc:spChg chg="mod">
          <ac:chgData name="Domonkos Márk" userId="5b754e74-2ec2-4aaf-b9f5-cf8f0656bdfa" providerId="ADAL" clId="{F4C2286D-0DBE-4644-A538-34A6C903FB9C}" dt="2022-01-17T18:19:49.382" v="13318"/>
          <ac:spMkLst>
            <pc:docMk/>
            <pc:sldMk cId="1220539066" sldId="422"/>
            <ac:spMk id="59" creationId="{A8557416-E106-45CF-B82A-FDA2A34044C1}"/>
          </ac:spMkLst>
        </pc:spChg>
        <pc:spChg chg="mod">
          <ac:chgData name="Domonkos Márk" userId="5b754e74-2ec2-4aaf-b9f5-cf8f0656bdfa" providerId="ADAL" clId="{F4C2286D-0DBE-4644-A538-34A6C903FB9C}" dt="2022-01-17T18:19:49.382" v="13318"/>
          <ac:spMkLst>
            <pc:docMk/>
            <pc:sldMk cId="1220539066" sldId="422"/>
            <ac:spMk id="64" creationId="{76BEE128-B6A3-41E4-B5B4-28476B72E1D0}"/>
          </ac:spMkLst>
        </pc:spChg>
        <pc:spChg chg="mod">
          <ac:chgData name="Domonkos Márk" userId="5b754e74-2ec2-4aaf-b9f5-cf8f0656bdfa" providerId="ADAL" clId="{F4C2286D-0DBE-4644-A538-34A6C903FB9C}" dt="2022-01-17T18:19:49.382" v="13318"/>
          <ac:spMkLst>
            <pc:docMk/>
            <pc:sldMk cId="1220539066" sldId="422"/>
            <ac:spMk id="71" creationId="{A6D3199E-54F4-423E-AD0C-9DB4B1512093}"/>
          </ac:spMkLst>
        </pc:spChg>
        <pc:spChg chg="mod">
          <ac:chgData name="Domonkos Márk" userId="5b754e74-2ec2-4aaf-b9f5-cf8f0656bdfa" providerId="ADAL" clId="{F4C2286D-0DBE-4644-A538-34A6C903FB9C}" dt="2022-01-17T18:19:49.382" v="13318"/>
          <ac:spMkLst>
            <pc:docMk/>
            <pc:sldMk cId="1220539066" sldId="422"/>
            <ac:spMk id="72" creationId="{9E023554-E900-4A32-99E3-A760D91B0294}"/>
          </ac:spMkLst>
        </pc:spChg>
        <pc:spChg chg="mod">
          <ac:chgData name="Domonkos Márk" userId="5b754e74-2ec2-4aaf-b9f5-cf8f0656bdfa" providerId="ADAL" clId="{F4C2286D-0DBE-4644-A538-34A6C903FB9C}" dt="2022-01-17T18:19:49.382" v="13318"/>
          <ac:spMkLst>
            <pc:docMk/>
            <pc:sldMk cId="1220539066" sldId="422"/>
            <ac:spMk id="73" creationId="{29739BCB-D4A3-47EF-ABE9-EF6C6E8CBFE5}"/>
          </ac:spMkLst>
        </pc:spChg>
        <pc:spChg chg="mod">
          <ac:chgData name="Domonkos Márk" userId="5b754e74-2ec2-4aaf-b9f5-cf8f0656bdfa" providerId="ADAL" clId="{F4C2286D-0DBE-4644-A538-34A6C903FB9C}" dt="2022-01-17T18:19:49.382" v="13318"/>
          <ac:spMkLst>
            <pc:docMk/>
            <pc:sldMk cId="1220539066" sldId="422"/>
            <ac:spMk id="74" creationId="{7D654D41-F648-4931-8FD3-6C29CFF70A4A}"/>
          </ac:spMkLst>
        </pc:spChg>
        <pc:spChg chg="mod">
          <ac:chgData name="Domonkos Márk" userId="5b754e74-2ec2-4aaf-b9f5-cf8f0656bdfa" providerId="ADAL" clId="{F4C2286D-0DBE-4644-A538-34A6C903FB9C}" dt="2022-01-17T18:19:49.382" v="13318"/>
          <ac:spMkLst>
            <pc:docMk/>
            <pc:sldMk cId="1220539066" sldId="422"/>
            <ac:spMk id="80" creationId="{A5684C81-91F0-44F0-AFB2-475EC5728B11}"/>
          </ac:spMkLst>
        </pc:spChg>
        <pc:spChg chg="mod">
          <ac:chgData name="Domonkos Márk" userId="5b754e74-2ec2-4aaf-b9f5-cf8f0656bdfa" providerId="ADAL" clId="{F4C2286D-0DBE-4644-A538-34A6C903FB9C}" dt="2022-01-17T18:19:49.382" v="13318"/>
          <ac:spMkLst>
            <pc:docMk/>
            <pc:sldMk cId="1220539066" sldId="422"/>
            <ac:spMk id="81" creationId="{80AA5EB7-3496-4188-97E1-CFE08A686265}"/>
          </ac:spMkLst>
        </pc:spChg>
        <pc:spChg chg="mod">
          <ac:chgData name="Domonkos Márk" userId="5b754e74-2ec2-4aaf-b9f5-cf8f0656bdfa" providerId="ADAL" clId="{F4C2286D-0DBE-4644-A538-34A6C903FB9C}" dt="2022-01-17T18:19:49.382" v="13318"/>
          <ac:spMkLst>
            <pc:docMk/>
            <pc:sldMk cId="1220539066" sldId="422"/>
            <ac:spMk id="82" creationId="{46E8F699-96CF-46EC-8E0B-5141C3FBABF8}"/>
          </ac:spMkLst>
        </pc:spChg>
        <pc:spChg chg="mod">
          <ac:chgData name="Domonkos Márk" userId="5b754e74-2ec2-4aaf-b9f5-cf8f0656bdfa" providerId="ADAL" clId="{F4C2286D-0DBE-4644-A538-34A6C903FB9C}" dt="2022-01-17T18:19:49.382" v="13318"/>
          <ac:spMkLst>
            <pc:docMk/>
            <pc:sldMk cId="1220539066" sldId="422"/>
            <ac:spMk id="83" creationId="{A66B5F30-8421-46B0-96E9-DEFA67C52EA6}"/>
          </ac:spMkLst>
        </pc:spChg>
        <pc:spChg chg="mod">
          <ac:chgData name="Domonkos Márk" userId="5b754e74-2ec2-4aaf-b9f5-cf8f0656bdfa" providerId="ADAL" clId="{F4C2286D-0DBE-4644-A538-34A6C903FB9C}" dt="2022-01-17T18:19:49.382" v="13318"/>
          <ac:spMkLst>
            <pc:docMk/>
            <pc:sldMk cId="1220539066" sldId="422"/>
            <ac:spMk id="84" creationId="{7C01A18D-B6AA-4B27-A22F-DF0C60B17564}"/>
          </ac:spMkLst>
        </pc:spChg>
        <pc:spChg chg="mod">
          <ac:chgData name="Domonkos Márk" userId="5b754e74-2ec2-4aaf-b9f5-cf8f0656bdfa" providerId="ADAL" clId="{F4C2286D-0DBE-4644-A538-34A6C903FB9C}" dt="2022-01-17T18:19:49.382" v="13318"/>
          <ac:spMkLst>
            <pc:docMk/>
            <pc:sldMk cId="1220539066" sldId="422"/>
            <ac:spMk id="85" creationId="{CDEBA6CC-9FF0-448C-8E8B-BBA13E714801}"/>
          </ac:spMkLst>
        </pc:spChg>
        <pc:spChg chg="mod">
          <ac:chgData name="Domonkos Márk" userId="5b754e74-2ec2-4aaf-b9f5-cf8f0656bdfa" providerId="ADAL" clId="{F4C2286D-0DBE-4644-A538-34A6C903FB9C}" dt="2022-01-17T18:19:49.382" v="13318"/>
          <ac:spMkLst>
            <pc:docMk/>
            <pc:sldMk cId="1220539066" sldId="422"/>
            <ac:spMk id="86" creationId="{ECFE9B08-AC55-492A-9CC5-6F842CBBEFDE}"/>
          </ac:spMkLst>
        </pc:spChg>
        <pc:spChg chg="mod">
          <ac:chgData name="Domonkos Márk" userId="5b754e74-2ec2-4aaf-b9f5-cf8f0656bdfa" providerId="ADAL" clId="{F4C2286D-0DBE-4644-A538-34A6C903FB9C}" dt="2022-01-17T18:19:49.382" v="13318"/>
          <ac:spMkLst>
            <pc:docMk/>
            <pc:sldMk cId="1220539066" sldId="422"/>
            <ac:spMk id="87" creationId="{DE762856-0811-4AD4-A773-49CC2EE4BCAC}"/>
          </ac:spMkLst>
        </pc:spChg>
        <pc:spChg chg="mod">
          <ac:chgData name="Domonkos Márk" userId="5b754e74-2ec2-4aaf-b9f5-cf8f0656bdfa" providerId="ADAL" clId="{F4C2286D-0DBE-4644-A538-34A6C903FB9C}" dt="2022-01-17T18:19:49.382" v="13318"/>
          <ac:spMkLst>
            <pc:docMk/>
            <pc:sldMk cId="1220539066" sldId="422"/>
            <ac:spMk id="88" creationId="{EEAA5ADD-C85A-43D4-9BC1-32EFC1AE357E}"/>
          </ac:spMkLst>
        </pc:spChg>
        <pc:spChg chg="mod">
          <ac:chgData name="Domonkos Márk" userId="5b754e74-2ec2-4aaf-b9f5-cf8f0656bdfa" providerId="ADAL" clId="{F4C2286D-0DBE-4644-A538-34A6C903FB9C}" dt="2022-01-17T18:19:49.382" v="13318"/>
          <ac:spMkLst>
            <pc:docMk/>
            <pc:sldMk cId="1220539066" sldId="422"/>
            <ac:spMk id="89" creationId="{E8CB4872-37FB-4BE2-B015-10354F860E50}"/>
          </ac:spMkLst>
        </pc:spChg>
        <pc:spChg chg="mod">
          <ac:chgData name="Domonkos Márk" userId="5b754e74-2ec2-4aaf-b9f5-cf8f0656bdfa" providerId="ADAL" clId="{F4C2286D-0DBE-4644-A538-34A6C903FB9C}" dt="2022-01-17T18:19:49.382" v="13318"/>
          <ac:spMkLst>
            <pc:docMk/>
            <pc:sldMk cId="1220539066" sldId="422"/>
            <ac:spMk id="90" creationId="{E478280E-2091-45D6-9D07-320F23D25AB7}"/>
          </ac:spMkLst>
        </pc:spChg>
        <pc:spChg chg="mod">
          <ac:chgData name="Domonkos Márk" userId="5b754e74-2ec2-4aaf-b9f5-cf8f0656bdfa" providerId="ADAL" clId="{F4C2286D-0DBE-4644-A538-34A6C903FB9C}" dt="2022-01-17T18:19:49.382" v="13318"/>
          <ac:spMkLst>
            <pc:docMk/>
            <pc:sldMk cId="1220539066" sldId="422"/>
            <ac:spMk id="91" creationId="{F8D7DB25-9938-4DFF-B6B6-681F079018AC}"/>
          </ac:spMkLst>
        </pc:spChg>
        <pc:spChg chg="mod">
          <ac:chgData name="Domonkos Márk" userId="5b754e74-2ec2-4aaf-b9f5-cf8f0656bdfa" providerId="ADAL" clId="{F4C2286D-0DBE-4644-A538-34A6C903FB9C}" dt="2022-01-17T18:19:49.382" v="13318"/>
          <ac:spMkLst>
            <pc:docMk/>
            <pc:sldMk cId="1220539066" sldId="422"/>
            <ac:spMk id="92" creationId="{94DABE0F-9EEB-4133-B01E-078977DA78C7}"/>
          </ac:spMkLst>
        </pc:spChg>
        <pc:spChg chg="mod">
          <ac:chgData name="Domonkos Márk" userId="5b754e74-2ec2-4aaf-b9f5-cf8f0656bdfa" providerId="ADAL" clId="{F4C2286D-0DBE-4644-A538-34A6C903FB9C}" dt="2022-01-17T18:19:49.382" v="13318"/>
          <ac:spMkLst>
            <pc:docMk/>
            <pc:sldMk cId="1220539066" sldId="422"/>
            <ac:spMk id="93" creationId="{AC73812E-A4ED-4A0A-B70E-C752BA77CF64}"/>
          </ac:spMkLst>
        </pc:spChg>
        <pc:spChg chg="mod">
          <ac:chgData name="Domonkos Márk" userId="5b754e74-2ec2-4aaf-b9f5-cf8f0656bdfa" providerId="ADAL" clId="{F4C2286D-0DBE-4644-A538-34A6C903FB9C}" dt="2022-01-17T18:19:49.382" v="13318"/>
          <ac:spMkLst>
            <pc:docMk/>
            <pc:sldMk cId="1220539066" sldId="422"/>
            <ac:spMk id="94" creationId="{CD7CE94D-A7C7-44A6-9F14-36C58C446A09}"/>
          </ac:spMkLst>
        </pc:spChg>
        <pc:spChg chg="mod">
          <ac:chgData name="Domonkos Márk" userId="5b754e74-2ec2-4aaf-b9f5-cf8f0656bdfa" providerId="ADAL" clId="{F4C2286D-0DBE-4644-A538-34A6C903FB9C}" dt="2022-01-17T18:19:49.382" v="13318"/>
          <ac:spMkLst>
            <pc:docMk/>
            <pc:sldMk cId="1220539066" sldId="422"/>
            <ac:spMk id="95" creationId="{712B9179-B658-4AAD-B659-40E680B886E5}"/>
          </ac:spMkLst>
        </pc:spChg>
        <pc:spChg chg="mod">
          <ac:chgData name="Domonkos Márk" userId="5b754e74-2ec2-4aaf-b9f5-cf8f0656bdfa" providerId="ADAL" clId="{F4C2286D-0DBE-4644-A538-34A6C903FB9C}" dt="2022-01-17T18:19:49.382" v="13318"/>
          <ac:spMkLst>
            <pc:docMk/>
            <pc:sldMk cId="1220539066" sldId="422"/>
            <ac:spMk id="96" creationId="{83103507-8580-4EDE-B51D-1946D314912E}"/>
          </ac:spMkLst>
        </pc:spChg>
        <pc:spChg chg="add del mod">
          <ac:chgData name="Domonkos Márk" userId="5b754e74-2ec2-4aaf-b9f5-cf8f0656bdfa" providerId="ADAL" clId="{F4C2286D-0DBE-4644-A538-34A6C903FB9C}" dt="2022-01-19T19:07:07.085" v="22055" actId="478"/>
          <ac:spMkLst>
            <pc:docMk/>
            <pc:sldMk cId="1220539066" sldId="422"/>
            <ac:spMk id="97" creationId="{D5EAD93D-30D7-46EA-B3C3-791C35AEF273}"/>
          </ac:spMkLst>
        </pc:spChg>
        <pc:spChg chg="add del mod">
          <ac:chgData name="Domonkos Márk" userId="5b754e74-2ec2-4aaf-b9f5-cf8f0656bdfa" providerId="ADAL" clId="{F4C2286D-0DBE-4644-A538-34A6C903FB9C}" dt="2022-01-19T19:07:07.085" v="22055" actId="478"/>
          <ac:spMkLst>
            <pc:docMk/>
            <pc:sldMk cId="1220539066" sldId="422"/>
            <ac:spMk id="98" creationId="{8929EDF7-EA73-463C-A220-3A9B1869B303}"/>
          </ac:spMkLst>
        </pc:spChg>
        <pc:spChg chg="add del mod">
          <ac:chgData name="Domonkos Márk" userId="5b754e74-2ec2-4aaf-b9f5-cf8f0656bdfa" providerId="ADAL" clId="{F4C2286D-0DBE-4644-A538-34A6C903FB9C}" dt="2022-01-19T19:07:07.085" v="22055" actId="478"/>
          <ac:spMkLst>
            <pc:docMk/>
            <pc:sldMk cId="1220539066" sldId="422"/>
            <ac:spMk id="99" creationId="{B3490467-55ED-45A0-AD1D-218DA9F3F75A}"/>
          </ac:spMkLst>
        </pc:spChg>
        <pc:spChg chg="add del mod">
          <ac:chgData name="Domonkos Márk" userId="5b754e74-2ec2-4aaf-b9f5-cf8f0656bdfa" providerId="ADAL" clId="{F4C2286D-0DBE-4644-A538-34A6C903FB9C}" dt="2022-01-19T19:07:07.085" v="22055" actId="478"/>
          <ac:spMkLst>
            <pc:docMk/>
            <pc:sldMk cId="1220539066" sldId="422"/>
            <ac:spMk id="100" creationId="{35DA0144-124C-43CE-8A55-027F18E5F8DE}"/>
          </ac:spMkLst>
        </pc:spChg>
        <pc:spChg chg="mod">
          <ac:chgData name="Domonkos Márk" userId="5b754e74-2ec2-4aaf-b9f5-cf8f0656bdfa" providerId="ADAL" clId="{F4C2286D-0DBE-4644-A538-34A6C903FB9C}" dt="2022-01-17T18:21:16.243" v="13367"/>
          <ac:spMkLst>
            <pc:docMk/>
            <pc:sldMk cId="1220539066" sldId="422"/>
            <ac:spMk id="103" creationId="{7CAC7416-BAB0-4ADA-9924-D5DA089C0ADB}"/>
          </ac:spMkLst>
        </pc:spChg>
        <pc:spChg chg="add del mod">
          <ac:chgData name="Domonkos Márk" userId="5b754e74-2ec2-4aaf-b9f5-cf8f0656bdfa" providerId="ADAL" clId="{F4C2286D-0DBE-4644-A538-34A6C903FB9C}" dt="2022-01-19T19:07:44.525" v="22058"/>
          <ac:spMkLst>
            <pc:docMk/>
            <pc:sldMk cId="1220539066" sldId="422"/>
            <ac:spMk id="104" creationId="{98285E00-D87E-44A9-BB2B-84D50B84BC63}"/>
          </ac:spMkLst>
        </pc:spChg>
        <pc:spChg chg="add del mod">
          <ac:chgData name="Domonkos Márk" userId="5b754e74-2ec2-4aaf-b9f5-cf8f0656bdfa" providerId="ADAL" clId="{F4C2286D-0DBE-4644-A538-34A6C903FB9C}" dt="2022-01-19T19:07:44.525" v="22058"/>
          <ac:spMkLst>
            <pc:docMk/>
            <pc:sldMk cId="1220539066" sldId="422"/>
            <ac:spMk id="105" creationId="{49451D0D-45F4-411D-ABD5-5287E5078518}"/>
          </ac:spMkLst>
        </pc:spChg>
        <pc:spChg chg="add del mod">
          <ac:chgData name="Domonkos Márk" userId="5b754e74-2ec2-4aaf-b9f5-cf8f0656bdfa" providerId="ADAL" clId="{F4C2286D-0DBE-4644-A538-34A6C903FB9C}" dt="2022-01-19T19:07:44.525" v="22058"/>
          <ac:spMkLst>
            <pc:docMk/>
            <pc:sldMk cId="1220539066" sldId="422"/>
            <ac:spMk id="106" creationId="{2771C15C-5716-4DDD-B5AA-E0070D4030B2}"/>
          </ac:spMkLst>
        </pc:spChg>
        <pc:spChg chg="add del mod">
          <ac:chgData name="Domonkos Márk" userId="5b754e74-2ec2-4aaf-b9f5-cf8f0656bdfa" providerId="ADAL" clId="{F4C2286D-0DBE-4644-A538-34A6C903FB9C}" dt="2022-01-19T19:07:44.525" v="22058"/>
          <ac:spMkLst>
            <pc:docMk/>
            <pc:sldMk cId="1220539066" sldId="422"/>
            <ac:spMk id="107" creationId="{8AB63B3D-DD86-44A2-85AF-02D51650321E}"/>
          </ac:spMkLst>
        </pc:spChg>
        <pc:spChg chg="mod">
          <ac:chgData name="Domonkos Márk" userId="5b754e74-2ec2-4aaf-b9f5-cf8f0656bdfa" providerId="ADAL" clId="{F4C2286D-0DBE-4644-A538-34A6C903FB9C}" dt="2022-01-19T19:07:20.230" v="22057"/>
          <ac:spMkLst>
            <pc:docMk/>
            <pc:sldMk cId="1220539066" sldId="422"/>
            <ac:spMk id="130" creationId="{77C7E79A-8594-4549-85B2-3F5CA40CB805}"/>
          </ac:spMkLst>
        </pc:spChg>
        <pc:spChg chg="mod">
          <ac:chgData name="Domonkos Márk" userId="5b754e74-2ec2-4aaf-b9f5-cf8f0656bdfa" providerId="ADAL" clId="{F4C2286D-0DBE-4644-A538-34A6C903FB9C}" dt="2022-01-19T19:07:20.230" v="22057"/>
          <ac:spMkLst>
            <pc:docMk/>
            <pc:sldMk cId="1220539066" sldId="422"/>
            <ac:spMk id="131" creationId="{1ADC7F44-7DAC-4134-9BB1-D26994A2BFF4}"/>
          </ac:spMkLst>
        </pc:spChg>
        <pc:spChg chg="mod">
          <ac:chgData name="Domonkos Márk" userId="5b754e74-2ec2-4aaf-b9f5-cf8f0656bdfa" providerId="ADAL" clId="{F4C2286D-0DBE-4644-A538-34A6C903FB9C}" dt="2022-01-19T19:07:20.230" v="22057"/>
          <ac:spMkLst>
            <pc:docMk/>
            <pc:sldMk cId="1220539066" sldId="422"/>
            <ac:spMk id="132" creationId="{FEAD1EBD-CDA8-4082-AA97-9584A53A5A13}"/>
          </ac:spMkLst>
        </pc:spChg>
        <pc:spChg chg="mod">
          <ac:chgData name="Domonkos Márk" userId="5b754e74-2ec2-4aaf-b9f5-cf8f0656bdfa" providerId="ADAL" clId="{F4C2286D-0DBE-4644-A538-34A6C903FB9C}" dt="2022-01-19T19:07:20.230" v="22057"/>
          <ac:spMkLst>
            <pc:docMk/>
            <pc:sldMk cId="1220539066" sldId="422"/>
            <ac:spMk id="133" creationId="{90128C42-6A6F-472F-84A8-5463D627305F}"/>
          </ac:spMkLst>
        </pc:spChg>
        <pc:spChg chg="mod">
          <ac:chgData name="Domonkos Márk" userId="5b754e74-2ec2-4aaf-b9f5-cf8f0656bdfa" providerId="ADAL" clId="{F4C2286D-0DBE-4644-A538-34A6C903FB9C}" dt="2022-01-19T19:07:20.230" v="22057"/>
          <ac:spMkLst>
            <pc:docMk/>
            <pc:sldMk cId="1220539066" sldId="422"/>
            <ac:spMk id="135" creationId="{90707DA9-C549-4EC2-9C87-FD4780897779}"/>
          </ac:spMkLst>
        </pc:spChg>
        <pc:spChg chg="mod">
          <ac:chgData name="Domonkos Márk" userId="5b754e74-2ec2-4aaf-b9f5-cf8f0656bdfa" providerId="ADAL" clId="{F4C2286D-0DBE-4644-A538-34A6C903FB9C}" dt="2022-01-19T19:07:20.230" v="22057"/>
          <ac:spMkLst>
            <pc:docMk/>
            <pc:sldMk cId="1220539066" sldId="422"/>
            <ac:spMk id="136" creationId="{66E67E15-79F2-45AA-BEBB-7E2DEB6A7AF7}"/>
          </ac:spMkLst>
        </pc:spChg>
        <pc:spChg chg="add del mod">
          <ac:chgData name="Domonkos Márk" userId="5b754e74-2ec2-4aaf-b9f5-cf8f0656bdfa" providerId="ADAL" clId="{F4C2286D-0DBE-4644-A538-34A6C903FB9C}" dt="2022-01-19T19:07:44.525" v="22058"/>
          <ac:spMkLst>
            <pc:docMk/>
            <pc:sldMk cId="1220539066" sldId="422"/>
            <ac:spMk id="150" creationId="{938DD77A-9F3C-4D51-90D9-FC72A80458F4}"/>
          </ac:spMkLst>
        </pc:spChg>
        <pc:spChg chg="mod">
          <ac:chgData name="Domonkos Márk" userId="5b754e74-2ec2-4aaf-b9f5-cf8f0656bdfa" providerId="ADAL" clId="{F4C2286D-0DBE-4644-A538-34A6C903FB9C}" dt="2022-01-19T19:07:20.230" v="22057"/>
          <ac:spMkLst>
            <pc:docMk/>
            <pc:sldMk cId="1220539066" sldId="422"/>
            <ac:spMk id="152" creationId="{621E822E-61B7-4687-BE2A-F6DA03CC796A}"/>
          </ac:spMkLst>
        </pc:spChg>
        <pc:spChg chg="mod">
          <ac:chgData name="Domonkos Márk" userId="5b754e74-2ec2-4aaf-b9f5-cf8f0656bdfa" providerId="ADAL" clId="{F4C2286D-0DBE-4644-A538-34A6C903FB9C}" dt="2022-01-19T19:07:20.230" v="22057"/>
          <ac:spMkLst>
            <pc:docMk/>
            <pc:sldMk cId="1220539066" sldId="422"/>
            <ac:spMk id="153" creationId="{25372DA2-CEBE-41B8-B870-1E75984EC6A0}"/>
          </ac:spMkLst>
        </pc:spChg>
        <pc:spChg chg="mod">
          <ac:chgData name="Domonkos Márk" userId="5b754e74-2ec2-4aaf-b9f5-cf8f0656bdfa" providerId="ADAL" clId="{F4C2286D-0DBE-4644-A538-34A6C903FB9C}" dt="2022-01-19T19:07:20.230" v="22057"/>
          <ac:spMkLst>
            <pc:docMk/>
            <pc:sldMk cId="1220539066" sldId="422"/>
            <ac:spMk id="154" creationId="{99F61987-7FB6-4BF4-ADD4-33F69113BDD0}"/>
          </ac:spMkLst>
        </pc:spChg>
        <pc:spChg chg="mod">
          <ac:chgData name="Domonkos Márk" userId="5b754e74-2ec2-4aaf-b9f5-cf8f0656bdfa" providerId="ADAL" clId="{F4C2286D-0DBE-4644-A538-34A6C903FB9C}" dt="2022-01-19T19:07:20.230" v="22057"/>
          <ac:spMkLst>
            <pc:docMk/>
            <pc:sldMk cId="1220539066" sldId="422"/>
            <ac:spMk id="155" creationId="{151386A5-0EA2-4484-BC6C-AD88338E4361}"/>
          </ac:spMkLst>
        </pc:spChg>
        <pc:spChg chg="mod">
          <ac:chgData name="Domonkos Márk" userId="5b754e74-2ec2-4aaf-b9f5-cf8f0656bdfa" providerId="ADAL" clId="{F4C2286D-0DBE-4644-A538-34A6C903FB9C}" dt="2022-01-19T19:07:20.230" v="22057"/>
          <ac:spMkLst>
            <pc:docMk/>
            <pc:sldMk cId="1220539066" sldId="422"/>
            <ac:spMk id="156" creationId="{B8FE8CD2-A4D7-4B0B-B082-5C1A06F6BD4E}"/>
          </ac:spMkLst>
        </pc:spChg>
        <pc:spChg chg="add del mod">
          <ac:chgData name="Domonkos Márk" userId="5b754e74-2ec2-4aaf-b9f5-cf8f0656bdfa" providerId="ADAL" clId="{F4C2286D-0DBE-4644-A538-34A6C903FB9C}" dt="2022-01-19T19:07:44.525" v="22058"/>
          <ac:spMkLst>
            <pc:docMk/>
            <pc:sldMk cId="1220539066" sldId="422"/>
            <ac:spMk id="157" creationId="{FF20E525-00BD-4FBC-8A84-C0C70CCE6C39}"/>
          </ac:spMkLst>
        </pc:spChg>
        <pc:spChg chg="add del mod">
          <ac:chgData name="Domonkos Márk" userId="5b754e74-2ec2-4aaf-b9f5-cf8f0656bdfa" providerId="ADAL" clId="{F4C2286D-0DBE-4644-A538-34A6C903FB9C}" dt="2022-01-19T19:07:44.525" v="22058"/>
          <ac:spMkLst>
            <pc:docMk/>
            <pc:sldMk cId="1220539066" sldId="422"/>
            <ac:spMk id="158" creationId="{47617AA5-E0B6-4D25-A875-B7806ACC16E8}"/>
          </ac:spMkLst>
        </pc:spChg>
        <pc:spChg chg="add del mod">
          <ac:chgData name="Domonkos Márk" userId="5b754e74-2ec2-4aaf-b9f5-cf8f0656bdfa" providerId="ADAL" clId="{F4C2286D-0DBE-4644-A538-34A6C903FB9C}" dt="2022-01-19T19:07:44.525" v="22058"/>
          <ac:spMkLst>
            <pc:docMk/>
            <pc:sldMk cId="1220539066" sldId="422"/>
            <ac:spMk id="159" creationId="{444A1074-0CDD-4CA7-B740-19FFCF7D349A}"/>
          </ac:spMkLst>
        </pc:spChg>
        <pc:spChg chg="add del mod">
          <ac:chgData name="Domonkos Márk" userId="5b754e74-2ec2-4aaf-b9f5-cf8f0656bdfa" providerId="ADAL" clId="{F4C2286D-0DBE-4644-A538-34A6C903FB9C}" dt="2022-01-19T19:07:44.525" v="22058"/>
          <ac:spMkLst>
            <pc:docMk/>
            <pc:sldMk cId="1220539066" sldId="422"/>
            <ac:spMk id="160" creationId="{F4BC3F9F-37AF-4431-8FEB-0B061A67F359}"/>
          </ac:spMkLst>
        </pc:spChg>
        <pc:spChg chg="add del mod">
          <ac:chgData name="Domonkos Márk" userId="5b754e74-2ec2-4aaf-b9f5-cf8f0656bdfa" providerId="ADAL" clId="{F4C2286D-0DBE-4644-A538-34A6C903FB9C}" dt="2022-01-19T19:07:44.525" v="22058"/>
          <ac:spMkLst>
            <pc:docMk/>
            <pc:sldMk cId="1220539066" sldId="422"/>
            <ac:spMk id="161" creationId="{E555D587-EDC4-47AF-A39C-1D67FBB1760A}"/>
          </ac:spMkLst>
        </pc:spChg>
        <pc:spChg chg="add del mod">
          <ac:chgData name="Domonkos Márk" userId="5b754e74-2ec2-4aaf-b9f5-cf8f0656bdfa" providerId="ADAL" clId="{F4C2286D-0DBE-4644-A538-34A6C903FB9C}" dt="2022-01-19T19:07:44.525" v="22058"/>
          <ac:spMkLst>
            <pc:docMk/>
            <pc:sldMk cId="1220539066" sldId="422"/>
            <ac:spMk id="166" creationId="{D3C7387C-60B7-46FA-86C2-B9D27EBF98AB}"/>
          </ac:spMkLst>
        </pc:spChg>
        <pc:spChg chg="add del mod">
          <ac:chgData name="Domonkos Márk" userId="5b754e74-2ec2-4aaf-b9f5-cf8f0656bdfa" providerId="ADAL" clId="{F4C2286D-0DBE-4644-A538-34A6C903FB9C}" dt="2022-01-19T19:07:44.525" v="22058"/>
          <ac:spMkLst>
            <pc:docMk/>
            <pc:sldMk cId="1220539066" sldId="422"/>
            <ac:spMk id="173" creationId="{6753290E-4ABA-4368-962B-00E3FD1A7D4B}"/>
          </ac:spMkLst>
        </pc:spChg>
        <pc:spChg chg="add del mod">
          <ac:chgData name="Domonkos Márk" userId="5b754e74-2ec2-4aaf-b9f5-cf8f0656bdfa" providerId="ADAL" clId="{F4C2286D-0DBE-4644-A538-34A6C903FB9C}" dt="2022-01-19T19:07:44.525" v="22058"/>
          <ac:spMkLst>
            <pc:docMk/>
            <pc:sldMk cId="1220539066" sldId="422"/>
            <ac:spMk id="174" creationId="{BC875C48-4E35-420A-A312-0763877721DB}"/>
          </ac:spMkLst>
        </pc:spChg>
        <pc:spChg chg="add del mod">
          <ac:chgData name="Domonkos Márk" userId="5b754e74-2ec2-4aaf-b9f5-cf8f0656bdfa" providerId="ADAL" clId="{F4C2286D-0DBE-4644-A538-34A6C903FB9C}" dt="2022-01-19T19:07:44.525" v="22058"/>
          <ac:spMkLst>
            <pc:docMk/>
            <pc:sldMk cId="1220539066" sldId="422"/>
            <ac:spMk id="175" creationId="{CE31129E-F61F-4318-B08D-E094F61E57AA}"/>
          </ac:spMkLst>
        </pc:spChg>
        <pc:spChg chg="add del mod">
          <ac:chgData name="Domonkos Márk" userId="5b754e74-2ec2-4aaf-b9f5-cf8f0656bdfa" providerId="ADAL" clId="{F4C2286D-0DBE-4644-A538-34A6C903FB9C}" dt="2022-01-19T19:07:44.525" v="22058"/>
          <ac:spMkLst>
            <pc:docMk/>
            <pc:sldMk cId="1220539066" sldId="422"/>
            <ac:spMk id="176" creationId="{D3997627-8F76-4831-A765-5E23C23CF52D}"/>
          </ac:spMkLst>
        </pc:spChg>
        <pc:spChg chg="add del mod">
          <ac:chgData name="Domonkos Márk" userId="5b754e74-2ec2-4aaf-b9f5-cf8f0656bdfa" providerId="ADAL" clId="{F4C2286D-0DBE-4644-A538-34A6C903FB9C}" dt="2022-01-19T19:07:44.525" v="22058"/>
          <ac:spMkLst>
            <pc:docMk/>
            <pc:sldMk cId="1220539066" sldId="422"/>
            <ac:spMk id="180" creationId="{DC723603-6CD2-428C-8D60-2599C24E3B67}"/>
          </ac:spMkLst>
        </pc:spChg>
        <pc:spChg chg="mod">
          <ac:chgData name="Domonkos Márk" userId="5b754e74-2ec2-4aaf-b9f5-cf8f0656bdfa" providerId="ADAL" clId="{F4C2286D-0DBE-4644-A538-34A6C903FB9C}" dt="2022-01-19T19:07:20.230" v="22057"/>
          <ac:spMkLst>
            <pc:docMk/>
            <pc:sldMk cId="1220539066" sldId="422"/>
            <ac:spMk id="182" creationId="{05CAB684-CDAA-42C8-8702-D1378E764960}"/>
          </ac:spMkLst>
        </pc:spChg>
        <pc:spChg chg="mod">
          <ac:chgData name="Domonkos Márk" userId="5b754e74-2ec2-4aaf-b9f5-cf8f0656bdfa" providerId="ADAL" clId="{F4C2286D-0DBE-4644-A538-34A6C903FB9C}" dt="2022-01-19T19:07:20.230" v="22057"/>
          <ac:spMkLst>
            <pc:docMk/>
            <pc:sldMk cId="1220539066" sldId="422"/>
            <ac:spMk id="183" creationId="{C56A54ED-E6F9-4855-B5C1-D7A23411F379}"/>
          </ac:spMkLst>
        </pc:spChg>
        <pc:spChg chg="mod">
          <ac:chgData name="Domonkos Márk" userId="5b754e74-2ec2-4aaf-b9f5-cf8f0656bdfa" providerId="ADAL" clId="{F4C2286D-0DBE-4644-A538-34A6C903FB9C}" dt="2022-01-19T19:07:20.230" v="22057"/>
          <ac:spMkLst>
            <pc:docMk/>
            <pc:sldMk cId="1220539066" sldId="422"/>
            <ac:spMk id="184" creationId="{AEB1AC67-E104-4CD3-B95A-231A9D50D313}"/>
          </ac:spMkLst>
        </pc:spChg>
        <pc:spChg chg="mod">
          <ac:chgData name="Domonkos Márk" userId="5b754e74-2ec2-4aaf-b9f5-cf8f0656bdfa" providerId="ADAL" clId="{F4C2286D-0DBE-4644-A538-34A6C903FB9C}" dt="2022-01-19T19:07:20.230" v="22057"/>
          <ac:spMkLst>
            <pc:docMk/>
            <pc:sldMk cId="1220539066" sldId="422"/>
            <ac:spMk id="185" creationId="{06C14A9A-2EFF-4265-B05B-C487B35A56D4}"/>
          </ac:spMkLst>
        </pc:spChg>
        <pc:spChg chg="mod">
          <ac:chgData name="Domonkos Márk" userId="5b754e74-2ec2-4aaf-b9f5-cf8f0656bdfa" providerId="ADAL" clId="{F4C2286D-0DBE-4644-A538-34A6C903FB9C}" dt="2022-01-19T19:07:20.230" v="22057"/>
          <ac:spMkLst>
            <pc:docMk/>
            <pc:sldMk cId="1220539066" sldId="422"/>
            <ac:spMk id="186" creationId="{C0FAE321-7D86-4A56-884C-1FE276DB7AEE}"/>
          </ac:spMkLst>
        </pc:spChg>
        <pc:spChg chg="mod">
          <ac:chgData name="Domonkos Márk" userId="5b754e74-2ec2-4aaf-b9f5-cf8f0656bdfa" providerId="ADAL" clId="{F4C2286D-0DBE-4644-A538-34A6C903FB9C}" dt="2022-01-19T19:07:20.230" v="22057"/>
          <ac:spMkLst>
            <pc:docMk/>
            <pc:sldMk cId="1220539066" sldId="422"/>
            <ac:spMk id="188" creationId="{913BBE35-B96E-41E2-A826-E32A3BDC12AE}"/>
          </ac:spMkLst>
        </pc:spChg>
        <pc:spChg chg="mod">
          <ac:chgData name="Domonkos Márk" userId="5b754e74-2ec2-4aaf-b9f5-cf8f0656bdfa" providerId="ADAL" clId="{F4C2286D-0DBE-4644-A538-34A6C903FB9C}" dt="2022-01-19T19:07:20.230" v="22057"/>
          <ac:spMkLst>
            <pc:docMk/>
            <pc:sldMk cId="1220539066" sldId="422"/>
            <ac:spMk id="189" creationId="{101A5D16-AF36-4A99-8299-71486C65F82F}"/>
          </ac:spMkLst>
        </pc:spChg>
        <pc:spChg chg="mod">
          <ac:chgData name="Domonkos Márk" userId="5b754e74-2ec2-4aaf-b9f5-cf8f0656bdfa" providerId="ADAL" clId="{F4C2286D-0DBE-4644-A538-34A6C903FB9C}" dt="2022-01-19T19:07:20.230" v="22057"/>
          <ac:spMkLst>
            <pc:docMk/>
            <pc:sldMk cId="1220539066" sldId="422"/>
            <ac:spMk id="190" creationId="{6DF86BBC-43DA-412B-987B-2DDE8ECD14E2}"/>
          </ac:spMkLst>
        </pc:spChg>
        <pc:spChg chg="mod">
          <ac:chgData name="Domonkos Márk" userId="5b754e74-2ec2-4aaf-b9f5-cf8f0656bdfa" providerId="ADAL" clId="{F4C2286D-0DBE-4644-A538-34A6C903FB9C}" dt="2022-01-19T19:07:20.230" v="22057"/>
          <ac:spMkLst>
            <pc:docMk/>
            <pc:sldMk cId="1220539066" sldId="422"/>
            <ac:spMk id="191" creationId="{B125496C-FB97-4C06-B28C-460AE26668CE}"/>
          </ac:spMkLst>
        </pc:spChg>
        <pc:spChg chg="mod">
          <ac:chgData name="Domonkos Márk" userId="5b754e74-2ec2-4aaf-b9f5-cf8f0656bdfa" providerId="ADAL" clId="{F4C2286D-0DBE-4644-A538-34A6C903FB9C}" dt="2022-01-19T19:07:20.230" v="22057"/>
          <ac:spMkLst>
            <pc:docMk/>
            <pc:sldMk cId="1220539066" sldId="422"/>
            <ac:spMk id="193" creationId="{5D959887-6834-4869-8EA4-C696B292461E}"/>
          </ac:spMkLst>
        </pc:spChg>
        <pc:spChg chg="mod">
          <ac:chgData name="Domonkos Márk" userId="5b754e74-2ec2-4aaf-b9f5-cf8f0656bdfa" providerId="ADAL" clId="{F4C2286D-0DBE-4644-A538-34A6C903FB9C}" dt="2022-01-19T19:07:20.230" v="22057"/>
          <ac:spMkLst>
            <pc:docMk/>
            <pc:sldMk cId="1220539066" sldId="422"/>
            <ac:spMk id="194" creationId="{0649FFDD-4E8B-41D9-B0C4-6ADC35BCCA6E}"/>
          </ac:spMkLst>
        </pc:spChg>
        <pc:spChg chg="mod">
          <ac:chgData name="Domonkos Márk" userId="5b754e74-2ec2-4aaf-b9f5-cf8f0656bdfa" providerId="ADAL" clId="{F4C2286D-0DBE-4644-A538-34A6C903FB9C}" dt="2022-01-19T19:07:20.230" v="22057"/>
          <ac:spMkLst>
            <pc:docMk/>
            <pc:sldMk cId="1220539066" sldId="422"/>
            <ac:spMk id="199" creationId="{9C3FDAAC-A600-4724-A759-F96ADCFA7980}"/>
          </ac:spMkLst>
        </pc:spChg>
        <pc:spChg chg="mod">
          <ac:chgData name="Domonkos Márk" userId="5b754e74-2ec2-4aaf-b9f5-cf8f0656bdfa" providerId="ADAL" clId="{F4C2286D-0DBE-4644-A538-34A6C903FB9C}" dt="2022-01-19T19:07:20.230" v="22057"/>
          <ac:spMkLst>
            <pc:docMk/>
            <pc:sldMk cId="1220539066" sldId="422"/>
            <ac:spMk id="200" creationId="{333EB4F7-9561-4BF0-BA35-61E694642E60}"/>
          </ac:spMkLst>
        </pc:spChg>
        <pc:spChg chg="mod">
          <ac:chgData name="Domonkos Márk" userId="5b754e74-2ec2-4aaf-b9f5-cf8f0656bdfa" providerId="ADAL" clId="{F4C2286D-0DBE-4644-A538-34A6C903FB9C}" dt="2022-01-19T19:07:20.230" v="22057"/>
          <ac:spMkLst>
            <pc:docMk/>
            <pc:sldMk cId="1220539066" sldId="422"/>
            <ac:spMk id="204" creationId="{85A950D5-1263-4C0C-9AEA-A422B2DA0DC6}"/>
          </ac:spMkLst>
        </pc:spChg>
        <pc:spChg chg="mod">
          <ac:chgData name="Domonkos Márk" userId="5b754e74-2ec2-4aaf-b9f5-cf8f0656bdfa" providerId="ADAL" clId="{F4C2286D-0DBE-4644-A538-34A6C903FB9C}" dt="2022-01-19T19:07:20.230" v="22057"/>
          <ac:spMkLst>
            <pc:docMk/>
            <pc:sldMk cId="1220539066" sldId="422"/>
            <ac:spMk id="205" creationId="{7F922ED5-B324-4A5B-B953-10BBA7EF3095}"/>
          </ac:spMkLst>
        </pc:spChg>
        <pc:spChg chg="mod">
          <ac:chgData name="Domonkos Márk" userId="5b754e74-2ec2-4aaf-b9f5-cf8f0656bdfa" providerId="ADAL" clId="{F4C2286D-0DBE-4644-A538-34A6C903FB9C}" dt="2022-01-19T19:07:20.230" v="22057"/>
          <ac:spMkLst>
            <pc:docMk/>
            <pc:sldMk cId="1220539066" sldId="422"/>
            <ac:spMk id="206" creationId="{2D1B3E26-59DA-4396-931E-2479A48C61C5}"/>
          </ac:spMkLst>
        </pc:spChg>
        <pc:spChg chg="mod">
          <ac:chgData name="Domonkos Márk" userId="5b754e74-2ec2-4aaf-b9f5-cf8f0656bdfa" providerId="ADAL" clId="{F4C2286D-0DBE-4644-A538-34A6C903FB9C}" dt="2022-01-19T19:07:20.230" v="22057"/>
          <ac:spMkLst>
            <pc:docMk/>
            <pc:sldMk cId="1220539066" sldId="422"/>
            <ac:spMk id="207" creationId="{0A9917D8-91B1-446E-B1BB-664B6822CC7B}"/>
          </ac:spMkLst>
        </pc:spChg>
        <pc:spChg chg="mod">
          <ac:chgData name="Domonkos Márk" userId="5b754e74-2ec2-4aaf-b9f5-cf8f0656bdfa" providerId="ADAL" clId="{F4C2286D-0DBE-4644-A538-34A6C903FB9C}" dt="2022-01-19T19:07:20.230" v="22057"/>
          <ac:spMkLst>
            <pc:docMk/>
            <pc:sldMk cId="1220539066" sldId="422"/>
            <ac:spMk id="244" creationId="{E2986555-A039-4761-BFA4-56227628E581}"/>
          </ac:spMkLst>
        </pc:spChg>
        <pc:spChg chg="mod">
          <ac:chgData name="Domonkos Márk" userId="5b754e74-2ec2-4aaf-b9f5-cf8f0656bdfa" providerId="ADAL" clId="{F4C2286D-0DBE-4644-A538-34A6C903FB9C}" dt="2022-01-19T19:07:20.230" v="22057"/>
          <ac:spMkLst>
            <pc:docMk/>
            <pc:sldMk cId="1220539066" sldId="422"/>
            <ac:spMk id="246" creationId="{C37B9A89-A84A-422F-A36B-CDF0558EABC9}"/>
          </ac:spMkLst>
        </pc:spChg>
        <pc:spChg chg="mod">
          <ac:chgData name="Domonkos Márk" userId="5b754e74-2ec2-4aaf-b9f5-cf8f0656bdfa" providerId="ADAL" clId="{F4C2286D-0DBE-4644-A538-34A6C903FB9C}" dt="2022-01-19T19:07:20.230" v="22057"/>
          <ac:spMkLst>
            <pc:docMk/>
            <pc:sldMk cId="1220539066" sldId="422"/>
            <ac:spMk id="247" creationId="{33879CAE-8EBA-488D-8BAF-E0A6B73C9964}"/>
          </ac:spMkLst>
        </pc:spChg>
        <pc:spChg chg="mod">
          <ac:chgData name="Domonkos Márk" userId="5b754e74-2ec2-4aaf-b9f5-cf8f0656bdfa" providerId="ADAL" clId="{F4C2286D-0DBE-4644-A538-34A6C903FB9C}" dt="2022-01-19T19:07:20.230" v="22057"/>
          <ac:spMkLst>
            <pc:docMk/>
            <pc:sldMk cId="1220539066" sldId="422"/>
            <ac:spMk id="248" creationId="{C984C5D8-99B7-4C24-87FA-07CD76701A68}"/>
          </ac:spMkLst>
        </pc:spChg>
        <pc:spChg chg="mod">
          <ac:chgData name="Domonkos Márk" userId="5b754e74-2ec2-4aaf-b9f5-cf8f0656bdfa" providerId="ADAL" clId="{F4C2286D-0DBE-4644-A538-34A6C903FB9C}" dt="2022-01-19T19:07:20.230" v="22057"/>
          <ac:spMkLst>
            <pc:docMk/>
            <pc:sldMk cId="1220539066" sldId="422"/>
            <ac:spMk id="249" creationId="{B8890A32-85F8-4708-A2F7-3A9582D17348}"/>
          </ac:spMkLst>
        </pc:spChg>
        <pc:spChg chg="mod">
          <ac:chgData name="Domonkos Márk" userId="5b754e74-2ec2-4aaf-b9f5-cf8f0656bdfa" providerId="ADAL" clId="{F4C2286D-0DBE-4644-A538-34A6C903FB9C}" dt="2022-01-19T19:07:20.230" v="22057"/>
          <ac:spMkLst>
            <pc:docMk/>
            <pc:sldMk cId="1220539066" sldId="422"/>
            <ac:spMk id="254" creationId="{ACCDE31F-B0F8-4C11-AB0D-33F4E1BECD8E}"/>
          </ac:spMkLst>
        </pc:spChg>
        <pc:spChg chg="mod">
          <ac:chgData name="Domonkos Márk" userId="5b754e74-2ec2-4aaf-b9f5-cf8f0656bdfa" providerId="ADAL" clId="{F4C2286D-0DBE-4644-A538-34A6C903FB9C}" dt="2022-01-19T19:07:20.230" v="22057"/>
          <ac:spMkLst>
            <pc:docMk/>
            <pc:sldMk cId="1220539066" sldId="422"/>
            <ac:spMk id="261" creationId="{D533613E-6A08-4A63-9612-A092ACA8DE8D}"/>
          </ac:spMkLst>
        </pc:spChg>
        <pc:spChg chg="mod">
          <ac:chgData name="Domonkos Márk" userId="5b754e74-2ec2-4aaf-b9f5-cf8f0656bdfa" providerId="ADAL" clId="{F4C2286D-0DBE-4644-A538-34A6C903FB9C}" dt="2022-01-19T19:07:20.230" v="22057"/>
          <ac:spMkLst>
            <pc:docMk/>
            <pc:sldMk cId="1220539066" sldId="422"/>
            <ac:spMk id="262" creationId="{70ECB768-426A-4016-A432-6D2BFCF02F67}"/>
          </ac:spMkLst>
        </pc:spChg>
        <pc:spChg chg="mod">
          <ac:chgData name="Domonkos Márk" userId="5b754e74-2ec2-4aaf-b9f5-cf8f0656bdfa" providerId="ADAL" clId="{F4C2286D-0DBE-4644-A538-34A6C903FB9C}" dt="2022-01-19T19:07:20.230" v="22057"/>
          <ac:spMkLst>
            <pc:docMk/>
            <pc:sldMk cId="1220539066" sldId="422"/>
            <ac:spMk id="263" creationId="{FD8957FF-9FA7-4015-9BD0-1FF7ED7148B2}"/>
          </ac:spMkLst>
        </pc:spChg>
        <pc:spChg chg="mod">
          <ac:chgData name="Domonkos Márk" userId="5b754e74-2ec2-4aaf-b9f5-cf8f0656bdfa" providerId="ADAL" clId="{F4C2286D-0DBE-4644-A538-34A6C903FB9C}" dt="2022-01-19T19:07:20.230" v="22057"/>
          <ac:spMkLst>
            <pc:docMk/>
            <pc:sldMk cId="1220539066" sldId="422"/>
            <ac:spMk id="264" creationId="{8B449375-C069-4AAD-8720-55E67930F67F}"/>
          </ac:spMkLst>
        </pc:spChg>
        <pc:spChg chg="mod">
          <ac:chgData name="Domonkos Márk" userId="5b754e74-2ec2-4aaf-b9f5-cf8f0656bdfa" providerId="ADAL" clId="{F4C2286D-0DBE-4644-A538-34A6C903FB9C}" dt="2022-01-19T19:07:20.230" v="22057"/>
          <ac:spMkLst>
            <pc:docMk/>
            <pc:sldMk cId="1220539066" sldId="422"/>
            <ac:spMk id="270" creationId="{CCDBDA65-2C5D-4C47-985D-88F9E749B8AA}"/>
          </ac:spMkLst>
        </pc:spChg>
        <pc:spChg chg="mod">
          <ac:chgData name="Domonkos Márk" userId="5b754e74-2ec2-4aaf-b9f5-cf8f0656bdfa" providerId="ADAL" clId="{F4C2286D-0DBE-4644-A538-34A6C903FB9C}" dt="2022-01-19T19:07:20.230" v="22057"/>
          <ac:spMkLst>
            <pc:docMk/>
            <pc:sldMk cId="1220539066" sldId="422"/>
            <ac:spMk id="271" creationId="{E59BE7D7-2C2A-44C4-BBA1-8C0962D5A665}"/>
          </ac:spMkLst>
        </pc:spChg>
        <pc:spChg chg="mod">
          <ac:chgData name="Domonkos Márk" userId="5b754e74-2ec2-4aaf-b9f5-cf8f0656bdfa" providerId="ADAL" clId="{F4C2286D-0DBE-4644-A538-34A6C903FB9C}" dt="2022-01-19T19:07:20.230" v="22057"/>
          <ac:spMkLst>
            <pc:docMk/>
            <pc:sldMk cId="1220539066" sldId="422"/>
            <ac:spMk id="272" creationId="{CAD1D6A0-587A-466C-A187-B701DF288F67}"/>
          </ac:spMkLst>
        </pc:spChg>
        <pc:spChg chg="mod">
          <ac:chgData name="Domonkos Márk" userId="5b754e74-2ec2-4aaf-b9f5-cf8f0656bdfa" providerId="ADAL" clId="{F4C2286D-0DBE-4644-A538-34A6C903FB9C}" dt="2022-01-19T19:07:20.230" v="22057"/>
          <ac:spMkLst>
            <pc:docMk/>
            <pc:sldMk cId="1220539066" sldId="422"/>
            <ac:spMk id="273" creationId="{5889E52F-4DC7-460C-B259-4DE0E32C434A}"/>
          </ac:spMkLst>
        </pc:spChg>
        <pc:spChg chg="mod">
          <ac:chgData name="Domonkos Márk" userId="5b754e74-2ec2-4aaf-b9f5-cf8f0656bdfa" providerId="ADAL" clId="{F4C2286D-0DBE-4644-A538-34A6C903FB9C}" dt="2022-01-19T19:07:20.230" v="22057"/>
          <ac:spMkLst>
            <pc:docMk/>
            <pc:sldMk cId="1220539066" sldId="422"/>
            <ac:spMk id="274" creationId="{AD94ABEA-F84C-4B78-BEAC-CBCEBDCB773C}"/>
          </ac:spMkLst>
        </pc:spChg>
        <pc:spChg chg="mod">
          <ac:chgData name="Domonkos Márk" userId="5b754e74-2ec2-4aaf-b9f5-cf8f0656bdfa" providerId="ADAL" clId="{F4C2286D-0DBE-4644-A538-34A6C903FB9C}" dt="2022-01-19T19:07:20.230" v="22057"/>
          <ac:spMkLst>
            <pc:docMk/>
            <pc:sldMk cId="1220539066" sldId="422"/>
            <ac:spMk id="275" creationId="{457842B0-950C-4943-9DC0-27B1D9D6F916}"/>
          </ac:spMkLst>
        </pc:spChg>
        <pc:spChg chg="mod">
          <ac:chgData name="Domonkos Márk" userId="5b754e74-2ec2-4aaf-b9f5-cf8f0656bdfa" providerId="ADAL" clId="{F4C2286D-0DBE-4644-A538-34A6C903FB9C}" dt="2022-01-19T19:07:20.230" v="22057"/>
          <ac:spMkLst>
            <pc:docMk/>
            <pc:sldMk cId="1220539066" sldId="422"/>
            <ac:spMk id="276" creationId="{567CEE30-344D-43F2-B735-10FC21DAF4B3}"/>
          </ac:spMkLst>
        </pc:spChg>
        <pc:spChg chg="mod">
          <ac:chgData name="Domonkos Márk" userId="5b754e74-2ec2-4aaf-b9f5-cf8f0656bdfa" providerId="ADAL" clId="{F4C2286D-0DBE-4644-A538-34A6C903FB9C}" dt="2022-01-19T19:07:20.230" v="22057"/>
          <ac:spMkLst>
            <pc:docMk/>
            <pc:sldMk cId="1220539066" sldId="422"/>
            <ac:spMk id="277" creationId="{DF805001-D6A4-4EBD-8426-52A3444EBC1B}"/>
          </ac:spMkLst>
        </pc:spChg>
        <pc:spChg chg="mod">
          <ac:chgData name="Domonkos Márk" userId="5b754e74-2ec2-4aaf-b9f5-cf8f0656bdfa" providerId="ADAL" clId="{F4C2286D-0DBE-4644-A538-34A6C903FB9C}" dt="2022-01-19T19:07:20.230" v="22057"/>
          <ac:spMkLst>
            <pc:docMk/>
            <pc:sldMk cId="1220539066" sldId="422"/>
            <ac:spMk id="278" creationId="{350AE9CF-ED96-4A93-BDFA-088F2DCCA26D}"/>
          </ac:spMkLst>
        </pc:spChg>
        <pc:spChg chg="mod">
          <ac:chgData name="Domonkos Márk" userId="5b754e74-2ec2-4aaf-b9f5-cf8f0656bdfa" providerId="ADAL" clId="{F4C2286D-0DBE-4644-A538-34A6C903FB9C}" dt="2022-01-19T19:07:20.230" v="22057"/>
          <ac:spMkLst>
            <pc:docMk/>
            <pc:sldMk cId="1220539066" sldId="422"/>
            <ac:spMk id="279" creationId="{E186FA78-3A67-4E3E-AD54-4AEC5A57FB07}"/>
          </ac:spMkLst>
        </pc:spChg>
        <pc:spChg chg="mod">
          <ac:chgData name="Domonkos Márk" userId="5b754e74-2ec2-4aaf-b9f5-cf8f0656bdfa" providerId="ADAL" clId="{F4C2286D-0DBE-4644-A538-34A6C903FB9C}" dt="2022-01-19T19:07:20.230" v="22057"/>
          <ac:spMkLst>
            <pc:docMk/>
            <pc:sldMk cId="1220539066" sldId="422"/>
            <ac:spMk id="280" creationId="{1B6A3166-D08B-45E9-9760-190EE6E0FD3A}"/>
          </ac:spMkLst>
        </pc:spChg>
        <pc:spChg chg="mod">
          <ac:chgData name="Domonkos Márk" userId="5b754e74-2ec2-4aaf-b9f5-cf8f0656bdfa" providerId="ADAL" clId="{F4C2286D-0DBE-4644-A538-34A6C903FB9C}" dt="2022-01-19T19:07:20.230" v="22057"/>
          <ac:spMkLst>
            <pc:docMk/>
            <pc:sldMk cId="1220539066" sldId="422"/>
            <ac:spMk id="281" creationId="{547D2527-DD93-4331-8F1D-F70B8FBAE854}"/>
          </ac:spMkLst>
        </pc:spChg>
        <pc:spChg chg="mod">
          <ac:chgData name="Domonkos Márk" userId="5b754e74-2ec2-4aaf-b9f5-cf8f0656bdfa" providerId="ADAL" clId="{F4C2286D-0DBE-4644-A538-34A6C903FB9C}" dt="2022-01-19T19:07:20.230" v="22057"/>
          <ac:spMkLst>
            <pc:docMk/>
            <pc:sldMk cId="1220539066" sldId="422"/>
            <ac:spMk id="282" creationId="{6A65E742-0114-4AB7-92A6-56993A0E56FA}"/>
          </ac:spMkLst>
        </pc:spChg>
        <pc:spChg chg="mod">
          <ac:chgData name="Domonkos Márk" userId="5b754e74-2ec2-4aaf-b9f5-cf8f0656bdfa" providerId="ADAL" clId="{F4C2286D-0DBE-4644-A538-34A6C903FB9C}" dt="2022-01-19T19:07:20.230" v="22057"/>
          <ac:spMkLst>
            <pc:docMk/>
            <pc:sldMk cId="1220539066" sldId="422"/>
            <ac:spMk id="283" creationId="{123F29E4-2917-4F85-A21A-680A960EE53D}"/>
          </ac:spMkLst>
        </pc:spChg>
        <pc:spChg chg="mod">
          <ac:chgData name="Domonkos Márk" userId="5b754e74-2ec2-4aaf-b9f5-cf8f0656bdfa" providerId="ADAL" clId="{F4C2286D-0DBE-4644-A538-34A6C903FB9C}" dt="2022-01-19T19:07:20.230" v="22057"/>
          <ac:spMkLst>
            <pc:docMk/>
            <pc:sldMk cId="1220539066" sldId="422"/>
            <ac:spMk id="284" creationId="{6257C132-FEE2-4FB4-A42A-D85FDD9910A7}"/>
          </ac:spMkLst>
        </pc:spChg>
        <pc:spChg chg="mod">
          <ac:chgData name="Domonkos Márk" userId="5b754e74-2ec2-4aaf-b9f5-cf8f0656bdfa" providerId="ADAL" clId="{F4C2286D-0DBE-4644-A538-34A6C903FB9C}" dt="2022-01-19T19:07:20.230" v="22057"/>
          <ac:spMkLst>
            <pc:docMk/>
            <pc:sldMk cId="1220539066" sldId="422"/>
            <ac:spMk id="285" creationId="{CDF858D0-8028-4742-9899-928AEB3E4E91}"/>
          </ac:spMkLst>
        </pc:spChg>
        <pc:spChg chg="mod">
          <ac:chgData name="Domonkos Márk" userId="5b754e74-2ec2-4aaf-b9f5-cf8f0656bdfa" providerId="ADAL" clId="{F4C2286D-0DBE-4644-A538-34A6C903FB9C}" dt="2022-01-19T19:07:20.230" v="22057"/>
          <ac:spMkLst>
            <pc:docMk/>
            <pc:sldMk cId="1220539066" sldId="422"/>
            <ac:spMk id="286" creationId="{B6033741-77AC-41C6-9DB4-DFE8F39C21C7}"/>
          </ac:spMkLst>
        </pc:spChg>
        <pc:spChg chg="add del mod">
          <ac:chgData name="Domonkos Márk" userId="5b754e74-2ec2-4aaf-b9f5-cf8f0656bdfa" providerId="ADAL" clId="{F4C2286D-0DBE-4644-A538-34A6C903FB9C}" dt="2022-01-19T19:07:44.525" v="22058"/>
          <ac:spMkLst>
            <pc:docMk/>
            <pc:sldMk cId="1220539066" sldId="422"/>
            <ac:spMk id="287" creationId="{CDE346BB-6450-4968-A62B-A183BD0989C9}"/>
          </ac:spMkLst>
        </pc:spChg>
        <pc:spChg chg="add del mod">
          <ac:chgData name="Domonkos Márk" userId="5b754e74-2ec2-4aaf-b9f5-cf8f0656bdfa" providerId="ADAL" clId="{F4C2286D-0DBE-4644-A538-34A6C903FB9C}" dt="2022-01-19T19:07:44.525" v="22058"/>
          <ac:spMkLst>
            <pc:docMk/>
            <pc:sldMk cId="1220539066" sldId="422"/>
            <ac:spMk id="288" creationId="{4D90C20C-C582-4BC1-8E49-BD6315CBD4C8}"/>
          </ac:spMkLst>
        </pc:spChg>
        <pc:spChg chg="add del mod">
          <ac:chgData name="Domonkos Márk" userId="5b754e74-2ec2-4aaf-b9f5-cf8f0656bdfa" providerId="ADAL" clId="{F4C2286D-0DBE-4644-A538-34A6C903FB9C}" dt="2022-01-19T19:07:44.525" v="22058"/>
          <ac:spMkLst>
            <pc:docMk/>
            <pc:sldMk cId="1220539066" sldId="422"/>
            <ac:spMk id="289" creationId="{0CEB7215-CADD-45A9-8A3F-89CEBE59A85E}"/>
          </ac:spMkLst>
        </pc:spChg>
        <pc:spChg chg="mod">
          <ac:chgData name="Domonkos Márk" userId="5b754e74-2ec2-4aaf-b9f5-cf8f0656bdfa" providerId="ADAL" clId="{F4C2286D-0DBE-4644-A538-34A6C903FB9C}" dt="2022-01-19T19:07:20.230" v="22057"/>
          <ac:spMkLst>
            <pc:docMk/>
            <pc:sldMk cId="1220539066" sldId="422"/>
            <ac:spMk id="292" creationId="{D827AAB5-B7CC-458A-BA1F-8F54218E21AA}"/>
          </ac:spMkLst>
        </pc:spChg>
        <pc:spChg chg="add del mod">
          <ac:chgData name="Domonkos Márk" userId="5b754e74-2ec2-4aaf-b9f5-cf8f0656bdfa" providerId="ADAL" clId="{F4C2286D-0DBE-4644-A538-34A6C903FB9C}" dt="2022-01-19T19:07:44.525" v="22058"/>
          <ac:spMkLst>
            <pc:docMk/>
            <pc:sldMk cId="1220539066" sldId="422"/>
            <ac:spMk id="293" creationId="{34FB04B7-A14B-4214-8EDA-6F2E15EE6714}"/>
          </ac:spMkLst>
        </pc:spChg>
        <pc:spChg chg="mod">
          <ac:chgData name="Domonkos Márk" userId="5b754e74-2ec2-4aaf-b9f5-cf8f0656bdfa" providerId="ADAL" clId="{F4C2286D-0DBE-4644-A538-34A6C903FB9C}" dt="2022-01-19T19:09:17.722" v="22063"/>
          <ac:spMkLst>
            <pc:docMk/>
            <pc:sldMk cId="1220539066" sldId="422"/>
            <ac:spMk id="298" creationId="{76D18051-DC45-4E45-A8AE-831542C66F9C}"/>
          </ac:spMkLst>
        </pc:spChg>
        <pc:spChg chg="add mod">
          <ac:chgData name="Domonkos Márk" userId="5b754e74-2ec2-4aaf-b9f5-cf8f0656bdfa" providerId="ADAL" clId="{F4C2286D-0DBE-4644-A538-34A6C903FB9C}" dt="2022-01-19T19:43:14.592" v="22083" actId="14100"/>
          <ac:spMkLst>
            <pc:docMk/>
            <pc:sldMk cId="1220539066" sldId="422"/>
            <ac:spMk id="299" creationId="{9DEA16FE-40D1-4330-BDCE-4ACFC5D572A1}"/>
          </ac:spMkLst>
        </pc:spChg>
        <pc:spChg chg="mod">
          <ac:chgData name="Domonkos Márk" userId="5b754e74-2ec2-4aaf-b9f5-cf8f0656bdfa" providerId="ADAL" clId="{F4C2286D-0DBE-4644-A538-34A6C903FB9C}" dt="2022-01-19T19:42:40.365" v="22076"/>
          <ac:spMkLst>
            <pc:docMk/>
            <pc:sldMk cId="1220539066" sldId="422"/>
            <ac:spMk id="301" creationId="{B72950BE-6874-4B03-8A0E-B725C8D852C3}"/>
          </ac:spMkLst>
        </pc:spChg>
        <pc:spChg chg="mod">
          <ac:chgData name="Domonkos Márk" userId="5b754e74-2ec2-4aaf-b9f5-cf8f0656bdfa" providerId="ADAL" clId="{F4C2286D-0DBE-4644-A538-34A6C903FB9C}" dt="2022-01-19T19:42:40.365" v="22076"/>
          <ac:spMkLst>
            <pc:docMk/>
            <pc:sldMk cId="1220539066" sldId="422"/>
            <ac:spMk id="302" creationId="{B8757569-B28B-4A95-A8FB-CB3A36740C62}"/>
          </ac:spMkLst>
        </pc:spChg>
        <pc:spChg chg="mod">
          <ac:chgData name="Domonkos Márk" userId="5b754e74-2ec2-4aaf-b9f5-cf8f0656bdfa" providerId="ADAL" clId="{F4C2286D-0DBE-4644-A538-34A6C903FB9C}" dt="2022-01-19T19:42:40.365" v="22076"/>
          <ac:spMkLst>
            <pc:docMk/>
            <pc:sldMk cId="1220539066" sldId="422"/>
            <ac:spMk id="303" creationId="{D2FF1C76-DBEF-4330-B216-C5806778105D}"/>
          </ac:spMkLst>
        </pc:spChg>
        <pc:spChg chg="mod">
          <ac:chgData name="Domonkos Márk" userId="5b754e74-2ec2-4aaf-b9f5-cf8f0656bdfa" providerId="ADAL" clId="{F4C2286D-0DBE-4644-A538-34A6C903FB9C}" dt="2022-01-19T19:42:40.365" v="22076"/>
          <ac:spMkLst>
            <pc:docMk/>
            <pc:sldMk cId="1220539066" sldId="422"/>
            <ac:spMk id="304" creationId="{4E4F2561-11C6-408A-B5DC-D8329C1289DA}"/>
          </ac:spMkLst>
        </pc:spChg>
        <pc:spChg chg="mod">
          <ac:chgData name="Domonkos Márk" userId="5b754e74-2ec2-4aaf-b9f5-cf8f0656bdfa" providerId="ADAL" clId="{F4C2286D-0DBE-4644-A538-34A6C903FB9C}" dt="2022-01-19T19:42:40.365" v="22076"/>
          <ac:spMkLst>
            <pc:docMk/>
            <pc:sldMk cId="1220539066" sldId="422"/>
            <ac:spMk id="305" creationId="{A954A9E4-E09D-4B2E-8F84-D867ED0AD775}"/>
          </ac:spMkLst>
        </pc:spChg>
        <pc:spChg chg="mod">
          <ac:chgData name="Domonkos Márk" userId="5b754e74-2ec2-4aaf-b9f5-cf8f0656bdfa" providerId="ADAL" clId="{F4C2286D-0DBE-4644-A538-34A6C903FB9C}" dt="2022-01-19T19:42:40.365" v="22076"/>
          <ac:spMkLst>
            <pc:docMk/>
            <pc:sldMk cId="1220539066" sldId="422"/>
            <ac:spMk id="307" creationId="{4B2A257A-B1CA-4F6F-A5A4-59AC5DAD8E48}"/>
          </ac:spMkLst>
        </pc:spChg>
        <pc:spChg chg="mod">
          <ac:chgData name="Domonkos Márk" userId="5b754e74-2ec2-4aaf-b9f5-cf8f0656bdfa" providerId="ADAL" clId="{F4C2286D-0DBE-4644-A538-34A6C903FB9C}" dt="2022-01-19T19:42:40.365" v="22076"/>
          <ac:spMkLst>
            <pc:docMk/>
            <pc:sldMk cId="1220539066" sldId="422"/>
            <ac:spMk id="308" creationId="{4C7EBA22-E708-436D-8545-D2092AB58AFC}"/>
          </ac:spMkLst>
        </pc:spChg>
        <pc:spChg chg="mod">
          <ac:chgData name="Domonkos Márk" userId="5b754e74-2ec2-4aaf-b9f5-cf8f0656bdfa" providerId="ADAL" clId="{F4C2286D-0DBE-4644-A538-34A6C903FB9C}" dt="2022-01-19T19:42:40.365" v="22076"/>
          <ac:spMkLst>
            <pc:docMk/>
            <pc:sldMk cId="1220539066" sldId="422"/>
            <ac:spMk id="309" creationId="{343BB61A-94C1-44EF-A0D0-08B2174610F5}"/>
          </ac:spMkLst>
        </pc:spChg>
        <pc:spChg chg="mod">
          <ac:chgData name="Domonkos Márk" userId="5b754e74-2ec2-4aaf-b9f5-cf8f0656bdfa" providerId="ADAL" clId="{F4C2286D-0DBE-4644-A538-34A6C903FB9C}" dt="2022-01-19T19:42:40.365" v="22076"/>
          <ac:spMkLst>
            <pc:docMk/>
            <pc:sldMk cId="1220539066" sldId="422"/>
            <ac:spMk id="310" creationId="{469652E6-272E-4BF1-A10D-622B9B51132D}"/>
          </ac:spMkLst>
        </pc:spChg>
        <pc:spChg chg="mod">
          <ac:chgData name="Domonkos Márk" userId="5b754e74-2ec2-4aaf-b9f5-cf8f0656bdfa" providerId="ADAL" clId="{F4C2286D-0DBE-4644-A538-34A6C903FB9C}" dt="2022-01-19T19:42:40.365" v="22076"/>
          <ac:spMkLst>
            <pc:docMk/>
            <pc:sldMk cId="1220539066" sldId="422"/>
            <ac:spMk id="312" creationId="{43E59922-EBE4-49B6-8741-9626DAF99061}"/>
          </ac:spMkLst>
        </pc:spChg>
        <pc:spChg chg="mod">
          <ac:chgData name="Domonkos Márk" userId="5b754e74-2ec2-4aaf-b9f5-cf8f0656bdfa" providerId="ADAL" clId="{F4C2286D-0DBE-4644-A538-34A6C903FB9C}" dt="2022-01-19T19:42:40.365" v="22076"/>
          <ac:spMkLst>
            <pc:docMk/>
            <pc:sldMk cId="1220539066" sldId="422"/>
            <ac:spMk id="313" creationId="{00085C87-8216-403F-99A7-7FA778DE0E2A}"/>
          </ac:spMkLst>
        </pc:spChg>
        <pc:spChg chg="add mod">
          <ac:chgData name="Domonkos Márk" userId="5b754e74-2ec2-4aaf-b9f5-cf8f0656bdfa" providerId="ADAL" clId="{F4C2286D-0DBE-4644-A538-34A6C903FB9C}" dt="2022-01-19T19:50:47.375" v="22165" actId="1076"/>
          <ac:spMkLst>
            <pc:docMk/>
            <pc:sldMk cId="1220539066" sldId="422"/>
            <ac:spMk id="318" creationId="{05C6B98A-DDE0-4384-96D2-023C29B8D263}"/>
          </ac:spMkLst>
        </pc:spChg>
        <pc:spChg chg="add mod">
          <ac:chgData name="Domonkos Márk" userId="5b754e74-2ec2-4aaf-b9f5-cf8f0656bdfa" providerId="ADAL" clId="{F4C2286D-0DBE-4644-A538-34A6C903FB9C}" dt="2022-01-19T19:50:25.110" v="22150" actId="1076"/>
          <ac:spMkLst>
            <pc:docMk/>
            <pc:sldMk cId="1220539066" sldId="422"/>
            <ac:spMk id="319" creationId="{5DEB6ECE-3044-4247-A5DE-995891D6723C}"/>
          </ac:spMkLst>
        </pc:spChg>
        <pc:spChg chg="add mod">
          <ac:chgData name="Domonkos Márk" userId="5b754e74-2ec2-4aaf-b9f5-cf8f0656bdfa" providerId="ADAL" clId="{F4C2286D-0DBE-4644-A538-34A6C903FB9C}" dt="2022-01-19T19:49:49.778" v="22120" actId="1076"/>
          <ac:spMkLst>
            <pc:docMk/>
            <pc:sldMk cId="1220539066" sldId="422"/>
            <ac:spMk id="320" creationId="{A14DF5D9-A880-4DFA-9678-0CC6058C0E40}"/>
          </ac:spMkLst>
        </pc:spChg>
        <pc:spChg chg="add del mod">
          <ac:chgData name="Domonkos Márk" userId="5b754e74-2ec2-4aaf-b9f5-cf8f0656bdfa" providerId="ADAL" clId="{F4C2286D-0DBE-4644-A538-34A6C903FB9C}" dt="2022-01-19T19:49:56.759" v="22122"/>
          <ac:spMkLst>
            <pc:docMk/>
            <pc:sldMk cId="1220539066" sldId="422"/>
            <ac:spMk id="321" creationId="{F503227E-BB49-4836-9BAC-68C5ECE873DF}"/>
          </ac:spMkLst>
        </pc:spChg>
        <pc:spChg chg="add del mod">
          <ac:chgData name="Domonkos Márk" userId="5b754e74-2ec2-4aaf-b9f5-cf8f0656bdfa" providerId="ADAL" clId="{F4C2286D-0DBE-4644-A538-34A6C903FB9C}" dt="2022-01-19T19:49:56.759" v="22122"/>
          <ac:spMkLst>
            <pc:docMk/>
            <pc:sldMk cId="1220539066" sldId="422"/>
            <ac:spMk id="322" creationId="{71569552-66E0-4F3D-B167-FEECFB79CDD0}"/>
          </ac:spMkLst>
        </pc:spChg>
        <pc:spChg chg="add del mod">
          <ac:chgData name="Domonkos Márk" userId="5b754e74-2ec2-4aaf-b9f5-cf8f0656bdfa" providerId="ADAL" clId="{F4C2286D-0DBE-4644-A538-34A6C903FB9C}" dt="2022-01-19T19:49:56.759" v="22122"/>
          <ac:spMkLst>
            <pc:docMk/>
            <pc:sldMk cId="1220539066" sldId="422"/>
            <ac:spMk id="323" creationId="{ECE182DC-976C-4243-AF60-A47699B69B44}"/>
          </ac:spMkLst>
        </pc:spChg>
        <pc:spChg chg="add mod">
          <ac:chgData name="Domonkos Márk" userId="5b754e74-2ec2-4aaf-b9f5-cf8f0656bdfa" providerId="ADAL" clId="{F4C2286D-0DBE-4644-A538-34A6C903FB9C}" dt="2022-01-19T19:50:30.754" v="22151" actId="1076"/>
          <ac:spMkLst>
            <pc:docMk/>
            <pc:sldMk cId="1220539066" sldId="422"/>
            <ac:spMk id="324" creationId="{4BDFAC3B-C595-4EFA-A62C-849D9340B25A}"/>
          </ac:spMkLst>
        </pc:spChg>
        <pc:grpChg chg="add del mod">
          <ac:chgData name="Domonkos Márk" userId="5b754e74-2ec2-4aaf-b9f5-cf8f0656bdfa" providerId="ADAL" clId="{F4C2286D-0DBE-4644-A538-34A6C903FB9C}" dt="2022-01-19T19:07:07.085" v="22055" actId="478"/>
          <ac:grpSpMkLst>
            <pc:docMk/>
            <pc:sldMk cId="1220539066" sldId="422"/>
            <ac:grpSpMk id="7" creationId="{B6F3F1D8-AEFD-4D17-8F92-DAE94BF5D8D9}"/>
          </ac:grpSpMkLst>
        </pc:grpChg>
        <pc:grpChg chg="mod">
          <ac:chgData name="Domonkos Márk" userId="5b754e74-2ec2-4aaf-b9f5-cf8f0656bdfa" providerId="ADAL" clId="{F4C2286D-0DBE-4644-A538-34A6C903FB9C}" dt="2022-01-17T18:19:49.382" v="13318"/>
          <ac:grpSpMkLst>
            <pc:docMk/>
            <pc:sldMk cId="1220539066" sldId="422"/>
            <ac:grpSpMk id="8" creationId="{14DDB030-C6B2-4905-9D24-9EAADE3CD3F2}"/>
          </ac:grpSpMkLst>
        </pc:grpChg>
        <pc:grpChg chg="mod">
          <ac:chgData name="Domonkos Márk" userId="5b754e74-2ec2-4aaf-b9f5-cf8f0656bdfa" providerId="ADAL" clId="{F4C2286D-0DBE-4644-A538-34A6C903FB9C}" dt="2022-01-17T18:19:49.382" v="13318"/>
          <ac:grpSpMkLst>
            <pc:docMk/>
            <pc:sldMk cId="1220539066" sldId="422"/>
            <ac:grpSpMk id="11" creationId="{F6EA9BB1-4D78-42D7-85EF-673C579A5AD6}"/>
          </ac:grpSpMkLst>
        </pc:grpChg>
        <pc:grpChg chg="mod">
          <ac:chgData name="Domonkos Márk" userId="5b754e74-2ec2-4aaf-b9f5-cf8f0656bdfa" providerId="ADAL" clId="{F4C2286D-0DBE-4644-A538-34A6C903FB9C}" dt="2022-01-17T18:19:49.382" v="13318"/>
          <ac:grpSpMkLst>
            <pc:docMk/>
            <pc:sldMk cId="1220539066" sldId="422"/>
            <ac:grpSpMk id="39" creationId="{68C4B5F2-E399-4D8B-BC9B-25E942C9F816}"/>
          </ac:grpSpMkLst>
        </pc:grpChg>
        <pc:grpChg chg="mod">
          <ac:chgData name="Domonkos Márk" userId="5b754e74-2ec2-4aaf-b9f5-cf8f0656bdfa" providerId="ADAL" clId="{F4C2286D-0DBE-4644-A538-34A6C903FB9C}" dt="2022-01-17T18:19:49.382" v="13318"/>
          <ac:grpSpMkLst>
            <pc:docMk/>
            <pc:sldMk cId="1220539066" sldId="422"/>
            <ac:grpSpMk id="40" creationId="{F437BF70-B8E8-43B6-B5A5-9E8427913137}"/>
          </ac:grpSpMkLst>
        </pc:grpChg>
        <pc:grpChg chg="mod">
          <ac:chgData name="Domonkos Márk" userId="5b754e74-2ec2-4aaf-b9f5-cf8f0656bdfa" providerId="ADAL" clId="{F4C2286D-0DBE-4644-A538-34A6C903FB9C}" dt="2022-01-17T18:19:49.382" v="13318"/>
          <ac:grpSpMkLst>
            <pc:docMk/>
            <pc:sldMk cId="1220539066" sldId="422"/>
            <ac:grpSpMk id="55" creationId="{6B195736-996F-412D-89C3-AB708F991EDB}"/>
          </ac:grpSpMkLst>
        </pc:grpChg>
        <pc:grpChg chg="mod">
          <ac:chgData name="Domonkos Márk" userId="5b754e74-2ec2-4aaf-b9f5-cf8f0656bdfa" providerId="ADAL" clId="{F4C2286D-0DBE-4644-A538-34A6C903FB9C}" dt="2022-01-17T18:19:49.382" v="13318"/>
          <ac:grpSpMkLst>
            <pc:docMk/>
            <pc:sldMk cId="1220539066" sldId="422"/>
            <ac:grpSpMk id="78" creationId="{D25504C2-11FA-4510-8584-BC70E8AA8B6F}"/>
          </ac:grpSpMkLst>
        </pc:grpChg>
        <pc:grpChg chg="mod">
          <ac:chgData name="Domonkos Márk" userId="5b754e74-2ec2-4aaf-b9f5-cf8f0656bdfa" providerId="ADAL" clId="{F4C2286D-0DBE-4644-A538-34A6C903FB9C}" dt="2022-01-17T18:19:49.382" v="13318"/>
          <ac:grpSpMkLst>
            <pc:docMk/>
            <pc:sldMk cId="1220539066" sldId="422"/>
            <ac:grpSpMk id="79" creationId="{3F1FBBC7-5C97-4E03-9DC4-88EB50008D38}"/>
          </ac:grpSpMkLst>
        </pc:grpChg>
        <pc:grpChg chg="add del mod">
          <ac:chgData name="Domonkos Márk" userId="5b754e74-2ec2-4aaf-b9f5-cf8f0656bdfa" providerId="ADAL" clId="{F4C2286D-0DBE-4644-A538-34A6C903FB9C}" dt="2022-01-19T19:07:07.085" v="22055" actId="478"/>
          <ac:grpSpMkLst>
            <pc:docMk/>
            <pc:sldMk cId="1220539066" sldId="422"/>
            <ac:grpSpMk id="101" creationId="{1C06489D-E97D-4909-A122-6849F40B3145}"/>
          </ac:grpSpMkLst>
        </pc:grpChg>
        <pc:grpChg chg="add del mod">
          <ac:chgData name="Domonkos Márk" userId="5b754e74-2ec2-4aaf-b9f5-cf8f0656bdfa" providerId="ADAL" clId="{F4C2286D-0DBE-4644-A538-34A6C903FB9C}" dt="2022-01-19T19:07:44.525" v="22058"/>
          <ac:grpSpMkLst>
            <pc:docMk/>
            <pc:sldMk cId="1220539066" sldId="422"/>
            <ac:grpSpMk id="129" creationId="{0ECA15BD-140E-46CB-836C-D9F328700112}"/>
          </ac:grpSpMkLst>
        </pc:grpChg>
        <pc:grpChg chg="add del mod">
          <ac:chgData name="Domonkos Márk" userId="5b754e74-2ec2-4aaf-b9f5-cf8f0656bdfa" providerId="ADAL" clId="{F4C2286D-0DBE-4644-A538-34A6C903FB9C}" dt="2022-01-19T19:07:44.525" v="22058"/>
          <ac:grpSpMkLst>
            <pc:docMk/>
            <pc:sldMk cId="1220539066" sldId="422"/>
            <ac:grpSpMk id="134" creationId="{B29F33EE-6E67-4107-850E-D0C9C303E32C}"/>
          </ac:grpSpMkLst>
        </pc:grpChg>
        <pc:grpChg chg="add del mod">
          <ac:chgData name="Domonkos Márk" userId="5b754e74-2ec2-4aaf-b9f5-cf8f0656bdfa" providerId="ADAL" clId="{F4C2286D-0DBE-4644-A538-34A6C903FB9C}" dt="2022-01-19T19:07:44.525" v="22058"/>
          <ac:grpSpMkLst>
            <pc:docMk/>
            <pc:sldMk cId="1220539066" sldId="422"/>
            <ac:grpSpMk id="151" creationId="{8A29A252-B7D7-4A18-BA1B-C99E6BF97769}"/>
          </ac:grpSpMkLst>
        </pc:grpChg>
        <pc:grpChg chg="add del mod">
          <ac:chgData name="Domonkos Márk" userId="5b754e74-2ec2-4aaf-b9f5-cf8f0656bdfa" providerId="ADAL" clId="{F4C2286D-0DBE-4644-A538-34A6C903FB9C}" dt="2022-01-19T19:07:44.525" v="22058"/>
          <ac:grpSpMkLst>
            <pc:docMk/>
            <pc:sldMk cId="1220539066" sldId="422"/>
            <ac:grpSpMk id="181" creationId="{0F44B0AE-37B4-482D-BB1E-7548C998EB17}"/>
          </ac:grpSpMkLst>
        </pc:grpChg>
        <pc:grpChg chg="add del mod">
          <ac:chgData name="Domonkos Márk" userId="5b754e74-2ec2-4aaf-b9f5-cf8f0656bdfa" providerId="ADAL" clId="{F4C2286D-0DBE-4644-A538-34A6C903FB9C}" dt="2022-01-19T19:07:44.525" v="22058"/>
          <ac:grpSpMkLst>
            <pc:docMk/>
            <pc:sldMk cId="1220539066" sldId="422"/>
            <ac:grpSpMk id="187" creationId="{6D22EB2A-739D-46DC-9997-CA5CA463F1C7}"/>
          </ac:grpSpMkLst>
        </pc:grpChg>
        <pc:grpChg chg="add del mod">
          <ac:chgData name="Domonkos Márk" userId="5b754e74-2ec2-4aaf-b9f5-cf8f0656bdfa" providerId="ADAL" clId="{F4C2286D-0DBE-4644-A538-34A6C903FB9C}" dt="2022-01-19T19:07:44.525" v="22058"/>
          <ac:grpSpMkLst>
            <pc:docMk/>
            <pc:sldMk cId="1220539066" sldId="422"/>
            <ac:grpSpMk id="192" creationId="{7A39838D-4173-421F-A742-9D8255AFC757}"/>
          </ac:grpSpMkLst>
        </pc:grpChg>
        <pc:grpChg chg="add del mod">
          <ac:chgData name="Domonkos Márk" userId="5b754e74-2ec2-4aaf-b9f5-cf8f0656bdfa" providerId="ADAL" clId="{F4C2286D-0DBE-4644-A538-34A6C903FB9C}" dt="2022-01-19T19:07:44.525" v="22058"/>
          <ac:grpSpMkLst>
            <pc:docMk/>
            <pc:sldMk cId="1220539066" sldId="422"/>
            <ac:grpSpMk id="197" creationId="{5AC624CC-0037-4121-871D-DC8F4F6EA31D}"/>
          </ac:grpSpMkLst>
        </pc:grpChg>
        <pc:grpChg chg="mod">
          <ac:chgData name="Domonkos Márk" userId="5b754e74-2ec2-4aaf-b9f5-cf8f0656bdfa" providerId="ADAL" clId="{F4C2286D-0DBE-4644-A538-34A6C903FB9C}" dt="2022-01-19T19:07:20.230" v="22057"/>
          <ac:grpSpMkLst>
            <pc:docMk/>
            <pc:sldMk cId="1220539066" sldId="422"/>
            <ac:grpSpMk id="198" creationId="{A0CAB398-F521-4829-BF9A-582FD6A0E865}"/>
          </ac:grpSpMkLst>
        </pc:grpChg>
        <pc:grpChg chg="mod">
          <ac:chgData name="Domonkos Márk" userId="5b754e74-2ec2-4aaf-b9f5-cf8f0656bdfa" providerId="ADAL" clId="{F4C2286D-0DBE-4644-A538-34A6C903FB9C}" dt="2022-01-19T19:07:20.230" v="22057"/>
          <ac:grpSpMkLst>
            <pc:docMk/>
            <pc:sldMk cId="1220539066" sldId="422"/>
            <ac:grpSpMk id="201" creationId="{0B157B5F-A5B1-4A90-A78D-8EB01E43A94F}"/>
          </ac:grpSpMkLst>
        </pc:grpChg>
        <pc:grpChg chg="mod">
          <ac:chgData name="Domonkos Márk" userId="5b754e74-2ec2-4aaf-b9f5-cf8f0656bdfa" providerId="ADAL" clId="{F4C2286D-0DBE-4644-A538-34A6C903FB9C}" dt="2022-01-19T19:07:20.230" v="22057"/>
          <ac:grpSpMkLst>
            <pc:docMk/>
            <pc:sldMk cId="1220539066" sldId="422"/>
            <ac:grpSpMk id="229" creationId="{82FDC904-A1E0-4EA0-A9E3-F8F61C964F96}"/>
          </ac:grpSpMkLst>
        </pc:grpChg>
        <pc:grpChg chg="mod">
          <ac:chgData name="Domonkos Márk" userId="5b754e74-2ec2-4aaf-b9f5-cf8f0656bdfa" providerId="ADAL" clId="{F4C2286D-0DBE-4644-A538-34A6C903FB9C}" dt="2022-01-19T19:07:20.230" v="22057"/>
          <ac:grpSpMkLst>
            <pc:docMk/>
            <pc:sldMk cId="1220539066" sldId="422"/>
            <ac:grpSpMk id="230" creationId="{22544367-66C7-42B0-9BD0-C748F0CA666F}"/>
          </ac:grpSpMkLst>
        </pc:grpChg>
        <pc:grpChg chg="mod">
          <ac:chgData name="Domonkos Márk" userId="5b754e74-2ec2-4aaf-b9f5-cf8f0656bdfa" providerId="ADAL" clId="{F4C2286D-0DBE-4644-A538-34A6C903FB9C}" dt="2022-01-19T19:07:20.230" v="22057"/>
          <ac:grpSpMkLst>
            <pc:docMk/>
            <pc:sldMk cId="1220539066" sldId="422"/>
            <ac:grpSpMk id="245" creationId="{1F6FCF6A-2BD7-4CDB-8469-471E9A802787}"/>
          </ac:grpSpMkLst>
        </pc:grpChg>
        <pc:grpChg chg="mod">
          <ac:chgData name="Domonkos Márk" userId="5b754e74-2ec2-4aaf-b9f5-cf8f0656bdfa" providerId="ADAL" clId="{F4C2286D-0DBE-4644-A538-34A6C903FB9C}" dt="2022-01-19T19:07:20.230" v="22057"/>
          <ac:grpSpMkLst>
            <pc:docMk/>
            <pc:sldMk cId="1220539066" sldId="422"/>
            <ac:grpSpMk id="268" creationId="{0431F228-CD75-4D66-BCAD-A08181704625}"/>
          </ac:grpSpMkLst>
        </pc:grpChg>
        <pc:grpChg chg="mod">
          <ac:chgData name="Domonkos Márk" userId="5b754e74-2ec2-4aaf-b9f5-cf8f0656bdfa" providerId="ADAL" clId="{F4C2286D-0DBE-4644-A538-34A6C903FB9C}" dt="2022-01-19T19:07:20.230" v="22057"/>
          <ac:grpSpMkLst>
            <pc:docMk/>
            <pc:sldMk cId="1220539066" sldId="422"/>
            <ac:grpSpMk id="269" creationId="{6B7C89DF-97FF-4EA4-8E88-3ED75096685A}"/>
          </ac:grpSpMkLst>
        </pc:grpChg>
        <pc:grpChg chg="add del mod">
          <ac:chgData name="Domonkos Márk" userId="5b754e74-2ec2-4aaf-b9f5-cf8f0656bdfa" providerId="ADAL" clId="{F4C2286D-0DBE-4644-A538-34A6C903FB9C}" dt="2022-01-19T19:07:44.525" v="22058"/>
          <ac:grpSpMkLst>
            <pc:docMk/>
            <pc:sldMk cId="1220539066" sldId="422"/>
            <ac:grpSpMk id="290" creationId="{DDAB48AB-01E8-4AD3-8813-3919C6DDA1A2}"/>
          </ac:grpSpMkLst>
        </pc:grpChg>
        <pc:grpChg chg="add mod">
          <ac:chgData name="Domonkos Márk" userId="5b754e74-2ec2-4aaf-b9f5-cf8f0656bdfa" providerId="ADAL" clId="{F4C2286D-0DBE-4644-A538-34A6C903FB9C}" dt="2022-01-19T19:49:36.862" v="22118" actId="1076"/>
          <ac:grpSpMkLst>
            <pc:docMk/>
            <pc:sldMk cId="1220539066" sldId="422"/>
            <ac:grpSpMk id="296" creationId="{081D25D2-0FF3-4304-B43A-B396C8F9E831}"/>
          </ac:grpSpMkLst>
        </pc:grpChg>
        <pc:grpChg chg="add mod">
          <ac:chgData name="Domonkos Márk" userId="5b754e74-2ec2-4aaf-b9f5-cf8f0656bdfa" providerId="ADAL" clId="{F4C2286D-0DBE-4644-A538-34A6C903FB9C}" dt="2022-01-19T19:43:09.488" v="22082" actId="1076"/>
          <ac:grpSpMkLst>
            <pc:docMk/>
            <pc:sldMk cId="1220539066" sldId="422"/>
            <ac:grpSpMk id="300" creationId="{7EB523AE-6BB8-4719-923B-87D9B15CB55D}"/>
          </ac:grpSpMkLst>
        </pc:grpChg>
        <pc:grpChg chg="add mod">
          <ac:chgData name="Domonkos Márk" userId="5b754e74-2ec2-4aaf-b9f5-cf8f0656bdfa" providerId="ADAL" clId="{F4C2286D-0DBE-4644-A538-34A6C903FB9C}" dt="2022-01-19T19:43:35.560" v="22088" actId="14100"/>
          <ac:grpSpMkLst>
            <pc:docMk/>
            <pc:sldMk cId="1220539066" sldId="422"/>
            <ac:grpSpMk id="306" creationId="{5C2DAE76-2B41-4219-91AC-4050E26B7301}"/>
          </ac:grpSpMkLst>
        </pc:grpChg>
        <pc:grpChg chg="add mod">
          <ac:chgData name="Domonkos Márk" userId="5b754e74-2ec2-4aaf-b9f5-cf8f0656bdfa" providerId="ADAL" clId="{F4C2286D-0DBE-4644-A538-34A6C903FB9C}" dt="2022-01-19T19:43:59.537" v="22093" actId="1076"/>
          <ac:grpSpMkLst>
            <pc:docMk/>
            <pc:sldMk cId="1220539066" sldId="422"/>
            <ac:grpSpMk id="311" creationId="{20BEF085-82BA-4EDF-8DC2-75E7C297F7CE}"/>
          </ac:grpSpMkLst>
        </pc:grpChg>
        <pc:graphicFrameChg chg="mod">
          <ac:chgData name="Domonkos Márk" userId="5b754e74-2ec2-4aaf-b9f5-cf8f0656bdfa" providerId="ADAL" clId="{F4C2286D-0DBE-4644-A538-34A6C903FB9C}" dt="2022-01-17T18:19:49.382" v="13318"/>
          <ac:graphicFrameMkLst>
            <pc:docMk/>
            <pc:sldMk cId="1220539066" sldId="422"/>
            <ac:graphicFrameMk id="60" creationId="{50B0AAAE-F7F0-4A79-8D6F-BCE27AAB5EE1}"/>
          </ac:graphicFrameMkLst>
        </pc:graphicFrameChg>
        <pc:graphicFrameChg chg="mod">
          <ac:chgData name="Domonkos Márk" userId="5b754e74-2ec2-4aaf-b9f5-cf8f0656bdfa" providerId="ADAL" clId="{F4C2286D-0DBE-4644-A538-34A6C903FB9C}" dt="2022-01-17T18:19:49.382" v="13318"/>
          <ac:graphicFrameMkLst>
            <pc:docMk/>
            <pc:sldMk cId="1220539066" sldId="422"/>
            <ac:graphicFrameMk id="61" creationId="{41259179-6055-43E1-BBB0-9141104C1E30}"/>
          </ac:graphicFrameMkLst>
        </pc:graphicFrameChg>
        <pc:graphicFrameChg chg="mod">
          <ac:chgData name="Domonkos Márk" userId="5b754e74-2ec2-4aaf-b9f5-cf8f0656bdfa" providerId="ADAL" clId="{F4C2286D-0DBE-4644-A538-34A6C903FB9C}" dt="2022-01-17T18:19:49.382" v="13318"/>
          <ac:graphicFrameMkLst>
            <pc:docMk/>
            <pc:sldMk cId="1220539066" sldId="422"/>
            <ac:graphicFrameMk id="62" creationId="{337A7492-ADBD-4E40-841B-D88B500DCC1D}"/>
          </ac:graphicFrameMkLst>
        </pc:graphicFrameChg>
        <pc:graphicFrameChg chg="mod">
          <ac:chgData name="Domonkos Márk" userId="5b754e74-2ec2-4aaf-b9f5-cf8f0656bdfa" providerId="ADAL" clId="{F4C2286D-0DBE-4644-A538-34A6C903FB9C}" dt="2022-01-17T18:19:49.382" v="13318"/>
          <ac:graphicFrameMkLst>
            <pc:docMk/>
            <pc:sldMk cId="1220539066" sldId="422"/>
            <ac:graphicFrameMk id="63" creationId="{A0A6EBAF-4A10-4A9B-A1BA-32E3439447CD}"/>
          </ac:graphicFrameMkLst>
        </pc:graphicFrameChg>
        <pc:graphicFrameChg chg="mod">
          <ac:chgData name="Domonkos Márk" userId="5b754e74-2ec2-4aaf-b9f5-cf8f0656bdfa" providerId="ADAL" clId="{F4C2286D-0DBE-4644-A538-34A6C903FB9C}" dt="2022-01-17T18:19:49.382" v="13318"/>
          <ac:graphicFrameMkLst>
            <pc:docMk/>
            <pc:sldMk cId="1220539066" sldId="422"/>
            <ac:graphicFrameMk id="65" creationId="{12D8620D-DE77-421B-84D8-D0FDCF0652AF}"/>
          </ac:graphicFrameMkLst>
        </pc:graphicFrameChg>
        <pc:graphicFrameChg chg="add del mod">
          <ac:chgData name="Domonkos Márk" userId="5b754e74-2ec2-4aaf-b9f5-cf8f0656bdfa" providerId="ADAL" clId="{F4C2286D-0DBE-4644-A538-34A6C903FB9C}" dt="2022-01-19T19:07:44.525" v="22058"/>
          <ac:graphicFrameMkLst>
            <pc:docMk/>
            <pc:sldMk cId="1220539066" sldId="422"/>
            <ac:graphicFrameMk id="162" creationId="{D173179D-CE43-43B7-9863-665EF7C0BB97}"/>
          </ac:graphicFrameMkLst>
        </pc:graphicFrameChg>
        <pc:graphicFrameChg chg="add del mod">
          <ac:chgData name="Domonkos Márk" userId="5b754e74-2ec2-4aaf-b9f5-cf8f0656bdfa" providerId="ADAL" clId="{F4C2286D-0DBE-4644-A538-34A6C903FB9C}" dt="2022-01-19T19:07:44.525" v="22058"/>
          <ac:graphicFrameMkLst>
            <pc:docMk/>
            <pc:sldMk cId="1220539066" sldId="422"/>
            <ac:graphicFrameMk id="163" creationId="{410A9416-91F4-4C30-AD8B-B7071B652492}"/>
          </ac:graphicFrameMkLst>
        </pc:graphicFrameChg>
        <pc:graphicFrameChg chg="add del mod">
          <ac:chgData name="Domonkos Márk" userId="5b754e74-2ec2-4aaf-b9f5-cf8f0656bdfa" providerId="ADAL" clId="{F4C2286D-0DBE-4644-A538-34A6C903FB9C}" dt="2022-01-19T19:07:44.525" v="22058"/>
          <ac:graphicFrameMkLst>
            <pc:docMk/>
            <pc:sldMk cId="1220539066" sldId="422"/>
            <ac:graphicFrameMk id="164" creationId="{2B6E249E-E750-47EE-9932-4652AAD61EEF}"/>
          </ac:graphicFrameMkLst>
        </pc:graphicFrameChg>
        <pc:graphicFrameChg chg="add del mod">
          <ac:chgData name="Domonkos Márk" userId="5b754e74-2ec2-4aaf-b9f5-cf8f0656bdfa" providerId="ADAL" clId="{F4C2286D-0DBE-4644-A538-34A6C903FB9C}" dt="2022-01-19T19:07:44.525" v="22058"/>
          <ac:graphicFrameMkLst>
            <pc:docMk/>
            <pc:sldMk cId="1220539066" sldId="422"/>
            <ac:graphicFrameMk id="165" creationId="{D60842EF-14EC-4862-BE0B-21E408FD8695}"/>
          </ac:graphicFrameMkLst>
        </pc:graphicFrameChg>
        <pc:graphicFrameChg chg="add del mod">
          <ac:chgData name="Domonkos Márk" userId="5b754e74-2ec2-4aaf-b9f5-cf8f0656bdfa" providerId="ADAL" clId="{F4C2286D-0DBE-4644-A538-34A6C903FB9C}" dt="2022-01-19T19:07:44.525" v="22058"/>
          <ac:graphicFrameMkLst>
            <pc:docMk/>
            <pc:sldMk cId="1220539066" sldId="422"/>
            <ac:graphicFrameMk id="167" creationId="{B720BEAD-D0A2-40F4-948B-B499D7DFDB72}"/>
          </ac:graphicFrameMkLst>
        </pc:graphicFrameChg>
        <pc:graphicFrameChg chg="mod">
          <ac:chgData name="Domonkos Márk" userId="5b754e74-2ec2-4aaf-b9f5-cf8f0656bdfa" providerId="ADAL" clId="{F4C2286D-0DBE-4644-A538-34A6C903FB9C}" dt="2022-01-19T19:07:20.230" v="22057"/>
          <ac:graphicFrameMkLst>
            <pc:docMk/>
            <pc:sldMk cId="1220539066" sldId="422"/>
            <ac:graphicFrameMk id="250" creationId="{619245F4-5226-4413-9277-7F067185A715}"/>
          </ac:graphicFrameMkLst>
        </pc:graphicFrameChg>
        <pc:graphicFrameChg chg="mod">
          <ac:chgData name="Domonkos Márk" userId="5b754e74-2ec2-4aaf-b9f5-cf8f0656bdfa" providerId="ADAL" clId="{F4C2286D-0DBE-4644-A538-34A6C903FB9C}" dt="2022-01-19T19:07:20.230" v="22057"/>
          <ac:graphicFrameMkLst>
            <pc:docMk/>
            <pc:sldMk cId="1220539066" sldId="422"/>
            <ac:graphicFrameMk id="251" creationId="{90C65BD7-C47C-41FE-B0E4-E16E1BDC1118}"/>
          </ac:graphicFrameMkLst>
        </pc:graphicFrameChg>
        <pc:graphicFrameChg chg="mod">
          <ac:chgData name="Domonkos Márk" userId="5b754e74-2ec2-4aaf-b9f5-cf8f0656bdfa" providerId="ADAL" clId="{F4C2286D-0DBE-4644-A538-34A6C903FB9C}" dt="2022-01-19T19:07:20.230" v="22057"/>
          <ac:graphicFrameMkLst>
            <pc:docMk/>
            <pc:sldMk cId="1220539066" sldId="422"/>
            <ac:graphicFrameMk id="252" creationId="{0AB3A356-BC58-464C-82EA-B82836E10888}"/>
          </ac:graphicFrameMkLst>
        </pc:graphicFrameChg>
        <pc:graphicFrameChg chg="mod">
          <ac:chgData name="Domonkos Márk" userId="5b754e74-2ec2-4aaf-b9f5-cf8f0656bdfa" providerId="ADAL" clId="{F4C2286D-0DBE-4644-A538-34A6C903FB9C}" dt="2022-01-19T19:07:20.230" v="22057"/>
          <ac:graphicFrameMkLst>
            <pc:docMk/>
            <pc:sldMk cId="1220539066" sldId="422"/>
            <ac:graphicFrameMk id="253" creationId="{0884D1FF-1E73-43B6-8F30-331AA573853F}"/>
          </ac:graphicFrameMkLst>
        </pc:graphicFrameChg>
        <pc:graphicFrameChg chg="mod">
          <ac:chgData name="Domonkos Márk" userId="5b754e74-2ec2-4aaf-b9f5-cf8f0656bdfa" providerId="ADAL" clId="{F4C2286D-0DBE-4644-A538-34A6C903FB9C}" dt="2022-01-19T19:07:20.230" v="22057"/>
          <ac:graphicFrameMkLst>
            <pc:docMk/>
            <pc:sldMk cId="1220539066" sldId="422"/>
            <ac:graphicFrameMk id="255" creationId="{F938106B-EB82-4F07-A248-97E58642D45F}"/>
          </ac:graphicFrameMkLst>
        </pc:graphicFrameChg>
        <pc:picChg chg="mod">
          <ac:chgData name="Domonkos Márk" userId="5b754e74-2ec2-4aaf-b9f5-cf8f0656bdfa" providerId="ADAL" clId="{F4C2286D-0DBE-4644-A538-34A6C903FB9C}" dt="2022-01-17T18:21:16.243" v="13367"/>
          <ac:picMkLst>
            <pc:docMk/>
            <pc:sldMk cId="1220539066" sldId="422"/>
            <ac:picMk id="102" creationId="{2E9F643E-C0CF-479D-901E-C5A66A61096F}"/>
          </ac:picMkLst>
        </pc:picChg>
        <pc:picChg chg="mod">
          <ac:chgData name="Domonkos Márk" userId="5b754e74-2ec2-4aaf-b9f5-cf8f0656bdfa" providerId="ADAL" clId="{F4C2286D-0DBE-4644-A538-34A6C903FB9C}" dt="2022-01-19T19:07:20.230" v="22057"/>
          <ac:picMkLst>
            <pc:docMk/>
            <pc:sldMk cId="1220539066" sldId="422"/>
            <ac:picMk id="291" creationId="{08E61759-6D86-4D68-A475-D53C5998E417}"/>
          </ac:picMkLst>
        </pc:picChg>
        <pc:picChg chg="add mod">
          <ac:chgData name="Domonkos Márk" userId="5b754e74-2ec2-4aaf-b9f5-cf8f0656bdfa" providerId="ADAL" clId="{F4C2286D-0DBE-4644-A538-34A6C903FB9C}" dt="2022-01-19T19:09:42.499" v="22068" actId="1076"/>
          <ac:picMkLst>
            <pc:docMk/>
            <pc:sldMk cId="1220539066" sldId="422"/>
            <ac:picMk id="295" creationId="{09262D2E-28B8-4EB6-9DA7-5741F9421B40}"/>
          </ac:picMkLst>
        </pc:picChg>
        <pc:picChg chg="mod">
          <ac:chgData name="Domonkos Márk" userId="5b754e74-2ec2-4aaf-b9f5-cf8f0656bdfa" providerId="ADAL" clId="{F4C2286D-0DBE-4644-A538-34A6C903FB9C}" dt="2022-01-19T19:09:17.722" v="22063"/>
          <ac:picMkLst>
            <pc:docMk/>
            <pc:sldMk cId="1220539066" sldId="422"/>
            <ac:picMk id="297" creationId="{C8C481C7-C1C7-4643-ADA9-926225D92E9F}"/>
          </ac:picMkLst>
        </pc:picChg>
        <pc:picChg chg="add del mod">
          <ac:chgData name="Domonkos Márk" userId="5b754e74-2ec2-4aaf-b9f5-cf8f0656bdfa" providerId="ADAL" clId="{F4C2286D-0DBE-4644-A538-34A6C903FB9C}" dt="2022-01-19T19:44:28.213" v="22095" actId="478"/>
          <ac:picMkLst>
            <pc:docMk/>
            <pc:sldMk cId="1220539066" sldId="422"/>
            <ac:picMk id="315" creationId="{7ED4E3BA-EEE7-45DA-964D-4E3A48463260}"/>
          </ac:picMkLst>
        </pc:picChg>
        <pc:picChg chg="add mod">
          <ac:chgData name="Domonkos Márk" userId="5b754e74-2ec2-4aaf-b9f5-cf8f0656bdfa" providerId="ADAL" clId="{F4C2286D-0DBE-4644-A538-34A6C903FB9C}" dt="2022-01-19T19:45:35.287" v="22104" actId="14100"/>
          <ac:picMkLst>
            <pc:docMk/>
            <pc:sldMk cId="1220539066" sldId="422"/>
            <ac:picMk id="317" creationId="{6113850E-460C-46E1-ABF2-CC27A60E8A6B}"/>
          </ac:picMkLst>
        </pc:picChg>
        <pc:cxnChg chg="mod">
          <ac:chgData name="Domonkos Márk" userId="5b754e74-2ec2-4aaf-b9f5-cf8f0656bdfa" providerId="ADAL" clId="{F4C2286D-0DBE-4644-A538-34A6C903FB9C}" dt="2022-01-19T19:07:07.085" v="22055" actId="478"/>
          <ac:cxnSpMkLst>
            <pc:docMk/>
            <pc:sldMk cId="1220539066" sldId="422"/>
            <ac:cxnSpMk id="12" creationId="{A88C1E03-CB63-464E-B622-4B808B436472}"/>
          </ac:cxnSpMkLst>
        </pc:cxnChg>
        <pc:cxnChg chg="mod">
          <ac:chgData name="Domonkos Márk" userId="5b754e74-2ec2-4aaf-b9f5-cf8f0656bdfa" providerId="ADAL" clId="{F4C2286D-0DBE-4644-A538-34A6C903FB9C}" dt="2022-01-19T19:07:07.085" v="22055" actId="478"/>
          <ac:cxnSpMkLst>
            <pc:docMk/>
            <pc:sldMk cId="1220539066" sldId="422"/>
            <ac:cxnSpMk id="13" creationId="{1B1CC0A2-E5E9-4149-B7E3-22DB429B46AE}"/>
          </ac:cxnSpMkLst>
        </pc:cxnChg>
        <pc:cxnChg chg="mod">
          <ac:chgData name="Domonkos Márk" userId="5b754e74-2ec2-4aaf-b9f5-cf8f0656bdfa" providerId="ADAL" clId="{F4C2286D-0DBE-4644-A538-34A6C903FB9C}" dt="2022-01-19T19:07:07.085" v="22055" actId="478"/>
          <ac:cxnSpMkLst>
            <pc:docMk/>
            <pc:sldMk cId="1220539066" sldId="422"/>
            <ac:cxnSpMk id="18" creationId="{946B173E-06AF-46BE-AA60-521E9F4915F4}"/>
          </ac:cxnSpMkLst>
        </pc:cxnChg>
        <pc:cxnChg chg="mod">
          <ac:chgData name="Domonkos Márk" userId="5b754e74-2ec2-4aaf-b9f5-cf8f0656bdfa" providerId="ADAL" clId="{F4C2286D-0DBE-4644-A538-34A6C903FB9C}" dt="2022-01-19T19:07:07.085" v="22055" actId="478"/>
          <ac:cxnSpMkLst>
            <pc:docMk/>
            <pc:sldMk cId="1220539066" sldId="422"/>
            <ac:cxnSpMk id="19" creationId="{825B2745-29B3-4230-8D04-D05BD3D08B76}"/>
          </ac:cxnSpMkLst>
        </pc:cxnChg>
        <pc:cxnChg chg="mod">
          <ac:chgData name="Domonkos Márk" userId="5b754e74-2ec2-4aaf-b9f5-cf8f0656bdfa" providerId="ADAL" clId="{F4C2286D-0DBE-4644-A538-34A6C903FB9C}" dt="2022-01-19T19:07:07.085" v="22055" actId="478"/>
          <ac:cxnSpMkLst>
            <pc:docMk/>
            <pc:sldMk cId="1220539066" sldId="422"/>
            <ac:cxnSpMk id="20" creationId="{7AD6DD91-A23A-466A-89CA-A42C3105BE85}"/>
          </ac:cxnSpMkLst>
        </pc:cxnChg>
        <pc:cxnChg chg="mod">
          <ac:chgData name="Domonkos Márk" userId="5b754e74-2ec2-4aaf-b9f5-cf8f0656bdfa" providerId="ADAL" clId="{F4C2286D-0DBE-4644-A538-34A6C903FB9C}" dt="2022-01-19T19:07:07.085" v="22055" actId="478"/>
          <ac:cxnSpMkLst>
            <pc:docMk/>
            <pc:sldMk cId="1220539066" sldId="422"/>
            <ac:cxnSpMk id="21" creationId="{A1167877-AE75-4AF4-A99B-D7C06DBAD3C3}"/>
          </ac:cxnSpMkLst>
        </pc:cxnChg>
        <pc:cxnChg chg="mod">
          <ac:chgData name="Domonkos Márk" userId="5b754e74-2ec2-4aaf-b9f5-cf8f0656bdfa" providerId="ADAL" clId="{F4C2286D-0DBE-4644-A538-34A6C903FB9C}" dt="2022-01-19T19:07:07.085" v="22055" actId="478"/>
          <ac:cxnSpMkLst>
            <pc:docMk/>
            <pc:sldMk cId="1220539066" sldId="422"/>
            <ac:cxnSpMk id="22" creationId="{510A8B6C-3616-4D71-B6F2-E61E92AECA82}"/>
          </ac:cxnSpMkLst>
        </pc:cxnChg>
        <pc:cxnChg chg="mod">
          <ac:chgData name="Domonkos Márk" userId="5b754e74-2ec2-4aaf-b9f5-cf8f0656bdfa" providerId="ADAL" clId="{F4C2286D-0DBE-4644-A538-34A6C903FB9C}" dt="2022-01-19T19:07:07.085" v="22055" actId="478"/>
          <ac:cxnSpMkLst>
            <pc:docMk/>
            <pc:sldMk cId="1220539066" sldId="422"/>
            <ac:cxnSpMk id="23" creationId="{382C086A-530B-47BF-B916-0FF436DED5E0}"/>
          </ac:cxnSpMkLst>
        </pc:cxnChg>
        <pc:cxnChg chg="mod">
          <ac:chgData name="Domonkos Márk" userId="5b754e74-2ec2-4aaf-b9f5-cf8f0656bdfa" providerId="ADAL" clId="{F4C2286D-0DBE-4644-A538-34A6C903FB9C}" dt="2022-01-19T19:07:07.085" v="22055" actId="478"/>
          <ac:cxnSpMkLst>
            <pc:docMk/>
            <pc:sldMk cId="1220539066" sldId="422"/>
            <ac:cxnSpMk id="24" creationId="{03F9815C-DB71-4944-B8D5-FF0BDCAEB043}"/>
          </ac:cxnSpMkLst>
        </pc:cxnChg>
        <pc:cxnChg chg="mod">
          <ac:chgData name="Domonkos Márk" userId="5b754e74-2ec2-4aaf-b9f5-cf8f0656bdfa" providerId="ADAL" clId="{F4C2286D-0DBE-4644-A538-34A6C903FB9C}" dt="2022-01-19T19:07:07.085" v="22055" actId="478"/>
          <ac:cxnSpMkLst>
            <pc:docMk/>
            <pc:sldMk cId="1220539066" sldId="422"/>
            <ac:cxnSpMk id="25" creationId="{07B68633-3D3E-429F-BA7A-83F599A042EA}"/>
          </ac:cxnSpMkLst>
        </pc:cxnChg>
        <pc:cxnChg chg="mod">
          <ac:chgData name="Domonkos Márk" userId="5b754e74-2ec2-4aaf-b9f5-cf8f0656bdfa" providerId="ADAL" clId="{F4C2286D-0DBE-4644-A538-34A6C903FB9C}" dt="2022-01-19T19:07:07.085" v="22055" actId="478"/>
          <ac:cxnSpMkLst>
            <pc:docMk/>
            <pc:sldMk cId="1220539066" sldId="422"/>
            <ac:cxnSpMk id="26" creationId="{575A5467-C5C6-43B3-AC25-D373CA2F96B2}"/>
          </ac:cxnSpMkLst>
        </pc:cxnChg>
        <pc:cxnChg chg="mod">
          <ac:chgData name="Domonkos Márk" userId="5b754e74-2ec2-4aaf-b9f5-cf8f0656bdfa" providerId="ADAL" clId="{F4C2286D-0DBE-4644-A538-34A6C903FB9C}" dt="2022-01-19T19:07:07.085" v="22055" actId="478"/>
          <ac:cxnSpMkLst>
            <pc:docMk/>
            <pc:sldMk cId="1220539066" sldId="422"/>
            <ac:cxnSpMk id="27" creationId="{E99AA504-F15B-40CE-9C1C-65F4C64DEDB4}"/>
          </ac:cxnSpMkLst>
        </pc:cxnChg>
        <pc:cxnChg chg="mod">
          <ac:chgData name="Domonkos Márk" userId="5b754e74-2ec2-4aaf-b9f5-cf8f0656bdfa" providerId="ADAL" clId="{F4C2286D-0DBE-4644-A538-34A6C903FB9C}" dt="2022-01-19T19:07:07.085" v="22055" actId="478"/>
          <ac:cxnSpMkLst>
            <pc:docMk/>
            <pc:sldMk cId="1220539066" sldId="422"/>
            <ac:cxnSpMk id="28" creationId="{7ABF08B2-7FCB-4749-9AFE-95D8AE2A4BEA}"/>
          </ac:cxnSpMkLst>
        </pc:cxnChg>
        <pc:cxnChg chg="mod">
          <ac:chgData name="Domonkos Márk" userId="5b754e74-2ec2-4aaf-b9f5-cf8f0656bdfa" providerId="ADAL" clId="{F4C2286D-0DBE-4644-A538-34A6C903FB9C}" dt="2022-01-19T19:07:07.085" v="22055" actId="478"/>
          <ac:cxnSpMkLst>
            <pc:docMk/>
            <pc:sldMk cId="1220539066" sldId="422"/>
            <ac:cxnSpMk id="29" creationId="{73E01D54-AE75-436D-A2F5-F993F30ED7C5}"/>
          </ac:cxnSpMkLst>
        </pc:cxnChg>
        <pc:cxnChg chg="mod">
          <ac:chgData name="Domonkos Márk" userId="5b754e74-2ec2-4aaf-b9f5-cf8f0656bdfa" providerId="ADAL" clId="{F4C2286D-0DBE-4644-A538-34A6C903FB9C}" dt="2022-01-19T19:07:07.085" v="22055" actId="478"/>
          <ac:cxnSpMkLst>
            <pc:docMk/>
            <pc:sldMk cId="1220539066" sldId="422"/>
            <ac:cxnSpMk id="30" creationId="{33AE80AA-E76B-4F28-A61B-A39AC3737D55}"/>
          </ac:cxnSpMkLst>
        </pc:cxnChg>
        <pc:cxnChg chg="mod">
          <ac:chgData name="Domonkos Márk" userId="5b754e74-2ec2-4aaf-b9f5-cf8f0656bdfa" providerId="ADAL" clId="{F4C2286D-0DBE-4644-A538-34A6C903FB9C}" dt="2022-01-19T19:07:07.085" v="22055" actId="478"/>
          <ac:cxnSpMkLst>
            <pc:docMk/>
            <pc:sldMk cId="1220539066" sldId="422"/>
            <ac:cxnSpMk id="31" creationId="{3C12EAD0-9A77-49A1-B155-FE22A0E4F1F6}"/>
          </ac:cxnSpMkLst>
        </pc:cxnChg>
        <pc:cxnChg chg="mod">
          <ac:chgData name="Domonkos Márk" userId="5b754e74-2ec2-4aaf-b9f5-cf8f0656bdfa" providerId="ADAL" clId="{F4C2286D-0DBE-4644-A538-34A6C903FB9C}" dt="2022-01-19T19:07:07.085" v="22055" actId="478"/>
          <ac:cxnSpMkLst>
            <pc:docMk/>
            <pc:sldMk cId="1220539066" sldId="422"/>
            <ac:cxnSpMk id="32" creationId="{3FC156E9-1EB7-4CB9-B717-007AF70079BA}"/>
          </ac:cxnSpMkLst>
        </pc:cxnChg>
        <pc:cxnChg chg="mod">
          <ac:chgData name="Domonkos Márk" userId="5b754e74-2ec2-4aaf-b9f5-cf8f0656bdfa" providerId="ADAL" clId="{F4C2286D-0DBE-4644-A538-34A6C903FB9C}" dt="2022-01-19T19:07:07.085" v="22055" actId="478"/>
          <ac:cxnSpMkLst>
            <pc:docMk/>
            <pc:sldMk cId="1220539066" sldId="422"/>
            <ac:cxnSpMk id="33" creationId="{69DEA16D-0B6F-4017-B5EA-6A4D5B6BF9E4}"/>
          </ac:cxnSpMkLst>
        </pc:cxnChg>
        <pc:cxnChg chg="mod">
          <ac:chgData name="Domonkos Márk" userId="5b754e74-2ec2-4aaf-b9f5-cf8f0656bdfa" providerId="ADAL" clId="{F4C2286D-0DBE-4644-A538-34A6C903FB9C}" dt="2022-01-19T19:07:07.085" v="22055" actId="478"/>
          <ac:cxnSpMkLst>
            <pc:docMk/>
            <pc:sldMk cId="1220539066" sldId="422"/>
            <ac:cxnSpMk id="34" creationId="{B96920A1-A977-4353-B459-01D957714B2A}"/>
          </ac:cxnSpMkLst>
        </pc:cxnChg>
        <pc:cxnChg chg="mod">
          <ac:chgData name="Domonkos Márk" userId="5b754e74-2ec2-4aaf-b9f5-cf8f0656bdfa" providerId="ADAL" clId="{F4C2286D-0DBE-4644-A538-34A6C903FB9C}" dt="2022-01-19T19:07:07.085" v="22055" actId="478"/>
          <ac:cxnSpMkLst>
            <pc:docMk/>
            <pc:sldMk cId="1220539066" sldId="422"/>
            <ac:cxnSpMk id="35" creationId="{E2F6A6AF-EAD2-4CFA-B7C4-574F5145F3A4}"/>
          </ac:cxnSpMkLst>
        </pc:cxnChg>
        <pc:cxnChg chg="mod">
          <ac:chgData name="Domonkos Márk" userId="5b754e74-2ec2-4aaf-b9f5-cf8f0656bdfa" providerId="ADAL" clId="{F4C2286D-0DBE-4644-A538-34A6C903FB9C}" dt="2022-01-19T19:07:07.085" v="22055" actId="478"/>
          <ac:cxnSpMkLst>
            <pc:docMk/>
            <pc:sldMk cId="1220539066" sldId="422"/>
            <ac:cxnSpMk id="36" creationId="{F460338A-BE9A-4E19-8CC8-CEF9347C511B}"/>
          </ac:cxnSpMkLst>
        </pc:cxnChg>
        <pc:cxnChg chg="mod">
          <ac:chgData name="Domonkos Márk" userId="5b754e74-2ec2-4aaf-b9f5-cf8f0656bdfa" providerId="ADAL" clId="{F4C2286D-0DBE-4644-A538-34A6C903FB9C}" dt="2022-01-19T19:07:07.085" v="22055" actId="478"/>
          <ac:cxnSpMkLst>
            <pc:docMk/>
            <pc:sldMk cId="1220539066" sldId="422"/>
            <ac:cxnSpMk id="37" creationId="{D1149ECD-3A60-45DE-9CBC-19A43A8D6C91}"/>
          </ac:cxnSpMkLst>
        </pc:cxnChg>
        <pc:cxnChg chg="mod">
          <ac:chgData name="Domonkos Márk" userId="5b754e74-2ec2-4aaf-b9f5-cf8f0656bdfa" providerId="ADAL" clId="{F4C2286D-0DBE-4644-A538-34A6C903FB9C}" dt="2022-01-19T19:07:07.085" v="22055" actId="478"/>
          <ac:cxnSpMkLst>
            <pc:docMk/>
            <pc:sldMk cId="1220539066" sldId="422"/>
            <ac:cxnSpMk id="38" creationId="{32F0E3DF-042F-4EFE-AC18-A00DA821ADC7}"/>
          </ac:cxnSpMkLst>
        </pc:cxnChg>
        <pc:cxnChg chg="mod">
          <ac:chgData name="Domonkos Márk" userId="5b754e74-2ec2-4aaf-b9f5-cf8f0656bdfa" providerId="ADAL" clId="{F4C2286D-0DBE-4644-A538-34A6C903FB9C}" dt="2022-01-19T19:07:07.085" v="22055" actId="478"/>
          <ac:cxnSpMkLst>
            <pc:docMk/>
            <pc:sldMk cId="1220539066" sldId="422"/>
            <ac:cxnSpMk id="41" creationId="{EBB2ACB0-D2AE-4FB6-A75B-209CB3125467}"/>
          </ac:cxnSpMkLst>
        </pc:cxnChg>
        <pc:cxnChg chg="mod">
          <ac:chgData name="Domonkos Márk" userId="5b754e74-2ec2-4aaf-b9f5-cf8f0656bdfa" providerId="ADAL" clId="{F4C2286D-0DBE-4644-A538-34A6C903FB9C}" dt="2022-01-19T19:07:07.085" v="22055" actId="478"/>
          <ac:cxnSpMkLst>
            <pc:docMk/>
            <pc:sldMk cId="1220539066" sldId="422"/>
            <ac:cxnSpMk id="42" creationId="{040C3833-59BB-40EF-AD1E-40249C26EA61}"/>
          </ac:cxnSpMkLst>
        </pc:cxnChg>
        <pc:cxnChg chg="mod">
          <ac:chgData name="Domonkos Márk" userId="5b754e74-2ec2-4aaf-b9f5-cf8f0656bdfa" providerId="ADAL" clId="{F4C2286D-0DBE-4644-A538-34A6C903FB9C}" dt="2022-01-19T19:07:07.085" v="22055" actId="478"/>
          <ac:cxnSpMkLst>
            <pc:docMk/>
            <pc:sldMk cId="1220539066" sldId="422"/>
            <ac:cxnSpMk id="43" creationId="{E4E89832-DF5B-4498-BF4F-9FF534A98338}"/>
          </ac:cxnSpMkLst>
        </pc:cxnChg>
        <pc:cxnChg chg="mod">
          <ac:chgData name="Domonkos Márk" userId="5b754e74-2ec2-4aaf-b9f5-cf8f0656bdfa" providerId="ADAL" clId="{F4C2286D-0DBE-4644-A538-34A6C903FB9C}" dt="2022-01-19T19:07:07.085" v="22055" actId="478"/>
          <ac:cxnSpMkLst>
            <pc:docMk/>
            <pc:sldMk cId="1220539066" sldId="422"/>
            <ac:cxnSpMk id="44" creationId="{5B848A2F-7ABB-40D2-8CEA-35B5E78D9C38}"/>
          </ac:cxnSpMkLst>
        </pc:cxnChg>
        <pc:cxnChg chg="mod">
          <ac:chgData name="Domonkos Márk" userId="5b754e74-2ec2-4aaf-b9f5-cf8f0656bdfa" providerId="ADAL" clId="{F4C2286D-0DBE-4644-A538-34A6C903FB9C}" dt="2022-01-19T19:07:07.085" v="22055" actId="478"/>
          <ac:cxnSpMkLst>
            <pc:docMk/>
            <pc:sldMk cId="1220539066" sldId="422"/>
            <ac:cxnSpMk id="45" creationId="{EE3AB56A-4F64-41F2-A852-9DD89CF962CF}"/>
          </ac:cxnSpMkLst>
        </pc:cxnChg>
        <pc:cxnChg chg="mod">
          <ac:chgData name="Domonkos Márk" userId="5b754e74-2ec2-4aaf-b9f5-cf8f0656bdfa" providerId="ADAL" clId="{F4C2286D-0DBE-4644-A538-34A6C903FB9C}" dt="2022-01-19T19:07:07.085" v="22055" actId="478"/>
          <ac:cxnSpMkLst>
            <pc:docMk/>
            <pc:sldMk cId="1220539066" sldId="422"/>
            <ac:cxnSpMk id="46" creationId="{97FB8A04-D495-4761-94B0-83B333F6E818}"/>
          </ac:cxnSpMkLst>
        </pc:cxnChg>
        <pc:cxnChg chg="mod">
          <ac:chgData name="Domonkos Márk" userId="5b754e74-2ec2-4aaf-b9f5-cf8f0656bdfa" providerId="ADAL" clId="{F4C2286D-0DBE-4644-A538-34A6C903FB9C}" dt="2022-01-19T19:07:07.085" v="22055" actId="478"/>
          <ac:cxnSpMkLst>
            <pc:docMk/>
            <pc:sldMk cId="1220539066" sldId="422"/>
            <ac:cxnSpMk id="47" creationId="{68B5703B-C8CC-475E-8FBA-630CE2FD4E70}"/>
          </ac:cxnSpMkLst>
        </pc:cxnChg>
        <pc:cxnChg chg="mod">
          <ac:chgData name="Domonkos Márk" userId="5b754e74-2ec2-4aaf-b9f5-cf8f0656bdfa" providerId="ADAL" clId="{F4C2286D-0DBE-4644-A538-34A6C903FB9C}" dt="2022-01-19T19:07:07.085" v="22055" actId="478"/>
          <ac:cxnSpMkLst>
            <pc:docMk/>
            <pc:sldMk cId="1220539066" sldId="422"/>
            <ac:cxnSpMk id="48" creationId="{DA732070-CD0A-4399-B446-794C2963C4E0}"/>
          </ac:cxnSpMkLst>
        </pc:cxnChg>
        <pc:cxnChg chg="mod">
          <ac:chgData name="Domonkos Márk" userId="5b754e74-2ec2-4aaf-b9f5-cf8f0656bdfa" providerId="ADAL" clId="{F4C2286D-0DBE-4644-A538-34A6C903FB9C}" dt="2022-01-19T19:07:07.085" v="22055" actId="478"/>
          <ac:cxnSpMkLst>
            <pc:docMk/>
            <pc:sldMk cId="1220539066" sldId="422"/>
            <ac:cxnSpMk id="49" creationId="{2E3C8E72-1CE8-450C-B324-DFC1BF8E997C}"/>
          </ac:cxnSpMkLst>
        </pc:cxnChg>
        <pc:cxnChg chg="mod">
          <ac:chgData name="Domonkos Márk" userId="5b754e74-2ec2-4aaf-b9f5-cf8f0656bdfa" providerId="ADAL" clId="{F4C2286D-0DBE-4644-A538-34A6C903FB9C}" dt="2022-01-19T19:07:07.085" v="22055" actId="478"/>
          <ac:cxnSpMkLst>
            <pc:docMk/>
            <pc:sldMk cId="1220539066" sldId="422"/>
            <ac:cxnSpMk id="50" creationId="{BF7A8328-8383-4BCE-AD84-D231E5ABD0FC}"/>
          </ac:cxnSpMkLst>
        </pc:cxnChg>
        <pc:cxnChg chg="mod">
          <ac:chgData name="Domonkos Márk" userId="5b754e74-2ec2-4aaf-b9f5-cf8f0656bdfa" providerId="ADAL" clId="{F4C2286D-0DBE-4644-A538-34A6C903FB9C}" dt="2022-01-19T19:07:07.085" v="22055" actId="478"/>
          <ac:cxnSpMkLst>
            <pc:docMk/>
            <pc:sldMk cId="1220539066" sldId="422"/>
            <ac:cxnSpMk id="51" creationId="{F1A077AC-F4BF-469A-840C-E623C8B0D219}"/>
          </ac:cxnSpMkLst>
        </pc:cxnChg>
        <pc:cxnChg chg="mod">
          <ac:chgData name="Domonkos Márk" userId="5b754e74-2ec2-4aaf-b9f5-cf8f0656bdfa" providerId="ADAL" clId="{F4C2286D-0DBE-4644-A538-34A6C903FB9C}" dt="2022-01-19T19:07:07.085" v="22055" actId="478"/>
          <ac:cxnSpMkLst>
            <pc:docMk/>
            <pc:sldMk cId="1220539066" sldId="422"/>
            <ac:cxnSpMk id="52" creationId="{5E4A69D8-5AE6-4C34-9880-1778B3B4778E}"/>
          </ac:cxnSpMkLst>
        </pc:cxnChg>
        <pc:cxnChg chg="mod">
          <ac:chgData name="Domonkos Márk" userId="5b754e74-2ec2-4aaf-b9f5-cf8f0656bdfa" providerId="ADAL" clId="{F4C2286D-0DBE-4644-A538-34A6C903FB9C}" dt="2022-01-19T19:07:07.085" v="22055" actId="478"/>
          <ac:cxnSpMkLst>
            <pc:docMk/>
            <pc:sldMk cId="1220539066" sldId="422"/>
            <ac:cxnSpMk id="53" creationId="{07F3BCC5-D11D-41C4-A1A3-3A6004C80C50}"/>
          </ac:cxnSpMkLst>
        </pc:cxnChg>
        <pc:cxnChg chg="mod">
          <ac:chgData name="Domonkos Márk" userId="5b754e74-2ec2-4aaf-b9f5-cf8f0656bdfa" providerId="ADAL" clId="{F4C2286D-0DBE-4644-A538-34A6C903FB9C}" dt="2022-01-19T19:07:07.085" v="22055" actId="478"/>
          <ac:cxnSpMkLst>
            <pc:docMk/>
            <pc:sldMk cId="1220539066" sldId="422"/>
            <ac:cxnSpMk id="66" creationId="{4ADCA3D6-94BA-4543-9F6C-C5AF04CA8AD2}"/>
          </ac:cxnSpMkLst>
        </pc:cxnChg>
        <pc:cxnChg chg="mod">
          <ac:chgData name="Domonkos Márk" userId="5b754e74-2ec2-4aaf-b9f5-cf8f0656bdfa" providerId="ADAL" clId="{F4C2286D-0DBE-4644-A538-34A6C903FB9C}" dt="2022-01-19T19:07:07.085" v="22055" actId="478"/>
          <ac:cxnSpMkLst>
            <pc:docMk/>
            <pc:sldMk cId="1220539066" sldId="422"/>
            <ac:cxnSpMk id="67" creationId="{D16AE1F9-D98A-4DFE-B59B-3052C24C14F4}"/>
          </ac:cxnSpMkLst>
        </pc:cxnChg>
        <pc:cxnChg chg="mod">
          <ac:chgData name="Domonkos Márk" userId="5b754e74-2ec2-4aaf-b9f5-cf8f0656bdfa" providerId="ADAL" clId="{F4C2286D-0DBE-4644-A538-34A6C903FB9C}" dt="2022-01-19T19:07:07.085" v="22055" actId="478"/>
          <ac:cxnSpMkLst>
            <pc:docMk/>
            <pc:sldMk cId="1220539066" sldId="422"/>
            <ac:cxnSpMk id="68" creationId="{19467CD7-F5D2-4628-8D29-1F0FE7E71457}"/>
          </ac:cxnSpMkLst>
        </pc:cxnChg>
        <pc:cxnChg chg="mod">
          <ac:chgData name="Domonkos Márk" userId="5b754e74-2ec2-4aaf-b9f5-cf8f0656bdfa" providerId="ADAL" clId="{F4C2286D-0DBE-4644-A538-34A6C903FB9C}" dt="2022-01-19T19:07:07.085" v="22055" actId="478"/>
          <ac:cxnSpMkLst>
            <pc:docMk/>
            <pc:sldMk cId="1220539066" sldId="422"/>
            <ac:cxnSpMk id="69" creationId="{37D2AE4C-DFB1-4B49-8785-4901DF906D55}"/>
          </ac:cxnSpMkLst>
        </pc:cxnChg>
        <pc:cxnChg chg="mod">
          <ac:chgData name="Domonkos Márk" userId="5b754e74-2ec2-4aaf-b9f5-cf8f0656bdfa" providerId="ADAL" clId="{F4C2286D-0DBE-4644-A538-34A6C903FB9C}" dt="2022-01-19T19:07:07.085" v="22055" actId="478"/>
          <ac:cxnSpMkLst>
            <pc:docMk/>
            <pc:sldMk cId="1220539066" sldId="422"/>
            <ac:cxnSpMk id="70" creationId="{07BDFF19-C09A-48BB-8162-EF2D9DC5B4C0}"/>
          </ac:cxnSpMkLst>
        </pc:cxnChg>
        <pc:cxnChg chg="mod">
          <ac:chgData name="Domonkos Márk" userId="5b754e74-2ec2-4aaf-b9f5-cf8f0656bdfa" providerId="ADAL" clId="{F4C2286D-0DBE-4644-A538-34A6C903FB9C}" dt="2022-01-19T19:07:07.085" v="22055" actId="478"/>
          <ac:cxnSpMkLst>
            <pc:docMk/>
            <pc:sldMk cId="1220539066" sldId="422"/>
            <ac:cxnSpMk id="75" creationId="{CB656DEF-5282-4DEC-BCA5-5B125FCF18EE}"/>
          </ac:cxnSpMkLst>
        </pc:cxnChg>
        <pc:cxnChg chg="mod">
          <ac:chgData name="Domonkos Márk" userId="5b754e74-2ec2-4aaf-b9f5-cf8f0656bdfa" providerId="ADAL" clId="{F4C2286D-0DBE-4644-A538-34A6C903FB9C}" dt="2022-01-19T19:07:07.085" v="22055" actId="478"/>
          <ac:cxnSpMkLst>
            <pc:docMk/>
            <pc:sldMk cId="1220539066" sldId="422"/>
            <ac:cxnSpMk id="76" creationId="{813650D4-C043-4E74-906E-A4C5353AE68B}"/>
          </ac:cxnSpMkLst>
        </pc:cxnChg>
        <pc:cxnChg chg="mod">
          <ac:chgData name="Domonkos Márk" userId="5b754e74-2ec2-4aaf-b9f5-cf8f0656bdfa" providerId="ADAL" clId="{F4C2286D-0DBE-4644-A538-34A6C903FB9C}" dt="2022-01-19T19:07:07.085" v="22055" actId="478"/>
          <ac:cxnSpMkLst>
            <pc:docMk/>
            <pc:sldMk cId="1220539066" sldId="422"/>
            <ac:cxnSpMk id="77" creationId="{AD989842-9E4F-4D6E-9981-BA81A1C1531E}"/>
          </ac:cxnSpMkLst>
        </pc:cxnChg>
        <pc:cxnChg chg="add del mod">
          <ac:chgData name="Domonkos Márk" userId="5b754e74-2ec2-4aaf-b9f5-cf8f0656bdfa" providerId="ADAL" clId="{F4C2286D-0DBE-4644-A538-34A6C903FB9C}" dt="2022-01-19T19:07:44.525" v="22058"/>
          <ac:cxnSpMkLst>
            <pc:docMk/>
            <pc:sldMk cId="1220539066" sldId="422"/>
            <ac:cxnSpMk id="108" creationId="{A6849669-4FDA-4E84-BFBA-2E38B7FAFFD5}"/>
          </ac:cxnSpMkLst>
        </pc:cxnChg>
        <pc:cxnChg chg="add del mod">
          <ac:chgData name="Domonkos Márk" userId="5b754e74-2ec2-4aaf-b9f5-cf8f0656bdfa" providerId="ADAL" clId="{F4C2286D-0DBE-4644-A538-34A6C903FB9C}" dt="2022-01-19T19:07:44.525" v="22058"/>
          <ac:cxnSpMkLst>
            <pc:docMk/>
            <pc:sldMk cId="1220539066" sldId="422"/>
            <ac:cxnSpMk id="109" creationId="{C662E109-B6E3-466F-B54D-01D204426573}"/>
          </ac:cxnSpMkLst>
        </pc:cxnChg>
        <pc:cxnChg chg="add del mod">
          <ac:chgData name="Domonkos Márk" userId="5b754e74-2ec2-4aaf-b9f5-cf8f0656bdfa" providerId="ADAL" clId="{F4C2286D-0DBE-4644-A538-34A6C903FB9C}" dt="2022-01-19T19:07:44.525" v="22058"/>
          <ac:cxnSpMkLst>
            <pc:docMk/>
            <pc:sldMk cId="1220539066" sldId="422"/>
            <ac:cxnSpMk id="110" creationId="{1EB1DB91-1AF5-4D6E-B1CE-EF34A747347B}"/>
          </ac:cxnSpMkLst>
        </pc:cxnChg>
        <pc:cxnChg chg="add del mod">
          <ac:chgData name="Domonkos Márk" userId="5b754e74-2ec2-4aaf-b9f5-cf8f0656bdfa" providerId="ADAL" clId="{F4C2286D-0DBE-4644-A538-34A6C903FB9C}" dt="2022-01-19T19:07:44.525" v="22058"/>
          <ac:cxnSpMkLst>
            <pc:docMk/>
            <pc:sldMk cId="1220539066" sldId="422"/>
            <ac:cxnSpMk id="111" creationId="{35E54ECE-0EAD-4C01-A7F7-771726379DA3}"/>
          </ac:cxnSpMkLst>
        </pc:cxnChg>
        <pc:cxnChg chg="add del mod">
          <ac:chgData name="Domonkos Márk" userId="5b754e74-2ec2-4aaf-b9f5-cf8f0656bdfa" providerId="ADAL" clId="{F4C2286D-0DBE-4644-A538-34A6C903FB9C}" dt="2022-01-19T19:07:44.525" v="22058"/>
          <ac:cxnSpMkLst>
            <pc:docMk/>
            <pc:sldMk cId="1220539066" sldId="422"/>
            <ac:cxnSpMk id="112" creationId="{4D7A12A8-62C9-4D66-A884-492B590016D0}"/>
          </ac:cxnSpMkLst>
        </pc:cxnChg>
        <pc:cxnChg chg="add del mod">
          <ac:chgData name="Domonkos Márk" userId="5b754e74-2ec2-4aaf-b9f5-cf8f0656bdfa" providerId="ADAL" clId="{F4C2286D-0DBE-4644-A538-34A6C903FB9C}" dt="2022-01-19T19:07:44.525" v="22058"/>
          <ac:cxnSpMkLst>
            <pc:docMk/>
            <pc:sldMk cId="1220539066" sldId="422"/>
            <ac:cxnSpMk id="113" creationId="{D1E2803A-3199-40C2-878D-39610D5C5CD9}"/>
          </ac:cxnSpMkLst>
        </pc:cxnChg>
        <pc:cxnChg chg="add del mod">
          <ac:chgData name="Domonkos Márk" userId="5b754e74-2ec2-4aaf-b9f5-cf8f0656bdfa" providerId="ADAL" clId="{F4C2286D-0DBE-4644-A538-34A6C903FB9C}" dt="2022-01-19T19:07:44.525" v="22058"/>
          <ac:cxnSpMkLst>
            <pc:docMk/>
            <pc:sldMk cId="1220539066" sldId="422"/>
            <ac:cxnSpMk id="114" creationId="{8334DC3F-641A-4C5D-B8E8-9C110D74D4F5}"/>
          </ac:cxnSpMkLst>
        </pc:cxnChg>
        <pc:cxnChg chg="add del mod">
          <ac:chgData name="Domonkos Márk" userId="5b754e74-2ec2-4aaf-b9f5-cf8f0656bdfa" providerId="ADAL" clId="{F4C2286D-0DBE-4644-A538-34A6C903FB9C}" dt="2022-01-19T19:07:44.525" v="22058"/>
          <ac:cxnSpMkLst>
            <pc:docMk/>
            <pc:sldMk cId="1220539066" sldId="422"/>
            <ac:cxnSpMk id="115" creationId="{3FB8695F-57BE-4DCC-9409-274EDDC74CB3}"/>
          </ac:cxnSpMkLst>
        </pc:cxnChg>
        <pc:cxnChg chg="add del mod">
          <ac:chgData name="Domonkos Márk" userId="5b754e74-2ec2-4aaf-b9f5-cf8f0656bdfa" providerId="ADAL" clId="{F4C2286D-0DBE-4644-A538-34A6C903FB9C}" dt="2022-01-19T19:07:44.525" v="22058"/>
          <ac:cxnSpMkLst>
            <pc:docMk/>
            <pc:sldMk cId="1220539066" sldId="422"/>
            <ac:cxnSpMk id="116" creationId="{5E3AA554-524B-4424-821E-9654A5E6FE64}"/>
          </ac:cxnSpMkLst>
        </pc:cxnChg>
        <pc:cxnChg chg="add del mod">
          <ac:chgData name="Domonkos Márk" userId="5b754e74-2ec2-4aaf-b9f5-cf8f0656bdfa" providerId="ADAL" clId="{F4C2286D-0DBE-4644-A538-34A6C903FB9C}" dt="2022-01-19T19:07:44.525" v="22058"/>
          <ac:cxnSpMkLst>
            <pc:docMk/>
            <pc:sldMk cId="1220539066" sldId="422"/>
            <ac:cxnSpMk id="117" creationId="{CC50E3B6-7570-4D2C-8F68-ACF79F1614B3}"/>
          </ac:cxnSpMkLst>
        </pc:cxnChg>
        <pc:cxnChg chg="add del mod">
          <ac:chgData name="Domonkos Márk" userId="5b754e74-2ec2-4aaf-b9f5-cf8f0656bdfa" providerId="ADAL" clId="{F4C2286D-0DBE-4644-A538-34A6C903FB9C}" dt="2022-01-19T19:07:44.525" v="22058"/>
          <ac:cxnSpMkLst>
            <pc:docMk/>
            <pc:sldMk cId="1220539066" sldId="422"/>
            <ac:cxnSpMk id="118" creationId="{86683A30-A888-492B-A224-2536768AB371}"/>
          </ac:cxnSpMkLst>
        </pc:cxnChg>
        <pc:cxnChg chg="add del mod">
          <ac:chgData name="Domonkos Márk" userId="5b754e74-2ec2-4aaf-b9f5-cf8f0656bdfa" providerId="ADAL" clId="{F4C2286D-0DBE-4644-A538-34A6C903FB9C}" dt="2022-01-19T19:07:44.525" v="22058"/>
          <ac:cxnSpMkLst>
            <pc:docMk/>
            <pc:sldMk cId="1220539066" sldId="422"/>
            <ac:cxnSpMk id="119" creationId="{B78BA383-3935-49CB-9E47-11AF0CA0AFE8}"/>
          </ac:cxnSpMkLst>
        </pc:cxnChg>
        <pc:cxnChg chg="add del mod">
          <ac:chgData name="Domonkos Márk" userId="5b754e74-2ec2-4aaf-b9f5-cf8f0656bdfa" providerId="ADAL" clId="{F4C2286D-0DBE-4644-A538-34A6C903FB9C}" dt="2022-01-19T19:07:44.525" v="22058"/>
          <ac:cxnSpMkLst>
            <pc:docMk/>
            <pc:sldMk cId="1220539066" sldId="422"/>
            <ac:cxnSpMk id="120" creationId="{DF2F0A61-EFCE-425F-A6F6-AC1BC94B5855}"/>
          </ac:cxnSpMkLst>
        </pc:cxnChg>
        <pc:cxnChg chg="add del mod">
          <ac:chgData name="Domonkos Márk" userId="5b754e74-2ec2-4aaf-b9f5-cf8f0656bdfa" providerId="ADAL" clId="{F4C2286D-0DBE-4644-A538-34A6C903FB9C}" dt="2022-01-19T19:07:44.525" v="22058"/>
          <ac:cxnSpMkLst>
            <pc:docMk/>
            <pc:sldMk cId="1220539066" sldId="422"/>
            <ac:cxnSpMk id="121" creationId="{D7BC6DFF-A294-4A6C-9454-E564BEBC0A22}"/>
          </ac:cxnSpMkLst>
        </pc:cxnChg>
        <pc:cxnChg chg="add del mod">
          <ac:chgData name="Domonkos Márk" userId="5b754e74-2ec2-4aaf-b9f5-cf8f0656bdfa" providerId="ADAL" clId="{F4C2286D-0DBE-4644-A538-34A6C903FB9C}" dt="2022-01-19T19:07:44.525" v="22058"/>
          <ac:cxnSpMkLst>
            <pc:docMk/>
            <pc:sldMk cId="1220539066" sldId="422"/>
            <ac:cxnSpMk id="122" creationId="{2865E745-8C7F-4E84-BCB4-E436B9F14F78}"/>
          </ac:cxnSpMkLst>
        </pc:cxnChg>
        <pc:cxnChg chg="add del mod">
          <ac:chgData name="Domonkos Márk" userId="5b754e74-2ec2-4aaf-b9f5-cf8f0656bdfa" providerId="ADAL" clId="{F4C2286D-0DBE-4644-A538-34A6C903FB9C}" dt="2022-01-19T19:07:44.525" v="22058"/>
          <ac:cxnSpMkLst>
            <pc:docMk/>
            <pc:sldMk cId="1220539066" sldId="422"/>
            <ac:cxnSpMk id="123" creationId="{C032FBC6-02E7-4FB0-98E8-06958BC08781}"/>
          </ac:cxnSpMkLst>
        </pc:cxnChg>
        <pc:cxnChg chg="add del mod">
          <ac:chgData name="Domonkos Márk" userId="5b754e74-2ec2-4aaf-b9f5-cf8f0656bdfa" providerId="ADAL" clId="{F4C2286D-0DBE-4644-A538-34A6C903FB9C}" dt="2022-01-19T19:07:44.525" v="22058"/>
          <ac:cxnSpMkLst>
            <pc:docMk/>
            <pc:sldMk cId="1220539066" sldId="422"/>
            <ac:cxnSpMk id="124" creationId="{0F09D96E-D759-486A-8987-A40036BABB8E}"/>
          </ac:cxnSpMkLst>
        </pc:cxnChg>
        <pc:cxnChg chg="add del mod">
          <ac:chgData name="Domonkos Márk" userId="5b754e74-2ec2-4aaf-b9f5-cf8f0656bdfa" providerId="ADAL" clId="{F4C2286D-0DBE-4644-A538-34A6C903FB9C}" dt="2022-01-19T19:07:44.525" v="22058"/>
          <ac:cxnSpMkLst>
            <pc:docMk/>
            <pc:sldMk cId="1220539066" sldId="422"/>
            <ac:cxnSpMk id="125" creationId="{4F02C655-FA13-41DB-9A7F-CCAFCEEDB0F8}"/>
          </ac:cxnSpMkLst>
        </pc:cxnChg>
        <pc:cxnChg chg="add del mod">
          <ac:chgData name="Domonkos Márk" userId="5b754e74-2ec2-4aaf-b9f5-cf8f0656bdfa" providerId="ADAL" clId="{F4C2286D-0DBE-4644-A538-34A6C903FB9C}" dt="2022-01-19T19:07:44.525" v="22058"/>
          <ac:cxnSpMkLst>
            <pc:docMk/>
            <pc:sldMk cId="1220539066" sldId="422"/>
            <ac:cxnSpMk id="126" creationId="{898E10D8-1576-4D99-BC56-303508C11795}"/>
          </ac:cxnSpMkLst>
        </pc:cxnChg>
        <pc:cxnChg chg="add del mod">
          <ac:chgData name="Domonkos Márk" userId="5b754e74-2ec2-4aaf-b9f5-cf8f0656bdfa" providerId="ADAL" clId="{F4C2286D-0DBE-4644-A538-34A6C903FB9C}" dt="2022-01-19T19:07:44.525" v="22058"/>
          <ac:cxnSpMkLst>
            <pc:docMk/>
            <pc:sldMk cId="1220539066" sldId="422"/>
            <ac:cxnSpMk id="127" creationId="{9327C67C-FED0-4409-B65E-18358EC5B2F5}"/>
          </ac:cxnSpMkLst>
        </pc:cxnChg>
        <pc:cxnChg chg="add del mod">
          <ac:chgData name="Domonkos Márk" userId="5b754e74-2ec2-4aaf-b9f5-cf8f0656bdfa" providerId="ADAL" clId="{F4C2286D-0DBE-4644-A538-34A6C903FB9C}" dt="2022-01-19T19:07:44.525" v="22058"/>
          <ac:cxnSpMkLst>
            <pc:docMk/>
            <pc:sldMk cId="1220539066" sldId="422"/>
            <ac:cxnSpMk id="128" creationId="{F7B63FBC-A3FD-430F-8741-F65F85538204}"/>
          </ac:cxnSpMkLst>
        </pc:cxnChg>
        <pc:cxnChg chg="add del mod">
          <ac:chgData name="Domonkos Márk" userId="5b754e74-2ec2-4aaf-b9f5-cf8f0656bdfa" providerId="ADAL" clId="{F4C2286D-0DBE-4644-A538-34A6C903FB9C}" dt="2022-01-19T19:07:44.525" v="22058"/>
          <ac:cxnSpMkLst>
            <pc:docMk/>
            <pc:sldMk cId="1220539066" sldId="422"/>
            <ac:cxnSpMk id="137" creationId="{D18D56E3-F448-4430-A4EE-F2B47C9200BF}"/>
          </ac:cxnSpMkLst>
        </pc:cxnChg>
        <pc:cxnChg chg="add del mod">
          <ac:chgData name="Domonkos Márk" userId="5b754e74-2ec2-4aaf-b9f5-cf8f0656bdfa" providerId="ADAL" clId="{F4C2286D-0DBE-4644-A538-34A6C903FB9C}" dt="2022-01-19T19:07:44.525" v="22058"/>
          <ac:cxnSpMkLst>
            <pc:docMk/>
            <pc:sldMk cId="1220539066" sldId="422"/>
            <ac:cxnSpMk id="138" creationId="{D97FDA3F-FD79-4EBA-9A37-906DFFBDA14D}"/>
          </ac:cxnSpMkLst>
        </pc:cxnChg>
        <pc:cxnChg chg="add del mod">
          <ac:chgData name="Domonkos Márk" userId="5b754e74-2ec2-4aaf-b9f5-cf8f0656bdfa" providerId="ADAL" clId="{F4C2286D-0DBE-4644-A538-34A6C903FB9C}" dt="2022-01-19T19:07:44.525" v="22058"/>
          <ac:cxnSpMkLst>
            <pc:docMk/>
            <pc:sldMk cId="1220539066" sldId="422"/>
            <ac:cxnSpMk id="139" creationId="{9334E418-F623-4513-B5FD-89BD5D3E6E5B}"/>
          </ac:cxnSpMkLst>
        </pc:cxnChg>
        <pc:cxnChg chg="add del mod">
          <ac:chgData name="Domonkos Márk" userId="5b754e74-2ec2-4aaf-b9f5-cf8f0656bdfa" providerId="ADAL" clId="{F4C2286D-0DBE-4644-A538-34A6C903FB9C}" dt="2022-01-19T19:07:44.525" v="22058"/>
          <ac:cxnSpMkLst>
            <pc:docMk/>
            <pc:sldMk cId="1220539066" sldId="422"/>
            <ac:cxnSpMk id="140" creationId="{5F8A684D-0AFC-4A73-B65A-2D722A420BF3}"/>
          </ac:cxnSpMkLst>
        </pc:cxnChg>
        <pc:cxnChg chg="add del mod">
          <ac:chgData name="Domonkos Márk" userId="5b754e74-2ec2-4aaf-b9f5-cf8f0656bdfa" providerId="ADAL" clId="{F4C2286D-0DBE-4644-A538-34A6C903FB9C}" dt="2022-01-19T19:07:44.525" v="22058"/>
          <ac:cxnSpMkLst>
            <pc:docMk/>
            <pc:sldMk cId="1220539066" sldId="422"/>
            <ac:cxnSpMk id="141" creationId="{630F695F-EA88-441F-9A71-8E61F210F74D}"/>
          </ac:cxnSpMkLst>
        </pc:cxnChg>
        <pc:cxnChg chg="add del mod">
          <ac:chgData name="Domonkos Márk" userId="5b754e74-2ec2-4aaf-b9f5-cf8f0656bdfa" providerId="ADAL" clId="{F4C2286D-0DBE-4644-A538-34A6C903FB9C}" dt="2022-01-19T19:07:44.525" v="22058"/>
          <ac:cxnSpMkLst>
            <pc:docMk/>
            <pc:sldMk cId="1220539066" sldId="422"/>
            <ac:cxnSpMk id="142" creationId="{75959187-03D2-4B91-80D0-FA1DE11AAC5B}"/>
          </ac:cxnSpMkLst>
        </pc:cxnChg>
        <pc:cxnChg chg="add del mod">
          <ac:chgData name="Domonkos Márk" userId="5b754e74-2ec2-4aaf-b9f5-cf8f0656bdfa" providerId="ADAL" clId="{F4C2286D-0DBE-4644-A538-34A6C903FB9C}" dt="2022-01-19T19:07:44.525" v="22058"/>
          <ac:cxnSpMkLst>
            <pc:docMk/>
            <pc:sldMk cId="1220539066" sldId="422"/>
            <ac:cxnSpMk id="143" creationId="{DACF853B-8B2E-411B-B12B-024656EC7E5D}"/>
          </ac:cxnSpMkLst>
        </pc:cxnChg>
        <pc:cxnChg chg="add del mod">
          <ac:chgData name="Domonkos Márk" userId="5b754e74-2ec2-4aaf-b9f5-cf8f0656bdfa" providerId="ADAL" clId="{F4C2286D-0DBE-4644-A538-34A6C903FB9C}" dt="2022-01-19T19:07:44.525" v="22058"/>
          <ac:cxnSpMkLst>
            <pc:docMk/>
            <pc:sldMk cId="1220539066" sldId="422"/>
            <ac:cxnSpMk id="144" creationId="{E24B26B5-FCFE-4751-884D-939A556F3F72}"/>
          </ac:cxnSpMkLst>
        </pc:cxnChg>
        <pc:cxnChg chg="add del mod">
          <ac:chgData name="Domonkos Márk" userId="5b754e74-2ec2-4aaf-b9f5-cf8f0656bdfa" providerId="ADAL" clId="{F4C2286D-0DBE-4644-A538-34A6C903FB9C}" dt="2022-01-19T19:07:44.525" v="22058"/>
          <ac:cxnSpMkLst>
            <pc:docMk/>
            <pc:sldMk cId="1220539066" sldId="422"/>
            <ac:cxnSpMk id="145" creationId="{1ED5C427-99D8-45A5-8137-AB3413B1344B}"/>
          </ac:cxnSpMkLst>
        </pc:cxnChg>
        <pc:cxnChg chg="add del mod">
          <ac:chgData name="Domonkos Márk" userId="5b754e74-2ec2-4aaf-b9f5-cf8f0656bdfa" providerId="ADAL" clId="{F4C2286D-0DBE-4644-A538-34A6C903FB9C}" dt="2022-01-19T19:07:44.525" v="22058"/>
          <ac:cxnSpMkLst>
            <pc:docMk/>
            <pc:sldMk cId="1220539066" sldId="422"/>
            <ac:cxnSpMk id="146" creationId="{F43926A5-515D-4ABC-90E7-0985EF3206EA}"/>
          </ac:cxnSpMkLst>
        </pc:cxnChg>
        <pc:cxnChg chg="add del mod">
          <ac:chgData name="Domonkos Márk" userId="5b754e74-2ec2-4aaf-b9f5-cf8f0656bdfa" providerId="ADAL" clId="{F4C2286D-0DBE-4644-A538-34A6C903FB9C}" dt="2022-01-19T19:07:44.525" v="22058"/>
          <ac:cxnSpMkLst>
            <pc:docMk/>
            <pc:sldMk cId="1220539066" sldId="422"/>
            <ac:cxnSpMk id="147" creationId="{83346474-438B-41A3-934D-9A8DDA3BE8E0}"/>
          </ac:cxnSpMkLst>
        </pc:cxnChg>
        <pc:cxnChg chg="add del mod">
          <ac:chgData name="Domonkos Márk" userId="5b754e74-2ec2-4aaf-b9f5-cf8f0656bdfa" providerId="ADAL" clId="{F4C2286D-0DBE-4644-A538-34A6C903FB9C}" dt="2022-01-19T19:07:44.525" v="22058"/>
          <ac:cxnSpMkLst>
            <pc:docMk/>
            <pc:sldMk cId="1220539066" sldId="422"/>
            <ac:cxnSpMk id="148" creationId="{F162869C-67F0-4861-A54A-5B8E3384003D}"/>
          </ac:cxnSpMkLst>
        </pc:cxnChg>
        <pc:cxnChg chg="add del mod">
          <ac:chgData name="Domonkos Márk" userId="5b754e74-2ec2-4aaf-b9f5-cf8f0656bdfa" providerId="ADAL" clId="{F4C2286D-0DBE-4644-A538-34A6C903FB9C}" dt="2022-01-19T19:07:44.525" v="22058"/>
          <ac:cxnSpMkLst>
            <pc:docMk/>
            <pc:sldMk cId="1220539066" sldId="422"/>
            <ac:cxnSpMk id="149" creationId="{D4FAB05F-6EE0-4D72-98E5-3ED3A565526B}"/>
          </ac:cxnSpMkLst>
        </pc:cxnChg>
        <pc:cxnChg chg="add del mod">
          <ac:chgData name="Domonkos Márk" userId="5b754e74-2ec2-4aaf-b9f5-cf8f0656bdfa" providerId="ADAL" clId="{F4C2286D-0DBE-4644-A538-34A6C903FB9C}" dt="2022-01-19T19:07:44.525" v="22058"/>
          <ac:cxnSpMkLst>
            <pc:docMk/>
            <pc:sldMk cId="1220539066" sldId="422"/>
            <ac:cxnSpMk id="168" creationId="{3AFB4033-FEAE-4C30-8E2E-2623A61CE5CD}"/>
          </ac:cxnSpMkLst>
        </pc:cxnChg>
        <pc:cxnChg chg="add del mod">
          <ac:chgData name="Domonkos Márk" userId="5b754e74-2ec2-4aaf-b9f5-cf8f0656bdfa" providerId="ADAL" clId="{F4C2286D-0DBE-4644-A538-34A6C903FB9C}" dt="2022-01-19T19:07:44.525" v="22058"/>
          <ac:cxnSpMkLst>
            <pc:docMk/>
            <pc:sldMk cId="1220539066" sldId="422"/>
            <ac:cxnSpMk id="169" creationId="{97D57777-26E4-4961-9D02-F8D243C4BE47}"/>
          </ac:cxnSpMkLst>
        </pc:cxnChg>
        <pc:cxnChg chg="add del mod">
          <ac:chgData name="Domonkos Márk" userId="5b754e74-2ec2-4aaf-b9f5-cf8f0656bdfa" providerId="ADAL" clId="{F4C2286D-0DBE-4644-A538-34A6C903FB9C}" dt="2022-01-19T19:07:44.525" v="22058"/>
          <ac:cxnSpMkLst>
            <pc:docMk/>
            <pc:sldMk cId="1220539066" sldId="422"/>
            <ac:cxnSpMk id="170" creationId="{DEC0439F-F3F0-4E1B-9E0C-7A2381726A86}"/>
          </ac:cxnSpMkLst>
        </pc:cxnChg>
        <pc:cxnChg chg="add del mod">
          <ac:chgData name="Domonkos Márk" userId="5b754e74-2ec2-4aaf-b9f5-cf8f0656bdfa" providerId="ADAL" clId="{F4C2286D-0DBE-4644-A538-34A6C903FB9C}" dt="2022-01-19T19:07:44.525" v="22058"/>
          <ac:cxnSpMkLst>
            <pc:docMk/>
            <pc:sldMk cId="1220539066" sldId="422"/>
            <ac:cxnSpMk id="171" creationId="{64A549C7-40FB-453F-9C2E-AF1CBD2D9E3D}"/>
          </ac:cxnSpMkLst>
        </pc:cxnChg>
        <pc:cxnChg chg="add del mod">
          <ac:chgData name="Domonkos Márk" userId="5b754e74-2ec2-4aaf-b9f5-cf8f0656bdfa" providerId="ADAL" clId="{F4C2286D-0DBE-4644-A538-34A6C903FB9C}" dt="2022-01-19T19:07:44.525" v="22058"/>
          <ac:cxnSpMkLst>
            <pc:docMk/>
            <pc:sldMk cId="1220539066" sldId="422"/>
            <ac:cxnSpMk id="172" creationId="{3A0911CE-5937-4862-9DA2-38AFB8ACCA2F}"/>
          </ac:cxnSpMkLst>
        </pc:cxnChg>
        <pc:cxnChg chg="add del mod">
          <ac:chgData name="Domonkos Márk" userId="5b754e74-2ec2-4aaf-b9f5-cf8f0656bdfa" providerId="ADAL" clId="{F4C2286D-0DBE-4644-A538-34A6C903FB9C}" dt="2022-01-19T19:07:44.525" v="22058"/>
          <ac:cxnSpMkLst>
            <pc:docMk/>
            <pc:sldMk cId="1220539066" sldId="422"/>
            <ac:cxnSpMk id="177" creationId="{F357094C-FD7B-4CEB-90C8-B1CBA44B8CFA}"/>
          </ac:cxnSpMkLst>
        </pc:cxnChg>
        <pc:cxnChg chg="add del mod">
          <ac:chgData name="Domonkos Márk" userId="5b754e74-2ec2-4aaf-b9f5-cf8f0656bdfa" providerId="ADAL" clId="{F4C2286D-0DBE-4644-A538-34A6C903FB9C}" dt="2022-01-19T19:07:44.525" v="22058"/>
          <ac:cxnSpMkLst>
            <pc:docMk/>
            <pc:sldMk cId="1220539066" sldId="422"/>
            <ac:cxnSpMk id="178" creationId="{6A56BD14-9E54-4DD8-8AB1-4053FBE1EBE8}"/>
          </ac:cxnSpMkLst>
        </pc:cxnChg>
        <pc:cxnChg chg="add del mod">
          <ac:chgData name="Domonkos Márk" userId="5b754e74-2ec2-4aaf-b9f5-cf8f0656bdfa" providerId="ADAL" clId="{F4C2286D-0DBE-4644-A538-34A6C903FB9C}" dt="2022-01-19T19:07:44.525" v="22058"/>
          <ac:cxnSpMkLst>
            <pc:docMk/>
            <pc:sldMk cId="1220539066" sldId="422"/>
            <ac:cxnSpMk id="179" creationId="{BE4C0C4D-F134-4CD0-A9A8-963AA63EAA9D}"/>
          </ac:cxnSpMkLst>
        </pc:cxnChg>
        <pc:cxnChg chg="add del mod">
          <ac:chgData name="Domonkos Márk" userId="5b754e74-2ec2-4aaf-b9f5-cf8f0656bdfa" providerId="ADAL" clId="{F4C2286D-0DBE-4644-A538-34A6C903FB9C}" dt="2022-01-19T19:07:44.525" v="22058"/>
          <ac:cxnSpMkLst>
            <pc:docMk/>
            <pc:sldMk cId="1220539066" sldId="422"/>
            <ac:cxnSpMk id="195" creationId="{DFA9E7CD-AD4D-4ED5-B5F5-CD51235EE19C}"/>
          </ac:cxnSpMkLst>
        </pc:cxnChg>
        <pc:cxnChg chg="add del mod">
          <ac:chgData name="Domonkos Márk" userId="5b754e74-2ec2-4aaf-b9f5-cf8f0656bdfa" providerId="ADAL" clId="{F4C2286D-0DBE-4644-A538-34A6C903FB9C}" dt="2022-01-19T19:07:44.525" v="22058"/>
          <ac:cxnSpMkLst>
            <pc:docMk/>
            <pc:sldMk cId="1220539066" sldId="422"/>
            <ac:cxnSpMk id="196" creationId="{BF3F176F-DA01-45B2-83D8-189DF7B249EF}"/>
          </ac:cxnSpMkLst>
        </pc:cxnChg>
        <pc:cxnChg chg="mod">
          <ac:chgData name="Domonkos Márk" userId="5b754e74-2ec2-4aaf-b9f5-cf8f0656bdfa" providerId="ADAL" clId="{F4C2286D-0DBE-4644-A538-34A6C903FB9C}" dt="2022-01-19T19:07:20.230" v="22057"/>
          <ac:cxnSpMkLst>
            <pc:docMk/>
            <pc:sldMk cId="1220539066" sldId="422"/>
            <ac:cxnSpMk id="202" creationId="{B7ABBDC4-09DC-4D4D-BF9C-CF1AB991FA9A}"/>
          </ac:cxnSpMkLst>
        </pc:cxnChg>
        <pc:cxnChg chg="mod">
          <ac:chgData name="Domonkos Márk" userId="5b754e74-2ec2-4aaf-b9f5-cf8f0656bdfa" providerId="ADAL" clId="{F4C2286D-0DBE-4644-A538-34A6C903FB9C}" dt="2022-01-19T19:07:20.230" v="22057"/>
          <ac:cxnSpMkLst>
            <pc:docMk/>
            <pc:sldMk cId="1220539066" sldId="422"/>
            <ac:cxnSpMk id="203" creationId="{368DB7AA-8F85-4594-A791-28538185D18F}"/>
          </ac:cxnSpMkLst>
        </pc:cxnChg>
        <pc:cxnChg chg="mod">
          <ac:chgData name="Domonkos Márk" userId="5b754e74-2ec2-4aaf-b9f5-cf8f0656bdfa" providerId="ADAL" clId="{F4C2286D-0DBE-4644-A538-34A6C903FB9C}" dt="2022-01-19T19:07:20.230" v="22057"/>
          <ac:cxnSpMkLst>
            <pc:docMk/>
            <pc:sldMk cId="1220539066" sldId="422"/>
            <ac:cxnSpMk id="208" creationId="{E5BBDC7D-A490-4BCB-B88B-86EFBACB68CD}"/>
          </ac:cxnSpMkLst>
        </pc:cxnChg>
        <pc:cxnChg chg="mod">
          <ac:chgData name="Domonkos Márk" userId="5b754e74-2ec2-4aaf-b9f5-cf8f0656bdfa" providerId="ADAL" clId="{F4C2286D-0DBE-4644-A538-34A6C903FB9C}" dt="2022-01-19T19:07:20.230" v="22057"/>
          <ac:cxnSpMkLst>
            <pc:docMk/>
            <pc:sldMk cId="1220539066" sldId="422"/>
            <ac:cxnSpMk id="209" creationId="{A7F383D7-4AE0-4CC1-B411-DDD43854E3E1}"/>
          </ac:cxnSpMkLst>
        </pc:cxnChg>
        <pc:cxnChg chg="mod">
          <ac:chgData name="Domonkos Márk" userId="5b754e74-2ec2-4aaf-b9f5-cf8f0656bdfa" providerId="ADAL" clId="{F4C2286D-0DBE-4644-A538-34A6C903FB9C}" dt="2022-01-19T19:07:20.230" v="22057"/>
          <ac:cxnSpMkLst>
            <pc:docMk/>
            <pc:sldMk cId="1220539066" sldId="422"/>
            <ac:cxnSpMk id="210" creationId="{378D4157-5162-42E1-907B-8033FD4BA1BE}"/>
          </ac:cxnSpMkLst>
        </pc:cxnChg>
        <pc:cxnChg chg="mod">
          <ac:chgData name="Domonkos Márk" userId="5b754e74-2ec2-4aaf-b9f5-cf8f0656bdfa" providerId="ADAL" clId="{F4C2286D-0DBE-4644-A538-34A6C903FB9C}" dt="2022-01-19T19:07:20.230" v="22057"/>
          <ac:cxnSpMkLst>
            <pc:docMk/>
            <pc:sldMk cId="1220539066" sldId="422"/>
            <ac:cxnSpMk id="211" creationId="{05B81017-27BC-4A43-9016-011CAA0E8B64}"/>
          </ac:cxnSpMkLst>
        </pc:cxnChg>
        <pc:cxnChg chg="mod">
          <ac:chgData name="Domonkos Márk" userId="5b754e74-2ec2-4aaf-b9f5-cf8f0656bdfa" providerId="ADAL" clId="{F4C2286D-0DBE-4644-A538-34A6C903FB9C}" dt="2022-01-19T19:07:20.230" v="22057"/>
          <ac:cxnSpMkLst>
            <pc:docMk/>
            <pc:sldMk cId="1220539066" sldId="422"/>
            <ac:cxnSpMk id="212" creationId="{FADCDBBB-8566-4013-98FA-48612103FEAD}"/>
          </ac:cxnSpMkLst>
        </pc:cxnChg>
        <pc:cxnChg chg="mod">
          <ac:chgData name="Domonkos Márk" userId="5b754e74-2ec2-4aaf-b9f5-cf8f0656bdfa" providerId="ADAL" clId="{F4C2286D-0DBE-4644-A538-34A6C903FB9C}" dt="2022-01-19T19:07:20.230" v="22057"/>
          <ac:cxnSpMkLst>
            <pc:docMk/>
            <pc:sldMk cId="1220539066" sldId="422"/>
            <ac:cxnSpMk id="213" creationId="{5250765C-CD37-45BE-8984-DBBA42F25BA2}"/>
          </ac:cxnSpMkLst>
        </pc:cxnChg>
        <pc:cxnChg chg="mod">
          <ac:chgData name="Domonkos Márk" userId="5b754e74-2ec2-4aaf-b9f5-cf8f0656bdfa" providerId="ADAL" clId="{F4C2286D-0DBE-4644-A538-34A6C903FB9C}" dt="2022-01-19T19:07:20.230" v="22057"/>
          <ac:cxnSpMkLst>
            <pc:docMk/>
            <pc:sldMk cId="1220539066" sldId="422"/>
            <ac:cxnSpMk id="214" creationId="{E90B1085-6C1D-4D1A-A532-C1B600A5DF9C}"/>
          </ac:cxnSpMkLst>
        </pc:cxnChg>
        <pc:cxnChg chg="mod">
          <ac:chgData name="Domonkos Márk" userId="5b754e74-2ec2-4aaf-b9f5-cf8f0656bdfa" providerId="ADAL" clId="{F4C2286D-0DBE-4644-A538-34A6C903FB9C}" dt="2022-01-19T19:07:20.230" v="22057"/>
          <ac:cxnSpMkLst>
            <pc:docMk/>
            <pc:sldMk cId="1220539066" sldId="422"/>
            <ac:cxnSpMk id="215" creationId="{742E36DC-21CA-4F24-B877-4CAF9A28E96B}"/>
          </ac:cxnSpMkLst>
        </pc:cxnChg>
        <pc:cxnChg chg="mod">
          <ac:chgData name="Domonkos Márk" userId="5b754e74-2ec2-4aaf-b9f5-cf8f0656bdfa" providerId="ADAL" clId="{F4C2286D-0DBE-4644-A538-34A6C903FB9C}" dt="2022-01-19T19:07:20.230" v="22057"/>
          <ac:cxnSpMkLst>
            <pc:docMk/>
            <pc:sldMk cId="1220539066" sldId="422"/>
            <ac:cxnSpMk id="216" creationId="{75724EC8-EC65-4CE3-BD84-9BBD80CF5BDA}"/>
          </ac:cxnSpMkLst>
        </pc:cxnChg>
        <pc:cxnChg chg="mod">
          <ac:chgData name="Domonkos Márk" userId="5b754e74-2ec2-4aaf-b9f5-cf8f0656bdfa" providerId="ADAL" clId="{F4C2286D-0DBE-4644-A538-34A6C903FB9C}" dt="2022-01-19T19:07:20.230" v="22057"/>
          <ac:cxnSpMkLst>
            <pc:docMk/>
            <pc:sldMk cId="1220539066" sldId="422"/>
            <ac:cxnSpMk id="217" creationId="{C309BC55-11F3-46A7-95AD-CC0DF1A137BA}"/>
          </ac:cxnSpMkLst>
        </pc:cxnChg>
        <pc:cxnChg chg="mod">
          <ac:chgData name="Domonkos Márk" userId="5b754e74-2ec2-4aaf-b9f5-cf8f0656bdfa" providerId="ADAL" clId="{F4C2286D-0DBE-4644-A538-34A6C903FB9C}" dt="2022-01-19T19:07:20.230" v="22057"/>
          <ac:cxnSpMkLst>
            <pc:docMk/>
            <pc:sldMk cId="1220539066" sldId="422"/>
            <ac:cxnSpMk id="218" creationId="{5DD406DD-B251-4E2E-8192-AB1221645F11}"/>
          </ac:cxnSpMkLst>
        </pc:cxnChg>
        <pc:cxnChg chg="mod">
          <ac:chgData name="Domonkos Márk" userId="5b754e74-2ec2-4aaf-b9f5-cf8f0656bdfa" providerId="ADAL" clId="{F4C2286D-0DBE-4644-A538-34A6C903FB9C}" dt="2022-01-19T19:07:20.230" v="22057"/>
          <ac:cxnSpMkLst>
            <pc:docMk/>
            <pc:sldMk cId="1220539066" sldId="422"/>
            <ac:cxnSpMk id="219" creationId="{702F6DD5-9B47-40A0-B67E-800312ED944C}"/>
          </ac:cxnSpMkLst>
        </pc:cxnChg>
        <pc:cxnChg chg="mod">
          <ac:chgData name="Domonkos Márk" userId="5b754e74-2ec2-4aaf-b9f5-cf8f0656bdfa" providerId="ADAL" clId="{F4C2286D-0DBE-4644-A538-34A6C903FB9C}" dt="2022-01-19T19:07:20.230" v="22057"/>
          <ac:cxnSpMkLst>
            <pc:docMk/>
            <pc:sldMk cId="1220539066" sldId="422"/>
            <ac:cxnSpMk id="220" creationId="{0C502ED8-FF3E-4918-84F5-373C442AB6EA}"/>
          </ac:cxnSpMkLst>
        </pc:cxnChg>
        <pc:cxnChg chg="mod">
          <ac:chgData name="Domonkos Márk" userId="5b754e74-2ec2-4aaf-b9f5-cf8f0656bdfa" providerId="ADAL" clId="{F4C2286D-0DBE-4644-A538-34A6C903FB9C}" dt="2022-01-19T19:07:20.230" v="22057"/>
          <ac:cxnSpMkLst>
            <pc:docMk/>
            <pc:sldMk cId="1220539066" sldId="422"/>
            <ac:cxnSpMk id="221" creationId="{09E959A8-D945-41ED-893F-DC535A1CFECF}"/>
          </ac:cxnSpMkLst>
        </pc:cxnChg>
        <pc:cxnChg chg="mod">
          <ac:chgData name="Domonkos Márk" userId="5b754e74-2ec2-4aaf-b9f5-cf8f0656bdfa" providerId="ADAL" clId="{F4C2286D-0DBE-4644-A538-34A6C903FB9C}" dt="2022-01-19T19:07:20.230" v="22057"/>
          <ac:cxnSpMkLst>
            <pc:docMk/>
            <pc:sldMk cId="1220539066" sldId="422"/>
            <ac:cxnSpMk id="222" creationId="{7A2445FC-AEAF-4B69-9C76-2F00A5781853}"/>
          </ac:cxnSpMkLst>
        </pc:cxnChg>
        <pc:cxnChg chg="mod">
          <ac:chgData name="Domonkos Márk" userId="5b754e74-2ec2-4aaf-b9f5-cf8f0656bdfa" providerId="ADAL" clId="{F4C2286D-0DBE-4644-A538-34A6C903FB9C}" dt="2022-01-19T19:07:20.230" v="22057"/>
          <ac:cxnSpMkLst>
            <pc:docMk/>
            <pc:sldMk cId="1220539066" sldId="422"/>
            <ac:cxnSpMk id="223" creationId="{C9EE0C04-6841-4359-ACEC-B736DEBC3220}"/>
          </ac:cxnSpMkLst>
        </pc:cxnChg>
        <pc:cxnChg chg="mod">
          <ac:chgData name="Domonkos Márk" userId="5b754e74-2ec2-4aaf-b9f5-cf8f0656bdfa" providerId="ADAL" clId="{F4C2286D-0DBE-4644-A538-34A6C903FB9C}" dt="2022-01-19T19:07:20.230" v="22057"/>
          <ac:cxnSpMkLst>
            <pc:docMk/>
            <pc:sldMk cId="1220539066" sldId="422"/>
            <ac:cxnSpMk id="224" creationId="{DD77F5D0-F8D3-4C6A-B0D7-BE3A81E6C815}"/>
          </ac:cxnSpMkLst>
        </pc:cxnChg>
        <pc:cxnChg chg="mod">
          <ac:chgData name="Domonkos Márk" userId="5b754e74-2ec2-4aaf-b9f5-cf8f0656bdfa" providerId="ADAL" clId="{F4C2286D-0DBE-4644-A538-34A6C903FB9C}" dt="2022-01-19T19:07:20.230" v="22057"/>
          <ac:cxnSpMkLst>
            <pc:docMk/>
            <pc:sldMk cId="1220539066" sldId="422"/>
            <ac:cxnSpMk id="225" creationId="{28860E7F-94F4-483C-BA81-95897C0C1B92}"/>
          </ac:cxnSpMkLst>
        </pc:cxnChg>
        <pc:cxnChg chg="mod">
          <ac:chgData name="Domonkos Márk" userId="5b754e74-2ec2-4aaf-b9f5-cf8f0656bdfa" providerId="ADAL" clId="{F4C2286D-0DBE-4644-A538-34A6C903FB9C}" dt="2022-01-19T19:07:20.230" v="22057"/>
          <ac:cxnSpMkLst>
            <pc:docMk/>
            <pc:sldMk cId="1220539066" sldId="422"/>
            <ac:cxnSpMk id="226" creationId="{D28A9804-88EF-49A5-A87B-15FEB1FEE369}"/>
          </ac:cxnSpMkLst>
        </pc:cxnChg>
        <pc:cxnChg chg="mod">
          <ac:chgData name="Domonkos Márk" userId="5b754e74-2ec2-4aaf-b9f5-cf8f0656bdfa" providerId="ADAL" clId="{F4C2286D-0DBE-4644-A538-34A6C903FB9C}" dt="2022-01-19T19:07:20.230" v="22057"/>
          <ac:cxnSpMkLst>
            <pc:docMk/>
            <pc:sldMk cId="1220539066" sldId="422"/>
            <ac:cxnSpMk id="227" creationId="{213C9F19-D750-438D-A1D2-E9C4A78D0B23}"/>
          </ac:cxnSpMkLst>
        </pc:cxnChg>
        <pc:cxnChg chg="mod">
          <ac:chgData name="Domonkos Márk" userId="5b754e74-2ec2-4aaf-b9f5-cf8f0656bdfa" providerId="ADAL" clId="{F4C2286D-0DBE-4644-A538-34A6C903FB9C}" dt="2022-01-19T19:07:20.230" v="22057"/>
          <ac:cxnSpMkLst>
            <pc:docMk/>
            <pc:sldMk cId="1220539066" sldId="422"/>
            <ac:cxnSpMk id="228" creationId="{6B7710E7-96A3-419B-B035-2C8B28DEEC59}"/>
          </ac:cxnSpMkLst>
        </pc:cxnChg>
        <pc:cxnChg chg="mod">
          <ac:chgData name="Domonkos Márk" userId="5b754e74-2ec2-4aaf-b9f5-cf8f0656bdfa" providerId="ADAL" clId="{F4C2286D-0DBE-4644-A538-34A6C903FB9C}" dt="2022-01-19T19:07:20.230" v="22057"/>
          <ac:cxnSpMkLst>
            <pc:docMk/>
            <pc:sldMk cId="1220539066" sldId="422"/>
            <ac:cxnSpMk id="231" creationId="{073DB9B1-831A-41AA-9803-35DB24B7E5BF}"/>
          </ac:cxnSpMkLst>
        </pc:cxnChg>
        <pc:cxnChg chg="mod">
          <ac:chgData name="Domonkos Márk" userId="5b754e74-2ec2-4aaf-b9f5-cf8f0656bdfa" providerId="ADAL" clId="{F4C2286D-0DBE-4644-A538-34A6C903FB9C}" dt="2022-01-19T19:07:20.230" v="22057"/>
          <ac:cxnSpMkLst>
            <pc:docMk/>
            <pc:sldMk cId="1220539066" sldId="422"/>
            <ac:cxnSpMk id="232" creationId="{D14F5588-4C7E-47D9-A5CD-D3AFD9EDB8CE}"/>
          </ac:cxnSpMkLst>
        </pc:cxnChg>
        <pc:cxnChg chg="mod">
          <ac:chgData name="Domonkos Márk" userId="5b754e74-2ec2-4aaf-b9f5-cf8f0656bdfa" providerId="ADAL" clId="{F4C2286D-0DBE-4644-A538-34A6C903FB9C}" dt="2022-01-19T19:07:20.230" v="22057"/>
          <ac:cxnSpMkLst>
            <pc:docMk/>
            <pc:sldMk cId="1220539066" sldId="422"/>
            <ac:cxnSpMk id="233" creationId="{4BEEA8E9-2702-486F-9D03-E2A819DA8B65}"/>
          </ac:cxnSpMkLst>
        </pc:cxnChg>
        <pc:cxnChg chg="mod">
          <ac:chgData name="Domonkos Márk" userId="5b754e74-2ec2-4aaf-b9f5-cf8f0656bdfa" providerId="ADAL" clId="{F4C2286D-0DBE-4644-A538-34A6C903FB9C}" dt="2022-01-19T19:07:20.230" v="22057"/>
          <ac:cxnSpMkLst>
            <pc:docMk/>
            <pc:sldMk cId="1220539066" sldId="422"/>
            <ac:cxnSpMk id="234" creationId="{770FECE9-ABF5-40FB-BD60-2EB50E7CF245}"/>
          </ac:cxnSpMkLst>
        </pc:cxnChg>
        <pc:cxnChg chg="mod">
          <ac:chgData name="Domonkos Márk" userId="5b754e74-2ec2-4aaf-b9f5-cf8f0656bdfa" providerId="ADAL" clId="{F4C2286D-0DBE-4644-A538-34A6C903FB9C}" dt="2022-01-19T19:07:20.230" v="22057"/>
          <ac:cxnSpMkLst>
            <pc:docMk/>
            <pc:sldMk cId="1220539066" sldId="422"/>
            <ac:cxnSpMk id="235" creationId="{599F428D-059B-42EB-9050-B1997D88B199}"/>
          </ac:cxnSpMkLst>
        </pc:cxnChg>
        <pc:cxnChg chg="mod">
          <ac:chgData name="Domonkos Márk" userId="5b754e74-2ec2-4aaf-b9f5-cf8f0656bdfa" providerId="ADAL" clId="{F4C2286D-0DBE-4644-A538-34A6C903FB9C}" dt="2022-01-19T19:07:20.230" v="22057"/>
          <ac:cxnSpMkLst>
            <pc:docMk/>
            <pc:sldMk cId="1220539066" sldId="422"/>
            <ac:cxnSpMk id="236" creationId="{F2086409-C8BB-4C7E-B269-6FBFC539D33F}"/>
          </ac:cxnSpMkLst>
        </pc:cxnChg>
        <pc:cxnChg chg="mod">
          <ac:chgData name="Domonkos Márk" userId="5b754e74-2ec2-4aaf-b9f5-cf8f0656bdfa" providerId="ADAL" clId="{F4C2286D-0DBE-4644-A538-34A6C903FB9C}" dt="2022-01-19T19:07:20.230" v="22057"/>
          <ac:cxnSpMkLst>
            <pc:docMk/>
            <pc:sldMk cId="1220539066" sldId="422"/>
            <ac:cxnSpMk id="237" creationId="{234DF2AB-3066-43E0-9226-CD7F3C058EA5}"/>
          </ac:cxnSpMkLst>
        </pc:cxnChg>
        <pc:cxnChg chg="mod">
          <ac:chgData name="Domonkos Márk" userId="5b754e74-2ec2-4aaf-b9f5-cf8f0656bdfa" providerId="ADAL" clId="{F4C2286D-0DBE-4644-A538-34A6C903FB9C}" dt="2022-01-19T19:07:20.230" v="22057"/>
          <ac:cxnSpMkLst>
            <pc:docMk/>
            <pc:sldMk cId="1220539066" sldId="422"/>
            <ac:cxnSpMk id="238" creationId="{D147C925-B201-4453-80D2-015830908BBC}"/>
          </ac:cxnSpMkLst>
        </pc:cxnChg>
        <pc:cxnChg chg="mod">
          <ac:chgData name="Domonkos Márk" userId="5b754e74-2ec2-4aaf-b9f5-cf8f0656bdfa" providerId="ADAL" clId="{F4C2286D-0DBE-4644-A538-34A6C903FB9C}" dt="2022-01-19T19:07:20.230" v="22057"/>
          <ac:cxnSpMkLst>
            <pc:docMk/>
            <pc:sldMk cId="1220539066" sldId="422"/>
            <ac:cxnSpMk id="239" creationId="{ECC2ABE3-72E5-415C-AC76-BD45AA8005E3}"/>
          </ac:cxnSpMkLst>
        </pc:cxnChg>
        <pc:cxnChg chg="mod">
          <ac:chgData name="Domonkos Márk" userId="5b754e74-2ec2-4aaf-b9f5-cf8f0656bdfa" providerId="ADAL" clId="{F4C2286D-0DBE-4644-A538-34A6C903FB9C}" dt="2022-01-19T19:07:20.230" v="22057"/>
          <ac:cxnSpMkLst>
            <pc:docMk/>
            <pc:sldMk cId="1220539066" sldId="422"/>
            <ac:cxnSpMk id="240" creationId="{10BBC295-6047-48E6-B62A-A5B50B503E51}"/>
          </ac:cxnSpMkLst>
        </pc:cxnChg>
        <pc:cxnChg chg="mod">
          <ac:chgData name="Domonkos Márk" userId="5b754e74-2ec2-4aaf-b9f5-cf8f0656bdfa" providerId="ADAL" clId="{F4C2286D-0DBE-4644-A538-34A6C903FB9C}" dt="2022-01-19T19:07:20.230" v="22057"/>
          <ac:cxnSpMkLst>
            <pc:docMk/>
            <pc:sldMk cId="1220539066" sldId="422"/>
            <ac:cxnSpMk id="241" creationId="{3605124D-E650-4DF6-AA40-B4A83B8A797D}"/>
          </ac:cxnSpMkLst>
        </pc:cxnChg>
        <pc:cxnChg chg="mod">
          <ac:chgData name="Domonkos Márk" userId="5b754e74-2ec2-4aaf-b9f5-cf8f0656bdfa" providerId="ADAL" clId="{F4C2286D-0DBE-4644-A538-34A6C903FB9C}" dt="2022-01-19T19:07:20.230" v="22057"/>
          <ac:cxnSpMkLst>
            <pc:docMk/>
            <pc:sldMk cId="1220539066" sldId="422"/>
            <ac:cxnSpMk id="242" creationId="{64784647-2FF3-4BA2-B9F0-A4B6F6DE9104}"/>
          </ac:cxnSpMkLst>
        </pc:cxnChg>
        <pc:cxnChg chg="mod">
          <ac:chgData name="Domonkos Márk" userId="5b754e74-2ec2-4aaf-b9f5-cf8f0656bdfa" providerId="ADAL" clId="{F4C2286D-0DBE-4644-A538-34A6C903FB9C}" dt="2022-01-19T19:07:20.230" v="22057"/>
          <ac:cxnSpMkLst>
            <pc:docMk/>
            <pc:sldMk cId="1220539066" sldId="422"/>
            <ac:cxnSpMk id="243" creationId="{EB948E2A-0EC7-443F-9BC0-27ED3A939586}"/>
          </ac:cxnSpMkLst>
        </pc:cxnChg>
        <pc:cxnChg chg="mod">
          <ac:chgData name="Domonkos Márk" userId="5b754e74-2ec2-4aaf-b9f5-cf8f0656bdfa" providerId="ADAL" clId="{F4C2286D-0DBE-4644-A538-34A6C903FB9C}" dt="2022-01-19T19:07:20.230" v="22057"/>
          <ac:cxnSpMkLst>
            <pc:docMk/>
            <pc:sldMk cId="1220539066" sldId="422"/>
            <ac:cxnSpMk id="256" creationId="{8BFA88EA-A820-4B69-9E75-E6D2ED29608A}"/>
          </ac:cxnSpMkLst>
        </pc:cxnChg>
        <pc:cxnChg chg="mod">
          <ac:chgData name="Domonkos Márk" userId="5b754e74-2ec2-4aaf-b9f5-cf8f0656bdfa" providerId="ADAL" clId="{F4C2286D-0DBE-4644-A538-34A6C903FB9C}" dt="2022-01-19T19:07:20.230" v="22057"/>
          <ac:cxnSpMkLst>
            <pc:docMk/>
            <pc:sldMk cId="1220539066" sldId="422"/>
            <ac:cxnSpMk id="257" creationId="{5C57A1AB-74A8-4D1B-8E7A-3E63EBF690D1}"/>
          </ac:cxnSpMkLst>
        </pc:cxnChg>
        <pc:cxnChg chg="mod">
          <ac:chgData name="Domonkos Márk" userId="5b754e74-2ec2-4aaf-b9f5-cf8f0656bdfa" providerId="ADAL" clId="{F4C2286D-0DBE-4644-A538-34A6C903FB9C}" dt="2022-01-19T19:07:20.230" v="22057"/>
          <ac:cxnSpMkLst>
            <pc:docMk/>
            <pc:sldMk cId="1220539066" sldId="422"/>
            <ac:cxnSpMk id="258" creationId="{59773538-0AED-4082-A73B-A5DE0787D783}"/>
          </ac:cxnSpMkLst>
        </pc:cxnChg>
        <pc:cxnChg chg="mod">
          <ac:chgData name="Domonkos Márk" userId="5b754e74-2ec2-4aaf-b9f5-cf8f0656bdfa" providerId="ADAL" clId="{F4C2286D-0DBE-4644-A538-34A6C903FB9C}" dt="2022-01-19T19:07:20.230" v="22057"/>
          <ac:cxnSpMkLst>
            <pc:docMk/>
            <pc:sldMk cId="1220539066" sldId="422"/>
            <ac:cxnSpMk id="259" creationId="{5475A3DB-466D-4564-BC72-0710DEB92901}"/>
          </ac:cxnSpMkLst>
        </pc:cxnChg>
        <pc:cxnChg chg="mod">
          <ac:chgData name="Domonkos Márk" userId="5b754e74-2ec2-4aaf-b9f5-cf8f0656bdfa" providerId="ADAL" clId="{F4C2286D-0DBE-4644-A538-34A6C903FB9C}" dt="2022-01-19T19:07:20.230" v="22057"/>
          <ac:cxnSpMkLst>
            <pc:docMk/>
            <pc:sldMk cId="1220539066" sldId="422"/>
            <ac:cxnSpMk id="260" creationId="{2487B55C-9272-4B5D-A1CA-67BD46B08B95}"/>
          </ac:cxnSpMkLst>
        </pc:cxnChg>
        <pc:cxnChg chg="mod">
          <ac:chgData name="Domonkos Márk" userId="5b754e74-2ec2-4aaf-b9f5-cf8f0656bdfa" providerId="ADAL" clId="{F4C2286D-0DBE-4644-A538-34A6C903FB9C}" dt="2022-01-19T19:07:20.230" v="22057"/>
          <ac:cxnSpMkLst>
            <pc:docMk/>
            <pc:sldMk cId="1220539066" sldId="422"/>
            <ac:cxnSpMk id="265" creationId="{41984A57-8936-4D3A-A5EC-56164B55FBE9}"/>
          </ac:cxnSpMkLst>
        </pc:cxnChg>
        <pc:cxnChg chg="mod">
          <ac:chgData name="Domonkos Márk" userId="5b754e74-2ec2-4aaf-b9f5-cf8f0656bdfa" providerId="ADAL" clId="{F4C2286D-0DBE-4644-A538-34A6C903FB9C}" dt="2022-01-19T19:07:20.230" v="22057"/>
          <ac:cxnSpMkLst>
            <pc:docMk/>
            <pc:sldMk cId="1220539066" sldId="422"/>
            <ac:cxnSpMk id="266" creationId="{57840F31-AA38-41D5-A900-8CE90F9414D0}"/>
          </ac:cxnSpMkLst>
        </pc:cxnChg>
        <pc:cxnChg chg="mod">
          <ac:chgData name="Domonkos Márk" userId="5b754e74-2ec2-4aaf-b9f5-cf8f0656bdfa" providerId="ADAL" clId="{F4C2286D-0DBE-4644-A538-34A6C903FB9C}" dt="2022-01-19T19:07:20.230" v="22057"/>
          <ac:cxnSpMkLst>
            <pc:docMk/>
            <pc:sldMk cId="1220539066" sldId="422"/>
            <ac:cxnSpMk id="267" creationId="{0CBD772B-49D3-4B1C-9C93-D59A3E9A2465}"/>
          </ac:cxnSpMkLst>
        </pc:cxnChg>
      </pc:sldChg>
      <pc:sldChg chg="addSp modSp new mod">
        <pc:chgData name="Domonkos Márk" userId="5b754e74-2ec2-4aaf-b9f5-cf8f0656bdfa" providerId="ADAL" clId="{F4C2286D-0DBE-4644-A538-34A6C903FB9C}" dt="2022-01-17T18:26:14.096" v="13456" actId="1076"/>
        <pc:sldMkLst>
          <pc:docMk/>
          <pc:sldMk cId="1045939329" sldId="423"/>
        </pc:sldMkLst>
        <pc:spChg chg="mod">
          <ac:chgData name="Domonkos Márk" userId="5b754e74-2ec2-4aaf-b9f5-cf8f0656bdfa" providerId="ADAL" clId="{F4C2286D-0DBE-4644-A538-34A6C903FB9C}" dt="2022-01-17T18:22:31.020" v="13411"/>
          <ac:spMkLst>
            <pc:docMk/>
            <pc:sldMk cId="1045939329" sldId="423"/>
            <ac:spMk id="2" creationId="{F2F7A9E3-4887-4825-AC24-F3DF2B436ABA}"/>
          </ac:spMkLst>
        </pc:spChg>
        <pc:spChg chg="mod">
          <ac:chgData name="Domonkos Márk" userId="5b754e74-2ec2-4aaf-b9f5-cf8f0656bdfa" providerId="ADAL" clId="{F4C2286D-0DBE-4644-A538-34A6C903FB9C}" dt="2022-01-17T18:21:46.730" v="13403" actId="20577"/>
          <ac:spMkLst>
            <pc:docMk/>
            <pc:sldMk cId="1045939329" sldId="423"/>
            <ac:spMk id="6" creationId="{A7A75C36-0B4A-4D0D-A153-8889A3A1DFD1}"/>
          </ac:spMkLst>
        </pc:spChg>
        <pc:spChg chg="add mod">
          <ac:chgData name="Domonkos Márk" userId="5b754e74-2ec2-4aaf-b9f5-cf8f0656bdfa" providerId="ADAL" clId="{F4C2286D-0DBE-4644-A538-34A6C903FB9C}" dt="2022-01-17T18:25:10.368" v="13421" actId="1076"/>
          <ac:spMkLst>
            <pc:docMk/>
            <pc:sldMk cId="1045939329" sldId="423"/>
            <ac:spMk id="10" creationId="{F08B6FB7-4588-4BC6-B554-9DE12CA4E244}"/>
          </ac:spMkLst>
        </pc:spChg>
        <pc:spChg chg="add mod">
          <ac:chgData name="Domonkos Márk" userId="5b754e74-2ec2-4aaf-b9f5-cf8f0656bdfa" providerId="ADAL" clId="{F4C2286D-0DBE-4644-A538-34A6C903FB9C}" dt="2022-01-17T18:26:14.096" v="13456" actId="1076"/>
          <ac:spMkLst>
            <pc:docMk/>
            <pc:sldMk cId="1045939329" sldId="423"/>
            <ac:spMk id="12" creationId="{C5027A4C-8E98-4C33-A160-BD7A7D20A483}"/>
          </ac:spMkLst>
        </pc:spChg>
        <pc:picChg chg="add mod">
          <ac:chgData name="Domonkos Márk" userId="5b754e74-2ec2-4aaf-b9f5-cf8f0656bdfa" providerId="ADAL" clId="{F4C2286D-0DBE-4644-A538-34A6C903FB9C}" dt="2022-01-17T18:24:30.752" v="13414" actId="14100"/>
          <ac:picMkLst>
            <pc:docMk/>
            <pc:sldMk cId="1045939329" sldId="423"/>
            <ac:picMk id="8" creationId="{692024D6-2BB9-4345-9FE5-095CBD2FF6AF}"/>
          </ac:picMkLst>
        </pc:picChg>
      </pc:sldChg>
      <pc:sldChg chg="addSp delSp modSp new mod">
        <pc:chgData name="Domonkos Márk" userId="5b754e74-2ec2-4aaf-b9f5-cf8f0656bdfa" providerId="ADAL" clId="{F4C2286D-0DBE-4644-A538-34A6C903FB9C}" dt="2022-01-17T18:31:24.363" v="13553" actId="208"/>
        <pc:sldMkLst>
          <pc:docMk/>
          <pc:sldMk cId="2935515605" sldId="424"/>
        </pc:sldMkLst>
        <pc:spChg chg="mod">
          <ac:chgData name="Domonkos Márk" userId="5b754e74-2ec2-4aaf-b9f5-cf8f0656bdfa" providerId="ADAL" clId="{F4C2286D-0DBE-4644-A538-34A6C903FB9C}" dt="2022-01-17T18:30:59.441" v="13550" actId="20577"/>
          <ac:spMkLst>
            <pc:docMk/>
            <pc:sldMk cId="2935515605" sldId="424"/>
            <ac:spMk id="2" creationId="{2BA03F26-BBE5-47C9-BD91-62FEF317E91D}"/>
          </ac:spMkLst>
        </pc:spChg>
        <pc:spChg chg="mod">
          <ac:chgData name="Domonkos Márk" userId="5b754e74-2ec2-4aaf-b9f5-cf8f0656bdfa" providerId="ADAL" clId="{F4C2286D-0DBE-4644-A538-34A6C903FB9C}" dt="2022-01-17T18:26:44.187" v="13496" actId="20577"/>
          <ac:spMkLst>
            <pc:docMk/>
            <pc:sldMk cId="2935515605" sldId="424"/>
            <ac:spMk id="6" creationId="{91CFFF68-8E75-4A0F-BB90-8AA74AD4D7C7}"/>
          </ac:spMkLst>
        </pc:spChg>
        <pc:spChg chg="add del mod">
          <ac:chgData name="Domonkos Márk" userId="5b754e74-2ec2-4aaf-b9f5-cf8f0656bdfa" providerId="ADAL" clId="{F4C2286D-0DBE-4644-A538-34A6C903FB9C}" dt="2022-01-17T18:27:07.605" v="13499" actId="478"/>
          <ac:spMkLst>
            <pc:docMk/>
            <pc:sldMk cId="2935515605" sldId="424"/>
            <ac:spMk id="7" creationId="{DF563E2C-A272-4540-8860-43760CB5D47E}"/>
          </ac:spMkLst>
        </pc:spChg>
        <pc:spChg chg="add del mod">
          <ac:chgData name="Domonkos Márk" userId="5b754e74-2ec2-4aaf-b9f5-cf8f0656bdfa" providerId="ADAL" clId="{F4C2286D-0DBE-4644-A538-34A6C903FB9C}" dt="2022-01-17T18:27:07.605" v="13499" actId="478"/>
          <ac:spMkLst>
            <pc:docMk/>
            <pc:sldMk cId="2935515605" sldId="424"/>
            <ac:spMk id="8" creationId="{AB395A1F-F5D5-4BD9-939B-D31232A8B137}"/>
          </ac:spMkLst>
        </pc:spChg>
        <pc:spChg chg="add del mod">
          <ac:chgData name="Domonkos Márk" userId="5b754e74-2ec2-4aaf-b9f5-cf8f0656bdfa" providerId="ADAL" clId="{F4C2286D-0DBE-4644-A538-34A6C903FB9C}" dt="2022-01-17T18:27:07.605" v="13499" actId="478"/>
          <ac:spMkLst>
            <pc:docMk/>
            <pc:sldMk cId="2935515605" sldId="424"/>
            <ac:spMk id="9" creationId="{DAD62441-5892-421C-B609-A45651753676}"/>
          </ac:spMkLst>
        </pc:spChg>
        <pc:spChg chg="add del mod">
          <ac:chgData name="Domonkos Márk" userId="5b754e74-2ec2-4aaf-b9f5-cf8f0656bdfa" providerId="ADAL" clId="{F4C2286D-0DBE-4644-A538-34A6C903FB9C}" dt="2022-01-17T18:27:07.605" v="13499" actId="478"/>
          <ac:spMkLst>
            <pc:docMk/>
            <pc:sldMk cId="2935515605" sldId="424"/>
            <ac:spMk id="10" creationId="{5B38F5E1-6D6A-436A-A559-D8F12D087F72}"/>
          </ac:spMkLst>
        </pc:spChg>
        <pc:spChg chg="add del mod">
          <ac:chgData name="Domonkos Márk" userId="5b754e74-2ec2-4aaf-b9f5-cf8f0656bdfa" providerId="ADAL" clId="{F4C2286D-0DBE-4644-A538-34A6C903FB9C}" dt="2022-01-17T18:27:07.605" v="13499" actId="478"/>
          <ac:spMkLst>
            <pc:docMk/>
            <pc:sldMk cId="2935515605" sldId="424"/>
            <ac:spMk id="11" creationId="{3A4EE487-A8C5-4CCA-AE2B-99B20A7F875C}"/>
          </ac:spMkLst>
        </pc:spChg>
        <pc:spChg chg="add del mod">
          <ac:chgData name="Domonkos Márk" userId="5b754e74-2ec2-4aaf-b9f5-cf8f0656bdfa" providerId="ADAL" clId="{F4C2286D-0DBE-4644-A538-34A6C903FB9C}" dt="2022-01-17T18:27:07.605" v="13499" actId="478"/>
          <ac:spMkLst>
            <pc:docMk/>
            <pc:sldMk cId="2935515605" sldId="424"/>
            <ac:spMk id="12" creationId="{CFF8E0E3-F55C-4D1C-8AA0-785A75C3537B}"/>
          </ac:spMkLst>
        </pc:spChg>
        <pc:spChg chg="add del mod">
          <ac:chgData name="Domonkos Márk" userId="5b754e74-2ec2-4aaf-b9f5-cf8f0656bdfa" providerId="ADAL" clId="{F4C2286D-0DBE-4644-A538-34A6C903FB9C}" dt="2022-01-17T18:27:07.605" v="13499" actId="478"/>
          <ac:spMkLst>
            <pc:docMk/>
            <pc:sldMk cId="2935515605" sldId="424"/>
            <ac:spMk id="13" creationId="{A00ADAF9-7E74-4194-AE05-2AE6D45EF45C}"/>
          </ac:spMkLst>
        </pc:spChg>
        <pc:spChg chg="add del mod">
          <ac:chgData name="Domonkos Márk" userId="5b754e74-2ec2-4aaf-b9f5-cf8f0656bdfa" providerId="ADAL" clId="{F4C2286D-0DBE-4644-A538-34A6C903FB9C}" dt="2022-01-17T18:27:07.605" v="13499" actId="478"/>
          <ac:spMkLst>
            <pc:docMk/>
            <pc:sldMk cId="2935515605" sldId="424"/>
            <ac:spMk id="14" creationId="{BD443F2C-1E9C-4BE9-B4F8-5637F9A988F7}"/>
          </ac:spMkLst>
        </pc:spChg>
        <pc:spChg chg="add del mod">
          <ac:chgData name="Domonkos Márk" userId="5b754e74-2ec2-4aaf-b9f5-cf8f0656bdfa" providerId="ADAL" clId="{F4C2286D-0DBE-4644-A538-34A6C903FB9C}" dt="2022-01-17T18:27:07.605" v="13499" actId="478"/>
          <ac:spMkLst>
            <pc:docMk/>
            <pc:sldMk cId="2935515605" sldId="424"/>
            <ac:spMk id="15" creationId="{DFA33A70-F3FA-4B28-8277-8DEA24DD72DF}"/>
          </ac:spMkLst>
        </pc:spChg>
        <pc:spChg chg="add del mod">
          <ac:chgData name="Domonkos Márk" userId="5b754e74-2ec2-4aaf-b9f5-cf8f0656bdfa" providerId="ADAL" clId="{F4C2286D-0DBE-4644-A538-34A6C903FB9C}" dt="2022-01-17T18:27:07.605" v="13499" actId="478"/>
          <ac:spMkLst>
            <pc:docMk/>
            <pc:sldMk cId="2935515605" sldId="424"/>
            <ac:spMk id="16" creationId="{5530287A-C793-4568-BA49-FAE92357414C}"/>
          </ac:spMkLst>
        </pc:spChg>
        <pc:spChg chg="add del mod">
          <ac:chgData name="Domonkos Márk" userId="5b754e74-2ec2-4aaf-b9f5-cf8f0656bdfa" providerId="ADAL" clId="{F4C2286D-0DBE-4644-A538-34A6C903FB9C}" dt="2022-01-17T18:27:07.605" v="13499" actId="478"/>
          <ac:spMkLst>
            <pc:docMk/>
            <pc:sldMk cId="2935515605" sldId="424"/>
            <ac:spMk id="17" creationId="{E1906261-E7D1-48E2-B55F-D4D16CEAF749}"/>
          </ac:spMkLst>
        </pc:spChg>
        <pc:spChg chg="add del mod">
          <ac:chgData name="Domonkos Márk" userId="5b754e74-2ec2-4aaf-b9f5-cf8f0656bdfa" providerId="ADAL" clId="{F4C2286D-0DBE-4644-A538-34A6C903FB9C}" dt="2022-01-17T18:27:07.605" v="13499" actId="478"/>
          <ac:spMkLst>
            <pc:docMk/>
            <pc:sldMk cId="2935515605" sldId="424"/>
            <ac:spMk id="18" creationId="{A02AA4C5-30D5-4577-BA02-9C52B33EA17A}"/>
          </ac:spMkLst>
        </pc:spChg>
        <pc:spChg chg="add del mod">
          <ac:chgData name="Domonkos Márk" userId="5b754e74-2ec2-4aaf-b9f5-cf8f0656bdfa" providerId="ADAL" clId="{F4C2286D-0DBE-4644-A538-34A6C903FB9C}" dt="2022-01-17T18:27:07.605" v="13499" actId="478"/>
          <ac:spMkLst>
            <pc:docMk/>
            <pc:sldMk cId="2935515605" sldId="424"/>
            <ac:spMk id="19" creationId="{CA3D818C-4FD9-4DC4-820C-1DCFA83B8100}"/>
          </ac:spMkLst>
        </pc:spChg>
        <pc:spChg chg="add mod">
          <ac:chgData name="Domonkos Márk" userId="5b754e74-2ec2-4aaf-b9f5-cf8f0656bdfa" providerId="ADAL" clId="{F4C2286D-0DBE-4644-A538-34A6C903FB9C}" dt="2022-01-17T18:29:16.785" v="13530" actId="1582"/>
          <ac:spMkLst>
            <pc:docMk/>
            <pc:sldMk cId="2935515605" sldId="424"/>
            <ac:spMk id="20" creationId="{0F39F76D-BE5C-4E9D-BC81-95BE0DD738AF}"/>
          </ac:spMkLst>
        </pc:spChg>
        <pc:spChg chg="add mod">
          <ac:chgData name="Domonkos Márk" userId="5b754e74-2ec2-4aaf-b9f5-cf8f0656bdfa" providerId="ADAL" clId="{F4C2286D-0DBE-4644-A538-34A6C903FB9C}" dt="2022-01-17T18:29:33.808" v="13533" actId="14100"/>
          <ac:spMkLst>
            <pc:docMk/>
            <pc:sldMk cId="2935515605" sldId="424"/>
            <ac:spMk id="21" creationId="{FD7CD0BD-F124-4374-BD7D-35B876B2B0A6}"/>
          </ac:spMkLst>
        </pc:spChg>
        <pc:spChg chg="add mod">
          <ac:chgData name="Domonkos Márk" userId="5b754e74-2ec2-4aaf-b9f5-cf8f0656bdfa" providerId="ADAL" clId="{F4C2286D-0DBE-4644-A538-34A6C903FB9C}" dt="2022-01-17T18:29:47.840" v="13536" actId="14100"/>
          <ac:spMkLst>
            <pc:docMk/>
            <pc:sldMk cId="2935515605" sldId="424"/>
            <ac:spMk id="22" creationId="{C8A84DF8-36DF-4D46-80DE-E7A5831D937F}"/>
          </ac:spMkLst>
        </pc:spChg>
        <pc:spChg chg="add mod">
          <ac:chgData name="Domonkos Márk" userId="5b754e74-2ec2-4aaf-b9f5-cf8f0656bdfa" providerId="ADAL" clId="{F4C2286D-0DBE-4644-A538-34A6C903FB9C}" dt="2022-01-17T18:31:14.352" v="13552" actId="1076"/>
          <ac:spMkLst>
            <pc:docMk/>
            <pc:sldMk cId="2935515605" sldId="424"/>
            <ac:spMk id="23" creationId="{2BAC5B0D-337E-49CD-9330-99C5EFFE348E}"/>
          </ac:spMkLst>
        </pc:spChg>
        <pc:spChg chg="add mod">
          <ac:chgData name="Domonkos Márk" userId="5b754e74-2ec2-4aaf-b9f5-cf8f0656bdfa" providerId="ADAL" clId="{F4C2286D-0DBE-4644-A538-34A6C903FB9C}" dt="2022-01-17T18:31:24.363" v="13553" actId="208"/>
          <ac:spMkLst>
            <pc:docMk/>
            <pc:sldMk cId="2935515605" sldId="424"/>
            <ac:spMk id="24" creationId="{26DC9B1E-EB47-473F-83B4-F8507497728E}"/>
          </ac:spMkLst>
        </pc:spChg>
      </pc:sldChg>
      <pc:sldChg chg="addSp delSp modSp new mod">
        <pc:chgData name="Domonkos Márk" userId="5b754e74-2ec2-4aaf-b9f5-cf8f0656bdfa" providerId="ADAL" clId="{F4C2286D-0DBE-4644-A538-34A6C903FB9C}" dt="2022-01-17T18:40:49.555" v="13693" actId="20577"/>
        <pc:sldMkLst>
          <pc:docMk/>
          <pc:sldMk cId="3192270237" sldId="425"/>
        </pc:sldMkLst>
        <pc:spChg chg="mod">
          <ac:chgData name="Domonkos Márk" userId="5b754e74-2ec2-4aaf-b9f5-cf8f0656bdfa" providerId="ADAL" clId="{F4C2286D-0DBE-4644-A538-34A6C903FB9C}" dt="2022-01-17T18:36:54.998" v="13602" actId="14100"/>
          <ac:spMkLst>
            <pc:docMk/>
            <pc:sldMk cId="3192270237" sldId="425"/>
            <ac:spMk id="2" creationId="{0F4FE608-53C0-4A89-A5B1-6613F3F4D539}"/>
          </ac:spMkLst>
        </pc:spChg>
        <pc:spChg chg="mod">
          <ac:chgData name="Domonkos Márk" userId="5b754e74-2ec2-4aaf-b9f5-cf8f0656bdfa" providerId="ADAL" clId="{F4C2286D-0DBE-4644-A538-34A6C903FB9C}" dt="2022-01-17T18:35:38.062" v="13573" actId="20577"/>
          <ac:spMkLst>
            <pc:docMk/>
            <pc:sldMk cId="3192270237" sldId="425"/>
            <ac:spMk id="6" creationId="{E40767CB-D010-420A-9B9E-40814B819D4A}"/>
          </ac:spMkLst>
        </pc:spChg>
        <pc:spChg chg="mod">
          <ac:chgData name="Domonkos Márk" userId="5b754e74-2ec2-4aaf-b9f5-cf8f0656bdfa" providerId="ADAL" clId="{F4C2286D-0DBE-4644-A538-34A6C903FB9C}" dt="2022-01-17T18:37:43.204" v="13603"/>
          <ac:spMkLst>
            <pc:docMk/>
            <pc:sldMk cId="3192270237" sldId="425"/>
            <ac:spMk id="9" creationId="{E4453DED-449D-4D19-B124-0619FF914537}"/>
          </ac:spMkLst>
        </pc:spChg>
        <pc:spChg chg="mod">
          <ac:chgData name="Domonkos Márk" userId="5b754e74-2ec2-4aaf-b9f5-cf8f0656bdfa" providerId="ADAL" clId="{F4C2286D-0DBE-4644-A538-34A6C903FB9C}" dt="2022-01-17T18:37:43.204" v="13603"/>
          <ac:spMkLst>
            <pc:docMk/>
            <pc:sldMk cId="3192270237" sldId="425"/>
            <ac:spMk id="10" creationId="{F5CDEE41-AF90-4734-B6CB-824C4F0ACBA4}"/>
          </ac:spMkLst>
        </pc:spChg>
        <pc:spChg chg="mod">
          <ac:chgData name="Domonkos Márk" userId="5b754e74-2ec2-4aaf-b9f5-cf8f0656bdfa" providerId="ADAL" clId="{F4C2286D-0DBE-4644-A538-34A6C903FB9C}" dt="2022-01-17T18:37:43.204" v="13603"/>
          <ac:spMkLst>
            <pc:docMk/>
            <pc:sldMk cId="3192270237" sldId="425"/>
            <ac:spMk id="14" creationId="{68BD02D5-CEFF-482B-A118-814057822B3E}"/>
          </ac:spMkLst>
        </pc:spChg>
        <pc:spChg chg="mod">
          <ac:chgData name="Domonkos Márk" userId="5b754e74-2ec2-4aaf-b9f5-cf8f0656bdfa" providerId="ADAL" clId="{F4C2286D-0DBE-4644-A538-34A6C903FB9C}" dt="2022-01-17T18:37:43.204" v="13603"/>
          <ac:spMkLst>
            <pc:docMk/>
            <pc:sldMk cId="3192270237" sldId="425"/>
            <ac:spMk id="15" creationId="{B8177B14-74EF-45AA-BAAA-4A9B2DFAB5A3}"/>
          </ac:spMkLst>
        </pc:spChg>
        <pc:spChg chg="mod">
          <ac:chgData name="Domonkos Márk" userId="5b754e74-2ec2-4aaf-b9f5-cf8f0656bdfa" providerId="ADAL" clId="{F4C2286D-0DBE-4644-A538-34A6C903FB9C}" dt="2022-01-17T18:37:43.204" v="13603"/>
          <ac:spMkLst>
            <pc:docMk/>
            <pc:sldMk cId="3192270237" sldId="425"/>
            <ac:spMk id="16" creationId="{4C13E77F-8368-4CDB-A055-E55E7C85A118}"/>
          </ac:spMkLst>
        </pc:spChg>
        <pc:spChg chg="mod">
          <ac:chgData name="Domonkos Márk" userId="5b754e74-2ec2-4aaf-b9f5-cf8f0656bdfa" providerId="ADAL" clId="{F4C2286D-0DBE-4644-A538-34A6C903FB9C}" dt="2022-01-17T18:37:43.204" v="13603"/>
          <ac:spMkLst>
            <pc:docMk/>
            <pc:sldMk cId="3192270237" sldId="425"/>
            <ac:spMk id="17" creationId="{388233BD-578B-4E50-AB75-B759BB51E8DC}"/>
          </ac:spMkLst>
        </pc:spChg>
        <pc:spChg chg="mod">
          <ac:chgData name="Domonkos Márk" userId="5b754e74-2ec2-4aaf-b9f5-cf8f0656bdfa" providerId="ADAL" clId="{F4C2286D-0DBE-4644-A538-34A6C903FB9C}" dt="2022-01-17T18:37:43.204" v="13603"/>
          <ac:spMkLst>
            <pc:docMk/>
            <pc:sldMk cId="3192270237" sldId="425"/>
            <ac:spMk id="54" creationId="{21336C59-22FE-421B-824A-531C39D0FD97}"/>
          </ac:spMkLst>
        </pc:spChg>
        <pc:spChg chg="mod">
          <ac:chgData name="Domonkos Márk" userId="5b754e74-2ec2-4aaf-b9f5-cf8f0656bdfa" providerId="ADAL" clId="{F4C2286D-0DBE-4644-A538-34A6C903FB9C}" dt="2022-01-17T18:37:43.204" v="13603"/>
          <ac:spMkLst>
            <pc:docMk/>
            <pc:sldMk cId="3192270237" sldId="425"/>
            <ac:spMk id="56" creationId="{485E6613-BC24-4C30-B035-3C0D2373B8E3}"/>
          </ac:spMkLst>
        </pc:spChg>
        <pc:spChg chg="mod">
          <ac:chgData name="Domonkos Márk" userId="5b754e74-2ec2-4aaf-b9f5-cf8f0656bdfa" providerId="ADAL" clId="{F4C2286D-0DBE-4644-A538-34A6C903FB9C}" dt="2022-01-17T18:37:43.204" v="13603"/>
          <ac:spMkLst>
            <pc:docMk/>
            <pc:sldMk cId="3192270237" sldId="425"/>
            <ac:spMk id="57" creationId="{AA8680A7-C389-451B-B282-91CE167AB995}"/>
          </ac:spMkLst>
        </pc:spChg>
        <pc:spChg chg="mod">
          <ac:chgData name="Domonkos Márk" userId="5b754e74-2ec2-4aaf-b9f5-cf8f0656bdfa" providerId="ADAL" clId="{F4C2286D-0DBE-4644-A538-34A6C903FB9C}" dt="2022-01-17T18:37:43.204" v="13603"/>
          <ac:spMkLst>
            <pc:docMk/>
            <pc:sldMk cId="3192270237" sldId="425"/>
            <ac:spMk id="58" creationId="{74DF3D99-A5C0-4366-BE63-331AC1627BFC}"/>
          </ac:spMkLst>
        </pc:spChg>
        <pc:spChg chg="mod">
          <ac:chgData name="Domonkos Márk" userId="5b754e74-2ec2-4aaf-b9f5-cf8f0656bdfa" providerId="ADAL" clId="{F4C2286D-0DBE-4644-A538-34A6C903FB9C}" dt="2022-01-17T18:37:43.204" v="13603"/>
          <ac:spMkLst>
            <pc:docMk/>
            <pc:sldMk cId="3192270237" sldId="425"/>
            <ac:spMk id="59" creationId="{E4B3A57C-F3A1-4999-86F9-688D95226882}"/>
          </ac:spMkLst>
        </pc:spChg>
        <pc:spChg chg="mod">
          <ac:chgData name="Domonkos Márk" userId="5b754e74-2ec2-4aaf-b9f5-cf8f0656bdfa" providerId="ADAL" clId="{F4C2286D-0DBE-4644-A538-34A6C903FB9C}" dt="2022-01-17T18:37:43.204" v="13603"/>
          <ac:spMkLst>
            <pc:docMk/>
            <pc:sldMk cId="3192270237" sldId="425"/>
            <ac:spMk id="60" creationId="{FA3FB3EC-AEFF-47EA-B50C-55ECF22400AC}"/>
          </ac:spMkLst>
        </pc:spChg>
        <pc:spChg chg="mod">
          <ac:chgData name="Domonkos Márk" userId="5b754e74-2ec2-4aaf-b9f5-cf8f0656bdfa" providerId="ADAL" clId="{F4C2286D-0DBE-4644-A538-34A6C903FB9C}" dt="2022-01-17T18:37:43.204" v="13603"/>
          <ac:spMkLst>
            <pc:docMk/>
            <pc:sldMk cId="3192270237" sldId="425"/>
            <ac:spMk id="65" creationId="{31CD61FC-CA43-4C16-84A5-4E1A605FFEB6}"/>
          </ac:spMkLst>
        </pc:spChg>
        <pc:spChg chg="mod">
          <ac:chgData name="Domonkos Márk" userId="5b754e74-2ec2-4aaf-b9f5-cf8f0656bdfa" providerId="ADAL" clId="{F4C2286D-0DBE-4644-A538-34A6C903FB9C}" dt="2022-01-17T18:37:43.204" v="13603"/>
          <ac:spMkLst>
            <pc:docMk/>
            <pc:sldMk cId="3192270237" sldId="425"/>
            <ac:spMk id="72" creationId="{59E6F2C0-B6A5-4921-AD77-F9DCACFAF57C}"/>
          </ac:spMkLst>
        </pc:spChg>
        <pc:spChg chg="mod">
          <ac:chgData name="Domonkos Márk" userId="5b754e74-2ec2-4aaf-b9f5-cf8f0656bdfa" providerId="ADAL" clId="{F4C2286D-0DBE-4644-A538-34A6C903FB9C}" dt="2022-01-17T18:37:43.204" v="13603"/>
          <ac:spMkLst>
            <pc:docMk/>
            <pc:sldMk cId="3192270237" sldId="425"/>
            <ac:spMk id="73" creationId="{306FB565-F5A5-4F8B-A982-1FC2AF342199}"/>
          </ac:spMkLst>
        </pc:spChg>
        <pc:spChg chg="mod">
          <ac:chgData name="Domonkos Márk" userId="5b754e74-2ec2-4aaf-b9f5-cf8f0656bdfa" providerId="ADAL" clId="{F4C2286D-0DBE-4644-A538-34A6C903FB9C}" dt="2022-01-17T18:37:43.204" v="13603"/>
          <ac:spMkLst>
            <pc:docMk/>
            <pc:sldMk cId="3192270237" sldId="425"/>
            <ac:spMk id="74" creationId="{722006D4-A4A3-45DA-B642-17DE491CFBFA}"/>
          </ac:spMkLst>
        </pc:spChg>
        <pc:spChg chg="mod">
          <ac:chgData name="Domonkos Márk" userId="5b754e74-2ec2-4aaf-b9f5-cf8f0656bdfa" providerId="ADAL" clId="{F4C2286D-0DBE-4644-A538-34A6C903FB9C}" dt="2022-01-17T18:37:43.204" v="13603"/>
          <ac:spMkLst>
            <pc:docMk/>
            <pc:sldMk cId="3192270237" sldId="425"/>
            <ac:spMk id="75" creationId="{C52F8EC6-6FBB-4209-80E1-B53B26FF0F2C}"/>
          </ac:spMkLst>
        </pc:spChg>
        <pc:spChg chg="mod">
          <ac:chgData name="Domonkos Márk" userId="5b754e74-2ec2-4aaf-b9f5-cf8f0656bdfa" providerId="ADAL" clId="{F4C2286D-0DBE-4644-A538-34A6C903FB9C}" dt="2022-01-17T18:37:43.204" v="13603"/>
          <ac:spMkLst>
            <pc:docMk/>
            <pc:sldMk cId="3192270237" sldId="425"/>
            <ac:spMk id="81" creationId="{4224178A-F6E7-4274-AF5C-017F01B85904}"/>
          </ac:spMkLst>
        </pc:spChg>
        <pc:spChg chg="mod">
          <ac:chgData name="Domonkos Márk" userId="5b754e74-2ec2-4aaf-b9f5-cf8f0656bdfa" providerId="ADAL" clId="{F4C2286D-0DBE-4644-A538-34A6C903FB9C}" dt="2022-01-17T18:37:43.204" v="13603"/>
          <ac:spMkLst>
            <pc:docMk/>
            <pc:sldMk cId="3192270237" sldId="425"/>
            <ac:spMk id="82" creationId="{8AE8D670-57B3-4E73-8219-3C787754497F}"/>
          </ac:spMkLst>
        </pc:spChg>
        <pc:spChg chg="mod">
          <ac:chgData name="Domonkos Márk" userId="5b754e74-2ec2-4aaf-b9f5-cf8f0656bdfa" providerId="ADAL" clId="{F4C2286D-0DBE-4644-A538-34A6C903FB9C}" dt="2022-01-17T18:37:43.204" v="13603"/>
          <ac:spMkLst>
            <pc:docMk/>
            <pc:sldMk cId="3192270237" sldId="425"/>
            <ac:spMk id="83" creationId="{8C4F75A8-3E09-4264-B81D-7AF11A4E9B04}"/>
          </ac:spMkLst>
        </pc:spChg>
        <pc:spChg chg="mod">
          <ac:chgData name="Domonkos Márk" userId="5b754e74-2ec2-4aaf-b9f5-cf8f0656bdfa" providerId="ADAL" clId="{F4C2286D-0DBE-4644-A538-34A6C903FB9C}" dt="2022-01-17T18:37:43.204" v="13603"/>
          <ac:spMkLst>
            <pc:docMk/>
            <pc:sldMk cId="3192270237" sldId="425"/>
            <ac:spMk id="84" creationId="{8E05576E-0218-4EED-A68F-19CE85D3E733}"/>
          </ac:spMkLst>
        </pc:spChg>
        <pc:spChg chg="mod">
          <ac:chgData name="Domonkos Márk" userId="5b754e74-2ec2-4aaf-b9f5-cf8f0656bdfa" providerId="ADAL" clId="{F4C2286D-0DBE-4644-A538-34A6C903FB9C}" dt="2022-01-17T18:37:43.204" v="13603"/>
          <ac:spMkLst>
            <pc:docMk/>
            <pc:sldMk cId="3192270237" sldId="425"/>
            <ac:spMk id="85" creationId="{42CC1D6D-92E1-4B03-9333-42C3C9164D51}"/>
          </ac:spMkLst>
        </pc:spChg>
        <pc:spChg chg="mod">
          <ac:chgData name="Domonkos Márk" userId="5b754e74-2ec2-4aaf-b9f5-cf8f0656bdfa" providerId="ADAL" clId="{F4C2286D-0DBE-4644-A538-34A6C903FB9C}" dt="2022-01-17T18:37:43.204" v="13603"/>
          <ac:spMkLst>
            <pc:docMk/>
            <pc:sldMk cId="3192270237" sldId="425"/>
            <ac:spMk id="86" creationId="{C56D60AD-9090-4629-ACD4-EC74F924F6FD}"/>
          </ac:spMkLst>
        </pc:spChg>
        <pc:spChg chg="mod">
          <ac:chgData name="Domonkos Márk" userId="5b754e74-2ec2-4aaf-b9f5-cf8f0656bdfa" providerId="ADAL" clId="{F4C2286D-0DBE-4644-A538-34A6C903FB9C}" dt="2022-01-17T18:37:43.204" v="13603"/>
          <ac:spMkLst>
            <pc:docMk/>
            <pc:sldMk cId="3192270237" sldId="425"/>
            <ac:spMk id="87" creationId="{9953E76A-DC92-47BC-8383-9C322713514B}"/>
          </ac:spMkLst>
        </pc:spChg>
        <pc:spChg chg="mod">
          <ac:chgData name="Domonkos Márk" userId="5b754e74-2ec2-4aaf-b9f5-cf8f0656bdfa" providerId="ADAL" clId="{F4C2286D-0DBE-4644-A538-34A6C903FB9C}" dt="2022-01-17T18:37:43.204" v="13603"/>
          <ac:spMkLst>
            <pc:docMk/>
            <pc:sldMk cId="3192270237" sldId="425"/>
            <ac:spMk id="88" creationId="{40F6D22D-A923-4691-B04D-445CD4F6BA9D}"/>
          </ac:spMkLst>
        </pc:spChg>
        <pc:spChg chg="mod">
          <ac:chgData name="Domonkos Márk" userId="5b754e74-2ec2-4aaf-b9f5-cf8f0656bdfa" providerId="ADAL" clId="{F4C2286D-0DBE-4644-A538-34A6C903FB9C}" dt="2022-01-17T18:37:43.204" v="13603"/>
          <ac:spMkLst>
            <pc:docMk/>
            <pc:sldMk cId="3192270237" sldId="425"/>
            <ac:spMk id="89" creationId="{7310505E-DE8E-45D3-A053-0F7FDB5317E7}"/>
          </ac:spMkLst>
        </pc:spChg>
        <pc:spChg chg="mod">
          <ac:chgData name="Domonkos Márk" userId="5b754e74-2ec2-4aaf-b9f5-cf8f0656bdfa" providerId="ADAL" clId="{F4C2286D-0DBE-4644-A538-34A6C903FB9C}" dt="2022-01-17T18:37:43.204" v="13603"/>
          <ac:spMkLst>
            <pc:docMk/>
            <pc:sldMk cId="3192270237" sldId="425"/>
            <ac:spMk id="90" creationId="{EF51DC98-A364-4D1E-B0E7-2D5DC72AA92E}"/>
          </ac:spMkLst>
        </pc:spChg>
        <pc:spChg chg="mod">
          <ac:chgData name="Domonkos Márk" userId="5b754e74-2ec2-4aaf-b9f5-cf8f0656bdfa" providerId="ADAL" clId="{F4C2286D-0DBE-4644-A538-34A6C903FB9C}" dt="2022-01-17T18:37:43.204" v="13603"/>
          <ac:spMkLst>
            <pc:docMk/>
            <pc:sldMk cId="3192270237" sldId="425"/>
            <ac:spMk id="91" creationId="{94A6C102-8C20-4FBC-B6F9-F1C65EC6A5E7}"/>
          </ac:spMkLst>
        </pc:spChg>
        <pc:spChg chg="mod">
          <ac:chgData name="Domonkos Márk" userId="5b754e74-2ec2-4aaf-b9f5-cf8f0656bdfa" providerId="ADAL" clId="{F4C2286D-0DBE-4644-A538-34A6C903FB9C}" dt="2022-01-17T18:37:43.204" v="13603"/>
          <ac:spMkLst>
            <pc:docMk/>
            <pc:sldMk cId="3192270237" sldId="425"/>
            <ac:spMk id="92" creationId="{62734C2A-2A8E-4805-B660-F3440943507E}"/>
          </ac:spMkLst>
        </pc:spChg>
        <pc:spChg chg="mod">
          <ac:chgData name="Domonkos Márk" userId="5b754e74-2ec2-4aaf-b9f5-cf8f0656bdfa" providerId="ADAL" clId="{F4C2286D-0DBE-4644-A538-34A6C903FB9C}" dt="2022-01-17T18:37:43.204" v="13603"/>
          <ac:spMkLst>
            <pc:docMk/>
            <pc:sldMk cId="3192270237" sldId="425"/>
            <ac:spMk id="93" creationId="{1A64491A-9A48-4916-A0FB-91A169C24228}"/>
          </ac:spMkLst>
        </pc:spChg>
        <pc:spChg chg="mod">
          <ac:chgData name="Domonkos Márk" userId="5b754e74-2ec2-4aaf-b9f5-cf8f0656bdfa" providerId="ADAL" clId="{F4C2286D-0DBE-4644-A538-34A6C903FB9C}" dt="2022-01-17T18:37:43.204" v="13603"/>
          <ac:spMkLst>
            <pc:docMk/>
            <pc:sldMk cId="3192270237" sldId="425"/>
            <ac:spMk id="94" creationId="{92FEEA56-F715-4D84-99BA-0E0F5AC02F25}"/>
          </ac:spMkLst>
        </pc:spChg>
        <pc:spChg chg="mod">
          <ac:chgData name="Domonkos Márk" userId="5b754e74-2ec2-4aaf-b9f5-cf8f0656bdfa" providerId="ADAL" clId="{F4C2286D-0DBE-4644-A538-34A6C903FB9C}" dt="2022-01-17T18:37:43.204" v="13603"/>
          <ac:spMkLst>
            <pc:docMk/>
            <pc:sldMk cId="3192270237" sldId="425"/>
            <ac:spMk id="95" creationId="{925DD369-9690-42E1-B059-F4F0B2025F27}"/>
          </ac:spMkLst>
        </pc:spChg>
        <pc:spChg chg="mod">
          <ac:chgData name="Domonkos Márk" userId="5b754e74-2ec2-4aaf-b9f5-cf8f0656bdfa" providerId="ADAL" clId="{F4C2286D-0DBE-4644-A538-34A6C903FB9C}" dt="2022-01-17T18:37:43.204" v="13603"/>
          <ac:spMkLst>
            <pc:docMk/>
            <pc:sldMk cId="3192270237" sldId="425"/>
            <ac:spMk id="96" creationId="{EC205A8E-704A-415E-AD8C-C358098C21DE}"/>
          </ac:spMkLst>
        </pc:spChg>
        <pc:spChg chg="mod">
          <ac:chgData name="Domonkos Márk" userId="5b754e74-2ec2-4aaf-b9f5-cf8f0656bdfa" providerId="ADAL" clId="{F4C2286D-0DBE-4644-A538-34A6C903FB9C}" dt="2022-01-17T18:37:43.204" v="13603"/>
          <ac:spMkLst>
            <pc:docMk/>
            <pc:sldMk cId="3192270237" sldId="425"/>
            <ac:spMk id="97" creationId="{00997145-C6CE-41B0-B580-8C27EE8F1FA1}"/>
          </ac:spMkLst>
        </pc:spChg>
        <pc:spChg chg="add mod">
          <ac:chgData name="Domonkos Márk" userId="5b754e74-2ec2-4aaf-b9f5-cf8f0656bdfa" providerId="ADAL" clId="{F4C2286D-0DBE-4644-A538-34A6C903FB9C}" dt="2022-01-17T18:37:49.734" v="13604" actId="1076"/>
          <ac:spMkLst>
            <pc:docMk/>
            <pc:sldMk cId="3192270237" sldId="425"/>
            <ac:spMk id="98" creationId="{9FA79641-3AF7-4A6B-838D-26C7EA13E9FC}"/>
          </ac:spMkLst>
        </pc:spChg>
        <pc:spChg chg="add mod">
          <ac:chgData name="Domonkos Márk" userId="5b754e74-2ec2-4aaf-b9f5-cf8f0656bdfa" providerId="ADAL" clId="{F4C2286D-0DBE-4644-A538-34A6C903FB9C}" dt="2022-01-17T18:37:49.734" v="13604" actId="1076"/>
          <ac:spMkLst>
            <pc:docMk/>
            <pc:sldMk cId="3192270237" sldId="425"/>
            <ac:spMk id="99" creationId="{F7D46523-FFED-435F-A8B4-9C85732200AD}"/>
          </ac:spMkLst>
        </pc:spChg>
        <pc:spChg chg="add mod">
          <ac:chgData name="Domonkos Márk" userId="5b754e74-2ec2-4aaf-b9f5-cf8f0656bdfa" providerId="ADAL" clId="{F4C2286D-0DBE-4644-A538-34A6C903FB9C}" dt="2022-01-17T18:37:49.734" v="13604" actId="1076"/>
          <ac:spMkLst>
            <pc:docMk/>
            <pc:sldMk cId="3192270237" sldId="425"/>
            <ac:spMk id="100" creationId="{FA907B76-574D-43B5-A0AE-00CE4F11702B}"/>
          </ac:spMkLst>
        </pc:spChg>
        <pc:spChg chg="add mod">
          <ac:chgData name="Domonkos Márk" userId="5b754e74-2ec2-4aaf-b9f5-cf8f0656bdfa" providerId="ADAL" clId="{F4C2286D-0DBE-4644-A538-34A6C903FB9C}" dt="2022-01-17T18:37:49.734" v="13604" actId="1076"/>
          <ac:spMkLst>
            <pc:docMk/>
            <pc:sldMk cId="3192270237" sldId="425"/>
            <ac:spMk id="101" creationId="{12915A8D-E9F2-4F2B-87CA-30EFC633D2E7}"/>
          </ac:spMkLst>
        </pc:spChg>
        <pc:spChg chg="add mod">
          <ac:chgData name="Domonkos Márk" userId="5b754e74-2ec2-4aaf-b9f5-cf8f0656bdfa" providerId="ADAL" clId="{F4C2286D-0DBE-4644-A538-34A6C903FB9C}" dt="2022-01-17T18:37:49.734" v="13604" actId="1076"/>
          <ac:spMkLst>
            <pc:docMk/>
            <pc:sldMk cId="3192270237" sldId="425"/>
            <ac:spMk id="108" creationId="{51C6D740-FD1A-457D-9D78-9F6903D7E7DD}"/>
          </ac:spMkLst>
        </pc:spChg>
        <pc:spChg chg="add mod">
          <ac:chgData name="Domonkos Márk" userId="5b754e74-2ec2-4aaf-b9f5-cf8f0656bdfa" providerId="ADAL" clId="{F4C2286D-0DBE-4644-A538-34A6C903FB9C}" dt="2022-01-17T18:37:49.734" v="13604" actId="1076"/>
          <ac:spMkLst>
            <pc:docMk/>
            <pc:sldMk cId="3192270237" sldId="425"/>
            <ac:spMk id="109" creationId="{DD4E41E6-71EA-48C9-A3AA-1C571A8E4AC2}"/>
          </ac:spMkLst>
        </pc:spChg>
        <pc:spChg chg="add mod">
          <ac:chgData name="Domonkos Márk" userId="5b754e74-2ec2-4aaf-b9f5-cf8f0656bdfa" providerId="ADAL" clId="{F4C2286D-0DBE-4644-A538-34A6C903FB9C}" dt="2022-01-17T18:39:51.917" v="13687" actId="14100"/>
          <ac:spMkLst>
            <pc:docMk/>
            <pc:sldMk cId="3192270237" sldId="425"/>
            <ac:spMk id="110" creationId="{A68B981D-41C2-4A68-9FB3-C70E751678F9}"/>
          </ac:spMkLst>
        </pc:spChg>
        <pc:spChg chg="add mod">
          <ac:chgData name="Domonkos Márk" userId="5b754e74-2ec2-4aaf-b9f5-cf8f0656bdfa" providerId="ADAL" clId="{F4C2286D-0DBE-4644-A538-34A6C903FB9C}" dt="2022-01-17T18:37:49.734" v="13604" actId="1076"/>
          <ac:spMkLst>
            <pc:docMk/>
            <pc:sldMk cId="3192270237" sldId="425"/>
            <ac:spMk id="111" creationId="{925DCAF2-4CBD-4D96-B564-EA285C21D98E}"/>
          </ac:spMkLst>
        </pc:spChg>
        <pc:spChg chg="add mod">
          <ac:chgData name="Domonkos Márk" userId="5b754e74-2ec2-4aaf-b9f5-cf8f0656bdfa" providerId="ADAL" clId="{F4C2286D-0DBE-4644-A538-34A6C903FB9C}" dt="2022-01-17T18:37:49.734" v="13604" actId="1076"/>
          <ac:spMkLst>
            <pc:docMk/>
            <pc:sldMk cId="3192270237" sldId="425"/>
            <ac:spMk id="112" creationId="{41546BE9-F950-41D5-9786-D6368350A0F2}"/>
          </ac:spMkLst>
        </pc:spChg>
        <pc:spChg chg="add mod">
          <ac:chgData name="Domonkos Márk" userId="5b754e74-2ec2-4aaf-b9f5-cf8f0656bdfa" providerId="ADAL" clId="{F4C2286D-0DBE-4644-A538-34A6C903FB9C}" dt="2022-01-17T18:37:49.734" v="13604" actId="1076"/>
          <ac:spMkLst>
            <pc:docMk/>
            <pc:sldMk cId="3192270237" sldId="425"/>
            <ac:spMk id="113" creationId="{F5EF601E-A45E-4979-8CAB-EB1E54D4424E}"/>
          </ac:spMkLst>
        </pc:spChg>
        <pc:spChg chg="add mod">
          <ac:chgData name="Domonkos Márk" userId="5b754e74-2ec2-4aaf-b9f5-cf8f0656bdfa" providerId="ADAL" clId="{F4C2286D-0DBE-4644-A538-34A6C903FB9C}" dt="2022-01-17T18:37:49.734" v="13604" actId="1076"/>
          <ac:spMkLst>
            <pc:docMk/>
            <pc:sldMk cId="3192270237" sldId="425"/>
            <ac:spMk id="114" creationId="{A67EA2C4-5B35-4CDD-94F8-553D3BAD4897}"/>
          </ac:spMkLst>
        </pc:spChg>
        <pc:spChg chg="add mod">
          <ac:chgData name="Domonkos Márk" userId="5b754e74-2ec2-4aaf-b9f5-cf8f0656bdfa" providerId="ADAL" clId="{F4C2286D-0DBE-4644-A538-34A6C903FB9C}" dt="2022-01-17T18:37:49.734" v="13604" actId="1076"/>
          <ac:spMkLst>
            <pc:docMk/>
            <pc:sldMk cId="3192270237" sldId="425"/>
            <ac:spMk id="115" creationId="{860A7F06-E882-49C1-8F61-02299694FDF5}"/>
          </ac:spMkLst>
        </pc:spChg>
        <pc:spChg chg="add mod">
          <ac:chgData name="Domonkos Márk" userId="5b754e74-2ec2-4aaf-b9f5-cf8f0656bdfa" providerId="ADAL" clId="{F4C2286D-0DBE-4644-A538-34A6C903FB9C}" dt="2022-01-17T18:37:49.734" v="13604" actId="1076"/>
          <ac:spMkLst>
            <pc:docMk/>
            <pc:sldMk cId="3192270237" sldId="425"/>
            <ac:spMk id="116" creationId="{855F2D55-EB7D-4677-98C4-8F5F3B36FAAB}"/>
          </ac:spMkLst>
        </pc:spChg>
        <pc:spChg chg="add mod">
          <ac:chgData name="Domonkos Márk" userId="5b754e74-2ec2-4aaf-b9f5-cf8f0656bdfa" providerId="ADAL" clId="{F4C2286D-0DBE-4644-A538-34A6C903FB9C}" dt="2022-01-17T18:37:49.734" v="13604" actId="1076"/>
          <ac:spMkLst>
            <pc:docMk/>
            <pc:sldMk cId="3192270237" sldId="425"/>
            <ac:spMk id="117" creationId="{93497864-2570-4C06-9E9A-4FAAC4ED7B05}"/>
          </ac:spMkLst>
        </pc:spChg>
        <pc:spChg chg="add mod">
          <ac:chgData name="Domonkos Márk" userId="5b754e74-2ec2-4aaf-b9f5-cf8f0656bdfa" providerId="ADAL" clId="{F4C2286D-0DBE-4644-A538-34A6C903FB9C}" dt="2022-01-17T18:37:49.734" v="13604" actId="1076"/>
          <ac:spMkLst>
            <pc:docMk/>
            <pc:sldMk cId="3192270237" sldId="425"/>
            <ac:spMk id="118" creationId="{B603DD59-7C59-40BC-AF0C-CCE5A994F21B}"/>
          </ac:spMkLst>
        </pc:spChg>
        <pc:spChg chg="add mod">
          <ac:chgData name="Domonkos Márk" userId="5b754e74-2ec2-4aaf-b9f5-cf8f0656bdfa" providerId="ADAL" clId="{F4C2286D-0DBE-4644-A538-34A6C903FB9C}" dt="2022-01-17T18:37:49.734" v="13604" actId="1076"/>
          <ac:spMkLst>
            <pc:docMk/>
            <pc:sldMk cId="3192270237" sldId="425"/>
            <ac:spMk id="119" creationId="{713DA396-2251-4089-8C5F-0C4F37F77A46}"/>
          </ac:spMkLst>
        </pc:spChg>
        <pc:spChg chg="add mod">
          <ac:chgData name="Domonkos Márk" userId="5b754e74-2ec2-4aaf-b9f5-cf8f0656bdfa" providerId="ADAL" clId="{F4C2286D-0DBE-4644-A538-34A6C903FB9C}" dt="2022-01-17T18:37:49.734" v="13604" actId="1076"/>
          <ac:spMkLst>
            <pc:docMk/>
            <pc:sldMk cId="3192270237" sldId="425"/>
            <ac:spMk id="120" creationId="{8CAE9902-1BAD-4D03-842E-9EA2C39D8563}"/>
          </ac:spMkLst>
        </pc:spChg>
        <pc:spChg chg="add mod">
          <ac:chgData name="Domonkos Márk" userId="5b754e74-2ec2-4aaf-b9f5-cf8f0656bdfa" providerId="ADAL" clId="{F4C2286D-0DBE-4644-A538-34A6C903FB9C}" dt="2022-01-17T18:37:49.734" v="13604" actId="1076"/>
          <ac:spMkLst>
            <pc:docMk/>
            <pc:sldMk cId="3192270237" sldId="425"/>
            <ac:spMk id="121" creationId="{A5229D03-ED44-410D-86FB-2EA20816D51E}"/>
          </ac:spMkLst>
        </pc:spChg>
        <pc:spChg chg="add mod">
          <ac:chgData name="Domonkos Márk" userId="5b754e74-2ec2-4aaf-b9f5-cf8f0656bdfa" providerId="ADAL" clId="{F4C2286D-0DBE-4644-A538-34A6C903FB9C}" dt="2022-01-17T18:37:49.734" v="13604" actId="1076"/>
          <ac:spMkLst>
            <pc:docMk/>
            <pc:sldMk cId="3192270237" sldId="425"/>
            <ac:spMk id="122" creationId="{B8F83566-6DEA-46B8-A62E-06835E395DDF}"/>
          </ac:spMkLst>
        </pc:spChg>
        <pc:spChg chg="add mod">
          <ac:chgData name="Domonkos Márk" userId="5b754e74-2ec2-4aaf-b9f5-cf8f0656bdfa" providerId="ADAL" clId="{F4C2286D-0DBE-4644-A538-34A6C903FB9C}" dt="2022-01-17T18:37:49.734" v="13604" actId="1076"/>
          <ac:spMkLst>
            <pc:docMk/>
            <pc:sldMk cId="3192270237" sldId="425"/>
            <ac:spMk id="123" creationId="{CCA51AC9-AEDE-4878-BAA3-BC1951D1CC95}"/>
          </ac:spMkLst>
        </pc:spChg>
        <pc:spChg chg="add del mod">
          <ac:chgData name="Domonkos Márk" userId="5b754e74-2ec2-4aaf-b9f5-cf8f0656bdfa" providerId="ADAL" clId="{F4C2286D-0DBE-4644-A538-34A6C903FB9C}" dt="2022-01-17T18:39:32.654" v="13684" actId="1076"/>
          <ac:spMkLst>
            <pc:docMk/>
            <pc:sldMk cId="3192270237" sldId="425"/>
            <ac:spMk id="126" creationId="{7E121315-C4EE-442E-AB39-299C2F544640}"/>
          </ac:spMkLst>
        </pc:spChg>
        <pc:spChg chg="add mod">
          <ac:chgData name="Domonkos Márk" userId="5b754e74-2ec2-4aaf-b9f5-cf8f0656bdfa" providerId="ADAL" clId="{F4C2286D-0DBE-4644-A538-34A6C903FB9C}" dt="2022-01-17T18:39:25.544" v="13681"/>
          <ac:spMkLst>
            <pc:docMk/>
            <pc:sldMk cId="3192270237" sldId="425"/>
            <ac:spMk id="127" creationId="{172F78DA-E14E-4864-B954-EF197F6C7F90}"/>
          </ac:spMkLst>
        </pc:spChg>
        <pc:spChg chg="add mod">
          <ac:chgData name="Domonkos Márk" userId="5b754e74-2ec2-4aaf-b9f5-cf8f0656bdfa" providerId="ADAL" clId="{F4C2286D-0DBE-4644-A538-34A6C903FB9C}" dt="2022-01-17T18:38:17.969" v="13626" actId="20577"/>
          <ac:spMkLst>
            <pc:docMk/>
            <pc:sldMk cId="3192270237" sldId="425"/>
            <ac:spMk id="129" creationId="{5578943A-C26E-4027-A69A-FA7226593D00}"/>
          </ac:spMkLst>
        </pc:spChg>
        <pc:spChg chg="add mod">
          <ac:chgData name="Domonkos Márk" userId="5b754e74-2ec2-4aaf-b9f5-cf8f0656bdfa" providerId="ADAL" clId="{F4C2286D-0DBE-4644-A538-34A6C903FB9C}" dt="2022-01-17T18:37:59.319" v="13606" actId="14100"/>
          <ac:spMkLst>
            <pc:docMk/>
            <pc:sldMk cId="3192270237" sldId="425"/>
            <ac:spMk id="130" creationId="{230B9960-0F83-4DF4-8570-75165AD15022}"/>
          </ac:spMkLst>
        </pc:spChg>
        <pc:spChg chg="add mod">
          <ac:chgData name="Domonkos Márk" userId="5b754e74-2ec2-4aaf-b9f5-cf8f0656bdfa" providerId="ADAL" clId="{F4C2286D-0DBE-4644-A538-34A6C903FB9C}" dt="2022-01-17T18:37:49.734" v="13604" actId="1076"/>
          <ac:spMkLst>
            <pc:docMk/>
            <pc:sldMk cId="3192270237" sldId="425"/>
            <ac:spMk id="132" creationId="{05A136F2-F790-40FD-AA1D-F3D8312B67E1}"/>
          </ac:spMkLst>
        </pc:spChg>
        <pc:spChg chg="add mod">
          <ac:chgData name="Domonkos Márk" userId="5b754e74-2ec2-4aaf-b9f5-cf8f0656bdfa" providerId="ADAL" clId="{F4C2286D-0DBE-4644-A538-34A6C903FB9C}" dt="2022-01-17T18:37:49.734" v="13604" actId="1076"/>
          <ac:spMkLst>
            <pc:docMk/>
            <pc:sldMk cId="3192270237" sldId="425"/>
            <ac:spMk id="134" creationId="{2AF250C3-EED8-4798-AE30-6164991DC1AA}"/>
          </ac:spMkLst>
        </pc:spChg>
        <pc:spChg chg="add mod">
          <ac:chgData name="Domonkos Márk" userId="5b754e74-2ec2-4aaf-b9f5-cf8f0656bdfa" providerId="ADAL" clId="{F4C2286D-0DBE-4644-A538-34A6C903FB9C}" dt="2022-01-17T18:38:41.874" v="13674" actId="20577"/>
          <ac:spMkLst>
            <pc:docMk/>
            <pc:sldMk cId="3192270237" sldId="425"/>
            <ac:spMk id="136" creationId="{69A571EE-70CB-4AF6-826F-FCC4712CD7EB}"/>
          </ac:spMkLst>
        </pc:spChg>
        <pc:spChg chg="add mod">
          <ac:chgData name="Domonkos Márk" userId="5b754e74-2ec2-4aaf-b9f5-cf8f0656bdfa" providerId="ADAL" clId="{F4C2286D-0DBE-4644-A538-34A6C903FB9C}" dt="2022-01-17T18:38:29.161" v="13647" actId="20577"/>
          <ac:spMkLst>
            <pc:docMk/>
            <pc:sldMk cId="3192270237" sldId="425"/>
            <ac:spMk id="137" creationId="{0815008E-1F19-4007-896D-56AC79013DEA}"/>
          </ac:spMkLst>
        </pc:spChg>
        <pc:spChg chg="add mod">
          <ac:chgData name="Domonkos Márk" userId="5b754e74-2ec2-4aaf-b9f5-cf8f0656bdfa" providerId="ADAL" clId="{F4C2286D-0DBE-4644-A538-34A6C903FB9C}" dt="2022-01-17T18:38:35.824" v="13660" actId="20577"/>
          <ac:spMkLst>
            <pc:docMk/>
            <pc:sldMk cId="3192270237" sldId="425"/>
            <ac:spMk id="138" creationId="{41E71C9E-0670-4F44-A2BB-58E26D312D8F}"/>
          </ac:spMkLst>
        </pc:spChg>
        <pc:spChg chg="add mod">
          <ac:chgData name="Domonkos Márk" userId="5b754e74-2ec2-4aaf-b9f5-cf8f0656bdfa" providerId="ADAL" clId="{F4C2286D-0DBE-4644-A538-34A6C903FB9C}" dt="2022-01-17T18:40:49.555" v="13693" actId="20577"/>
          <ac:spMkLst>
            <pc:docMk/>
            <pc:sldMk cId="3192270237" sldId="425"/>
            <ac:spMk id="139" creationId="{9FF4D760-A75F-4EEB-A0AE-D8572C9CC353}"/>
          </ac:spMkLst>
        </pc:spChg>
        <pc:grpChg chg="add mod">
          <ac:chgData name="Domonkos Márk" userId="5b754e74-2ec2-4aaf-b9f5-cf8f0656bdfa" providerId="ADAL" clId="{F4C2286D-0DBE-4644-A538-34A6C903FB9C}" dt="2022-01-17T18:37:49.734" v="13604" actId="1076"/>
          <ac:grpSpMkLst>
            <pc:docMk/>
            <pc:sldMk cId="3192270237" sldId="425"/>
            <ac:grpSpMk id="7" creationId="{3FE9C62C-5B5A-4801-A388-30481FD65B41}"/>
          </ac:grpSpMkLst>
        </pc:grpChg>
        <pc:grpChg chg="mod">
          <ac:chgData name="Domonkos Márk" userId="5b754e74-2ec2-4aaf-b9f5-cf8f0656bdfa" providerId="ADAL" clId="{F4C2286D-0DBE-4644-A538-34A6C903FB9C}" dt="2022-01-17T18:37:43.204" v="13603"/>
          <ac:grpSpMkLst>
            <pc:docMk/>
            <pc:sldMk cId="3192270237" sldId="425"/>
            <ac:grpSpMk id="8" creationId="{37FAC0AA-591D-4EB6-82C4-1AEF5D40EB6D}"/>
          </ac:grpSpMkLst>
        </pc:grpChg>
        <pc:grpChg chg="mod">
          <ac:chgData name="Domonkos Márk" userId="5b754e74-2ec2-4aaf-b9f5-cf8f0656bdfa" providerId="ADAL" clId="{F4C2286D-0DBE-4644-A538-34A6C903FB9C}" dt="2022-01-17T18:37:43.204" v="13603"/>
          <ac:grpSpMkLst>
            <pc:docMk/>
            <pc:sldMk cId="3192270237" sldId="425"/>
            <ac:grpSpMk id="11" creationId="{BB2476D4-328B-4533-B858-51D10D95E439}"/>
          </ac:grpSpMkLst>
        </pc:grpChg>
        <pc:grpChg chg="mod">
          <ac:chgData name="Domonkos Márk" userId="5b754e74-2ec2-4aaf-b9f5-cf8f0656bdfa" providerId="ADAL" clId="{F4C2286D-0DBE-4644-A538-34A6C903FB9C}" dt="2022-01-17T18:37:43.204" v="13603"/>
          <ac:grpSpMkLst>
            <pc:docMk/>
            <pc:sldMk cId="3192270237" sldId="425"/>
            <ac:grpSpMk id="39" creationId="{A194CDAF-55D3-42F2-8CD7-B0FAAB1C2D4D}"/>
          </ac:grpSpMkLst>
        </pc:grpChg>
        <pc:grpChg chg="mod">
          <ac:chgData name="Domonkos Márk" userId="5b754e74-2ec2-4aaf-b9f5-cf8f0656bdfa" providerId="ADAL" clId="{F4C2286D-0DBE-4644-A538-34A6C903FB9C}" dt="2022-01-17T18:37:43.204" v="13603"/>
          <ac:grpSpMkLst>
            <pc:docMk/>
            <pc:sldMk cId="3192270237" sldId="425"/>
            <ac:grpSpMk id="40" creationId="{E0D0A542-9583-4B0D-8032-07B5CCC79982}"/>
          </ac:grpSpMkLst>
        </pc:grpChg>
        <pc:grpChg chg="mod">
          <ac:chgData name="Domonkos Márk" userId="5b754e74-2ec2-4aaf-b9f5-cf8f0656bdfa" providerId="ADAL" clId="{F4C2286D-0DBE-4644-A538-34A6C903FB9C}" dt="2022-01-17T18:37:43.204" v="13603"/>
          <ac:grpSpMkLst>
            <pc:docMk/>
            <pc:sldMk cId="3192270237" sldId="425"/>
            <ac:grpSpMk id="55" creationId="{1E6447F0-B493-4A96-9375-E1EE3C875F68}"/>
          </ac:grpSpMkLst>
        </pc:grpChg>
        <pc:grpChg chg="mod">
          <ac:chgData name="Domonkos Márk" userId="5b754e74-2ec2-4aaf-b9f5-cf8f0656bdfa" providerId="ADAL" clId="{F4C2286D-0DBE-4644-A538-34A6C903FB9C}" dt="2022-01-17T18:37:43.204" v="13603"/>
          <ac:grpSpMkLst>
            <pc:docMk/>
            <pc:sldMk cId="3192270237" sldId="425"/>
            <ac:grpSpMk id="79" creationId="{CD685360-D9E7-4973-8AF0-99F55108C347}"/>
          </ac:grpSpMkLst>
        </pc:grpChg>
        <pc:grpChg chg="mod">
          <ac:chgData name="Domonkos Márk" userId="5b754e74-2ec2-4aaf-b9f5-cf8f0656bdfa" providerId="ADAL" clId="{F4C2286D-0DBE-4644-A538-34A6C903FB9C}" dt="2022-01-17T18:37:43.204" v="13603"/>
          <ac:grpSpMkLst>
            <pc:docMk/>
            <pc:sldMk cId="3192270237" sldId="425"/>
            <ac:grpSpMk id="80" creationId="{609B4EC1-808E-474C-99A0-24757F447D4B}"/>
          </ac:grpSpMkLst>
        </pc:grpChg>
        <pc:graphicFrameChg chg="mod">
          <ac:chgData name="Domonkos Márk" userId="5b754e74-2ec2-4aaf-b9f5-cf8f0656bdfa" providerId="ADAL" clId="{F4C2286D-0DBE-4644-A538-34A6C903FB9C}" dt="2022-01-17T18:37:43.204" v="13603"/>
          <ac:graphicFrameMkLst>
            <pc:docMk/>
            <pc:sldMk cId="3192270237" sldId="425"/>
            <ac:graphicFrameMk id="61" creationId="{3FB28FBF-0B92-40A4-B864-8E6082229B73}"/>
          </ac:graphicFrameMkLst>
        </pc:graphicFrameChg>
        <pc:graphicFrameChg chg="mod">
          <ac:chgData name="Domonkos Márk" userId="5b754e74-2ec2-4aaf-b9f5-cf8f0656bdfa" providerId="ADAL" clId="{F4C2286D-0DBE-4644-A538-34A6C903FB9C}" dt="2022-01-17T18:37:43.204" v="13603"/>
          <ac:graphicFrameMkLst>
            <pc:docMk/>
            <pc:sldMk cId="3192270237" sldId="425"/>
            <ac:graphicFrameMk id="62" creationId="{4D45E450-584E-4554-A746-A6540657E7FE}"/>
          </ac:graphicFrameMkLst>
        </pc:graphicFrameChg>
        <pc:graphicFrameChg chg="mod">
          <ac:chgData name="Domonkos Márk" userId="5b754e74-2ec2-4aaf-b9f5-cf8f0656bdfa" providerId="ADAL" clId="{F4C2286D-0DBE-4644-A538-34A6C903FB9C}" dt="2022-01-17T18:37:43.204" v="13603"/>
          <ac:graphicFrameMkLst>
            <pc:docMk/>
            <pc:sldMk cId="3192270237" sldId="425"/>
            <ac:graphicFrameMk id="63" creationId="{C7AD86B6-AF17-4C80-8EC1-E95CCCB4D56C}"/>
          </ac:graphicFrameMkLst>
        </pc:graphicFrameChg>
        <pc:graphicFrameChg chg="mod">
          <ac:chgData name="Domonkos Márk" userId="5b754e74-2ec2-4aaf-b9f5-cf8f0656bdfa" providerId="ADAL" clId="{F4C2286D-0DBE-4644-A538-34A6C903FB9C}" dt="2022-01-17T18:37:43.204" v="13603"/>
          <ac:graphicFrameMkLst>
            <pc:docMk/>
            <pc:sldMk cId="3192270237" sldId="425"/>
            <ac:graphicFrameMk id="64" creationId="{E0A13EAF-C7FA-4674-9C08-4FBF51762EF1}"/>
          </ac:graphicFrameMkLst>
        </pc:graphicFrameChg>
        <pc:graphicFrameChg chg="mod">
          <ac:chgData name="Domonkos Márk" userId="5b754e74-2ec2-4aaf-b9f5-cf8f0656bdfa" providerId="ADAL" clId="{F4C2286D-0DBE-4644-A538-34A6C903FB9C}" dt="2022-01-17T18:37:43.204" v="13603"/>
          <ac:graphicFrameMkLst>
            <pc:docMk/>
            <pc:sldMk cId="3192270237" sldId="425"/>
            <ac:graphicFrameMk id="66" creationId="{39D9C2F9-042A-4F06-B418-6DA218C5DDD9}"/>
          </ac:graphicFrameMkLst>
        </pc:graphicFrameChg>
        <pc:cxnChg chg="mod">
          <ac:chgData name="Domonkos Márk" userId="5b754e74-2ec2-4aaf-b9f5-cf8f0656bdfa" providerId="ADAL" clId="{F4C2286D-0DBE-4644-A538-34A6C903FB9C}" dt="2022-01-17T18:37:43.204" v="13603"/>
          <ac:cxnSpMkLst>
            <pc:docMk/>
            <pc:sldMk cId="3192270237" sldId="425"/>
            <ac:cxnSpMk id="12" creationId="{051ED7C5-9376-44B7-A20E-9706A0949235}"/>
          </ac:cxnSpMkLst>
        </pc:cxnChg>
        <pc:cxnChg chg="mod">
          <ac:chgData name="Domonkos Márk" userId="5b754e74-2ec2-4aaf-b9f5-cf8f0656bdfa" providerId="ADAL" clId="{F4C2286D-0DBE-4644-A538-34A6C903FB9C}" dt="2022-01-17T18:37:43.204" v="13603"/>
          <ac:cxnSpMkLst>
            <pc:docMk/>
            <pc:sldMk cId="3192270237" sldId="425"/>
            <ac:cxnSpMk id="13" creationId="{DC2A513F-8D0C-4B3E-A848-9D94B924E4CD}"/>
          </ac:cxnSpMkLst>
        </pc:cxnChg>
        <pc:cxnChg chg="mod">
          <ac:chgData name="Domonkos Márk" userId="5b754e74-2ec2-4aaf-b9f5-cf8f0656bdfa" providerId="ADAL" clId="{F4C2286D-0DBE-4644-A538-34A6C903FB9C}" dt="2022-01-17T18:37:43.204" v="13603"/>
          <ac:cxnSpMkLst>
            <pc:docMk/>
            <pc:sldMk cId="3192270237" sldId="425"/>
            <ac:cxnSpMk id="18" creationId="{F8DF58C7-EFE5-4397-850A-FC7E45738817}"/>
          </ac:cxnSpMkLst>
        </pc:cxnChg>
        <pc:cxnChg chg="mod">
          <ac:chgData name="Domonkos Márk" userId="5b754e74-2ec2-4aaf-b9f5-cf8f0656bdfa" providerId="ADAL" clId="{F4C2286D-0DBE-4644-A538-34A6C903FB9C}" dt="2022-01-17T18:37:43.204" v="13603"/>
          <ac:cxnSpMkLst>
            <pc:docMk/>
            <pc:sldMk cId="3192270237" sldId="425"/>
            <ac:cxnSpMk id="19" creationId="{1B2610EF-F8D6-4FD2-AA41-352AD90F0F08}"/>
          </ac:cxnSpMkLst>
        </pc:cxnChg>
        <pc:cxnChg chg="mod">
          <ac:chgData name="Domonkos Márk" userId="5b754e74-2ec2-4aaf-b9f5-cf8f0656bdfa" providerId="ADAL" clId="{F4C2286D-0DBE-4644-A538-34A6C903FB9C}" dt="2022-01-17T18:37:43.204" v="13603"/>
          <ac:cxnSpMkLst>
            <pc:docMk/>
            <pc:sldMk cId="3192270237" sldId="425"/>
            <ac:cxnSpMk id="20" creationId="{05090F20-DCA1-45B0-8226-6855FBEE87DD}"/>
          </ac:cxnSpMkLst>
        </pc:cxnChg>
        <pc:cxnChg chg="mod">
          <ac:chgData name="Domonkos Márk" userId="5b754e74-2ec2-4aaf-b9f5-cf8f0656bdfa" providerId="ADAL" clId="{F4C2286D-0DBE-4644-A538-34A6C903FB9C}" dt="2022-01-17T18:37:43.204" v="13603"/>
          <ac:cxnSpMkLst>
            <pc:docMk/>
            <pc:sldMk cId="3192270237" sldId="425"/>
            <ac:cxnSpMk id="21" creationId="{8047D95A-BEAB-411C-83A6-623D6D0FC6F3}"/>
          </ac:cxnSpMkLst>
        </pc:cxnChg>
        <pc:cxnChg chg="mod">
          <ac:chgData name="Domonkos Márk" userId="5b754e74-2ec2-4aaf-b9f5-cf8f0656bdfa" providerId="ADAL" clId="{F4C2286D-0DBE-4644-A538-34A6C903FB9C}" dt="2022-01-17T18:37:43.204" v="13603"/>
          <ac:cxnSpMkLst>
            <pc:docMk/>
            <pc:sldMk cId="3192270237" sldId="425"/>
            <ac:cxnSpMk id="22" creationId="{5F8390E0-D129-4C7D-978C-E5B87727AF2A}"/>
          </ac:cxnSpMkLst>
        </pc:cxnChg>
        <pc:cxnChg chg="mod">
          <ac:chgData name="Domonkos Márk" userId="5b754e74-2ec2-4aaf-b9f5-cf8f0656bdfa" providerId="ADAL" clId="{F4C2286D-0DBE-4644-A538-34A6C903FB9C}" dt="2022-01-17T18:37:43.204" v="13603"/>
          <ac:cxnSpMkLst>
            <pc:docMk/>
            <pc:sldMk cId="3192270237" sldId="425"/>
            <ac:cxnSpMk id="23" creationId="{FE000231-E8D5-4334-8F77-A41A5101AFD5}"/>
          </ac:cxnSpMkLst>
        </pc:cxnChg>
        <pc:cxnChg chg="mod">
          <ac:chgData name="Domonkos Márk" userId="5b754e74-2ec2-4aaf-b9f5-cf8f0656bdfa" providerId="ADAL" clId="{F4C2286D-0DBE-4644-A538-34A6C903FB9C}" dt="2022-01-17T18:37:43.204" v="13603"/>
          <ac:cxnSpMkLst>
            <pc:docMk/>
            <pc:sldMk cId="3192270237" sldId="425"/>
            <ac:cxnSpMk id="24" creationId="{5882C0E0-A043-43E7-AB07-96B3DE9E1AC6}"/>
          </ac:cxnSpMkLst>
        </pc:cxnChg>
        <pc:cxnChg chg="mod">
          <ac:chgData name="Domonkos Márk" userId="5b754e74-2ec2-4aaf-b9f5-cf8f0656bdfa" providerId="ADAL" clId="{F4C2286D-0DBE-4644-A538-34A6C903FB9C}" dt="2022-01-17T18:37:43.204" v="13603"/>
          <ac:cxnSpMkLst>
            <pc:docMk/>
            <pc:sldMk cId="3192270237" sldId="425"/>
            <ac:cxnSpMk id="25" creationId="{2FC0EA2E-EB41-4D00-924B-A30B89172960}"/>
          </ac:cxnSpMkLst>
        </pc:cxnChg>
        <pc:cxnChg chg="mod">
          <ac:chgData name="Domonkos Márk" userId="5b754e74-2ec2-4aaf-b9f5-cf8f0656bdfa" providerId="ADAL" clId="{F4C2286D-0DBE-4644-A538-34A6C903FB9C}" dt="2022-01-17T18:37:43.204" v="13603"/>
          <ac:cxnSpMkLst>
            <pc:docMk/>
            <pc:sldMk cId="3192270237" sldId="425"/>
            <ac:cxnSpMk id="26" creationId="{54E3D55E-23E3-4827-868B-46BDC0EF6954}"/>
          </ac:cxnSpMkLst>
        </pc:cxnChg>
        <pc:cxnChg chg="mod">
          <ac:chgData name="Domonkos Márk" userId="5b754e74-2ec2-4aaf-b9f5-cf8f0656bdfa" providerId="ADAL" clId="{F4C2286D-0DBE-4644-A538-34A6C903FB9C}" dt="2022-01-17T18:37:43.204" v="13603"/>
          <ac:cxnSpMkLst>
            <pc:docMk/>
            <pc:sldMk cId="3192270237" sldId="425"/>
            <ac:cxnSpMk id="27" creationId="{3116EAAB-0A30-4E41-80E2-C4FE03F50028}"/>
          </ac:cxnSpMkLst>
        </pc:cxnChg>
        <pc:cxnChg chg="mod">
          <ac:chgData name="Domonkos Márk" userId="5b754e74-2ec2-4aaf-b9f5-cf8f0656bdfa" providerId="ADAL" clId="{F4C2286D-0DBE-4644-A538-34A6C903FB9C}" dt="2022-01-17T18:37:43.204" v="13603"/>
          <ac:cxnSpMkLst>
            <pc:docMk/>
            <pc:sldMk cId="3192270237" sldId="425"/>
            <ac:cxnSpMk id="28" creationId="{3337622E-73DD-47A6-BD41-CB5C9CCEC5A2}"/>
          </ac:cxnSpMkLst>
        </pc:cxnChg>
        <pc:cxnChg chg="mod">
          <ac:chgData name="Domonkos Márk" userId="5b754e74-2ec2-4aaf-b9f5-cf8f0656bdfa" providerId="ADAL" clId="{F4C2286D-0DBE-4644-A538-34A6C903FB9C}" dt="2022-01-17T18:37:43.204" v="13603"/>
          <ac:cxnSpMkLst>
            <pc:docMk/>
            <pc:sldMk cId="3192270237" sldId="425"/>
            <ac:cxnSpMk id="29" creationId="{0CA6A587-5364-45B0-9819-55F2A4BB9D6F}"/>
          </ac:cxnSpMkLst>
        </pc:cxnChg>
        <pc:cxnChg chg="mod">
          <ac:chgData name="Domonkos Márk" userId="5b754e74-2ec2-4aaf-b9f5-cf8f0656bdfa" providerId="ADAL" clId="{F4C2286D-0DBE-4644-A538-34A6C903FB9C}" dt="2022-01-17T18:37:43.204" v="13603"/>
          <ac:cxnSpMkLst>
            <pc:docMk/>
            <pc:sldMk cId="3192270237" sldId="425"/>
            <ac:cxnSpMk id="30" creationId="{EC01990E-D798-487B-81A1-D6EA67B38651}"/>
          </ac:cxnSpMkLst>
        </pc:cxnChg>
        <pc:cxnChg chg="mod">
          <ac:chgData name="Domonkos Márk" userId="5b754e74-2ec2-4aaf-b9f5-cf8f0656bdfa" providerId="ADAL" clId="{F4C2286D-0DBE-4644-A538-34A6C903FB9C}" dt="2022-01-17T18:37:43.204" v="13603"/>
          <ac:cxnSpMkLst>
            <pc:docMk/>
            <pc:sldMk cId="3192270237" sldId="425"/>
            <ac:cxnSpMk id="31" creationId="{1C088EB6-5B4F-43F6-BB50-4549ADE96F17}"/>
          </ac:cxnSpMkLst>
        </pc:cxnChg>
        <pc:cxnChg chg="mod">
          <ac:chgData name="Domonkos Márk" userId="5b754e74-2ec2-4aaf-b9f5-cf8f0656bdfa" providerId="ADAL" clId="{F4C2286D-0DBE-4644-A538-34A6C903FB9C}" dt="2022-01-17T18:37:43.204" v="13603"/>
          <ac:cxnSpMkLst>
            <pc:docMk/>
            <pc:sldMk cId="3192270237" sldId="425"/>
            <ac:cxnSpMk id="32" creationId="{AEF4B720-9693-460B-8274-DE42D32B7B41}"/>
          </ac:cxnSpMkLst>
        </pc:cxnChg>
        <pc:cxnChg chg="mod">
          <ac:chgData name="Domonkos Márk" userId="5b754e74-2ec2-4aaf-b9f5-cf8f0656bdfa" providerId="ADAL" clId="{F4C2286D-0DBE-4644-A538-34A6C903FB9C}" dt="2022-01-17T18:37:43.204" v="13603"/>
          <ac:cxnSpMkLst>
            <pc:docMk/>
            <pc:sldMk cId="3192270237" sldId="425"/>
            <ac:cxnSpMk id="33" creationId="{841FF0F8-D724-4BF4-AAB5-60585421058D}"/>
          </ac:cxnSpMkLst>
        </pc:cxnChg>
        <pc:cxnChg chg="mod">
          <ac:chgData name="Domonkos Márk" userId="5b754e74-2ec2-4aaf-b9f5-cf8f0656bdfa" providerId="ADAL" clId="{F4C2286D-0DBE-4644-A538-34A6C903FB9C}" dt="2022-01-17T18:37:43.204" v="13603"/>
          <ac:cxnSpMkLst>
            <pc:docMk/>
            <pc:sldMk cId="3192270237" sldId="425"/>
            <ac:cxnSpMk id="34" creationId="{04132D9E-0E8D-4AE4-94E0-F3E64077719E}"/>
          </ac:cxnSpMkLst>
        </pc:cxnChg>
        <pc:cxnChg chg="mod">
          <ac:chgData name="Domonkos Márk" userId="5b754e74-2ec2-4aaf-b9f5-cf8f0656bdfa" providerId="ADAL" clId="{F4C2286D-0DBE-4644-A538-34A6C903FB9C}" dt="2022-01-17T18:37:43.204" v="13603"/>
          <ac:cxnSpMkLst>
            <pc:docMk/>
            <pc:sldMk cId="3192270237" sldId="425"/>
            <ac:cxnSpMk id="35" creationId="{7CF2260C-74FE-4351-942B-3FC331D86D48}"/>
          </ac:cxnSpMkLst>
        </pc:cxnChg>
        <pc:cxnChg chg="mod">
          <ac:chgData name="Domonkos Márk" userId="5b754e74-2ec2-4aaf-b9f5-cf8f0656bdfa" providerId="ADAL" clId="{F4C2286D-0DBE-4644-A538-34A6C903FB9C}" dt="2022-01-17T18:37:43.204" v="13603"/>
          <ac:cxnSpMkLst>
            <pc:docMk/>
            <pc:sldMk cId="3192270237" sldId="425"/>
            <ac:cxnSpMk id="36" creationId="{47615ECF-3023-4A4C-9DAD-9D5A6C1A0017}"/>
          </ac:cxnSpMkLst>
        </pc:cxnChg>
        <pc:cxnChg chg="mod">
          <ac:chgData name="Domonkos Márk" userId="5b754e74-2ec2-4aaf-b9f5-cf8f0656bdfa" providerId="ADAL" clId="{F4C2286D-0DBE-4644-A538-34A6C903FB9C}" dt="2022-01-17T18:37:43.204" v="13603"/>
          <ac:cxnSpMkLst>
            <pc:docMk/>
            <pc:sldMk cId="3192270237" sldId="425"/>
            <ac:cxnSpMk id="37" creationId="{2C685468-CDBA-41D1-ACD5-57FFD9F2F113}"/>
          </ac:cxnSpMkLst>
        </pc:cxnChg>
        <pc:cxnChg chg="mod">
          <ac:chgData name="Domonkos Márk" userId="5b754e74-2ec2-4aaf-b9f5-cf8f0656bdfa" providerId="ADAL" clId="{F4C2286D-0DBE-4644-A538-34A6C903FB9C}" dt="2022-01-17T18:37:43.204" v="13603"/>
          <ac:cxnSpMkLst>
            <pc:docMk/>
            <pc:sldMk cId="3192270237" sldId="425"/>
            <ac:cxnSpMk id="38" creationId="{6FF5CC9D-C7CC-47A8-A781-48B047693208}"/>
          </ac:cxnSpMkLst>
        </pc:cxnChg>
        <pc:cxnChg chg="mod">
          <ac:chgData name="Domonkos Márk" userId="5b754e74-2ec2-4aaf-b9f5-cf8f0656bdfa" providerId="ADAL" clId="{F4C2286D-0DBE-4644-A538-34A6C903FB9C}" dt="2022-01-17T18:37:43.204" v="13603"/>
          <ac:cxnSpMkLst>
            <pc:docMk/>
            <pc:sldMk cId="3192270237" sldId="425"/>
            <ac:cxnSpMk id="41" creationId="{D1D1D279-541C-4573-AFCE-D91B07B65B85}"/>
          </ac:cxnSpMkLst>
        </pc:cxnChg>
        <pc:cxnChg chg="mod">
          <ac:chgData name="Domonkos Márk" userId="5b754e74-2ec2-4aaf-b9f5-cf8f0656bdfa" providerId="ADAL" clId="{F4C2286D-0DBE-4644-A538-34A6C903FB9C}" dt="2022-01-17T18:37:43.204" v="13603"/>
          <ac:cxnSpMkLst>
            <pc:docMk/>
            <pc:sldMk cId="3192270237" sldId="425"/>
            <ac:cxnSpMk id="42" creationId="{78A74316-C432-409C-91ED-B7987D7B0524}"/>
          </ac:cxnSpMkLst>
        </pc:cxnChg>
        <pc:cxnChg chg="mod">
          <ac:chgData name="Domonkos Márk" userId="5b754e74-2ec2-4aaf-b9f5-cf8f0656bdfa" providerId="ADAL" clId="{F4C2286D-0DBE-4644-A538-34A6C903FB9C}" dt="2022-01-17T18:37:43.204" v="13603"/>
          <ac:cxnSpMkLst>
            <pc:docMk/>
            <pc:sldMk cId="3192270237" sldId="425"/>
            <ac:cxnSpMk id="43" creationId="{8DF33689-2EA5-432B-9A44-690CEBDA7A41}"/>
          </ac:cxnSpMkLst>
        </pc:cxnChg>
        <pc:cxnChg chg="mod">
          <ac:chgData name="Domonkos Márk" userId="5b754e74-2ec2-4aaf-b9f5-cf8f0656bdfa" providerId="ADAL" clId="{F4C2286D-0DBE-4644-A538-34A6C903FB9C}" dt="2022-01-17T18:37:43.204" v="13603"/>
          <ac:cxnSpMkLst>
            <pc:docMk/>
            <pc:sldMk cId="3192270237" sldId="425"/>
            <ac:cxnSpMk id="44" creationId="{BB7D52CF-3C8B-4546-BD68-D301B8F89F86}"/>
          </ac:cxnSpMkLst>
        </pc:cxnChg>
        <pc:cxnChg chg="mod">
          <ac:chgData name="Domonkos Márk" userId="5b754e74-2ec2-4aaf-b9f5-cf8f0656bdfa" providerId="ADAL" clId="{F4C2286D-0DBE-4644-A538-34A6C903FB9C}" dt="2022-01-17T18:37:43.204" v="13603"/>
          <ac:cxnSpMkLst>
            <pc:docMk/>
            <pc:sldMk cId="3192270237" sldId="425"/>
            <ac:cxnSpMk id="45" creationId="{5CCAEDB5-6EBB-4471-819A-DE15CAE726A3}"/>
          </ac:cxnSpMkLst>
        </pc:cxnChg>
        <pc:cxnChg chg="mod">
          <ac:chgData name="Domonkos Márk" userId="5b754e74-2ec2-4aaf-b9f5-cf8f0656bdfa" providerId="ADAL" clId="{F4C2286D-0DBE-4644-A538-34A6C903FB9C}" dt="2022-01-17T18:37:43.204" v="13603"/>
          <ac:cxnSpMkLst>
            <pc:docMk/>
            <pc:sldMk cId="3192270237" sldId="425"/>
            <ac:cxnSpMk id="46" creationId="{663F2672-9D41-473E-9048-69365DE3762F}"/>
          </ac:cxnSpMkLst>
        </pc:cxnChg>
        <pc:cxnChg chg="mod">
          <ac:chgData name="Domonkos Márk" userId="5b754e74-2ec2-4aaf-b9f5-cf8f0656bdfa" providerId="ADAL" clId="{F4C2286D-0DBE-4644-A538-34A6C903FB9C}" dt="2022-01-17T18:37:43.204" v="13603"/>
          <ac:cxnSpMkLst>
            <pc:docMk/>
            <pc:sldMk cId="3192270237" sldId="425"/>
            <ac:cxnSpMk id="47" creationId="{F91AA7EC-D847-40BE-84C0-311AA29FB92C}"/>
          </ac:cxnSpMkLst>
        </pc:cxnChg>
        <pc:cxnChg chg="mod">
          <ac:chgData name="Domonkos Márk" userId="5b754e74-2ec2-4aaf-b9f5-cf8f0656bdfa" providerId="ADAL" clId="{F4C2286D-0DBE-4644-A538-34A6C903FB9C}" dt="2022-01-17T18:37:43.204" v="13603"/>
          <ac:cxnSpMkLst>
            <pc:docMk/>
            <pc:sldMk cId="3192270237" sldId="425"/>
            <ac:cxnSpMk id="48" creationId="{F51469DE-3DE1-48D5-94DA-2895EA39FF31}"/>
          </ac:cxnSpMkLst>
        </pc:cxnChg>
        <pc:cxnChg chg="mod">
          <ac:chgData name="Domonkos Márk" userId="5b754e74-2ec2-4aaf-b9f5-cf8f0656bdfa" providerId="ADAL" clId="{F4C2286D-0DBE-4644-A538-34A6C903FB9C}" dt="2022-01-17T18:37:43.204" v="13603"/>
          <ac:cxnSpMkLst>
            <pc:docMk/>
            <pc:sldMk cId="3192270237" sldId="425"/>
            <ac:cxnSpMk id="49" creationId="{A521572D-AF1E-4D7B-B4E9-4A19CD00EF70}"/>
          </ac:cxnSpMkLst>
        </pc:cxnChg>
        <pc:cxnChg chg="mod">
          <ac:chgData name="Domonkos Márk" userId="5b754e74-2ec2-4aaf-b9f5-cf8f0656bdfa" providerId="ADAL" clId="{F4C2286D-0DBE-4644-A538-34A6C903FB9C}" dt="2022-01-17T18:37:43.204" v="13603"/>
          <ac:cxnSpMkLst>
            <pc:docMk/>
            <pc:sldMk cId="3192270237" sldId="425"/>
            <ac:cxnSpMk id="50" creationId="{87DA2CD3-D3C3-42C9-9950-1F0C184CEDE5}"/>
          </ac:cxnSpMkLst>
        </pc:cxnChg>
        <pc:cxnChg chg="mod">
          <ac:chgData name="Domonkos Márk" userId="5b754e74-2ec2-4aaf-b9f5-cf8f0656bdfa" providerId="ADAL" clId="{F4C2286D-0DBE-4644-A538-34A6C903FB9C}" dt="2022-01-17T18:37:43.204" v="13603"/>
          <ac:cxnSpMkLst>
            <pc:docMk/>
            <pc:sldMk cId="3192270237" sldId="425"/>
            <ac:cxnSpMk id="51" creationId="{8830D007-E8C9-4F42-BEFD-6DF1A9195380}"/>
          </ac:cxnSpMkLst>
        </pc:cxnChg>
        <pc:cxnChg chg="mod">
          <ac:chgData name="Domonkos Márk" userId="5b754e74-2ec2-4aaf-b9f5-cf8f0656bdfa" providerId="ADAL" clId="{F4C2286D-0DBE-4644-A538-34A6C903FB9C}" dt="2022-01-17T18:37:43.204" v="13603"/>
          <ac:cxnSpMkLst>
            <pc:docMk/>
            <pc:sldMk cId="3192270237" sldId="425"/>
            <ac:cxnSpMk id="52" creationId="{13CC871B-5704-41B3-9A24-871A96722734}"/>
          </ac:cxnSpMkLst>
        </pc:cxnChg>
        <pc:cxnChg chg="mod">
          <ac:chgData name="Domonkos Márk" userId="5b754e74-2ec2-4aaf-b9f5-cf8f0656bdfa" providerId="ADAL" clId="{F4C2286D-0DBE-4644-A538-34A6C903FB9C}" dt="2022-01-17T18:37:43.204" v="13603"/>
          <ac:cxnSpMkLst>
            <pc:docMk/>
            <pc:sldMk cId="3192270237" sldId="425"/>
            <ac:cxnSpMk id="53" creationId="{8D8597F8-B47D-4F27-AA22-C817E9F296B7}"/>
          </ac:cxnSpMkLst>
        </pc:cxnChg>
        <pc:cxnChg chg="mod">
          <ac:chgData name="Domonkos Márk" userId="5b754e74-2ec2-4aaf-b9f5-cf8f0656bdfa" providerId="ADAL" clId="{F4C2286D-0DBE-4644-A538-34A6C903FB9C}" dt="2022-01-17T18:37:43.204" v="13603"/>
          <ac:cxnSpMkLst>
            <pc:docMk/>
            <pc:sldMk cId="3192270237" sldId="425"/>
            <ac:cxnSpMk id="67" creationId="{075D5EB0-B54C-4C68-9059-D57801E0D449}"/>
          </ac:cxnSpMkLst>
        </pc:cxnChg>
        <pc:cxnChg chg="mod">
          <ac:chgData name="Domonkos Márk" userId="5b754e74-2ec2-4aaf-b9f5-cf8f0656bdfa" providerId="ADAL" clId="{F4C2286D-0DBE-4644-A538-34A6C903FB9C}" dt="2022-01-17T18:37:43.204" v="13603"/>
          <ac:cxnSpMkLst>
            <pc:docMk/>
            <pc:sldMk cId="3192270237" sldId="425"/>
            <ac:cxnSpMk id="68" creationId="{73591335-65E0-43B5-AEA5-E8BAB750FB45}"/>
          </ac:cxnSpMkLst>
        </pc:cxnChg>
        <pc:cxnChg chg="mod">
          <ac:chgData name="Domonkos Márk" userId="5b754e74-2ec2-4aaf-b9f5-cf8f0656bdfa" providerId="ADAL" clId="{F4C2286D-0DBE-4644-A538-34A6C903FB9C}" dt="2022-01-17T18:37:43.204" v="13603"/>
          <ac:cxnSpMkLst>
            <pc:docMk/>
            <pc:sldMk cId="3192270237" sldId="425"/>
            <ac:cxnSpMk id="69" creationId="{40C4A45E-DD4F-4031-B788-5C0BC5E635E8}"/>
          </ac:cxnSpMkLst>
        </pc:cxnChg>
        <pc:cxnChg chg="mod">
          <ac:chgData name="Domonkos Márk" userId="5b754e74-2ec2-4aaf-b9f5-cf8f0656bdfa" providerId="ADAL" clId="{F4C2286D-0DBE-4644-A538-34A6C903FB9C}" dt="2022-01-17T18:37:43.204" v="13603"/>
          <ac:cxnSpMkLst>
            <pc:docMk/>
            <pc:sldMk cId="3192270237" sldId="425"/>
            <ac:cxnSpMk id="70" creationId="{CE40CE6A-506A-442A-A181-492050177F9D}"/>
          </ac:cxnSpMkLst>
        </pc:cxnChg>
        <pc:cxnChg chg="mod">
          <ac:chgData name="Domonkos Márk" userId="5b754e74-2ec2-4aaf-b9f5-cf8f0656bdfa" providerId="ADAL" clId="{F4C2286D-0DBE-4644-A538-34A6C903FB9C}" dt="2022-01-17T18:37:43.204" v="13603"/>
          <ac:cxnSpMkLst>
            <pc:docMk/>
            <pc:sldMk cId="3192270237" sldId="425"/>
            <ac:cxnSpMk id="71" creationId="{805558E4-0539-4844-AEBC-F393013F5C35}"/>
          </ac:cxnSpMkLst>
        </pc:cxnChg>
        <pc:cxnChg chg="mod">
          <ac:chgData name="Domonkos Márk" userId="5b754e74-2ec2-4aaf-b9f5-cf8f0656bdfa" providerId="ADAL" clId="{F4C2286D-0DBE-4644-A538-34A6C903FB9C}" dt="2022-01-17T18:37:43.204" v="13603"/>
          <ac:cxnSpMkLst>
            <pc:docMk/>
            <pc:sldMk cId="3192270237" sldId="425"/>
            <ac:cxnSpMk id="76" creationId="{36BEF0B4-46C1-4E4B-9A93-A06B4AF38466}"/>
          </ac:cxnSpMkLst>
        </pc:cxnChg>
        <pc:cxnChg chg="mod">
          <ac:chgData name="Domonkos Márk" userId="5b754e74-2ec2-4aaf-b9f5-cf8f0656bdfa" providerId="ADAL" clId="{F4C2286D-0DBE-4644-A538-34A6C903FB9C}" dt="2022-01-17T18:37:43.204" v="13603"/>
          <ac:cxnSpMkLst>
            <pc:docMk/>
            <pc:sldMk cId="3192270237" sldId="425"/>
            <ac:cxnSpMk id="77" creationId="{4E5A9B36-F1C3-49DD-99E1-B23500337958}"/>
          </ac:cxnSpMkLst>
        </pc:cxnChg>
        <pc:cxnChg chg="mod">
          <ac:chgData name="Domonkos Márk" userId="5b754e74-2ec2-4aaf-b9f5-cf8f0656bdfa" providerId="ADAL" clId="{F4C2286D-0DBE-4644-A538-34A6C903FB9C}" dt="2022-01-17T18:37:43.204" v="13603"/>
          <ac:cxnSpMkLst>
            <pc:docMk/>
            <pc:sldMk cId="3192270237" sldId="425"/>
            <ac:cxnSpMk id="78" creationId="{8C24468E-32FA-4EC4-9455-684B3BE7069B}"/>
          </ac:cxnSpMkLst>
        </pc:cxnChg>
        <pc:cxnChg chg="add mod">
          <ac:chgData name="Domonkos Márk" userId="5b754e74-2ec2-4aaf-b9f5-cf8f0656bdfa" providerId="ADAL" clId="{F4C2286D-0DBE-4644-A538-34A6C903FB9C}" dt="2022-01-17T18:37:49.734" v="13604" actId="1076"/>
          <ac:cxnSpMkLst>
            <pc:docMk/>
            <pc:sldMk cId="3192270237" sldId="425"/>
            <ac:cxnSpMk id="102" creationId="{062C5D3B-1084-4770-9892-389C4D5ACA15}"/>
          </ac:cxnSpMkLst>
        </pc:cxnChg>
        <pc:cxnChg chg="add mod">
          <ac:chgData name="Domonkos Márk" userId="5b754e74-2ec2-4aaf-b9f5-cf8f0656bdfa" providerId="ADAL" clId="{F4C2286D-0DBE-4644-A538-34A6C903FB9C}" dt="2022-01-17T18:37:49.734" v="13604" actId="1076"/>
          <ac:cxnSpMkLst>
            <pc:docMk/>
            <pc:sldMk cId="3192270237" sldId="425"/>
            <ac:cxnSpMk id="103" creationId="{97343A8D-71B9-4DD8-8E33-9FD07663E5F7}"/>
          </ac:cxnSpMkLst>
        </pc:cxnChg>
        <pc:cxnChg chg="add mod">
          <ac:chgData name="Domonkos Márk" userId="5b754e74-2ec2-4aaf-b9f5-cf8f0656bdfa" providerId="ADAL" clId="{F4C2286D-0DBE-4644-A538-34A6C903FB9C}" dt="2022-01-17T18:37:49.734" v="13604" actId="1076"/>
          <ac:cxnSpMkLst>
            <pc:docMk/>
            <pc:sldMk cId="3192270237" sldId="425"/>
            <ac:cxnSpMk id="104" creationId="{4F05351E-E794-4DE1-A992-C7AB5155CAE6}"/>
          </ac:cxnSpMkLst>
        </pc:cxnChg>
        <pc:cxnChg chg="add mod">
          <ac:chgData name="Domonkos Márk" userId="5b754e74-2ec2-4aaf-b9f5-cf8f0656bdfa" providerId="ADAL" clId="{F4C2286D-0DBE-4644-A538-34A6C903FB9C}" dt="2022-01-17T18:37:49.734" v="13604" actId="1076"/>
          <ac:cxnSpMkLst>
            <pc:docMk/>
            <pc:sldMk cId="3192270237" sldId="425"/>
            <ac:cxnSpMk id="105" creationId="{E753C879-7637-4E9F-A105-01F43CC0C392}"/>
          </ac:cxnSpMkLst>
        </pc:cxnChg>
        <pc:cxnChg chg="add mod">
          <ac:chgData name="Domonkos Márk" userId="5b754e74-2ec2-4aaf-b9f5-cf8f0656bdfa" providerId="ADAL" clId="{F4C2286D-0DBE-4644-A538-34A6C903FB9C}" dt="2022-01-17T18:37:49.734" v="13604" actId="1076"/>
          <ac:cxnSpMkLst>
            <pc:docMk/>
            <pc:sldMk cId="3192270237" sldId="425"/>
            <ac:cxnSpMk id="106" creationId="{BB437EAB-8D9D-4EF6-9C2A-982C90B12AD3}"/>
          </ac:cxnSpMkLst>
        </pc:cxnChg>
        <pc:cxnChg chg="add mod">
          <ac:chgData name="Domonkos Márk" userId="5b754e74-2ec2-4aaf-b9f5-cf8f0656bdfa" providerId="ADAL" clId="{F4C2286D-0DBE-4644-A538-34A6C903FB9C}" dt="2022-01-17T18:37:49.734" v="13604" actId="1076"/>
          <ac:cxnSpMkLst>
            <pc:docMk/>
            <pc:sldMk cId="3192270237" sldId="425"/>
            <ac:cxnSpMk id="107" creationId="{3584B496-99E5-44E3-8810-863BD46260C4}"/>
          </ac:cxnSpMkLst>
        </pc:cxnChg>
        <pc:cxnChg chg="add mod">
          <ac:chgData name="Domonkos Márk" userId="5b754e74-2ec2-4aaf-b9f5-cf8f0656bdfa" providerId="ADAL" clId="{F4C2286D-0DBE-4644-A538-34A6C903FB9C}" dt="2022-01-17T18:37:49.734" v="13604" actId="1076"/>
          <ac:cxnSpMkLst>
            <pc:docMk/>
            <pc:sldMk cId="3192270237" sldId="425"/>
            <ac:cxnSpMk id="124" creationId="{4F0DCC71-B18A-4107-AE5C-A70BBD31C2C2}"/>
          </ac:cxnSpMkLst>
        </pc:cxnChg>
        <pc:cxnChg chg="add mod">
          <ac:chgData name="Domonkos Márk" userId="5b754e74-2ec2-4aaf-b9f5-cf8f0656bdfa" providerId="ADAL" clId="{F4C2286D-0DBE-4644-A538-34A6C903FB9C}" dt="2022-01-17T18:39:51.917" v="13687" actId="14100"/>
          <ac:cxnSpMkLst>
            <pc:docMk/>
            <pc:sldMk cId="3192270237" sldId="425"/>
            <ac:cxnSpMk id="125" creationId="{76E48D24-6696-4C26-8A23-36BFA5E64FDB}"/>
          </ac:cxnSpMkLst>
        </pc:cxnChg>
        <pc:cxnChg chg="add mod">
          <ac:chgData name="Domonkos Márk" userId="5b754e74-2ec2-4aaf-b9f5-cf8f0656bdfa" providerId="ADAL" clId="{F4C2286D-0DBE-4644-A538-34A6C903FB9C}" dt="2022-01-17T18:39:02.806" v="13677" actId="14100"/>
          <ac:cxnSpMkLst>
            <pc:docMk/>
            <pc:sldMk cId="3192270237" sldId="425"/>
            <ac:cxnSpMk id="128" creationId="{B838EA58-8D1C-4095-9914-211BF586B998}"/>
          </ac:cxnSpMkLst>
        </pc:cxnChg>
        <pc:cxnChg chg="add mod">
          <ac:chgData name="Domonkos Márk" userId="5b754e74-2ec2-4aaf-b9f5-cf8f0656bdfa" providerId="ADAL" clId="{F4C2286D-0DBE-4644-A538-34A6C903FB9C}" dt="2022-01-17T18:38:06.824" v="13608" actId="14100"/>
          <ac:cxnSpMkLst>
            <pc:docMk/>
            <pc:sldMk cId="3192270237" sldId="425"/>
            <ac:cxnSpMk id="131" creationId="{4B7C84F2-D3D0-427A-81F4-50EFFD84E044}"/>
          </ac:cxnSpMkLst>
        </pc:cxnChg>
        <pc:cxnChg chg="add mod">
          <ac:chgData name="Domonkos Márk" userId="5b754e74-2ec2-4aaf-b9f5-cf8f0656bdfa" providerId="ADAL" clId="{F4C2286D-0DBE-4644-A538-34A6C903FB9C}" dt="2022-01-17T18:40:00.845" v="13689" actId="14100"/>
          <ac:cxnSpMkLst>
            <pc:docMk/>
            <pc:sldMk cId="3192270237" sldId="425"/>
            <ac:cxnSpMk id="133" creationId="{254F3AF3-687E-4F61-A549-B954DF5B163F}"/>
          </ac:cxnSpMkLst>
        </pc:cxnChg>
        <pc:cxnChg chg="add mod">
          <ac:chgData name="Domonkos Márk" userId="5b754e74-2ec2-4aaf-b9f5-cf8f0656bdfa" providerId="ADAL" clId="{F4C2286D-0DBE-4644-A538-34A6C903FB9C}" dt="2022-01-17T18:40:07.030" v="13690" actId="14100"/>
          <ac:cxnSpMkLst>
            <pc:docMk/>
            <pc:sldMk cId="3192270237" sldId="425"/>
            <ac:cxnSpMk id="135" creationId="{98E6A6D4-708C-4DB9-9EB9-07BB32A9078A}"/>
          </ac:cxnSpMkLst>
        </pc:cxnChg>
      </pc:sldChg>
      <pc:sldChg chg="addSp modSp new mod">
        <pc:chgData name="Domonkos Márk" userId="5b754e74-2ec2-4aaf-b9f5-cf8f0656bdfa" providerId="ADAL" clId="{F4C2286D-0DBE-4644-A538-34A6C903FB9C}" dt="2022-01-17T18:42:47.164" v="13715" actId="1076"/>
        <pc:sldMkLst>
          <pc:docMk/>
          <pc:sldMk cId="456415234" sldId="426"/>
        </pc:sldMkLst>
        <pc:spChg chg="mod">
          <ac:chgData name="Domonkos Márk" userId="5b754e74-2ec2-4aaf-b9f5-cf8f0656bdfa" providerId="ADAL" clId="{F4C2286D-0DBE-4644-A538-34A6C903FB9C}" dt="2022-01-17T18:42:21.636" v="13712" actId="20577"/>
          <ac:spMkLst>
            <pc:docMk/>
            <pc:sldMk cId="456415234" sldId="426"/>
            <ac:spMk id="2" creationId="{6027196F-2287-4476-9821-C2E264823EA8}"/>
          </ac:spMkLst>
        </pc:spChg>
        <pc:spChg chg="mod">
          <ac:chgData name="Domonkos Márk" userId="5b754e74-2ec2-4aaf-b9f5-cf8f0656bdfa" providerId="ADAL" clId="{F4C2286D-0DBE-4644-A538-34A6C903FB9C}" dt="2022-01-17T18:41:23.036" v="13700" actId="20577"/>
          <ac:spMkLst>
            <pc:docMk/>
            <pc:sldMk cId="456415234" sldId="426"/>
            <ac:spMk id="6" creationId="{0EE0D764-3597-4374-BBA7-B1F49FC3F126}"/>
          </ac:spMkLst>
        </pc:spChg>
        <pc:picChg chg="add mod">
          <ac:chgData name="Domonkos Márk" userId="5b754e74-2ec2-4aaf-b9f5-cf8f0656bdfa" providerId="ADAL" clId="{F4C2286D-0DBE-4644-A538-34A6C903FB9C}" dt="2022-01-17T18:42:47.164" v="13715" actId="1076"/>
          <ac:picMkLst>
            <pc:docMk/>
            <pc:sldMk cId="456415234" sldId="426"/>
            <ac:picMk id="7" creationId="{4865C4FA-3873-4E06-BFDF-CC0FA737C786}"/>
          </ac:picMkLst>
        </pc:picChg>
      </pc:sldChg>
      <pc:sldChg chg="addSp modSp new mod">
        <pc:chgData name="Domonkos Márk" userId="5b754e74-2ec2-4aaf-b9f5-cf8f0656bdfa" providerId="ADAL" clId="{F4C2286D-0DBE-4644-A538-34A6C903FB9C}" dt="2022-01-17T18:47:46.366" v="13820" actId="1076"/>
        <pc:sldMkLst>
          <pc:docMk/>
          <pc:sldMk cId="3586610172" sldId="427"/>
        </pc:sldMkLst>
        <pc:spChg chg="mod">
          <ac:chgData name="Domonkos Márk" userId="5b754e74-2ec2-4aaf-b9f5-cf8f0656bdfa" providerId="ADAL" clId="{F4C2286D-0DBE-4644-A538-34A6C903FB9C}" dt="2022-01-17T18:47:28.604" v="13816" actId="20577"/>
          <ac:spMkLst>
            <pc:docMk/>
            <pc:sldMk cId="3586610172" sldId="427"/>
            <ac:spMk id="2" creationId="{D74CC5B9-79FC-4DD1-8A50-BE31322FC753}"/>
          </ac:spMkLst>
        </pc:spChg>
        <pc:spChg chg="mod">
          <ac:chgData name="Domonkos Márk" userId="5b754e74-2ec2-4aaf-b9f5-cf8f0656bdfa" providerId="ADAL" clId="{F4C2286D-0DBE-4644-A538-34A6C903FB9C}" dt="2022-01-17T18:43:00.891" v="13727" actId="20577"/>
          <ac:spMkLst>
            <pc:docMk/>
            <pc:sldMk cId="3586610172" sldId="427"/>
            <ac:spMk id="6" creationId="{D6565ECE-4044-4CC2-B361-E659B0E39D4C}"/>
          </ac:spMkLst>
        </pc:spChg>
        <pc:picChg chg="add mod">
          <ac:chgData name="Domonkos Márk" userId="5b754e74-2ec2-4aaf-b9f5-cf8f0656bdfa" providerId="ADAL" clId="{F4C2286D-0DBE-4644-A538-34A6C903FB9C}" dt="2022-01-17T18:47:26.316" v="13815" actId="1076"/>
          <ac:picMkLst>
            <pc:docMk/>
            <pc:sldMk cId="3586610172" sldId="427"/>
            <ac:picMk id="7" creationId="{48C2694F-A1EA-4935-8488-0694C51B224F}"/>
          </ac:picMkLst>
        </pc:picChg>
        <pc:picChg chg="add mod">
          <ac:chgData name="Domonkos Márk" userId="5b754e74-2ec2-4aaf-b9f5-cf8f0656bdfa" providerId="ADAL" clId="{F4C2286D-0DBE-4644-A538-34A6C903FB9C}" dt="2022-01-17T18:47:36.364" v="13818" actId="1076"/>
          <ac:picMkLst>
            <pc:docMk/>
            <pc:sldMk cId="3586610172" sldId="427"/>
            <ac:picMk id="8" creationId="{D98453EE-70C2-4708-AD73-0D18EB6273F3}"/>
          </ac:picMkLst>
        </pc:picChg>
        <pc:picChg chg="add mod">
          <ac:chgData name="Domonkos Márk" userId="5b754e74-2ec2-4aaf-b9f5-cf8f0656bdfa" providerId="ADAL" clId="{F4C2286D-0DBE-4644-A538-34A6C903FB9C}" dt="2022-01-17T18:47:46.366" v="13820" actId="1076"/>
          <ac:picMkLst>
            <pc:docMk/>
            <pc:sldMk cId="3586610172" sldId="427"/>
            <ac:picMk id="9" creationId="{AC6D1F92-ABD4-48E0-8A67-880F663F1049}"/>
          </ac:picMkLst>
        </pc:picChg>
      </pc:sldChg>
      <pc:sldChg chg="modSp new mod">
        <pc:chgData name="Domonkos Márk" userId="5b754e74-2ec2-4aaf-b9f5-cf8f0656bdfa" providerId="ADAL" clId="{F4C2286D-0DBE-4644-A538-34A6C903FB9C}" dt="2022-01-17T18:51:07.138" v="13891" actId="27636"/>
        <pc:sldMkLst>
          <pc:docMk/>
          <pc:sldMk cId="2335611032" sldId="428"/>
        </pc:sldMkLst>
        <pc:spChg chg="mod">
          <ac:chgData name="Domonkos Márk" userId="5b754e74-2ec2-4aaf-b9f5-cf8f0656bdfa" providerId="ADAL" clId="{F4C2286D-0DBE-4644-A538-34A6C903FB9C}" dt="2022-01-17T18:51:07.138" v="13891" actId="27636"/>
          <ac:spMkLst>
            <pc:docMk/>
            <pc:sldMk cId="2335611032" sldId="428"/>
            <ac:spMk id="2" creationId="{ACF2AE85-6AD2-4DB8-ACCE-5A78BAAB4408}"/>
          </ac:spMkLst>
        </pc:spChg>
        <pc:spChg chg="mod">
          <ac:chgData name="Domonkos Márk" userId="5b754e74-2ec2-4aaf-b9f5-cf8f0656bdfa" providerId="ADAL" clId="{F4C2286D-0DBE-4644-A538-34A6C903FB9C}" dt="2022-01-17T18:48:06.631" v="13832" actId="20577"/>
          <ac:spMkLst>
            <pc:docMk/>
            <pc:sldMk cId="2335611032" sldId="428"/>
            <ac:spMk id="6" creationId="{199695A1-AB76-48C6-B227-5FE41202650B}"/>
          </ac:spMkLst>
        </pc:spChg>
      </pc:sldChg>
      <pc:sldChg chg="modSp new mod">
        <pc:chgData name="Domonkos Márk" userId="5b754e74-2ec2-4aaf-b9f5-cf8f0656bdfa" providerId="ADAL" clId="{F4C2286D-0DBE-4644-A538-34A6C903FB9C}" dt="2022-01-17T18:58:26.435" v="13936" actId="207"/>
        <pc:sldMkLst>
          <pc:docMk/>
          <pc:sldMk cId="3132803435" sldId="429"/>
        </pc:sldMkLst>
        <pc:spChg chg="mod">
          <ac:chgData name="Domonkos Márk" userId="5b754e74-2ec2-4aaf-b9f5-cf8f0656bdfa" providerId="ADAL" clId="{F4C2286D-0DBE-4644-A538-34A6C903FB9C}" dt="2022-01-17T18:58:26.435" v="13936" actId="207"/>
          <ac:spMkLst>
            <pc:docMk/>
            <pc:sldMk cId="3132803435" sldId="429"/>
            <ac:spMk id="2" creationId="{E3CDF8A8-28E6-4B4B-9850-F9914C0D6DA7}"/>
          </ac:spMkLst>
        </pc:spChg>
        <pc:spChg chg="mod">
          <ac:chgData name="Domonkos Márk" userId="5b754e74-2ec2-4aaf-b9f5-cf8f0656bdfa" providerId="ADAL" clId="{F4C2286D-0DBE-4644-A538-34A6C903FB9C}" dt="2022-01-17T18:56:55.485" v="13920" actId="20577"/>
          <ac:spMkLst>
            <pc:docMk/>
            <pc:sldMk cId="3132803435" sldId="429"/>
            <ac:spMk id="6" creationId="{A6817C82-6FE9-4483-A379-2795E66B51B7}"/>
          </ac:spMkLst>
        </pc:spChg>
      </pc:sldChg>
      <pc:sldChg chg="addSp delSp modSp new mod addAnim delAnim modAnim">
        <pc:chgData name="Domonkos Márk" userId="5b754e74-2ec2-4aaf-b9f5-cf8f0656bdfa" providerId="ADAL" clId="{F4C2286D-0DBE-4644-A538-34A6C903FB9C}" dt="2022-01-18T09:31:53.815" v="14257" actId="14100"/>
        <pc:sldMkLst>
          <pc:docMk/>
          <pc:sldMk cId="287960740" sldId="430"/>
        </pc:sldMkLst>
        <pc:spChg chg="mod">
          <ac:chgData name="Domonkos Márk" userId="5b754e74-2ec2-4aaf-b9f5-cf8f0656bdfa" providerId="ADAL" clId="{F4C2286D-0DBE-4644-A538-34A6C903FB9C}" dt="2022-01-17T18:59:04.424" v="13943" actId="27636"/>
          <ac:spMkLst>
            <pc:docMk/>
            <pc:sldMk cId="287960740" sldId="430"/>
            <ac:spMk id="2" creationId="{D06270F2-417C-477F-9483-87D2CB3C9792}"/>
          </ac:spMkLst>
        </pc:spChg>
        <pc:spChg chg="mod">
          <ac:chgData name="Domonkos Márk" userId="5b754e74-2ec2-4aaf-b9f5-cf8f0656bdfa" providerId="ADAL" clId="{F4C2286D-0DBE-4644-A538-34A6C903FB9C}" dt="2022-01-17T19:02:09.002" v="13965"/>
          <ac:spMkLst>
            <pc:docMk/>
            <pc:sldMk cId="287960740" sldId="430"/>
            <ac:spMk id="6" creationId="{9A34D25D-4B37-4D67-B35C-915379FB4268}"/>
          </ac:spMkLst>
        </pc:spChg>
        <pc:spChg chg="add del mod">
          <ac:chgData name="Domonkos Márk" userId="5b754e74-2ec2-4aaf-b9f5-cf8f0656bdfa" providerId="ADAL" clId="{F4C2286D-0DBE-4644-A538-34A6C903FB9C}" dt="2022-01-18T08:54:11.047" v="13986"/>
          <ac:spMkLst>
            <pc:docMk/>
            <pc:sldMk cId="287960740" sldId="430"/>
            <ac:spMk id="7" creationId="{D14933CB-3B3E-4B85-BAD6-76A13B1216F9}"/>
          </ac:spMkLst>
        </pc:spChg>
        <pc:spChg chg="add del mod">
          <ac:chgData name="Domonkos Márk" userId="5b754e74-2ec2-4aaf-b9f5-cf8f0656bdfa" providerId="ADAL" clId="{F4C2286D-0DBE-4644-A538-34A6C903FB9C}" dt="2022-01-18T08:54:11.047" v="13986"/>
          <ac:spMkLst>
            <pc:docMk/>
            <pc:sldMk cId="287960740" sldId="430"/>
            <ac:spMk id="8" creationId="{098A9A87-7F09-451D-8F2B-3C3C3F1F9886}"/>
          </ac:spMkLst>
        </pc:spChg>
        <pc:spChg chg="add del mod">
          <ac:chgData name="Domonkos Márk" userId="5b754e74-2ec2-4aaf-b9f5-cf8f0656bdfa" providerId="ADAL" clId="{F4C2286D-0DBE-4644-A538-34A6C903FB9C}" dt="2022-01-18T08:54:11.047" v="13986"/>
          <ac:spMkLst>
            <pc:docMk/>
            <pc:sldMk cId="287960740" sldId="430"/>
            <ac:spMk id="9" creationId="{C3D71465-88BC-407E-B653-F2B308268F49}"/>
          </ac:spMkLst>
        </pc:spChg>
        <pc:spChg chg="add del mod">
          <ac:chgData name="Domonkos Márk" userId="5b754e74-2ec2-4aaf-b9f5-cf8f0656bdfa" providerId="ADAL" clId="{F4C2286D-0DBE-4644-A538-34A6C903FB9C}" dt="2022-01-18T08:54:11.047" v="13986"/>
          <ac:spMkLst>
            <pc:docMk/>
            <pc:sldMk cId="287960740" sldId="430"/>
            <ac:spMk id="10" creationId="{3BE40D7C-8D6D-4CFB-924D-64605B5D7463}"/>
          </ac:spMkLst>
        </pc:spChg>
        <pc:spChg chg="add del mod">
          <ac:chgData name="Domonkos Márk" userId="5b754e74-2ec2-4aaf-b9f5-cf8f0656bdfa" providerId="ADAL" clId="{F4C2286D-0DBE-4644-A538-34A6C903FB9C}" dt="2022-01-17T19:04:35.620" v="13982"/>
          <ac:spMkLst>
            <pc:docMk/>
            <pc:sldMk cId="287960740" sldId="430"/>
            <ac:spMk id="13" creationId="{1ED10BAA-0070-429E-B624-0313A652BEDB}"/>
          </ac:spMkLst>
        </pc:spChg>
        <pc:spChg chg="add del mod">
          <ac:chgData name="Domonkos Márk" userId="5b754e74-2ec2-4aaf-b9f5-cf8f0656bdfa" providerId="ADAL" clId="{F4C2286D-0DBE-4644-A538-34A6C903FB9C}" dt="2022-01-17T19:04:35.620" v="13982"/>
          <ac:spMkLst>
            <pc:docMk/>
            <pc:sldMk cId="287960740" sldId="430"/>
            <ac:spMk id="14" creationId="{E3AEF4C7-1631-43B1-8C00-99C14072B209}"/>
          </ac:spMkLst>
        </pc:spChg>
        <pc:spChg chg="add del mod">
          <ac:chgData name="Domonkos Márk" userId="5b754e74-2ec2-4aaf-b9f5-cf8f0656bdfa" providerId="ADAL" clId="{F4C2286D-0DBE-4644-A538-34A6C903FB9C}" dt="2022-01-17T19:04:35.620" v="13982"/>
          <ac:spMkLst>
            <pc:docMk/>
            <pc:sldMk cId="287960740" sldId="430"/>
            <ac:spMk id="15" creationId="{1945BEF8-5CD7-4E65-B65B-B25406BC7C49}"/>
          </ac:spMkLst>
        </pc:spChg>
        <pc:spChg chg="add del mod">
          <ac:chgData name="Domonkos Márk" userId="5b754e74-2ec2-4aaf-b9f5-cf8f0656bdfa" providerId="ADAL" clId="{F4C2286D-0DBE-4644-A538-34A6C903FB9C}" dt="2022-01-17T19:04:35.620" v="13982"/>
          <ac:spMkLst>
            <pc:docMk/>
            <pc:sldMk cId="287960740" sldId="430"/>
            <ac:spMk id="16" creationId="{9171A982-6037-4A16-B235-CCD9D5A2DE63}"/>
          </ac:spMkLst>
        </pc:spChg>
        <pc:spChg chg="mod">
          <ac:chgData name="Domonkos Márk" userId="5b754e74-2ec2-4aaf-b9f5-cf8f0656bdfa" providerId="ADAL" clId="{F4C2286D-0DBE-4644-A538-34A6C903FB9C}" dt="2022-01-18T08:54:02.933" v="13985"/>
          <ac:spMkLst>
            <pc:docMk/>
            <pc:sldMk cId="287960740" sldId="430"/>
            <ac:spMk id="32" creationId="{84536FF3-A4A8-47C0-BFC2-690340B4F952}"/>
          </ac:spMkLst>
        </pc:spChg>
        <pc:spChg chg="mod">
          <ac:chgData name="Domonkos Márk" userId="5b754e74-2ec2-4aaf-b9f5-cf8f0656bdfa" providerId="ADAL" clId="{F4C2286D-0DBE-4644-A538-34A6C903FB9C}" dt="2022-01-18T08:54:02.933" v="13985"/>
          <ac:spMkLst>
            <pc:docMk/>
            <pc:sldMk cId="287960740" sldId="430"/>
            <ac:spMk id="33" creationId="{6737363C-E947-4FA6-AA1E-76430CB9614C}"/>
          </ac:spMkLst>
        </pc:spChg>
        <pc:spChg chg="mod">
          <ac:chgData name="Domonkos Márk" userId="5b754e74-2ec2-4aaf-b9f5-cf8f0656bdfa" providerId="ADAL" clId="{F4C2286D-0DBE-4644-A538-34A6C903FB9C}" dt="2022-01-18T08:54:02.933" v="13985"/>
          <ac:spMkLst>
            <pc:docMk/>
            <pc:sldMk cId="287960740" sldId="430"/>
            <ac:spMk id="34" creationId="{FE5649B2-76B9-4A24-8CE1-0B81613B1A89}"/>
          </ac:spMkLst>
        </pc:spChg>
        <pc:spChg chg="mod">
          <ac:chgData name="Domonkos Márk" userId="5b754e74-2ec2-4aaf-b9f5-cf8f0656bdfa" providerId="ADAL" clId="{F4C2286D-0DBE-4644-A538-34A6C903FB9C}" dt="2022-01-18T08:54:02.933" v="13985"/>
          <ac:spMkLst>
            <pc:docMk/>
            <pc:sldMk cId="287960740" sldId="430"/>
            <ac:spMk id="35" creationId="{D1319042-3493-497A-86F5-6EDD4237F86E}"/>
          </ac:spMkLst>
        </pc:spChg>
        <pc:spChg chg="mod">
          <ac:chgData name="Domonkos Márk" userId="5b754e74-2ec2-4aaf-b9f5-cf8f0656bdfa" providerId="ADAL" clId="{F4C2286D-0DBE-4644-A538-34A6C903FB9C}" dt="2022-01-18T08:54:02.933" v="13985"/>
          <ac:spMkLst>
            <pc:docMk/>
            <pc:sldMk cId="287960740" sldId="430"/>
            <ac:spMk id="37" creationId="{E022DC15-3A32-4C33-BEB1-57285EE6D87A}"/>
          </ac:spMkLst>
        </pc:spChg>
        <pc:spChg chg="mod">
          <ac:chgData name="Domonkos Márk" userId="5b754e74-2ec2-4aaf-b9f5-cf8f0656bdfa" providerId="ADAL" clId="{F4C2286D-0DBE-4644-A538-34A6C903FB9C}" dt="2022-01-17T19:02:51.510" v="13967"/>
          <ac:spMkLst>
            <pc:docMk/>
            <pc:sldMk cId="287960740" sldId="430"/>
            <ac:spMk id="38" creationId="{55FFF6E8-0F4E-42F9-9C9F-2E1D55F95AE3}"/>
          </ac:spMkLst>
        </pc:spChg>
        <pc:spChg chg="mod">
          <ac:chgData name="Domonkos Márk" userId="5b754e74-2ec2-4aaf-b9f5-cf8f0656bdfa" providerId="ADAL" clId="{F4C2286D-0DBE-4644-A538-34A6C903FB9C}" dt="2022-01-18T08:54:02.933" v="13985"/>
          <ac:spMkLst>
            <pc:docMk/>
            <pc:sldMk cId="287960740" sldId="430"/>
            <ac:spMk id="38" creationId="{78450D6D-31FF-4EFD-B806-D2D566BACBFE}"/>
          </ac:spMkLst>
        </pc:spChg>
        <pc:spChg chg="mod">
          <ac:chgData name="Domonkos Márk" userId="5b754e74-2ec2-4aaf-b9f5-cf8f0656bdfa" providerId="ADAL" clId="{F4C2286D-0DBE-4644-A538-34A6C903FB9C}" dt="2022-01-17T19:02:51.510" v="13967"/>
          <ac:spMkLst>
            <pc:docMk/>
            <pc:sldMk cId="287960740" sldId="430"/>
            <ac:spMk id="39" creationId="{748003BD-4E3F-4CB6-B3A7-9718A5C1B39D}"/>
          </ac:spMkLst>
        </pc:spChg>
        <pc:spChg chg="mod">
          <ac:chgData name="Domonkos Márk" userId="5b754e74-2ec2-4aaf-b9f5-cf8f0656bdfa" providerId="ADAL" clId="{F4C2286D-0DBE-4644-A538-34A6C903FB9C}" dt="2022-01-17T19:02:51.510" v="13967"/>
          <ac:spMkLst>
            <pc:docMk/>
            <pc:sldMk cId="287960740" sldId="430"/>
            <ac:spMk id="40" creationId="{CA72143F-417C-42BB-8034-B3E3E68B38CF}"/>
          </ac:spMkLst>
        </pc:spChg>
        <pc:spChg chg="mod">
          <ac:chgData name="Domonkos Márk" userId="5b754e74-2ec2-4aaf-b9f5-cf8f0656bdfa" providerId="ADAL" clId="{F4C2286D-0DBE-4644-A538-34A6C903FB9C}" dt="2022-01-17T19:02:51.510" v="13967"/>
          <ac:spMkLst>
            <pc:docMk/>
            <pc:sldMk cId="287960740" sldId="430"/>
            <ac:spMk id="41" creationId="{A6AC46D6-A67E-4E61-8DC3-27AFDD59E762}"/>
          </ac:spMkLst>
        </pc:spChg>
        <pc:spChg chg="mod">
          <ac:chgData name="Domonkos Márk" userId="5b754e74-2ec2-4aaf-b9f5-cf8f0656bdfa" providerId="ADAL" clId="{F4C2286D-0DBE-4644-A538-34A6C903FB9C}" dt="2022-01-17T19:02:51.510" v="13967"/>
          <ac:spMkLst>
            <pc:docMk/>
            <pc:sldMk cId="287960740" sldId="430"/>
            <ac:spMk id="43" creationId="{D8A31B67-A424-4305-9A95-DD4F7D377349}"/>
          </ac:spMkLst>
        </pc:spChg>
        <pc:spChg chg="mod">
          <ac:chgData name="Domonkos Márk" userId="5b754e74-2ec2-4aaf-b9f5-cf8f0656bdfa" providerId="ADAL" clId="{F4C2286D-0DBE-4644-A538-34A6C903FB9C}" dt="2022-01-17T19:02:51.510" v="13967"/>
          <ac:spMkLst>
            <pc:docMk/>
            <pc:sldMk cId="287960740" sldId="430"/>
            <ac:spMk id="44" creationId="{14AE7D6D-0E03-4AFA-81B1-4450DF092572}"/>
          </ac:spMkLst>
        </pc:spChg>
        <pc:spChg chg="add del mod">
          <ac:chgData name="Domonkos Márk" userId="5b754e74-2ec2-4aaf-b9f5-cf8f0656bdfa" providerId="ADAL" clId="{F4C2286D-0DBE-4644-A538-34A6C903FB9C}" dt="2022-01-18T08:54:11.047" v="13986"/>
          <ac:spMkLst>
            <pc:docMk/>
            <pc:sldMk cId="287960740" sldId="430"/>
            <ac:spMk id="51" creationId="{73D0D16E-D1FC-4EA4-B32B-2175BD077150}"/>
          </ac:spMkLst>
        </pc:spChg>
        <pc:spChg chg="mod">
          <ac:chgData name="Domonkos Márk" userId="5b754e74-2ec2-4aaf-b9f5-cf8f0656bdfa" providerId="ADAL" clId="{F4C2286D-0DBE-4644-A538-34A6C903FB9C}" dt="2022-01-18T08:54:02.933" v="13985"/>
          <ac:spMkLst>
            <pc:docMk/>
            <pc:sldMk cId="287960740" sldId="430"/>
            <ac:spMk id="53" creationId="{1141A678-0F59-4025-BB72-EFD21E57A164}"/>
          </ac:spMkLst>
        </pc:spChg>
        <pc:spChg chg="mod">
          <ac:chgData name="Domonkos Márk" userId="5b754e74-2ec2-4aaf-b9f5-cf8f0656bdfa" providerId="ADAL" clId="{F4C2286D-0DBE-4644-A538-34A6C903FB9C}" dt="2022-01-18T08:54:02.933" v="13985"/>
          <ac:spMkLst>
            <pc:docMk/>
            <pc:sldMk cId="287960740" sldId="430"/>
            <ac:spMk id="54" creationId="{EF9E40EF-6D70-4F58-8C87-B03263F45DA9}"/>
          </ac:spMkLst>
        </pc:spChg>
        <pc:spChg chg="mod">
          <ac:chgData name="Domonkos Márk" userId="5b754e74-2ec2-4aaf-b9f5-cf8f0656bdfa" providerId="ADAL" clId="{F4C2286D-0DBE-4644-A538-34A6C903FB9C}" dt="2022-01-18T08:54:02.933" v="13985"/>
          <ac:spMkLst>
            <pc:docMk/>
            <pc:sldMk cId="287960740" sldId="430"/>
            <ac:spMk id="55" creationId="{8CC11358-627B-4381-B050-B5CC3586AA1A}"/>
          </ac:spMkLst>
        </pc:spChg>
        <pc:spChg chg="mod">
          <ac:chgData name="Domonkos Márk" userId="5b754e74-2ec2-4aaf-b9f5-cf8f0656bdfa" providerId="ADAL" clId="{F4C2286D-0DBE-4644-A538-34A6C903FB9C}" dt="2022-01-18T08:54:02.933" v="13985"/>
          <ac:spMkLst>
            <pc:docMk/>
            <pc:sldMk cId="287960740" sldId="430"/>
            <ac:spMk id="56" creationId="{0F5B2C7B-9E67-4697-BEF2-DDC94F50495B}"/>
          </ac:spMkLst>
        </pc:spChg>
        <pc:spChg chg="mod">
          <ac:chgData name="Domonkos Márk" userId="5b754e74-2ec2-4aaf-b9f5-cf8f0656bdfa" providerId="ADAL" clId="{F4C2286D-0DBE-4644-A538-34A6C903FB9C}" dt="2022-01-18T08:54:02.933" v="13985"/>
          <ac:spMkLst>
            <pc:docMk/>
            <pc:sldMk cId="287960740" sldId="430"/>
            <ac:spMk id="57" creationId="{313E9F1B-BF17-4A7A-9648-EEAB0A08A89C}"/>
          </ac:spMkLst>
        </pc:spChg>
        <pc:spChg chg="add del mod">
          <ac:chgData name="Domonkos Márk" userId="5b754e74-2ec2-4aaf-b9f5-cf8f0656bdfa" providerId="ADAL" clId="{F4C2286D-0DBE-4644-A538-34A6C903FB9C}" dt="2022-01-17T19:04:35.620" v="13982"/>
          <ac:spMkLst>
            <pc:docMk/>
            <pc:sldMk cId="287960740" sldId="430"/>
            <ac:spMk id="57" creationId="{F3B38E41-C9C9-4E45-B48A-B9B060FBFEF1}"/>
          </ac:spMkLst>
        </pc:spChg>
        <pc:spChg chg="add del mod">
          <ac:chgData name="Domonkos Márk" userId="5b754e74-2ec2-4aaf-b9f5-cf8f0656bdfa" providerId="ADAL" clId="{F4C2286D-0DBE-4644-A538-34A6C903FB9C}" dt="2022-01-18T08:54:11.047" v="13986"/>
          <ac:spMkLst>
            <pc:docMk/>
            <pc:sldMk cId="287960740" sldId="430"/>
            <ac:spMk id="58" creationId="{B01A26DB-FF0D-4F3D-A3F0-7EC3154920AB}"/>
          </ac:spMkLst>
        </pc:spChg>
        <pc:spChg chg="mod">
          <ac:chgData name="Domonkos Márk" userId="5b754e74-2ec2-4aaf-b9f5-cf8f0656bdfa" providerId="ADAL" clId="{F4C2286D-0DBE-4644-A538-34A6C903FB9C}" dt="2022-01-17T19:02:51.510" v="13967"/>
          <ac:spMkLst>
            <pc:docMk/>
            <pc:sldMk cId="287960740" sldId="430"/>
            <ac:spMk id="59" creationId="{97C77615-BAA6-42C1-9CF0-A5AA42CF48D8}"/>
          </ac:spMkLst>
        </pc:spChg>
        <pc:spChg chg="add del mod">
          <ac:chgData name="Domonkos Márk" userId="5b754e74-2ec2-4aaf-b9f5-cf8f0656bdfa" providerId="ADAL" clId="{F4C2286D-0DBE-4644-A538-34A6C903FB9C}" dt="2022-01-18T08:54:11.047" v="13986"/>
          <ac:spMkLst>
            <pc:docMk/>
            <pc:sldMk cId="287960740" sldId="430"/>
            <ac:spMk id="59" creationId="{9FC83B82-3449-4A1C-ACBD-3BBF1B25294C}"/>
          </ac:spMkLst>
        </pc:spChg>
        <pc:spChg chg="add del mod">
          <ac:chgData name="Domonkos Márk" userId="5b754e74-2ec2-4aaf-b9f5-cf8f0656bdfa" providerId="ADAL" clId="{F4C2286D-0DBE-4644-A538-34A6C903FB9C}" dt="2022-01-18T08:54:11.047" v="13986"/>
          <ac:spMkLst>
            <pc:docMk/>
            <pc:sldMk cId="287960740" sldId="430"/>
            <ac:spMk id="60" creationId="{617F25F4-9D8F-4878-98FF-6B458388B631}"/>
          </ac:spMkLst>
        </pc:spChg>
        <pc:spChg chg="mod">
          <ac:chgData name="Domonkos Márk" userId="5b754e74-2ec2-4aaf-b9f5-cf8f0656bdfa" providerId="ADAL" clId="{F4C2286D-0DBE-4644-A538-34A6C903FB9C}" dt="2022-01-17T19:02:51.510" v="13967"/>
          <ac:spMkLst>
            <pc:docMk/>
            <pc:sldMk cId="287960740" sldId="430"/>
            <ac:spMk id="60" creationId="{88B3D242-00AA-4F17-AE6A-63BA9756E884}"/>
          </ac:spMkLst>
        </pc:spChg>
        <pc:spChg chg="mod">
          <ac:chgData name="Domonkos Márk" userId="5b754e74-2ec2-4aaf-b9f5-cf8f0656bdfa" providerId="ADAL" clId="{F4C2286D-0DBE-4644-A538-34A6C903FB9C}" dt="2022-01-17T19:02:51.510" v="13967"/>
          <ac:spMkLst>
            <pc:docMk/>
            <pc:sldMk cId="287960740" sldId="430"/>
            <ac:spMk id="61" creationId="{893F7118-4D48-47C1-8025-981C463305F5}"/>
          </ac:spMkLst>
        </pc:spChg>
        <pc:spChg chg="add del mod">
          <ac:chgData name="Domonkos Márk" userId="5b754e74-2ec2-4aaf-b9f5-cf8f0656bdfa" providerId="ADAL" clId="{F4C2286D-0DBE-4644-A538-34A6C903FB9C}" dt="2022-01-18T08:54:11.047" v="13986"/>
          <ac:spMkLst>
            <pc:docMk/>
            <pc:sldMk cId="287960740" sldId="430"/>
            <ac:spMk id="61" creationId="{A4AD7C16-8F16-469F-A3CA-2290259948FB}"/>
          </ac:spMkLst>
        </pc:spChg>
        <pc:spChg chg="mod">
          <ac:chgData name="Domonkos Márk" userId="5b754e74-2ec2-4aaf-b9f5-cf8f0656bdfa" providerId="ADAL" clId="{F4C2286D-0DBE-4644-A538-34A6C903FB9C}" dt="2022-01-17T19:02:51.510" v="13967"/>
          <ac:spMkLst>
            <pc:docMk/>
            <pc:sldMk cId="287960740" sldId="430"/>
            <ac:spMk id="62" creationId="{57A1067A-C178-4BEE-87E2-72D1AAB63E92}"/>
          </ac:spMkLst>
        </pc:spChg>
        <pc:spChg chg="mod">
          <ac:chgData name="Domonkos Márk" userId="5b754e74-2ec2-4aaf-b9f5-cf8f0656bdfa" providerId="ADAL" clId="{F4C2286D-0DBE-4644-A538-34A6C903FB9C}" dt="2022-01-17T19:02:51.510" v="13967"/>
          <ac:spMkLst>
            <pc:docMk/>
            <pc:sldMk cId="287960740" sldId="430"/>
            <ac:spMk id="63" creationId="{E6F2C9AA-2DFB-4BEF-B337-4BF4708BCFBD}"/>
          </ac:spMkLst>
        </pc:spChg>
        <pc:spChg chg="add del mod">
          <ac:chgData name="Domonkos Márk" userId="5b754e74-2ec2-4aaf-b9f5-cf8f0656bdfa" providerId="ADAL" clId="{F4C2286D-0DBE-4644-A538-34A6C903FB9C}" dt="2022-01-17T19:04:35.620" v="13982"/>
          <ac:spMkLst>
            <pc:docMk/>
            <pc:sldMk cId="287960740" sldId="430"/>
            <ac:spMk id="64" creationId="{39068DA3-1032-42A4-845E-B67359EF1A58}"/>
          </ac:spMkLst>
        </pc:spChg>
        <pc:spChg chg="add del mod">
          <ac:chgData name="Domonkos Márk" userId="5b754e74-2ec2-4aaf-b9f5-cf8f0656bdfa" providerId="ADAL" clId="{F4C2286D-0DBE-4644-A538-34A6C903FB9C}" dt="2022-01-17T19:04:35.620" v="13982"/>
          <ac:spMkLst>
            <pc:docMk/>
            <pc:sldMk cId="287960740" sldId="430"/>
            <ac:spMk id="65" creationId="{BE698A7F-724B-4103-BFDB-AABCE0F8A852}"/>
          </ac:spMkLst>
        </pc:spChg>
        <pc:spChg chg="add del mod">
          <ac:chgData name="Domonkos Márk" userId="5b754e74-2ec2-4aaf-b9f5-cf8f0656bdfa" providerId="ADAL" clId="{F4C2286D-0DBE-4644-A538-34A6C903FB9C}" dt="2022-01-18T08:54:11.047" v="13986"/>
          <ac:spMkLst>
            <pc:docMk/>
            <pc:sldMk cId="287960740" sldId="430"/>
            <ac:spMk id="66" creationId="{D32CAD57-61A9-4A52-A3E0-A51C2AA7E27C}"/>
          </ac:spMkLst>
        </pc:spChg>
        <pc:spChg chg="add del mod">
          <ac:chgData name="Domonkos Márk" userId="5b754e74-2ec2-4aaf-b9f5-cf8f0656bdfa" providerId="ADAL" clId="{F4C2286D-0DBE-4644-A538-34A6C903FB9C}" dt="2022-01-17T19:04:35.620" v="13982"/>
          <ac:spMkLst>
            <pc:docMk/>
            <pc:sldMk cId="287960740" sldId="430"/>
            <ac:spMk id="66" creationId="{D7C54E4B-18C0-40E2-9DF6-EB2BBDE7CF56}"/>
          </ac:spMkLst>
        </pc:spChg>
        <pc:spChg chg="add del mod">
          <ac:chgData name="Domonkos Márk" userId="5b754e74-2ec2-4aaf-b9f5-cf8f0656bdfa" providerId="ADAL" clId="{F4C2286D-0DBE-4644-A538-34A6C903FB9C}" dt="2022-01-17T19:04:35.620" v="13982"/>
          <ac:spMkLst>
            <pc:docMk/>
            <pc:sldMk cId="287960740" sldId="430"/>
            <ac:spMk id="67" creationId="{563BF319-BD95-4445-A0E3-8111A5F58B38}"/>
          </ac:spMkLst>
        </pc:spChg>
        <pc:spChg chg="add del mod">
          <ac:chgData name="Domonkos Márk" userId="5b754e74-2ec2-4aaf-b9f5-cf8f0656bdfa" providerId="ADAL" clId="{F4C2286D-0DBE-4644-A538-34A6C903FB9C}" dt="2022-01-17T19:04:35.620" v="13982"/>
          <ac:spMkLst>
            <pc:docMk/>
            <pc:sldMk cId="287960740" sldId="430"/>
            <ac:spMk id="68" creationId="{C2DDBF74-F7AC-4A4D-B941-EF43900CC7DD}"/>
          </ac:spMkLst>
        </pc:spChg>
        <pc:spChg chg="add del mod">
          <ac:chgData name="Domonkos Márk" userId="5b754e74-2ec2-4aaf-b9f5-cf8f0656bdfa" providerId="ADAL" clId="{F4C2286D-0DBE-4644-A538-34A6C903FB9C}" dt="2022-01-17T19:04:35.620" v="13982"/>
          <ac:spMkLst>
            <pc:docMk/>
            <pc:sldMk cId="287960740" sldId="430"/>
            <ac:spMk id="73" creationId="{74971B6B-9DF7-4DAA-B51B-8A87FA4C7304}"/>
          </ac:spMkLst>
        </pc:spChg>
        <pc:spChg chg="add del mod">
          <ac:chgData name="Domonkos Márk" userId="5b754e74-2ec2-4aaf-b9f5-cf8f0656bdfa" providerId="ADAL" clId="{F4C2286D-0DBE-4644-A538-34A6C903FB9C}" dt="2022-01-18T08:54:11.047" v="13986"/>
          <ac:spMkLst>
            <pc:docMk/>
            <pc:sldMk cId="287960740" sldId="430"/>
            <ac:spMk id="73" creationId="{AE1071CD-DEF1-4CE6-A8A8-F660EBFAD85A}"/>
          </ac:spMkLst>
        </pc:spChg>
        <pc:spChg chg="add del mod">
          <ac:chgData name="Domonkos Márk" userId="5b754e74-2ec2-4aaf-b9f5-cf8f0656bdfa" providerId="ADAL" clId="{F4C2286D-0DBE-4644-A538-34A6C903FB9C}" dt="2022-01-18T08:54:11.047" v="13986"/>
          <ac:spMkLst>
            <pc:docMk/>
            <pc:sldMk cId="287960740" sldId="430"/>
            <ac:spMk id="74" creationId="{79A00A79-EBBA-4AC1-A579-5502A4644CD8}"/>
          </ac:spMkLst>
        </pc:spChg>
        <pc:spChg chg="add del mod">
          <ac:chgData name="Domonkos Márk" userId="5b754e74-2ec2-4aaf-b9f5-cf8f0656bdfa" providerId="ADAL" clId="{F4C2286D-0DBE-4644-A538-34A6C903FB9C}" dt="2022-01-18T08:54:11.047" v="13986"/>
          <ac:spMkLst>
            <pc:docMk/>
            <pc:sldMk cId="287960740" sldId="430"/>
            <ac:spMk id="75" creationId="{EC6F27E1-75C6-499D-81B3-FDEE4FA60315}"/>
          </ac:spMkLst>
        </pc:spChg>
        <pc:spChg chg="add del mod">
          <ac:chgData name="Domonkos Márk" userId="5b754e74-2ec2-4aaf-b9f5-cf8f0656bdfa" providerId="ADAL" clId="{F4C2286D-0DBE-4644-A538-34A6C903FB9C}" dt="2022-01-18T08:54:11.047" v="13986"/>
          <ac:spMkLst>
            <pc:docMk/>
            <pc:sldMk cId="287960740" sldId="430"/>
            <ac:spMk id="76" creationId="{7F3E3452-0342-431B-A7A5-CD0C53CBB7A4}"/>
          </ac:spMkLst>
        </pc:spChg>
        <pc:spChg chg="add del mod">
          <ac:chgData name="Domonkos Márk" userId="5b754e74-2ec2-4aaf-b9f5-cf8f0656bdfa" providerId="ADAL" clId="{F4C2286D-0DBE-4644-A538-34A6C903FB9C}" dt="2022-01-17T19:04:35.620" v="13982"/>
          <ac:spMkLst>
            <pc:docMk/>
            <pc:sldMk cId="287960740" sldId="430"/>
            <ac:spMk id="80" creationId="{5651CE90-8756-4C41-868A-436B22112955}"/>
          </ac:spMkLst>
        </pc:spChg>
        <pc:spChg chg="add del mod">
          <ac:chgData name="Domonkos Márk" userId="5b754e74-2ec2-4aaf-b9f5-cf8f0656bdfa" providerId="ADAL" clId="{F4C2286D-0DBE-4644-A538-34A6C903FB9C}" dt="2022-01-17T19:04:35.620" v="13982"/>
          <ac:spMkLst>
            <pc:docMk/>
            <pc:sldMk cId="287960740" sldId="430"/>
            <ac:spMk id="81" creationId="{19D52E09-6B2A-4EE9-86CD-F4FE84E66AC5}"/>
          </ac:spMkLst>
        </pc:spChg>
        <pc:spChg chg="mod">
          <ac:chgData name="Domonkos Márk" userId="5b754e74-2ec2-4aaf-b9f5-cf8f0656bdfa" providerId="ADAL" clId="{F4C2286D-0DBE-4644-A538-34A6C903FB9C}" dt="2022-01-18T08:54:02.933" v="13985"/>
          <ac:spMkLst>
            <pc:docMk/>
            <pc:sldMk cId="287960740" sldId="430"/>
            <ac:spMk id="81" creationId="{3FCD34A0-5E38-464E-B702-B9F486F3BA8E}"/>
          </ac:spMkLst>
        </pc:spChg>
        <pc:spChg chg="mod">
          <ac:chgData name="Domonkos Márk" userId="5b754e74-2ec2-4aaf-b9f5-cf8f0656bdfa" providerId="ADAL" clId="{F4C2286D-0DBE-4644-A538-34A6C903FB9C}" dt="2022-01-18T08:54:02.933" v="13985"/>
          <ac:spMkLst>
            <pc:docMk/>
            <pc:sldMk cId="287960740" sldId="430"/>
            <ac:spMk id="82" creationId="{9C243F14-BE97-4DF2-A626-E94E118215F0}"/>
          </ac:spMkLst>
        </pc:spChg>
        <pc:spChg chg="add del mod">
          <ac:chgData name="Domonkos Márk" userId="5b754e74-2ec2-4aaf-b9f5-cf8f0656bdfa" providerId="ADAL" clId="{F4C2286D-0DBE-4644-A538-34A6C903FB9C}" dt="2022-01-17T19:04:35.620" v="13982"/>
          <ac:spMkLst>
            <pc:docMk/>
            <pc:sldMk cId="287960740" sldId="430"/>
            <ac:spMk id="82" creationId="{FD549101-6204-4094-B5FC-AC44A1F3F9D1}"/>
          </ac:spMkLst>
        </pc:spChg>
        <pc:spChg chg="add del mod">
          <ac:chgData name="Domonkos Márk" userId="5b754e74-2ec2-4aaf-b9f5-cf8f0656bdfa" providerId="ADAL" clId="{F4C2286D-0DBE-4644-A538-34A6C903FB9C}" dt="2022-01-17T19:04:35.620" v="13982"/>
          <ac:spMkLst>
            <pc:docMk/>
            <pc:sldMk cId="287960740" sldId="430"/>
            <ac:spMk id="83" creationId="{A869DFB9-679B-43EC-9426-BDA635A0070E}"/>
          </ac:spMkLst>
        </pc:spChg>
        <pc:spChg chg="mod">
          <ac:chgData name="Domonkos Márk" userId="5b754e74-2ec2-4aaf-b9f5-cf8f0656bdfa" providerId="ADAL" clId="{F4C2286D-0DBE-4644-A538-34A6C903FB9C}" dt="2022-01-18T08:54:02.933" v="13985"/>
          <ac:spMkLst>
            <pc:docMk/>
            <pc:sldMk cId="287960740" sldId="430"/>
            <ac:spMk id="83" creationId="{C4A9CA9A-16A5-4A00-B6B0-5F1A6B6F2877}"/>
          </ac:spMkLst>
        </pc:spChg>
        <pc:spChg chg="mod">
          <ac:chgData name="Domonkos Márk" userId="5b754e74-2ec2-4aaf-b9f5-cf8f0656bdfa" providerId="ADAL" clId="{F4C2286D-0DBE-4644-A538-34A6C903FB9C}" dt="2022-01-18T08:54:02.933" v="13985"/>
          <ac:spMkLst>
            <pc:docMk/>
            <pc:sldMk cId="287960740" sldId="430"/>
            <ac:spMk id="84" creationId="{6A2B538B-B175-4446-A530-206B76380B4A}"/>
          </ac:spMkLst>
        </pc:spChg>
        <pc:spChg chg="mod">
          <ac:chgData name="Domonkos Márk" userId="5b754e74-2ec2-4aaf-b9f5-cf8f0656bdfa" providerId="ADAL" clId="{F4C2286D-0DBE-4644-A538-34A6C903FB9C}" dt="2022-01-18T08:54:02.933" v="13985"/>
          <ac:spMkLst>
            <pc:docMk/>
            <pc:sldMk cId="287960740" sldId="430"/>
            <ac:spMk id="86" creationId="{E96C28D3-5AE6-4381-A818-7603A4354ACE}"/>
          </ac:spMkLst>
        </pc:spChg>
        <pc:spChg chg="mod">
          <ac:chgData name="Domonkos Márk" userId="5b754e74-2ec2-4aaf-b9f5-cf8f0656bdfa" providerId="ADAL" clId="{F4C2286D-0DBE-4644-A538-34A6C903FB9C}" dt="2022-01-18T08:54:02.933" v="13985"/>
          <ac:spMkLst>
            <pc:docMk/>
            <pc:sldMk cId="287960740" sldId="430"/>
            <ac:spMk id="87" creationId="{15C73D51-D5B8-43E5-8C6B-7E130CB45DD9}"/>
          </ac:spMkLst>
        </pc:spChg>
        <pc:spChg chg="mod">
          <ac:chgData name="Domonkos Márk" userId="5b754e74-2ec2-4aaf-b9f5-cf8f0656bdfa" providerId="ADAL" clId="{F4C2286D-0DBE-4644-A538-34A6C903FB9C}" dt="2022-01-17T19:02:51.510" v="13967"/>
          <ac:spMkLst>
            <pc:docMk/>
            <pc:sldMk cId="287960740" sldId="430"/>
            <ac:spMk id="88" creationId="{8477E9B1-A715-458A-AF7F-63061EF04ED8}"/>
          </ac:spMkLst>
        </pc:spChg>
        <pc:spChg chg="mod">
          <ac:chgData name="Domonkos Márk" userId="5b754e74-2ec2-4aaf-b9f5-cf8f0656bdfa" providerId="ADAL" clId="{F4C2286D-0DBE-4644-A538-34A6C903FB9C}" dt="2022-01-17T19:02:51.510" v="13967"/>
          <ac:spMkLst>
            <pc:docMk/>
            <pc:sldMk cId="287960740" sldId="430"/>
            <ac:spMk id="89" creationId="{A8E5AE86-B90D-4DD2-90F8-1331B1A4C91B}"/>
          </ac:spMkLst>
        </pc:spChg>
        <pc:spChg chg="add del mod">
          <ac:chgData name="Domonkos Márk" userId="5b754e74-2ec2-4aaf-b9f5-cf8f0656bdfa" providerId="ADAL" clId="{F4C2286D-0DBE-4644-A538-34A6C903FB9C}" dt="2022-01-18T08:54:11.047" v="13986"/>
          <ac:spMkLst>
            <pc:docMk/>
            <pc:sldMk cId="287960740" sldId="430"/>
            <ac:spMk id="90" creationId="{0BFB1FE5-F2A7-40AB-98EF-AA0C7A2967E5}"/>
          </ac:spMkLst>
        </pc:spChg>
        <pc:spChg chg="mod">
          <ac:chgData name="Domonkos Márk" userId="5b754e74-2ec2-4aaf-b9f5-cf8f0656bdfa" providerId="ADAL" clId="{F4C2286D-0DBE-4644-A538-34A6C903FB9C}" dt="2022-01-17T19:02:51.510" v="13967"/>
          <ac:spMkLst>
            <pc:docMk/>
            <pc:sldMk cId="287960740" sldId="430"/>
            <ac:spMk id="90" creationId="{861231F9-DBF4-41A9-9C14-994591EDE988}"/>
          </ac:spMkLst>
        </pc:spChg>
        <pc:spChg chg="mod">
          <ac:chgData name="Domonkos Márk" userId="5b754e74-2ec2-4aaf-b9f5-cf8f0656bdfa" providerId="ADAL" clId="{F4C2286D-0DBE-4644-A538-34A6C903FB9C}" dt="2022-01-17T19:02:51.510" v="13967"/>
          <ac:spMkLst>
            <pc:docMk/>
            <pc:sldMk cId="287960740" sldId="430"/>
            <ac:spMk id="91" creationId="{286EEB47-EA5E-4F9F-A244-ACBE395093F5}"/>
          </ac:spMkLst>
        </pc:spChg>
        <pc:spChg chg="add del mod">
          <ac:chgData name="Domonkos Márk" userId="5b754e74-2ec2-4aaf-b9f5-cf8f0656bdfa" providerId="ADAL" clId="{F4C2286D-0DBE-4644-A538-34A6C903FB9C}" dt="2022-01-18T08:54:11.047" v="13986"/>
          <ac:spMkLst>
            <pc:docMk/>
            <pc:sldMk cId="287960740" sldId="430"/>
            <ac:spMk id="91" creationId="{BD95F786-25C2-4438-8EED-A46D305C553E}"/>
          </ac:spMkLst>
        </pc:spChg>
        <pc:spChg chg="add del mod">
          <ac:chgData name="Domonkos Márk" userId="5b754e74-2ec2-4aaf-b9f5-cf8f0656bdfa" providerId="ADAL" clId="{F4C2286D-0DBE-4644-A538-34A6C903FB9C}" dt="2022-01-18T08:54:11.047" v="13986"/>
          <ac:spMkLst>
            <pc:docMk/>
            <pc:sldMk cId="287960740" sldId="430"/>
            <ac:spMk id="93" creationId="{3BB87EDC-8BAE-4B20-84D6-C8A1954679BC}"/>
          </ac:spMkLst>
        </pc:spChg>
        <pc:spChg chg="mod">
          <ac:chgData name="Domonkos Márk" userId="5b754e74-2ec2-4aaf-b9f5-cf8f0656bdfa" providerId="ADAL" clId="{F4C2286D-0DBE-4644-A538-34A6C903FB9C}" dt="2022-01-17T19:02:51.510" v="13967"/>
          <ac:spMkLst>
            <pc:docMk/>
            <pc:sldMk cId="287960740" sldId="430"/>
            <ac:spMk id="93" creationId="{AE7D0934-0C4C-44BB-81E1-99BFA924B174}"/>
          </ac:spMkLst>
        </pc:spChg>
        <pc:spChg chg="mod">
          <ac:chgData name="Domonkos Márk" userId="5b754e74-2ec2-4aaf-b9f5-cf8f0656bdfa" providerId="ADAL" clId="{F4C2286D-0DBE-4644-A538-34A6C903FB9C}" dt="2022-01-17T19:02:51.510" v="13967"/>
          <ac:spMkLst>
            <pc:docMk/>
            <pc:sldMk cId="287960740" sldId="430"/>
            <ac:spMk id="94" creationId="{D120D673-F8F5-4B9E-86F0-01D845C5DF70}"/>
          </ac:spMkLst>
        </pc:spChg>
        <pc:spChg chg="add del mod">
          <ac:chgData name="Domonkos Márk" userId="5b754e74-2ec2-4aaf-b9f5-cf8f0656bdfa" providerId="ADAL" clId="{F4C2286D-0DBE-4644-A538-34A6C903FB9C}" dt="2022-01-18T08:54:11.047" v="13986"/>
          <ac:spMkLst>
            <pc:docMk/>
            <pc:sldMk cId="287960740" sldId="430"/>
            <ac:spMk id="94" creationId="{FF69DF73-4BFC-4710-90B4-4EC26E3DC58E}"/>
          </ac:spMkLst>
        </pc:spChg>
        <pc:spChg chg="add del mod">
          <ac:chgData name="Domonkos Márk" userId="5b754e74-2ec2-4aaf-b9f5-cf8f0656bdfa" providerId="ADAL" clId="{F4C2286D-0DBE-4644-A538-34A6C903FB9C}" dt="2022-01-18T08:54:11.047" v="13986"/>
          <ac:spMkLst>
            <pc:docMk/>
            <pc:sldMk cId="287960740" sldId="430"/>
            <ac:spMk id="95" creationId="{32FF62A6-FBB4-468B-A7A8-B62235723AEA}"/>
          </ac:spMkLst>
        </pc:spChg>
        <pc:spChg chg="add del mod">
          <ac:chgData name="Domonkos Márk" userId="5b754e74-2ec2-4aaf-b9f5-cf8f0656bdfa" providerId="ADAL" clId="{F4C2286D-0DBE-4644-A538-34A6C903FB9C}" dt="2022-01-18T08:54:11.047" v="13986"/>
          <ac:spMkLst>
            <pc:docMk/>
            <pc:sldMk cId="287960740" sldId="430"/>
            <ac:spMk id="96" creationId="{3BF6B333-8CF2-4362-B2E7-4868ACC7F19F}"/>
          </ac:spMkLst>
        </pc:spChg>
        <pc:spChg chg="add del mod">
          <ac:chgData name="Domonkos Márk" userId="5b754e74-2ec2-4aaf-b9f5-cf8f0656bdfa" providerId="ADAL" clId="{F4C2286D-0DBE-4644-A538-34A6C903FB9C}" dt="2022-01-17T19:04:35.620" v="13982"/>
          <ac:spMkLst>
            <pc:docMk/>
            <pc:sldMk cId="287960740" sldId="430"/>
            <ac:spMk id="97" creationId="{2B400384-5D10-48E0-8887-861F48C0907B}"/>
          </ac:spMkLst>
        </pc:spChg>
        <pc:spChg chg="add del mod">
          <ac:chgData name="Domonkos Márk" userId="5b754e74-2ec2-4aaf-b9f5-cf8f0656bdfa" providerId="ADAL" clId="{F4C2286D-0DBE-4644-A538-34A6C903FB9C}" dt="2022-01-18T08:54:11.047" v="13986"/>
          <ac:spMkLst>
            <pc:docMk/>
            <pc:sldMk cId="287960740" sldId="430"/>
            <ac:spMk id="97" creationId="{FD02E696-7218-4C57-A7D8-FD832F40679D}"/>
          </ac:spMkLst>
        </pc:spChg>
        <pc:spChg chg="add del mod">
          <ac:chgData name="Domonkos Márk" userId="5b754e74-2ec2-4aaf-b9f5-cf8f0656bdfa" providerId="ADAL" clId="{F4C2286D-0DBE-4644-A538-34A6C903FB9C}" dt="2022-01-17T19:04:35.620" v="13982"/>
          <ac:spMkLst>
            <pc:docMk/>
            <pc:sldMk cId="287960740" sldId="430"/>
            <ac:spMk id="98" creationId="{B7EC81E1-F14F-45D2-903A-1AC344D3F352}"/>
          </ac:spMkLst>
        </pc:spChg>
        <pc:spChg chg="add del mod">
          <ac:chgData name="Domonkos Márk" userId="5b754e74-2ec2-4aaf-b9f5-cf8f0656bdfa" providerId="ADAL" clId="{F4C2286D-0DBE-4644-A538-34A6C903FB9C}" dt="2022-01-18T08:54:11.047" v="13986"/>
          <ac:spMkLst>
            <pc:docMk/>
            <pc:sldMk cId="287960740" sldId="430"/>
            <ac:spMk id="98" creationId="{DD223C8E-B642-4EB6-831E-4FB333E3E732}"/>
          </ac:spMkLst>
        </pc:spChg>
        <pc:spChg chg="add del mod">
          <ac:chgData name="Domonkos Márk" userId="5b754e74-2ec2-4aaf-b9f5-cf8f0656bdfa" providerId="ADAL" clId="{F4C2286D-0DBE-4644-A538-34A6C903FB9C}" dt="2022-01-18T08:54:11.047" v="13986"/>
          <ac:spMkLst>
            <pc:docMk/>
            <pc:sldMk cId="287960740" sldId="430"/>
            <ac:spMk id="100" creationId="{2031E8B2-DFFB-4007-A20D-3639AB7BF9FE}"/>
          </ac:spMkLst>
        </pc:spChg>
        <pc:spChg chg="add del mod">
          <ac:chgData name="Domonkos Márk" userId="5b754e74-2ec2-4aaf-b9f5-cf8f0656bdfa" providerId="ADAL" clId="{F4C2286D-0DBE-4644-A538-34A6C903FB9C}" dt="2022-01-17T19:04:35.620" v="13982"/>
          <ac:spMkLst>
            <pc:docMk/>
            <pc:sldMk cId="287960740" sldId="430"/>
            <ac:spMk id="100" creationId="{388DE5F2-07BE-447E-8C45-0AC885952285}"/>
          </ac:spMkLst>
        </pc:spChg>
        <pc:spChg chg="add del mod">
          <ac:chgData name="Domonkos Márk" userId="5b754e74-2ec2-4aaf-b9f5-cf8f0656bdfa" providerId="ADAL" clId="{F4C2286D-0DBE-4644-A538-34A6C903FB9C}" dt="2022-01-17T19:04:35.620" v="13982"/>
          <ac:spMkLst>
            <pc:docMk/>
            <pc:sldMk cId="287960740" sldId="430"/>
            <ac:spMk id="101" creationId="{6627711A-FEB8-4F0A-8154-1238C3E5771A}"/>
          </ac:spMkLst>
        </pc:spChg>
        <pc:spChg chg="add del mod">
          <ac:chgData name="Domonkos Márk" userId="5b754e74-2ec2-4aaf-b9f5-cf8f0656bdfa" providerId="ADAL" clId="{F4C2286D-0DBE-4644-A538-34A6C903FB9C}" dt="2022-01-18T08:54:11.047" v="13986"/>
          <ac:spMkLst>
            <pc:docMk/>
            <pc:sldMk cId="287960740" sldId="430"/>
            <ac:spMk id="101" creationId="{B7E641C0-2B4E-4CD4-9CDC-35C45D288AAE}"/>
          </ac:spMkLst>
        </pc:spChg>
        <pc:spChg chg="add del mod">
          <ac:chgData name="Domonkos Márk" userId="5b754e74-2ec2-4aaf-b9f5-cf8f0656bdfa" providerId="ADAL" clId="{F4C2286D-0DBE-4644-A538-34A6C903FB9C}" dt="2022-01-17T19:04:35.620" v="13982"/>
          <ac:spMkLst>
            <pc:docMk/>
            <pc:sldMk cId="287960740" sldId="430"/>
            <ac:spMk id="102" creationId="{5708B8BB-DA2E-40C1-A35B-46CB5E590810}"/>
          </ac:spMkLst>
        </pc:spChg>
        <pc:spChg chg="add del mod">
          <ac:chgData name="Domonkos Márk" userId="5b754e74-2ec2-4aaf-b9f5-cf8f0656bdfa" providerId="ADAL" clId="{F4C2286D-0DBE-4644-A538-34A6C903FB9C}" dt="2022-01-18T08:54:11.047" v="13986"/>
          <ac:spMkLst>
            <pc:docMk/>
            <pc:sldMk cId="287960740" sldId="430"/>
            <ac:spMk id="102" creationId="{C9BAEBA9-2944-4C51-946A-4FD368CA20BF}"/>
          </ac:spMkLst>
        </pc:spChg>
        <pc:spChg chg="add del mod">
          <ac:chgData name="Domonkos Márk" userId="5b754e74-2ec2-4aaf-b9f5-cf8f0656bdfa" providerId="ADAL" clId="{F4C2286D-0DBE-4644-A538-34A6C903FB9C}" dt="2022-01-18T09:13:08.095" v="14108" actId="21"/>
          <ac:spMkLst>
            <pc:docMk/>
            <pc:sldMk cId="287960740" sldId="430"/>
            <ac:spMk id="103" creationId="{9B70684D-9492-48DB-8887-9EB420A80776}"/>
          </ac:spMkLst>
        </pc:spChg>
        <pc:spChg chg="add del mod">
          <ac:chgData name="Domonkos Márk" userId="5b754e74-2ec2-4aaf-b9f5-cf8f0656bdfa" providerId="ADAL" clId="{F4C2286D-0DBE-4644-A538-34A6C903FB9C}" dt="2022-01-17T19:04:35.620" v="13982"/>
          <ac:spMkLst>
            <pc:docMk/>
            <pc:sldMk cId="287960740" sldId="430"/>
            <ac:spMk id="103" creationId="{D5BF727D-8FEE-4DE0-B19D-B51AE169729D}"/>
          </ac:spMkLst>
        </pc:spChg>
        <pc:spChg chg="add del mod">
          <ac:chgData name="Domonkos Márk" userId="5b754e74-2ec2-4aaf-b9f5-cf8f0656bdfa" providerId="ADAL" clId="{F4C2286D-0DBE-4644-A538-34A6C903FB9C}" dt="2022-01-17T19:04:35.620" v="13982"/>
          <ac:spMkLst>
            <pc:docMk/>
            <pc:sldMk cId="287960740" sldId="430"/>
            <ac:spMk id="104" creationId="{BB889A64-1056-4770-A48F-D3CB462012E9}"/>
          </ac:spMkLst>
        </pc:spChg>
        <pc:spChg chg="add del mod">
          <ac:chgData name="Domonkos Márk" userId="5b754e74-2ec2-4aaf-b9f5-cf8f0656bdfa" providerId="ADAL" clId="{F4C2286D-0DBE-4644-A538-34A6C903FB9C}" dt="2022-01-18T09:13:08.095" v="14108" actId="21"/>
          <ac:spMkLst>
            <pc:docMk/>
            <pc:sldMk cId="287960740" sldId="430"/>
            <ac:spMk id="104" creationId="{D596F5DF-5047-43EE-89D2-11C4A7DBA91A}"/>
          </ac:spMkLst>
        </pc:spChg>
        <pc:spChg chg="add del mod">
          <ac:chgData name="Domonkos Márk" userId="5b754e74-2ec2-4aaf-b9f5-cf8f0656bdfa" providerId="ADAL" clId="{F4C2286D-0DBE-4644-A538-34A6C903FB9C}" dt="2022-01-18T09:13:08.095" v="14108" actId="21"/>
          <ac:spMkLst>
            <pc:docMk/>
            <pc:sldMk cId="287960740" sldId="430"/>
            <ac:spMk id="105" creationId="{85EFC68D-7929-4F60-ADA5-6E3B45E0E557}"/>
          </ac:spMkLst>
        </pc:spChg>
        <pc:spChg chg="add del mod">
          <ac:chgData name="Domonkos Márk" userId="5b754e74-2ec2-4aaf-b9f5-cf8f0656bdfa" providerId="ADAL" clId="{F4C2286D-0DBE-4644-A538-34A6C903FB9C}" dt="2022-01-17T19:04:35.620" v="13982"/>
          <ac:spMkLst>
            <pc:docMk/>
            <pc:sldMk cId="287960740" sldId="430"/>
            <ac:spMk id="106" creationId="{486CAD5A-42CC-4976-9ACF-CA5CB937C66A}"/>
          </ac:spMkLst>
        </pc:spChg>
        <pc:spChg chg="add del mod">
          <ac:chgData name="Domonkos Márk" userId="5b754e74-2ec2-4aaf-b9f5-cf8f0656bdfa" providerId="ADAL" clId="{F4C2286D-0DBE-4644-A538-34A6C903FB9C}" dt="2022-01-18T09:13:08.095" v="14108" actId="21"/>
          <ac:spMkLst>
            <pc:docMk/>
            <pc:sldMk cId="287960740" sldId="430"/>
            <ac:spMk id="106" creationId="{AA2B2514-2F40-4DF3-8A0B-B4A2D7933865}"/>
          </ac:spMkLst>
        </pc:spChg>
        <pc:spChg chg="add del mod">
          <ac:chgData name="Domonkos Márk" userId="5b754e74-2ec2-4aaf-b9f5-cf8f0656bdfa" providerId="ADAL" clId="{F4C2286D-0DBE-4644-A538-34A6C903FB9C}" dt="2022-01-17T19:04:35.620" v="13982"/>
          <ac:spMkLst>
            <pc:docMk/>
            <pc:sldMk cId="287960740" sldId="430"/>
            <ac:spMk id="107" creationId="{28FD3CB5-09DA-48F7-8127-E3CEE142F8A1}"/>
          </ac:spMkLst>
        </pc:spChg>
        <pc:spChg chg="add del mod">
          <ac:chgData name="Domonkos Márk" userId="5b754e74-2ec2-4aaf-b9f5-cf8f0656bdfa" providerId="ADAL" clId="{F4C2286D-0DBE-4644-A538-34A6C903FB9C}" dt="2022-01-17T19:04:35.620" v="13982"/>
          <ac:spMkLst>
            <pc:docMk/>
            <pc:sldMk cId="287960740" sldId="430"/>
            <ac:spMk id="108" creationId="{2220DA1C-3F49-4F56-850A-071109657BEF}"/>
          </ac:spMkLst>
        </pc:spChg>
        <pc:spChg chg="add del mod">
          <ac:chgData name="Domonkos Márk" userId="5b754e74-2ec2-4aaf-b9f5-cf8f0656bdfa" providerId="ADAL" clId="{F4C2286D-0DBE-4644-A538-34A6C903FB9C}" dt="2022-01-17T19:04:58.223" v="13984"/>
          <ac:spMkLst>
            <pc:docMk/>
            <pc:sldMk cId="287960740" sldId="430"/>
            <ac:spMk id="109" creationId="{375BC92C-1839-48DA-99CE-9A2AFEC1E83E}"/>
          </ac:spMkLst>
        </pc:spChg>
        <pc:spChg chg="add del mod">
          <ac:chgData name="Domonkos Márk" userId="5b754e74-2ec2-4aaf-b9f5-cf8f0656bdfa" providerId="ADAL" clId="{F4C2286D-0DBE-4644-A538-34A6C903FB9C}" dt="2022-01-17T19:04:58.223" v="13984"/>
          <ac:spMkLst>
            <pc:docMk/>
            <pc:sldMk cId="287960740" sldId="430"/>
            <ac:spMk id="110" creationId="{8A2B5A34-8C47-4B79-8C65-653DDE1DD708}"/>
          </ac:spMkLst>
        </pc:spChg>
        <pc:spChg chg="add del mod">
          <ac:chgData name="Domonkos Márk" userId="5b754e74-2ec2-4aaf-b9f5-cf8f0656bdfa" providerId="ADAL" clId="{F4C2286D-0DBE-4644-A538-34A6C903FB9C}" dt="2022-01-17T19:04:58.223" v="13984"/>
          <ac:spMkLst>
            <pc:docMk/>
            <pc:sldMk cId="287960740" sldId="430"/>
            <ac:spMk id="111" creationId="{33FBA211-3748-4E5A-B484-877003B18CCA}"/>
          </ac:spMkLst>
        </pc:spChg>
        <pc:spChg chg="add del mod">
          <ac:chgData name="Domonkos Márk" userId="5b754e74-2ec2-4aaf-b9f5-cf8f0656bdfa" providerId="ADAL" clId="{F4C2286D-0DBE-4644-A538-34A6C903FB9C}" dt="2022-01-18T09:13:08.095" v="14108" actId="21"/>
          <ac:spMkLst>
            <pc:docMk/>
            <pc:sldMk cId="287960740" sldId="430"/>
            <ac:spMk id="111" creationId="{404385CF-F24F-4214-A0EA-05B5F39A9CD3}"/>
          </ac:spMkLst>
        </pc:spChg>
        <pc:spChg chg="add del mod">
          <ac:chgData name="Domonkos Márk" userId="5b754e74-2ec2-4aaf-b9f5-cf8f0656bdfa" providerId="ADAL" clId="{F4C2286D-0DBE-4644-A538-34A6C903FB9C}" dt="2022-01-17T19:04:58.223" v="13984"/>
          <ac:spMkLst>
            <pc:docMk/>
            <pc:sldMk cId="287960740" sldId="430"/>
            <ac:spMk id="112" creationId="{97070A16-14FE-49AE-AFE7-93A46CAB8B95}"/>
          </ac:spMkLst>
        </pc:spChg>
        <pc:spChg chg="add del mod">
          <ac:chgData name="Domonkos Márk" userId="5b754e74-2ec2-4aaf-b9f5-cf8f0656bdfa" providerId="ADAL" clId="{F4C2286D-0DBE-4644-A538-34A6C903FB9C}" dt="2022-01-18T09:13:53.885" v="14114" actId="21"/>
          <ac:spMkLst>
            <pc:docMk/>
            <pc:sldMk cId="287960740" sldId="430"/>
            <ac:spMk id="113" creationId="{04AAEADF-ACA6-4B79-86E0-576C5AAEEF62}"/>
          </ac:spMkLst>
        </pc:spChg>
        <pc:spChg chg="mod">
          <ac:chgData name="Domonkos Márk" userId="5b754e74-2ec2-4aaf-b9f5-cf8f0656bdfa" providerId="ADAL" clId="{F4C2286D-0DBE-4644-A538-34A6C903FB9C}" dt="2022-01-18T08:56:30.319" v="13991"/>
          <ac:spMkLst>
            <pc:docMk/>
            <pc:sldMk cId="287960740" sldId="430"/>
            <ac:spMk id="115" creationId="{F013569A-CD38-4756-A67C-DE6F32CE7F46}"/>
          </ac:spMkLst>
        </pc:spChg>
        <pc:spChg chg="mod">
          <ac:chgData name="Domonkos Márk" userId="5b754e74-2ec2-4aaf-b9f5-cf8f0656bdfa" providerId="ADAL" clId="{F4C2286D-0DBE-4644-A538-34A6C903FB9C}" dt="2022-01-18T08:56:30.319" v="13991"/>
          <ac:spMkLst>
            <pc:docMk/>
            <pc:sldMk cId="287960740" sldId="430"/>
            <ac:spMk id="116" creationId="{0B177BBA-3BDE-4924-9DEB-2C7C72D01399}"/>
          </ac:spMkLst>
        </pc:spChg>
        <pc:spChg chg="mod">
          <ac:chgData name="Domonkos Márk" userId="5b754e74-2ec2-4aaf-b9f5-cf8f0656bdfa" providerId="ADAL" clId="{F4C2286D-0DBE-4644-A538-34A6C903FB9C}" dt="2022-01-18T08:56:30.319" v="13991"/>
          <ac:spMkLst>
            <pc:docMk/>
            <pc:sldMk cId="287960740" sldId="430"/>
            <ac:spMk id="117" creationId="{CE84144C-0421-4A11-A6C3-1608C18EDD3E}"/>
          </ac:spMkLst>
        </pc:spChg>
        <pc:spChg chg="mod">
          <ac:chgData name="Domonkos Márk" userId="5b754e74-2ec2-4aaf-b9f5-cf8f0656bdfa" providerId="ADAL" clId="{F4C2286D-0DBE-4644-A538-34A6C903FB9C}" dt="2022-01-18T08:56:30.319" v="13991"/>
          <ac:spMkLst>
            <pc:docMk/>
            <pc:sldMk cId="287960740" sldId="430"/>
            <ac:spMk id="118" creationId="{A7DCED52-7053-44BC-BCED-73ECB3EEF728}"/>
          </ac:spMkLst>
        </pc:spChg>
        <pc:spChg chg="mod">
          <ac:chgData name="Domonkos Márk" userId="5b754e74-2ec2-4aaf-b9f5-cf8f0656bdfa" providerId="ADAL" clId="{F4C2286D-0DBE-4644-A538-34A6C903FB9C}" dt="2022-01-18T08:56:30.319" v="13991"/>
          <ac:spMkLst>
            <pc:docMk/>
            <pc:sldMk cId="287960740" sldId="430"/>
            <ac:spMk id="120" creationId="{BEBFB9D0-D8A1-4046-81DC-E270660B4412}"/>
          </ac:spMkLst>
        </pc:spChg>
        <pc:spChg chg="mod">
          <ac:chgData name="Domonkos Márk" userId="5b754e74-2ec2-4aaf-b9f5-cf8f0656bdfa" providerId="ADAL" clId="{F4C2286D-0DBE-4644-A538-34A6C903FB9C}" dt="2022-01-18T08:56:30.319" v="13991"/>
          <ac:spMkLst>
            <pc:docMk/>
            <pc:sldMk cId="287960740" sldId="430"/>
            <ac:spMk id="121" creationId="{9727414B-F1EF-43AC-A1FC-52E6A90E90AA}"/>
          </ac:spMkLst>
        </pc:spChg>
        <pc:spChg chg="mod">
          <ac:chgData name="Domonkos Márk" userId="5b754e74-2ec2-4aaf-b9f5-cf8f0656bdfa" providerId="ADAL" clId="{F4C2286D-0DBE-4644-A538-34A6C903FB9C}" dt="2022-01-18T08:56:30.319" v="13991"/>
          <ac:spMkLst>
            <pc:docMk/>
            <pc:sldMk cId="287960740" sldId="430"/>
            <ac:spMk id="122" creationId="{F0AF5BEA-302B-495F-94B0-D1CCD7878B8D}"/>
          </ac:spMkLst>
        </pc:spChg>
        <pc:spChg chg="mod">
          <ac:chgData name="Domonkos Márk" userId="5b754e74-2ec2-4aaf-b9f5-cf8f0656bdfa" providerId="ADAL" clId="{F4C2286D-0DBE-4644-A538-34A6C903FB9C}" dt="2022-01-18T08:56:30.319" v="13991"/>
          <ac:spMkLst>
            <pc:docMk/>
            <pc:sldMk cId="287960740" sldId="430"/>
            <ac:spMk id="123" creationId="{761364C7-4913-4FDA-872B-A3877FA85757}"/>
          </ac:spMkLst>
        </pc:spChg>
        <pc:spChg chg="mod">
          <ac:chgData name="Domonkos Márk" userId="5b754e74-2ec2-4aaf-b9f5-cf8f0656bdfa" providerId="ADAL" clId="{F4C2286D-0DBE-4644-A538-34A6C903FB9C}" dt="2022-01-18T08:56:30.319" v="13991"/>
          <ac:spMkLst>
            <pc:docMk/>
            <pc:sldMk cId="287960740" sldId="430"/>
            <ac:spMk id="124" creationId="{659C24F2-FF89-484A-9039-433BD062A797}"/>
          </ac:spMkLst>
        </pc:spChg>
        <pc:spChg chg="add del mod">
          <ac:chgData name="Domonkos Márk" userId="5b754e74-2ec2-4aaf-b9f5-cf8f0656bdfa" providerId="ADAL" clId="{F4C2286D-0DBE-4644-A538-34A6C903FB9C}" dt="2022-01-18T09:13:08.095" v="14108" actId="21"/>
          <ac:spMkLst>
            <pc:docMk/>
            <pc:sldMk cId="287960740" sldId="430"/>
            <ac:spMk id="125" creationId="{2A86C2C7-F258-4C6D-A4D1-E044583D3762}"/>
          </ac:spMkLst>
        </pc:spChg>
        <pc:spChg chg="add del mod">
          <ac:chgData name="Domonkos Márk" userId="5b754e74-2ec2-4aaf-b9f5-cf8f0656bdfa" providerId="ADAL" clId="{F4C2286D-0DBE-4644-A538-34A6C903FB9C}" dt="2022-01-18T09:13:08.095" v="14108" actId="21"/>
          <ac:spMkLst>
            <pc:docMk/>
            <pc:sldMk cId="287960740" sldId="430"/>
            <ac:spMk id="126" creationId="{B596141D-3491-448A-9998-2D7790A19E60}"/>
          </ac:spMkLst>
        </pc:spChg>
        <pc:spChg chg="add del mod">
          <ac:chgData name="Domonkos Márk" userId="5b754e74-2ec2-4aaf-b9f5-cf8f0656bdfa" providerId="ADAL" clId="{F4C2286D-0DBE-4644-A538-34A6C903FB9C}" dt="2022-01-18T09:13:08.095" v="14108" actId="21"/>
          <ac:spMkLst>
            <pc:docMk/>
            <pc:sldMk cId="287960740" sldId="430"/>
            <ac:spMk id="127" creationId="{40F1E0CE-01A9-4D3A-85BE-1015E20EDB18}"/>
          </ac:spMkLst>
        </pc:spChg>
        <pc:spChg chg="add del mod">
          <ac:chgData name="Domonkos Márk" userId="5b754e74-2ec2-4aaf-b9f5-cf8f0656bdfa" providerId="ADAL" clId="{F4C2286D-0DBE-4644-A538-34A6C903FB9C}" dt="2022-01-18T09:13:08.095" v="14108" actId="21"/>
          <ac:spMkLst>
            <pc:docMk/>
            <pc:sldMk cId="287960740" sldId="430"/>
            <ac:spMk id="128" creationId="{933B814A-F5AA-40B8-AD4D-B094C9D38C6B}"/>
          </ac:spMkLst>
        </pc:spChg>
        <pc:spChg chg="add del mod">
          <ac:chgData name="Domonkos Márk" userId="5b754e74-2ec2-4aaf-b9f5-cf8f0656bdfa" providerId="ADAL" clId="{F4C2286D-0DBE-4644-A538-34A6C903FB9C}" dt="2022-01-18T09:13:08.095" v="14108" actId="21"/>
          <ac:spMkLst>
            <pc:docMk/>
            <pc:sldMk cId="287960740" sldId="430"/>
            <ac:spMk id="129" creationId="{FD890DE7-C813-4D91-A1A5-7641BBF80DAB}"/>
          </ac:spMkLst>
        </pc:spChg>
        <pc:spChg chg="add del mod">
          <ac:chgData name="Domonkos Márk" userId="5b754e74-2ec2-4aaf-b9f5-cf8f0656bdfa" providerId="ADAL" clId="{F4C2286D-0DBE-4644-A538-34A6C903FB9C}" dt="2022-01-18T09:13:08.095" v="14108" actId="21"/>
          <ac:spMkLst>
            <pc:docMk/>
            <pc:sldMk cId="287960740" sldId="430"/>
            <ac:spMk id="130" creationId="{276D4767-BE38-4965-9A11-51C35EB54EE3}"/>
          </ac:spMkLst>
        </pc:spChg>
        <pc:spChg chg="mod">
          <ac:chgData name="Domonkos Márk" userId="5b754e74-2ec2-4aaf-b9f5-cf8f0656bdfa" providerId="ADAL" clId="{F4C2286D-0DBE-4644-A538-34A6C903FB9C}" dt="2022-01-18T08:56:30.319" v="13991"/>
          <ac:spMkLst>
            <pc:docMk/>
            <pc:sldMk cId="287960740" sldId="430"/>
            <ac:spMk id="132" creationId="{9109AC0D-6080-41CC-9F60-782F3897835E}"/>
          </ac:spMkLst>
        </pc:spChg>
        <pc:spChg chg="mod">
          <ac:chgData name="Domonkos Márk" userId="5b754e74-2ec2-4aaf-b9f5-cf8f0656bdfa" providerId="ADAL" clId="{F4C2286D-0DBE-4644-A538-34A6C903FB9C}" dt="2022-01-18T08:56:30.319" v="13991"/>
          <ac:spMkLst>
            <pc:docMk/>
            <pc:sldMk cId="287960740" sldId="430"/>
            <ac:spMk id="133" creationId="{197C6B07-AEA5-482C-B6E2-3611A46F905A}"/>
          </ac:spMkLst>
        </pc:spChg>
        <pc:spChg chg="mod">
          <ac:chgData name="Domonkos Márk" userId="5b754e74-2ec2-4aaf-b9f5-cf8f0656bdfa" providerId="ADAL" clId="{F4C2286D-0DBE-4644-A538-34A6C903FB9C}" dt="2022-01-18T08:56:30.319" v="13991"/>
          <ac:spMkLst>
            <pc:docMk/>
            <pc:sldMk cId="287960740" sldId="430"/>
            <ac:spMk id="134" creationId="{016E97CA-11B3-4BFC-8D8F-7BE61E936874}"/>
          </ac:spMkLst>
        </pc:spChg>
        <pc:spChg chg="mod">
          <ac:chgData name="Domonkos Márk" userId="5b754e74-2ec2-4aaf-b9f5-cf8f0656bdfa" providerId="ADAL" clId="{F4C2286D-0DBE-4644-A538-34A6C903FB9C}" dt="2022-01-17T19:04:53.556" v="13983"/>
          <ac:spMkLst>
            <pc:docMk/>
            <pc:sldMk cId="287960740" sldId="430"/>
            <ac:spMk id="134" creationId="{A9CBB059-B8D9-4253-BD28-6F5DD8504035}"/>
          </ac:spMkLst>
        </pc:spChg>
        <pc:spChg chg="mod">
          <ac:chgData name="Domonkos Márk" userId="5b754e74-2ec2-4aaf-b9f5-cf8f0656bdfa" providerId="ADAL" clId="{F4C2286D-0DBE-4644-A538-34A6C903FB9C}" dt="2022-01-17T19:04:53.556" v="13983"/>
          <ac:spMkLst>
            <pc:docMk/>
            <pc:sldMk cId="287960740" sldId="430"/>
            <ac:spMk id="135" creationId="{7BF5E1D9-DD86-47B4-8CFA-5745CB061BCA}"/>
          </ac:spMkLst>
        </pc:spChg>
        <pc:spChg chg="mod">
          <ac:chgData name="Domonkos Márk" userId="5b754e74-2ec2-4aaf-b9f5-cf8f0656bdfa" providerId="ADAL" clId="{F4C2286D-0DBE-4644-A538-34A6C903FB9C}" dt="2022-01-18T08:56:30.319" v="13991"/>
          <ac:spMkLst>
            <pc:docMk/>
            <pc:sldMk cId="287960740" sldId="430"/>
            <ac:spMk id="135" creationId="{B5ABF871-95D8-421A-9812-7FC54E8D037C}"/>
          </ac:spMkLst>
        </pc:spChg>
        <pc:spChg chg="mod">
          <ac:chgData name="Domonkos Márk" userId="5b754e74-2ec2-4aaf-b9f5-cf8f0656bdfa" providerId="ADAL" clId="{F4C2286D-0DBE-4644-A538-34A6C903FB9C}" dt="2022-01-17T19:04:53.556" v="13983"/>
          <ac:spMkLst>
            <pc:docMk/>
            <pc:sldMk cId="287960740" sldId="430"/>
            <ac:spMk id="136" creationId="{28158C94-BDF9-476B-9E40-7228AE14D805}"/>
          </ac:spMkLst>
        </pc:spChg>
        <pc:spChg chg="mod">
          <ac:chgData name="Domonkos Márk" userId="5b754e74-2ec2-4aaf-b9f5-cf8f0656bdfa" providerId="ADAL" clId="{F4C2286D-0DBE-4644-A538-34A6C903FB9C}" dt="2022-01-17T19:04:53.556" v="13983"/>
          <ac:spMkLst>
            <pc:docMk/>
            <pc:sldMk cId="287960740" sldId="430"/>
            <ac:spMk id="137" creationId="{478CAB01-23C2-4AAC-BF00-B8C722B6784C}"/>
          </ac:spMkLst>
        </pc:spChg>
        <pc:spChg chg="mod">
          <ac:chgData name="Domonkos Márk" userId="5b754e74-2ec2-4aaf-b9f5-cf8f0656bdfa" providerId="ADAL" clId="{F4C2286D-0DBE-4644-A538-34A6C903FB9C}" dt="2022-01-18T08:56:49.925" v="13993"/>
          <ac:spMkLst>
            <pc:docMk/>
            <pc:sldMk cId="287960740" sldId="430"/>
            <ac:spMk id="137" creationId="{CC0CF6A4-9E0E-4C05-A32B-88B87E87CED0}"/>
          </ac:spMkLst>
        </pc:spChg>
        <pc:spChg chg="mod">
          <ac:chgData name="Domonkos Márk" userId="5b754e74-2ec2-4aaf-b9f5-cf8f0656bdfa" providerId="ADAL" clId="{F4C2286D-0DBE-4644-A538-34A6C903FB9C}" dt="2022-01-18T08:56:49.925" v="13993"/>
          <ac:spMkLst>
            <pc:docMk/>
            <pc:sldMk cId="287960740" sldId="430"/>
            <ac:spMk id="138" creationId="{1D917C8E-8442-4F94-AF0B-AA306573F1C5}"/>
          </ac:spMkLst>
        </pc:spChg>
        <pc:spChg chg="mod">
          <ac:chgData name="Domonkos Márk" userId="5b754e74-2ec2-4aaf-b9f5-cf8f0656bdfa" providerId="ADAL" clId="{F4C2286D-0DBE-4644-A538-34A6C903FB9C}" dt="2022-01-18T08:56:49.925" v="13993"/>
          <ac:spMkLst>
            <pc:docMk/>
            <pc:sldMk cId="287960740" sldId="430"/>
            <ac:spMk id="139" creationId="{22C64489-C9AA-444D-9594-6520131E9950}"/>
          </ac:spMkLst>
        </pc:spChg>
        <pc:spChg chg="mod">
          <ac:chgData name="Domonkos Márk" userId="5b754e74-2ec2-4aaf-b9f5-cf8f0656bdfa" providerId="ADAL" clId="{F4C2286D-0DBE-4644-A538-34A6C903FB9C}" dt="2022-01-17T19:04:53.556" v="13983"/>
          <ac:spMkLst>
            <pc:docMk/>
            <pc:sldMk cId="287960740" sldId="430"/>
            <ac:spMk id="139" creationId="{EAE252F5-B2B9-4A6F-A53A-2D1E3CE32B64}"/>
          </ac:spMkLst>
        </pc:spChg>
        <pc:spChg chg="mod">
          <ac:chgData name="Domonkos Márk" userId="5b754e74-2ec2-4aaf-b9f5-cf8f0656bdfa" providerId="ADAL" clId="{F4C2286D-0DBE-4644-A538-34A6C903FB9C}" dt="2022-01-18T08:56:49.925" v="13993"/>
          <ac:spMkLst>
            <pc:docMk/>
            <pc:sldMk cId="287960740" sldId="430"/>
            <ac:spMk id="140" creationId="{486DDA2D-3075-4E84-B0C1-F71FFEA843CD}"/>
          </ac:spMkLst>
        </pc:spChg>
        <pc:spChg chg="mod">
          <ac:chgData name="Domonkos Márk" userId="5b754e74-2ec2-4aaf-b9f5-cf8f0656bdfa" providerId="ADAL" clId="{F4C2286D-0DBE-4644-A538-34A6C903FB9C}" dt="2022-01-17T19:04:53.556" v="13983"/>
          <ac:spMkLst>
            <pc:docMk/>
            <pc:sldMk cId="287960740" sldId="430"/>
            <ac:spMk id="140" creationId="{794CF771-EFF0-45F7-B960-54C3C1D3E451}"/>
          </ac:spMkLst>
        </pc:spChg>
        <pc:spChg chg="mod">
          <ac:chgData name="Domonkos Márk" userId="5b754e74-2ec2-4aaf-b9f5-cf8f0656bdfa" providerId="ADAL" clId="{F4C2286D-0DBE-4644-A538-34A6C903FB9C}" dt="2022-01-18T08:56:49.925" v="13993"/>
          <ac:spMkLst>
            <pc:docMk/>
            <pc:sldMk cId="287960740" sldId="430"/>
            <ac:spMk id="142" creationId="{9A541914-2329-4950-8C94-5E282AE44216}"/>
          </ac:spMkLst>
        </pc:spChg>
        <pc:spChg chg="mod">
          <ac:chgData name="Domonkos Márk" userId="5b754e74-2ec2-4aaf-b9f5-cf8f0656bdfa" providerId="ADAL" clId="{F4C2286D-0DBE-4644-A538-34A6C903FB9C}" dt="2022-01-18T08:56:49.925" v="13993"/>
          <ac:spMkLst>
            <pc:docMk/>
            <pc:sldMk cId="287960740" sldId="430"/>
            <ac:spMk id="143" creationId="{89B79456-4086-4BA6-92B4-50345C069C76}"/>
          </ac:spMkLst>
        </pc:spChg>
        <pc:spChg chg="mod">
          <ac:chgData name="Domonkos Márk" userId="5b754e74-2ec2-4aaf-b9f5-cf8f0656bdfa" providerId="ADAL" clId="{F4C2286D-0DBE-4644-A538-34A6C903FB9C}" dt="2022-01-18T08:56:49.925" v="13993"/>
          <ac:spMkLst>
            <pc:docMk/>
            <pc:sldMk cId="287960740" sldId="430"/>
            <ac:spMk id="144" creationId="{7CF85E82-D7F7-4C0F-8E4C-CB80C930986B}"/>
          </ac:spMkLst>
        </pc:spChg>
        <pc:spChg chg="mod">
          <ac:chgData name="Domonkos Márk" userId="5b754e74-2ec2-4aaf-b9f5-cf8f0656bdfa" providerId="ADAL" clId="{F4C2286D-0DBE-4644-A538-34A6C903FB9C}" dt="2022-01-18T08:56:49.925" v="13993"/>
          <ac:spMkLst>
            <pc:docMk/>
            <pc:sldMk cId="287960740" sldId="430"/>
            <ac:spMk id="145" creationId="{529AC062-3549-436E-BDAF-40AA62FC57A5}"/>
          </ac:spMkLst>
        </pc:spChg>
        <pc:spChg chg="mod">
          <ac:chgData name="Domonkos Márk" userId="5b754e74-2ec2-4aaf-b9f5-cf8f0656bdfa" providerId="ADAL" clId="{F4C2286D-0DBE-4644-A538-34A6C903FB9C}" dt="2022-01-18T08:56:49.925" v="13993"/>
          <ac:spMkLst>
            <pc:docMk/>
            <pc:sldMk cId="287960740" sldId="430"/>
            <ac:spMk id="146" creationId="{0487B61E-E385-4EE0-B601-C74BAF9B6B3F}"/>
          </ac:spMkLst>
        </pc:spChg>
        <pc:spChg chg="add del mod">
          <ac:chgData name="Domonkos Márk" userId="5b754e74-2ec2-4aaf-b9f5-cf8f0656bdfa" providerId="ADAL" clId="{F4C2286D-0DBE-4644-A538-34A6C903FB9C}" dt="2022-01-18T08:56:51.737" v="13994"/>
          <ac:spMkLst>
            <pc:docMk/>
            <pc:sldMk cId="287960740" sldId="430"/>
            <ac:spMk id="147" creationId="{21DF61B4-FCCF-40E7-B337-0CC39AC98640}"/>
          </ac:spMkLst>
        </pc:spChg>
        <pc:spChg chg="add del mod">
          <ac:chgData name="Domonkos Márk" userId="5b754e74-2ec2-4aaf-b9f5-cf8f0656bdfa" providerId="ADAL" clId="{F4C2286D-0DBE-4644-A538-34A6C903FB9C}" dt="2022-01-18T08:56:51.737" v="13994"/>
          <ac:spMkLst>
            <pc:docMk/>
            <pc:sldMk cId="287960740" sldId="430"/>
            <ac:spMk id="148" creationId="{5A2CE53D-E6DB-4CDC-9279-88540168E7AC}"/>
          </ac:spMkLst>
        </pc:spChg>
        <pc:spChg chg="add del mod">
          <ac:chgData name="Domonkos Márk" userId="5b754e74-2ec2-4aaf-b9f5-cf8f0656bdfa" providerId="ADAL" clId="{F4C2286D-0DBE-4644-A538-34A6C903FB9C}" dt="2022-01-18T08:56:51.737" v="13994"/>
          <ac:spMkLst>
            <pc:docMk/>
            <pc:sldMk cId="287960740" sldId="430"/>
            <ac:spMk id="149" creationId="{520DB4DB-895C-428F-B591-0C9A935441E6}"/>
          </ac:spMkLst>
        </pc:spChg>
        <pc:spChg chg="add del mod">
          <ac:chgData name="Domonkos Márk" userId="5b754e74-2ec2-4aaf-b9f5-cf8f0656bdfa" providerId="ADAL" clId="{F4C2286D-0DBE-4644-A538-34A6C903FB9C}" dt="2022-01-18T08:56:51.737" v="13994"/>
          <ac:spMkLst>
            <pc:docMk/>
            <pc:sldMk cId="287960740" sldId="430"/>
            <ac:spMk id="150" creationId="{FDDD9B8A-B1A6-4C07-95F4-1057C1D80257}"/>
          </ac:spMkLst>
        </pc:spChg>
        <pc:spChg chg="add del mod">
          <ac:chgData name="Domonkos Márk" userId="5b754e74-2ec2-4aaf-b9f5-cf8f0656bdfa" providerId="ADAL" clId="{F4C2286D-0DBE-4644-A538-34A6C903FB9C}" dt="2022-01-18T08:56:51.737" v="13994"/>
          <ac:spMkLst>
            <pc:docMk/>
            <pc:sldMk cId="287960740" sldId="430"/>
            <ac:spMk id="151" creationId="{F3B9D7FD-549F-487D-817D-8B8B6BA88869}"/>
          </ac:spMkLst>
        </pc:spChg>
        <pc:spChg chg="add del mod">
          <ac:chgData name="Domonkos Márk" userId="5b754e74-2ec2-4aaf-b9f5-cf8f0656bdfa" providerId="ADAL" clId="{F4C2286D-0DBE-4644-A538-34A6C903FB9C}" dt="2022-01-18T08:56:51.737" v="13994"/>
          <ac:spMkLst>
            <pc:docMk/>
            <pc:sldMk cId="287960740" sldId="430"/>
            <ac:spMk id="152" creationId="{392520FE-F438-4CCD-B754-E2F9A6081916}"/>
          </ac:spMkLst>
        </pc:spChg>
        <pc:spChg chg="add del mod">
          <ac:chgData name="Domonkos Márk" userId="5b754e74-2ec2-4aaf-b9f5-cf8f0656bdfa" providerId="ADAL" clId="{F4C2286D-0DBE-4644-A538-34A6C903FB9C}" dt="2022-01-17T19:04:58.223" v="13984"/>
          <ac:spMkLst>
            <pc:docMk/>
            <pc:sldMk cId="287960740" sldId="430"/>
            <ac:spMk id="153" creationId="{9DF0B30F-B8E5-4A46-A8FE-85444FFC29EE}"/>
          </ac:spMkLst>
        </pc:spChg>
        <pc:spChg chg="mod">
          <ac:chgData name="Domonkos Márk" userId="5b754e74-2ec2-4aaf-b9f5-cf8f0656bdfa" providerId="ADAL" clId="{F4C2286D-0DBE-4644-A538-34A6C903FB9C}" dt="2022-01-18T08:56:49.925" v="13993"/>
          <ac:spMkLst>
            <pc:docMk/>
            <pc:sldMk cId="287960740" sldId="430"/>
            <ac:spMk id="154" creationId="{D4EAE5DE-65AB-4F32-8247-24C642BE139F}"/>
          </ac:spMkLst>
        </pc:spChg>
        <pc:spChg chg="mod">
          <ac:chgData name="Domonkos Márk" userId="5b754e74-2ec2-4aaf-b9f5-cf8f0656bdfa" providerId="ADAL" clId="{F4C2286D-0DBE-4644-A538-34A6C903FB9C}" dt="2022-01-18T08:56:49.925" v="13993"/>
          <ac:spMkLst>
            <pc:docMk/>
            <pc:sldMk cId="287960740" sldId="430"/>
            <ac:spMk id="155" creationId="{0F684521-B7BB-4A67-A94D-15FA29A259AE}"/>
          </ac:spMkLst>
        </pc:spChg>
        <pc:spChg chg="mod">
          <ac:chgData name="Domonkos Márk" userId="5b754e74-2ec2-4aaf-b9f5-cf8f0656bdfa" providerId="ADAL" clId="{F4C2286D-0DBE-4644-A538-34A6C903FB9C}" dt="2022-01-17T19:04:53.556" v="13983"/>
          <ac:spMkLst>
            <pc:docMk/>
            <pc:sldMk cId="287960740" sldId="430"/>
            <ac:spMk id="155" creationId="{E0D78EFF-A651-4341-A70D-3B00F23FA766}"/>
          </ac:spMkLst>
        </pc:spChg>
        <pc:spChg chg="mod">
          <ac:chgData name="Domonkos Márk" userId="5b754e74-2ec2-4aaf-b9f5-cf8f0656bdfa" providerId="ADAL" clId="{F4C2286D-0DBE-4644-A538-34A6C903FB9C}" dt="2022-01-18T08:56:49.925" v="13993"/>
          <ac:spMkLst>
            <pc:docMk/>
            <pc:sldMk cId="287960740" sldId="430"/>
            <ac:spMk id="156" creationId="{A51119C1-77F7-48C7-81D1-15662854F760}"/>
          </ac:spMkLst>
        </pc:spChg>
        <pc:spChg chg="mod">
          <ac:chgData name="Domonkos Márk" userId="5b754e74-2ec2-4aaf-b9f5-cf8f0656bdfa" providerId="ADAL" clId="{F4C2286D-0DBE-4644-A538-34A6C903FB9C}" dt="2022-01-17T19:04:53.556" v="13983"/>
          <ac:spMkLst>
            <pc:docMk/>
            <pc:sldMk cId="287960740" sldId="430"/>
            <ac:spMk id="156" creationId="{BF036C2F-D628-4EE6-860E-C395261B2437}"/>
          </ac:spMkLst>
        </pc:spChg>
        <pc:spChg chg="mod">
          <ac:chgData name="Domonkos Márk" userId="5b754e74-2ec2-4aaf-b9f5-cf8f0656bdfa" providerId="ADAL" clId="{F4C2286D-0DBE-4644-A538-34A6C903FB9C}" dt="2022-01-18T08:56:49.925" v="13993"/>
          <ac:spMkLst>
            <pc:docMk/>
            <pc:sldMk cId="287960740" sldId="430"/>
            <ac:spMk id="157" creationId="{D5EBB9D3-DF3D-4747-A96C-87B2DD30D107}"/>
          </ac:spMkLst>
        </pc:spChg>
        <pc:spChg chg="mod">
          <ac:chgData name="Domonkos Márk" userId="5b754e74-2ec2-4aaf-b9f5-cf8f0656bdfa" providerId="ADAL" clId="{F4C2286D-0DBE-4644-A538-34A6C903FB9C}" dt="2022-01-17T19:04:53.556" v="13983"/>
          <ac:spMkLst>
            <pc:docMk/>
            <pc:sldMk cId="287960740" sldId="430"/>
            <ac:spMk id="157" creationId="{DF543A9C-0434-4365-89F9-549F4D4DD4A0}"/>
          </ac:spMkLst>
        </pc:spChg>
        <pc:spChg chg="mod">
          <ac:chgData name="Domonkos Márk" userId="5b754e74-2ec2-4aaf-b9f5-cf8f0656bdfa" providerId="ADAL" clId="{F4C2286D-0DBE-4644-A538-34A6C903FB9C}" dt="2022-01-17T19:04:53.556" v="13983"/>
          <ac:spMkLst>
            <pc:docMk/>
            <pc:sldMk cId="287960740" sldId="430"/>
            <ac:spMk id="158" creationId="{1AAB7F2E-C9BA-4056-841B-FAF0F10EA52B}"/>
          </ac:spMkLst>
        </pc:spChg>
        <pc:spChg chg="add del mod">
          <ac:chgData name="Domonkos Márk" userId="5b754e74-2ec2-4aaf-b9f5-cf8f0656bdfa" providerId="ADAL" clId="{F4C2286D-0DBE-4644-A538-34A6C903FB9C}" dt="2022-01-18T09:13:08.095" v="14108" actId="21"/>
          <ac:spMkLst>
            <pc:docMk/>
            <pc:sldMk cId="287960740" sldId="430"/>
            <ac:spMk id="158" creationId="{69427FD0-876A-4309-A9F0-4D58D0E69129}"/>
          </ac:spMkLst>
        </pc:spChg>
        <pc:spChg chg="mod">
          <ac:chgData name="Domonkos Márk" userId="5b754e74-2ec2-4aaf-b9f5-cf8f0656bdfa" providerId="ADAL" clId="{F4C2286D-0DBE-4644-A538-34A6C903FB9C}" dt="2022-01-17T19:04:53.556" v="13983"/>
          <ac:spMkLst>
            <pc:docMk/>
            <pc:sldMk cId="287960740" sldId="430"/>
            <ac:spMk id="159" creationId="{1FA15AEC-4767-4A08-875F-39D2302B6CFF}"/>
          </ac:spMkLst>
        </pc:spChg>
        <pc:spChg chg="mod">
          <ac:chgData name="Domonkos Márk" userId="5b754e74-2ec2-4aaf-b9f5-cf8f0656bdfa" providerId="ADAL" clId="{F4C2286D-0DBE-4644-A538-34A6C903FB9C}" dt="2022-01-18T08:58:05.512" v="13997"/>
          <ac:spMkLst>
            <pc:docMk/>
            <pc:sldMk cId="287960740" sldId="430"/>
            <ac:spMk id="160" creationId="{A8422FDC-332C-49C8-9AC1-F366D56F2A67}"/>
          </ac:spMkLst>
        </pc:spChg>
        <pc:spChg chg="add del mod">
          <ac:chgData name="Domonkos Márk" userId="5b754e74-2ec2-4aaf-b9f5-cf8f0656bdfa" providerId="ADAL" clId="{F4C2286D-0DBE-4644-A538-34A6C903FB9C}" dt="2022-01-17T19:04:58.223" v="13984"/>
          <ac:spMkLst>
            <pc:docMk/>
            <pc:sldMk cId="287960740" sldId="430"/>
            <ac:spMk id="160" creationId="{F3FE91DF-E9EC-4C51-ADEE-FBC57E704C3B}"/>
          </ac:spMkLst>
        </pc:spChg>
        <pc:spChg chg="add del mod">
          <ac:chgData name="Domonkos Márk" userId="5b754e74-2ec2-4aaf-b9f5-cf8f0656bdfa" providerId="ADAL" clId="{F4C2286D-0DBE-4644-A538-34A6C903FB9C}" dt="2022-01-17T19:04:58.223" v="13984"/>
          <ac:spMkLst>
            <pc:docMk/>
            <pc:sldMk cId="287960740" sldId="430"/>
            <ac:spMk id="161" creationId="{716E05B7-7F80-4377-847C-8301BEF7B930}"/>
          </ac:spMkLst>
        </pc:spChg>
        <pc:spChg chg="mod">
          <ac:chgData name="Domonkos Márk" userId="5b754e74-2ec2-4aaf-b9f5-cf8f0656bdfa" providerId="ADAL" clId="{F4C2286D-0DBE-4644-A538-34A6C903FB9C}" dt="2022-01-18T08:58:05.512" v="13997"/>
          <ac:spMkLst>
            <pc:docMk/>
            <pc:sldMk cId="287960740" sldId="430"/>
            <ac:spMk id="161" creationId="{E16FCD3F-1170-4A5D-950A-0855DBFCA314}"/>
          </ac:spMkLst>
        </pc:spChg>
        <pc:spChg chg="add del mod">
          <ac:chgData name="Domonkos Márk" userId="5b754e74-2ec2-4aaf-b9f5-cf8f0656bdfa" providerId="ADAL" clId="{F4C2286D-0DBE-4644-A538-34A6C903FB9C}" dt="2022-01-18T09:13:08.095" v="14108" actId="21"/>
          <ac:spMkLst>
            <pc:docMk/>
            <pc:sldMk cId="287960740" sldId="430"/>
            <ac:spMk id="162" creationId="{0A4790D5-BED9-4DAD-94B9-E9BCC4775478}"/>
          </ac:spMkLst>
        </pc:spChg>
        <pc:spChg chg="add del mod">
          <ac:chgData name="Domonkos Márk" userId="5b754e74-2ec2-4aaf-b9f5-cf8f0656bdfa" providerId="ADAL" clId="{F4C2286D-0DBE-4644-A538-34A6C903FB9C}" dt="2022-01-17T19:04:58.223" v="13984"/>
          <ac:spMkLst>
            <pc:docMk/>
            <pc:sldMk cId="287960740" sldId="430"/>
            <ac:spMk id="162" creationId="{13480462-14A4-4A4B-BBB3-8F3A529F8EEA}"/>
          </ac:spMkLst>
        </pc:spChg>
        <pc:spChg chg="add del mod">
          <ac:chgData name="Domonkos Márk" userId="5b754e74-2ec2-4aaf-b9f5-cf8f0656bdfa" providerId="ADAL" clId="{F4C2286D-0DBE-4644-A538-34A6C903FB9C}" dt="2022-01-17T19:04:58.223" v="13984"/>
          <ac:spMkLst>
            <pc:docMk/>
            <pc:sldMk cId="287960740" sldId="430"/>
            <ac:spMk id="163" creationId="{200368A8-9755-47BF-871F-B4851414C7AB}"/>
          </ac:spMkLst>
        </pc:spChg>
        <pc:spChg chg="add del mod">
          <ac:chgData name="Domonkos Márk" userId="5b754e74-2ec2-4aaf-b9f5-cf8f0656bdfa" providerId="ADAL" clId="{F4C2286D-0DBE-4644-A538-34A6C903FB9C}" dt="2022-01-18T09:13:08.095" v="14108" actId="21"/>
          <ac:spMkLst>
            <pc:docMk/>
            <pc:sldMk cId="287960740" sldId="430"/>
            <ac:spMk id="163" creationId="{92402DE6-AA56-4F24-9E9C-47857E907A46}"/>
          </ac:spMkLst>
        </pc:spChg>
        <pc:spChg chg="mod">
          <ac:chgData name="Domonkos Márk" userId="5b754e74-2ec2-4aaf-b9f5-cf8f0656bdfa" providerId="ADAL" clId="{F4C2286D-0DBE-4644-A538-34A6C903FB9C}" dt="2022-01-18T08:58:05.512" v="13997"/>
          <ac:spMkLst>
            <pc:docMk/>
            <pc:sldMk cId="287960740" sldId="430"/>
            <ac:spMk id="165" creationId="{81DE192D-CE6F-4F6F-AE32-9E1D6811458F}"/>
          </ac:spMkLst>
        </pc:spChg>
        <pc:spChg chg="mod">
          <ac:chgData name="Domonkos Márk" userId="5b754e74-2ec2-4aaf-b9f5-cf8f0656bdfa" providerId="ADAL" clId="{F4C2286D-0DBE-4644-A538-34A6C903FB9C}" dt="2022-01-18T08:58:05.512" v="13997"/>
          <ac:spMkLst>
            <pc:docMk/>
            <pc:sldMk cId="287960740" sldId="430"/>
            <ac:spMk id="166" creationId="{8A29DEAB-8D34-462D-832E-E9B2833C36B1}"/>
          </ac:spMkLst>
        </pc:spChg>
        <pc:spChg chg="add del mod">
          <ac:chgData name="Domonkos Márk" userId="5b754e74-2ec2-4aaf-b9f5-cf8f0656bdfa" providerId="ADAL" clId="{F4C2286D-0DBE-4644-A538-34A6C903FB9C}" dt="2022-01-17T19:04:58.223" v="13984"/>
          <ac:spMkLst>
            <pc:docMk/>
            <pc:sldMk cId="287960740" sldId="430"/>
            <ac:spMk id="168" creationId="{5C64F08D-806F-4A03-BC18-4D1FC18DAEF5}"/>
          </ac:spMkLst>
        </pc:spChg>
        <pc:spChg chg="add del mod">
          <ac:chgData name="Domonkos Márk" userId="5b754e74-2ec2-4aaf-b9f5-cf8f0656bdfa" providerId="ADAL" clId="{F4C2286D-0DBE-4644-A538-34A6C903FB9C}" dt="2022-01-18T09:13:08.095" v="14108" actId="21"/>
          <ac:spMkLst>
            <pc:docMk/>
            <pc:sldMk cId="287960740" sldId="430"/>
            <ac:spMk id="169" creationId="{9A76CA37-034E-48B2-BC80-023B852C0289}"/>
          </ac:spMkLst>
        </pc:spChg>
        <pc:spChg chg="add del mod">
          <ac:chgData name="Domonkos Márk" userId="5b754e74-2ec2-4aaf-b9f5-cf8f0656bdfa" providerId="ADAL" clId="{F4C2286D-0DBE-4644-A538-34A6C903FB9C}" dt="2022-01-18T09:13:08.095" v="14108" actId="21"/>
          <ac:spMkLst>
            <pc:docMk/>
            <pc:sldMk cId="287960740" sldId="430"/>
            <ac:spMk id="170" creationId="{55739007-EFD9-4F78-80F1-49CC4C6DF810}"/>
          </ac:spMkLst>
        </pc:spChg>
        <pc:spChg chg="add del mod">
          <ac:chgData name="Domonkos Márk" userId="5b754e74-2ec2-4aaf-b9f5-cf8f0656bdfa" providerId="ADAL" clId="{F4C2286D-0DBE-4644-A538-34A6C903FB9C}" dt="2022-01-17T19:04:58.223" v="13984"/>
          <ac:spMkLst>
            <pc:docMk/>
            <pc:sldMk cId="287960740" sldId="430"/>
            <ac:spMk id="175" creationId="{FF3251B7-F914-4CDA-BB61-8D33C1E259E8}"/>
          </ac:spMkLst>
        </pc:spChg>
        <pc:spChg chg="add del mod">
          <ac:chgData name="Domonkos Márk" userId="5b754e74-2ec2-4aaf-b9f5-cf8f0656bdfa" providerId="ADAL" clId="{F4C2286D-0DBE-4644-A538-34A6C903FB9C}" dt="2022-01-17T19:04:58.223" v="13984"/>
          <ac:spMkLst>
            <pc:docMk/>
            <pc:sldMk cId="287960740" sldId="430"/>
            <ac:spMk id="176" creationId="{386BB39E-39CB-4749-A23A-C2F6865E1735}"/>
          </ac:spMkLst>
        </pc:spChg>
        <pc:spChg chg="add del mod">
          <ac:chgData name="Domonkos Márk" userId="5b754e74-2ec2-4aaf-b9f5-cf8f0656bdfa" providerId="ADAL" clId="{F4C2286D-0DBE-4644-A538-34A6C903FB9C}" dt="2022-01-17T19:04:58.223" v="13984"/>
          <ac:spMkLst>
            <pc:docMk/>
            <pc:sldMk cId="287960740" sldId="430"/>
            <ac:spMk id="177" creationId="{7D304992-483F-430A-A25E-36F6D21E78A3}"/>
          </ac:spMkLst>
        </pc:spChg>
        <pc:spChg chg="add del mod">
          <ac:chgData name="Domonkos Márk" userId="5b754e74-2ec2-4aaf-b9f5-cf8f0656bdfa" providerId="ADAL" clId="{F4C2286D-0DBE-4644-A538-34A6C903FB9C}" dt="2022-01-17T19:04:58.223" v="13984"/>
          <ac:spMkLst>
            <pc:docMk/>
            <pc:sldMk cId="287960740" sldId="430"/>
            <ac:spMk id="178" creationId="{CB5BF126-CF09-4264-9C70-16B22E4CCBBB}"/>
          </ac:spMkLst>
        </pc:spChg>
        <pc:spChg chg="mod">
          <ac:chgData name="Domonkos Márk" userId="5b754e74-2ec2-4aaf-b9f5-cf8f0656bdfa" providerId="ADAL" clId="{F4C2286D-0DBE-4644-A538-34A6C903FB9C}" dt="2022-01-17T19:04:53.556" v="13983"/>
          <ac:spMkLst>
            <pc:docMk/>
            <pc:sldMk cId="287960740" sldId="430"/>
            <ac:spMk id="183" creationId="{3365A3CF-F104-4B80-8CDD-E1833543F689}"/>
          </ac:spMkLst>
        </pc:spChg>
        <pc:spChg chg="mod">
          <ac:chgData name="Domonkos Márk" userId="5b754e74-2ec2-4aaf-b9f5-cf8f0656bdfa" providerId="ADAL" clId="{F4C2286D-0DBE-4644-A538-34A6C903FB9C}" dt="2022-01-17T19:04:53.556" v="13983"/>
          <ac:spMkLst>
            <pc:docMk/>
            <pc:sldMk cId="287960740" sldId="430"/>
            <ac:spMk id="184" creationId="{2134F763-DE32-4F0A-8467-C42708899F74}"/>
          </ac:spMkLst>
        </pc:spChg>
        <pc:spChg chg="mod">
          <ac:chgData name="Domonkos Márk" userId="5b754e74-2ec2-4aaf-b9f5-cf8f0656bdfa" providerId="ADAL" clId="{F4C2286D-0DBE-4644-A538-34A6C903FB9C}" dt="2022-01-17T19:04:53.556" v="13983"/>
          <ac:spMkLst>
            <pc:docMk/>
            <pc:sldMk cId="287960740" sldId="430"/>
            <ac:spMk id="185" creationId="{E6D75A6A-5ED9-4F11-A099-0B988403B38B}"/>
          </ac:spMkLst>
        </pc:spChg>
        <pc:spChg chg="mod">
          <ac:chgData name="Domonkos Márk" userId="5b754e74-2ec2-4aaf-b9f5-cf8f0656bdfa" providerId="ADAL" clId="{F4C2286D-0DBE-4644-A538-34A6C903FB9C}" dt="2022-01-17T19:04:53.556" v="13983"/>
          <ac:spMkLst>
            <pc:docMk/>
            <pc:sldMk cId="287960740" sldId="430"/>
            <ac:spMk id="186" creationId="{F43BB857-DE1B-4D36-82BC-5B86ADB0D824}"/>
          </ac:spMkLst>
        </pc:spChg>
        <pc:spChg chg="mod">
          <ac:chgData name="Domonkos Márk" userId="5b754e74-2ec2-4aaf-b9f5-cf8f0656bdfa" providerId="ADAL" clId="{F4C2286D-0DBE-4644-A538-34A6C903FB9C}" dt="2022-01-17T19:04:53.556" v="13983"/>
          <ac:spMkLst>
            <pc:docMk/>
            <pc:sldMk cId="287960740" sldId="430"/>
            <ac:spMk id="188" creationId="{0A0773E0-5343-404F-96BF-D48939D690DF}"/>
          </ac:spMkLst>
        </pc:spChg>
        <pc:spChg chg="mod">
          <ac:chgData name="Domonkos Márk" userId="5b754e74-2ec2-4aaf-b9f5-cf8f0656bdfa" providerId="ADAL" clId="{F4C2286D-0DBE-4644-A538-34A6C903FB9C}" dt="2022-01-17T19:04:53.556" v="13983"/>
          <ac:spMkLst>
            <pc:docMk/>
            <pc:sldMk cId="287960740" sldId="430"/>
            <ac:spMk id="189" creationId="{8A51C0BB-4FA8-402C-8481-62A80E13A55A}"/>
          </ac:spMkLst>
        </pc:spChg>
        <pc:spChg chg="add del mod">
          <ac:chgData name="Domonkos Márk" userId="5b754e74-2ec2-4aaf-b9f5-cf8f0656bdfa" providerId="ADAL" clId="{F4C2286D-0DBE-4644-A538-34A6C903FB9C}" dt="2022-01-17T19:04:58.223" v="13984"/>
          <ac:spMkLst>
            <pc:docMk/>
            <pc:sldMk cId="287960740" sldId="430"/>
            <ac:spMk id="192" creationId="{59CB2307-600E-46C0-ABBE-607340D304B6}"/>
          </ac:spMkLst>
        </pc:spChg>
        <pc:spChg chg="add del mod">
          <ac:chgData name="Domonkos Márk" userId="5b754e74-2ec2-4aaf-b9f5-cf8f0656bdfa" providerId="ADAL" clId="{F4C2286D-0DBE-4644-A538-34A6C903FB9C}" dt="2022-01-17T19:04:58.223" v="13984"/>
          <ac:spMkLst>
            <pc:docMk/>
            <pc:sldMk cId="287960740" sldId="430"/>
            <ac:spMk id="193" creationId="{19BD918A-868F-4F38-B842-ACEDD8DF74F2}"/>
          </ac:spMkLst>
        </pc:spChg>
        <pc:spChg chg="add del mod">
          <ac:chgData name="Domonkos Márk" userId="5b754e74-2ec2-4aaf-b9f5-cf8f0656bdfa" providerId="ADAL" clId="{F4C2286D-0DBE-4644-A538-34A6C903FB9C}" dt="2022-01-17T19:04:58.223" v="13984"/>
          <ac:spMkLst>
            <pc:docMk/>
            <pc:sldMk cId="287960740" sldId="430"/>
            <ac:spMk id="195" creationId="{7A770763-214F-49D2-AD7C-3A38D1786B82}"/>
          </ac:spMkLst>
        </pc:spChg>
        <pc:spChg chg="add del mod">
          <ac:chgData name="Domonkos Márk" userId="5b754e74-2ec2-4aaf-b9f5-cf8f0656bdfa" providerId="ADAL" clId="{F4C2286D-0DBE-4644-A538-34A6C903FB9C}" dt="2022-01-17T19:04:58.223" v="13984"/>
          <ac:spMkLst>
            <pc:docMk/>
            <pc:sldMk cId="287960740" sldId="430"/>
            <ac:spMk id="196" creationId="{B83918DC-FF33-44D8-B95E-F9390F4DC323}"/>
          </ac:spMkLst>
        </pc:spChg>
        <pc:spChg chg="add del mod">
          <ac:chgData name="Domonkos Márk" userId="5b754e74-2ec2-4aaf-b9f5-cf8f0656bdfa" providerId="ADAL" clId="{F4C2286D-0DBE-4644-A538-34A6C903FB9C}" dt="2022-01-17T19:04:58.223" v="13984"/>
          <ac:spMkLst>
            <pc:docMk/>
            <pc:sldMk cId="287960740" sldId="430"/>
            <ac:spMk id="197" creationId="{F76F60CC-6A4B-42F6-9280-708CA09D686C}"/>
          </ac:spMkLst>
        </pc:spChg>
        <pc:spChg chg="add del mod">
          <ac:chgData name="Domonkos Márk" userId="5b754e74-2ec2-4aaf-b9f5-cf8f0656bdfa" providerId="ADAL" clId="{F4C2286D-0DBE-4644-A538-34A6C903FB9C}" dt="2022-01-17T19:04:58.223" v="13984"/>
          <ac:spMkLst>
            <pc:docMk/>
            <pc:sldMk cId="287960740" sldId="430"/>
            <ac:spMk id="198" creationId="{1D397FD9-5F64-49B9-81F4-C639EB2C59FC}"/>
          </ac:spMkLst>
        </pc:spChg>
        <pc:spChg chg="add del mod">
          <ac:chgData name="Domonkos Márk" userId="5b754e74-2ec2-4aaf-b9f5-cf8f0656bdfa" providerId="ADAL" clId="{F4C2286D-0DBE-4644-A538-34A6C903FB9C}" dt="2022-01-17T19:04:58.223" v="13984"/>
          <ac:spMkLst>
            <pc:docMk/>
            <pc:sldMk cId="287960740" sldId="430"/>
            <ac:spMk id="199" creationId="{7D6D53A7-309A-4985-B352-9ED5CE5CC000}"/>
          </ac:spMkLst>
        </pc:spChg>
        <pc:spChg chg="add del mod">
          <ac:chgData name="Domonkos Márk" userId="5b754e74-2ec2-4aaf-b9f5-cf8f0656bdfa" providerId="ADAL" clId="{F4C2286D-0DBE-4644-A538-34A6C903FB9C}" dt="2022-01-17T19:04:58.223" v="13984"/>
          <ac:spMkLst>
            <pc:docMk/>
            <pc:sldMk cId="287960740" sldId="430"/>
            <ac:spMk id="200" creationId="{64FFBC98-5FE3-47EB-801D-71A2707F0A96}"/>
          </ac:spMkLst>
        </pc:spChg>
        <pc:spChg chg="add del mod">
          <ac:chgData name="Domonkos Márk" userId="5b754e74-2ec2-4aaf-b9f5-cf8f0656bdfa" providerId="ADAL" clId="{F4C2286D-0DBE-4644-A538-34A6C903FB9C}" dt="2022-01-17T19:04:58.223" v="13984"/>
          <ac:spMkLst>
            <pc:docMk/>
            <pc:sldMk cId="287960740" sldId="430"/>
            <ac:spMk id="202" creationId="{B4F2DFD5-B509-464C-8D2E-573D1E254216}"/>
          </ac:spMkLst>
        </pc:spChg>
        <pc:spChg chg="add del mod">
          <ac:chgData name="Domonkos Márk" userId="5b754e74-2ec2-4aaf-b9f5-cf8f0656bdfa" providerId="ADAL" clId="{F4C2286D-0DBE-4644-A538-34A6C903FB9C}" dt="2022-01-17T19:04:58.223" v="13984"/>
          <ac:spMkLst>
            <pc:docMk/>
            <pc:sldMk cId="287960740" sldId="430"/>
            <ac:spMk id="203" creationId="{356C8944-0998-41F0-AC4B-9DA5F31ED20A}"/>
          </ac:spMkLst>
        </pc:spChg>
        <pc:spChg chg="add del mod">
          <ac:chgData name="Domonkos Márk" userId="5b754e74-2ec2-4aaf-b9f5-cf8f0656bdfa" providerId="ADAL" clId="{F4C2286D-0DBE-4644-A538-34A6C903FB9C}" dt="2022-01-17T19:04:58.223" v="13984"/>
          <ac:spMkLst>
            <pc:docMk/>
            <pc:sldMk cId="287960740" sldId="430"/>
            <ac:spMk id="204" creationId="{7660CAF6-FD4A-4E39-B15A-F45D03DBFCA6}"/>
          </ac:spMkLst>
        </pc:spChg>
        <pc:spChg chg="add del mod">
          <ac:chgData name="Domonkos Márk" userId="5b754e74-2ec2-4aaf-b9f5-cf8f0656bdfa" providerId="ADAL" clId="{F4C2286D-0DBE-4644-A538-34A6C903FB9C}" dt="2022-01-18T09:13:08.095" v="14108" actId="21"/>
          <ac:spMkLst>
            <pc:docMk/>
            <pc:sldMk cId="287960740" sldId="430"/>
            <ac:spMk id="223" creationId="{DB73DA2F-F9CD-4D48-82BD-E96465007B26}"/>
          </ac:spMkLst>
        </pc:spChg>
        <pc:spChg chg="add del mod">
          <ac:chgData name="Domonkos Márk" userId="5b754e74-2ec2-4aaf-b9f5-cf8f0656bdfa" providerId="ADAL" clId="{F4C2286D-0DBE-4644-A538-34A6C903FB9C}" dt="2022-01-18T09:13:08.095" v="14108" actId="21"/>
          <ac:spMkLst>
            <pc:docMk/>
            <pc:sldMk cId="287960740" sldId="430"/>
            <ac:spMk id="224" creationId="{E8CC7847-D17A-4283-8D4A-416CEDFB22A7}"/>
          </ac:spMkLst>
        </pc:spChg>
        <pc:spChg chg="add del mod">
          <ac:chgData name="Domonkos Márk" userId="5b754e74-2ec2-4aaf-b9f5-cf8f0656bdfa" providerId="ADAL" clId="{F4C2286D-0DBE-4644-A538-34A6C903FB9C}" dt="2022-01-18T09:13:08.095" v="14108" actId="21"/>
          <ac:spMkLst>
            <pc:docMk/>
            <pc:sldMk cId="287960740" sldId="430"/>
            <ac:spMk id="226" creationId="{4FC82AEA-1F05-4BB0-8A7F-7D1CEDE70DED}"/>
          </ac:spMkLst>
        </pc:spChg>
        <pc:spChg chg="add del mod">
          <ac:chgData name="Domonkos Márk" userId="5b754e74-2ec2-4aaf-b9f5-cf8f0656bdfa" providerId="ADAL" clId="{F4C2286D-0DBE-4644-A538-34A6C903FB9C}" dt="2022-01-18T09:13:08.095" v="14108" actId="21"/>
          <ac:spMkLst>
            <pc:docMk/>
            <pc:sldMk cId="287960740" sldId="430"/>
            <ac:spMk id="227" creationId="{4651B774-16E2-4ECC-9D99-937A21673E60}"/>
          </ac:spMkLst>
        </pc:spChg>
        <pc:spChg chg="add del mod">
          <ac:chgData name="Domonkos Márk" userId="5b754e74-2ec2-4aaf-b9f5-cf8f0656bdfa" providerId="ADAL" clId="{F4C2286D-0DBE-4644-A538-34A6C903FB9C}" dt="2022-01-18T09:13:08.095" v="14108" actId="21"/>
          <ac:spMkLst>
            <pc:docMk/>
            <pc:sldMk cId="287960740" sldId="430"/>
            <ac:spMk id="228" creationId="{6E412F6D-48F2-4127-9FA1-C71AC971E8E5}"/>
          </ac:spMkLst>
        </pc:spChg>
        <pc:spChg chg="add del mod ord">
          <ac:chgData name="Domonkos Márk" userId="5b754e74-2ec2-4aaf-b9f5-cf8f0656bdfa" providerId="ADAL" clId="{F4C2286D-0DBE-4644-A538-34A6C903FB9C}" dt="2022-01-18T09:13:08.095" v="14108" actId="21"/>
          <ac:spMkLst>
            <pc:docMk/>
            <pc:sldMk cId="287960740" sldId="430"/>
            <ac:spMk id="229" creationId="{A19D2832-467D-4AFF-BFF5-910F4FBF4D8E}"/>
          </ac:spMkLst>
        </pc:spChg>
        <pc:spChg chg="add mod">
          <ac:chgData name="Domonkos Márk" userId="5b754e74-2ec2-4aaf-b9f5-cf8f0656bdfa" providerId="ADAL" clId="{F4C2286D-0DBE-4644-A538-34A6C903FB9C}" dt="2022-01-18T09:28:43.865" v="14206" actId="14100"/>
          <ac:spMkLst>
            <pc:docMk/>
            <pc:sldMk cId="287960740" sldId="430"/>
            <ac:spMk id="234" creationId="{8961BF58-9BCF-46B2-B312-3095EDF51F57}"/>
          </ac:spMkLst>
        </pc:spChg>
        <pc:grpChg chg="add del mod">
          <ac:chgData name="Domonkos Márk" userId="5b754e74-2ec2-4aaf-b9f5-cf8f0656bdfa" providerId="ADAL" clId="{F4C2286D-0DBE-4644-A538-34A6C903FB9C}" dt="2022-01-18T08:54:11.047" v="13986"/>
          <ac:grpSpMkLst>
            <pc:docMk/>
            <pc:sldMk cId="287960740" sldId="430"/>
            <ac:grpSpMk id="31" creationId="{D299D2A3-F25B-42E4-BF43-B5D5267CE0D7}"/>
          </ac:grpSpMkLst>
        </pc:grpChg>
        <pc:grpChg chg="add del mod">
          <ac:chgData name="Domonkos Márk" userId="5b754e74-2ec2-4aaf-b9f5-cf8f0656bdfa" providerId="ADAL" clId="{F4C2286D-0DBE-4644-A538-34A6C903FB9C}" dt="2022-01-18T08:54:11.047" v="13986"/>
          <ac:grpSpMkLst>
            <pc:docMk/>
            <pc:sldMk cId="287960740" sldId="430"/>
            <ac:grpSpMk id="36" creationId="{F8AA0822-2A5A-4B9B-B801-4F4B6612CE23}"/>
          </ac:grpSpMkLst>
        </pc:grpChg>
        <pc:grpChg chg="add del mod">
          <ac:chgData name="Domonkos Márk" userId="5b754e74-2ec2-4aaf-b9f5-cf8f0656bdfa" providerId="ADAL" clId="{F4C2286D-0DBE-4644-A538-34A6C903FB9C}" dt="2022-01-17T19:04:35.620" v="13982"/>
          <ac:grpSpMkLst>
            <pc:docMk/>
            <pc:sldMk cId="287960740" sldId="430"/>
            <ac:grpSpMk id="37" creationId="{54101223-21BA-4480-A9DC-27C731206164}"/>
          </ac:grpSpMkLst>
        </pc:grpChg>
        <pc:grpChg chg="add del mod">
          <ac:chgData name="Domonkos Márk" userId="5b754e74-2ec2-4aaf-b9f5-cf8f0656bdfa" providerId="ADAL" clId="{F4C2286D-0DBE-4644-A538-34A6C903FB9C}" dt="2022-01-17T19:04:35.620" v="13982"/>
          <ac:grpSpMkLst>
            <pc:docMk/>
            <pc:sldMk cId="287960740" sldId="430"/>
            <ac:grpSpMk id="42" creationId="{70D4BA23-DA2E-4854-82DA-2DC6B7B53ECC}"/>
          </ac:grpSpMkLst>
        </pc:grpChg>
        <pc:grpChg chg="add del mod">
          <ac:chgData name="Domonkos Márk" userId="5b754e74-2ec2-4aaf-b9f5-cf8f0656bdfa" providerId="ADAL" clId="{F4C2286D-0DBE-4644-A538-34A6C903FB9C}" dt="2022-01-18T08:54:11.047" v="13986"/>
          <ac:grpSpMkLst>
            <pc:docMk/>
            <pc:sldMk cId="287960740" sldId="430"/>
            <ac:grpSpMk id="52" creationId="{0B989A12-731D-423C-9D16-E93D3105AE05}"/>
          </ac:grpSpMkLst>
        </pc:grpChg>
        <pc:grpChg chg="add del mod">
          <ac:chgData name="Domonkos Márk" userId="5b754e74-2ec2-4aaf-b9f5-cf8f0656bdfa" providerId="ADAL" clId="{F4C2286D-0DBE-4644-A538-34A6C903FB9C}" dt="2022-01-17T19:04:35.620" v="13982"/>
          <ac:grpSpMkLst>
            <pc:docMk/>
            <pc:sldMk cId="287960740" sldId="430"/>
            <ac:grpSpMk id="58" creationId="{8967A367-19D9-4BAB-8AC8-3F8571DAF481}"/>
          </ac:grpSpMkLst>
        </pc:grpChg>
        <pc:grpChg chg="add del mod">
          <ac:chgData name="Domonkos Márk" userId="5b754e74-2ec2-4aaf-b9f5-cf8f0656bdfa" providerId="ADAL" clId="{F4C2286D-0DBE-4644-A538-34A6C903FB9C}" dt="2022-01-18T08:54:11.047" v="13986"/>
          <ac:grpSpMkLst>
            <pc:docMk/>
            <pc:sldMk cId="287960740" sldId="430"/>
            <ac:grpSpMk id="80" creationId="{C3D88068-2614-4885-A63B-D88FEF6FE726}"/>
          </ac:grpSpMkLst>
        </pc:grpChg>
        <pc:grpChg chg="add del mod">
          <ac:chgData name="Domonkos Márk" userId="5b754e74-2ec2-4aaf-b9f5-cf8f0656bdfa" providerId="ADAL" clId="{F4C2286D-0DBE-4644-A538-34A6C903FB9C}" dt="2022-01-18T08:54:11.047" v="13986"/>
          <ac:grpSpMkLst>
            <pc:docMk/>
            <pc:sldMk cId="287960740" sldId="430"/>
            <ac:grpSpMk id="85" creationId="{A76B5320-96DD-4CDF-86C6-9C4A1F303764}"/>
          </ac:grpSpMkLst>
        </pc:grpChg>
        <pc:grpChg chg="add del mod">
          <ac:chgData name="Domonkos Márk" userId="5b754e74-2ec2-4aaf-b9f5-cf8f0656bdfa" providerId="ADAL" clId="{F4C2286D-0DBE-4644-A538-34A6C903FB9C}" dt="2022-01-17T19:04:35.620" v="13982"/>
          <ac:grpSpMkLst>
            <pc:docMk/>
            <pc:sldMk cId="287960740" sldId="430"/>
            <ac:grpSpMk id="87" creationId="{D2AA73EB-570D-4987-A751-1C4600189905}"/>
          </ac:grpSpMkLst>
        </pc:grpChg>
        <pc:grpChg chg="add del mod">
          <ac:chgData name="Domonkos Márk" userId="5b754e74-2ec2-4aaf-b9f5-cf8f0656bdfa" providerId="ADAL" clId="{F4C2286D-0DBE-4644-A538-34A6C903FB9C}" dt="2022-01-17T19:04:35.620" v="13982"/>
          <ac:grpSpMkLst>
            <pc:docMk/>
            <pc:sldMk cId="287960740" sldId="430"/>
            <ac:grpSpMk id="92" creationId="{76A3169E-E416-43B4-AC31-0B9AC5F4A1B3}"/>
          </ac:grpSpMkLst>
        </pc:grpChg>
        <pc:grpChg chg="add del mod">
          <ac:chgData name="Domonkos Márk" userId="5b754e74-2ec2-4aaf-b9f5-cf8f0656bdfa" providerId="ADAL" clId="{F4C2286D-0DBE-4644-A538-34A6C903FB9C}" dt="2022-01-18T09:13:08.095" v="14108" actId="21"/>
          <ac:grpSpMkLst>
            <pc:docMk/>
            <pc:sldMk cId="287960740" sldId="430"/>
            <ac:grpSpMk id="114" creationId="{2A5F02D5-71CB-4A47-AFC3-C5A4C07AD101}"/>
          </ac:grpSpMkLst>
        </pc:grpChg>
        <pc:grpChg chg="add del mod">
          <ac:chgData name="Domonkos Márk" userId="5b754e74-2ec2-4aaf-b9f5-cf8f0656bdfa" providerId="ADAL" clId="{F4C2286D-0DBE-4644-A538-34A6C903FB9C}" dt="2022-01-18T09:13:08.095" v="14108" actId="21"/>
          <ac:grpSpMkLst>
            <pc:docMk/>
            <pc:sldMk cId="287960740" sldId="430"/>
            <ac:grpSpMk id="119" creationId="{955740F1-825C-4B87-80B4-EE1F5A38AEF5}"/>
          </ac:grpSpMkLst>
        </pc:grpChg>
        <pc:grpChg chg="add del mod">
          <ac:chgData name="Domonkos Márk" userId="5b754e74-2ec2-4aaf-b9f5-cf8f0656bdfa" providerId="ADAL" clId="{F4C2286D-0DBE-4644-A538-34A6C903FB9C}" dt="2022-01-18T09:13:08.095" v="14108" actId="21"/>
          <ac:grpSpMkLst>
            <pc:docMk/>
            <pc:sldMk cId="287960740" sldId="430"/>
            <ac:grpSpMk id="131" creationId="{B9A038C4-3EC2-461D-918F-B34D3360E3F3}"/>
          </ac:grpSpMkLst>
        </pc:grpChg>
        <pc:grpChg chg="add del mod">
          <ac:chgData name="Domonkos Márk" userId="5b754e74-2ec2-4aaf-b9f5-cf8f0656bdfa" providerId="ADAL" clId="{F4C2286D-0DBE-4644-A538-34A6C903FB9C}" dt="2022-01-17T19:04:58.223" v="13984"/>
          <ac:grpSpMkLst>
            <pc:docMk/>
            <pc:sldMk cId="287960740" sldId="430"/>
            <ac:grpSpMk id="133" creationId="{009C8528-5356-42A2-B8CF-45E5F880F9E6}"/>
          </ac:grpSpMkLst>
        </pc:grpChg>
        <pc:grpChg chg="add del mod">
          <ac:chgData name="Domonkos Márk" userId="5b754e74-2ec2-4aaf-b9f5-cf8f0656bdfa" providerId="ADAL" clId="{F4C2286D-0DBE-4644-A538-34A6C903FB9C}" dt="2022-01-18T08:56:51.737" v="13994"/>
          <ac:grpSpMkLst>
            <pc:docMk/>
            <pc:sldMk cId="287960740" sldId="430"/>
            <ac:grpSpMk id="136" creationId="{5CC3AD64-6FFC-44E1-BE5D-492D61E67AA4}"/>
          </ac:grpSpMkLst>
        </pc:grpChg>
        <pc:grpChg chg="add del mod">
          <ac:chgData name="Domonkos Márk" userId="5b754e74-2ec2-4aaf-b9f5-cf8f0656bdfa" providerId="ADAL" clId="{F4C2286D-0DBE-4644-A538-34A6C903FB9C}" dt="2022-01-17T19:04:58.223" v="13984"/>
          <ac:grpSpMkLst>
            <pc:docMk/>
            <pc:sldMk cId="287960740" sldId="430"/>
            <ac:grpSpMk id="138" creationId="{FDFE1DCE-96F4-451D-AD0C-1FE0C61BF0B4}"/>
          </ac:grpSpMkLst>
        </pc:grpChg>
        <pc:grpChg chg="add del mod">
          <ac:chgData name="Domonkos Márk" userId="5b754e74-2ec2-4aaf-b9f5-cf8f0656bdfa" providerId="ADAL" clId="{F4C2286D-0DBE-4644-A538-34A6C903FB9C}" dt="2022-01-18T08:56:51.737" v="13994"/>
          <ac:grpSpMkLst>
            <pc:docMk/>
            <pc:sldMk cId="287960740" sldId="430"/>
            <ac:grpSpMk id="141" creationId="{D4C2D262-9D8B-4265-8588-8AD3EC2065DC}"/>
          </ac:grpSpMkLst>
        </pc:grpChg>
        <pc:grpChg chg="add del mod">
          <ac:chgData name="Domonkos Márk" userId="5b754e74-2ec2-4aaf-b9f5-cf8f0656bdfa" providerId="ADAL" clId="{F4C2286D-0DBE-4644-A538-34A6C903FB9C}" dt="2022-01-18T08:56:51.737" v="13994"/>
          <ac:grpSpMkLst>
            <pc:docMk/>
            <pc:sldMk cId="287960740" sldId="430"/>
            <ac:grpSpMk id="153" creationId="{9706165A-374E-4BDE-9FF6-18D6B4865957}"/>
          </ac:grpSpMkLst>
        </pc:grpChg>
        <pc:grpChg chg="add del mod">
          <ac:chgData name="Domonkos Márk" userId="5b754e74-2ec2-4aaf-b9f5-cf8f0656bdfa" providerId="ADAL" clId="{F4C2286D-0DBE-4644-A538-34A6C903FB9C}" dt="2022-01-17T19:04:58.223" v="13984"/>
          <ac:grpSpMkLst>
            <pc:docMk/>
            <pc:sldMk cId="287960740" sldId="430"/>
            <ac:grpSpMk id="154" creationId="{8CDFC0C7-0901-46DD-A985-7B13E64E83B5}"/>
          </ac:grpSpMkLst>
        </pc:grpChg>
        <pc:grpChg chg="add del mod">
          <ac:chgData name="Domonkos Márk" userId="5b754e74-2ec2-4aaf-b9f5-cf8f0656bdfa" providerId="ADAL" clId="{F4C2286D-0DBE-4644-A538-34A6C903FB9C}" dt="2022-01-18T09:13:08.095" v="14108" actId="21"/>
          <ac:grpSpMkLst>
            <pc:docMk/>
            <pc:sldMk cId="287960740" sldId="430"/>
            <ac:grpSpMk id="159" creationId="{7BC2A135-EBFA-44C1-B477-745E3B1A0060}"/>
          </ac:grpSpMkLst>
        </pc:grpChg>
        <pc:grpChg chg="add del mod">
          <ac:chgData name="Domonkos Márk" userId="5b754e74-2ec2-4aaf-b9f5-cf8f0656bdfa" providerId="ADAL" clId="{F4C2286D-0DBE-4644-A538-34A6C903FB9C}" dt="2022-01-18T09:13:08.095" v="14108" actId="21"/>
          <ac:grpSpMkLst>
            <pc:docMk/>
            <pc:sldMk cId="287960740" sldId="430"/>
            <ac:grpSpMk id="164" creationId="{B6B00513-B494-46C0-B9B8-E7F287266E5C}"/>
          </ac:grpSpMkLst>
        </pc:grpChg>
        <pc:grpChg chg="add del mod">
          <ac:chgData name="Domonkos Márk" userId="5b754e74-2ec2-4aaf-b9f5-cf8f0656bdfa" providerId="ADAL" clId="{F4C2286D-0DBE-4644-A538-34A6C903FB9C}" dt="2022-01-17T19:04:58.223" v="13984"/>
          <ac:grpSpMkLst>
            <pc:docMk/>
            <pc:sldMk cId="287960740" sldId="430"/>
            <ac:grpSpMk id="182" creationId="{629DAA35-4A9D-44EB-8A13-4F71691D5A6B}"/>
          </ac:grpSpMkLst>
        </pc:grpChg>
        <pc:grpChg chg="add del mod">
          <ac:chgData name="Domonkos Márk" userId="5b754e74-2ec2-4aaf-b9f5-cf8f0656bdfa" providerId="ADAL" clId="{F4C2286D-0DBE-4644-A538-34A6C903FB9C}" dt="2022-01-17T19:04:58.223" v="13984"/>
          <ac:grpSpMkLst>
            <pc:docMk/>
            <pc:sldMk cId="287960740" sldId="430"/>
            <ac:grpSpMk id="187" creationId="{50731B6F-D0B3-44F9-B13C-7F58469963B3}"/>
          </ac:grpSpMkLst>
        </pc:grpChg>
        <pc:graphicFrameChg chg="add del mod">
          <ac:chgData name="Domonkos Márk" userId="5b754e74-2ec2-4aaf-b9f5-cf8f0656bdfa" providerId="ADAL" clId="{F4C2286D-0DBE-4644-A538-34A6C903FB9C}" dt="2022-01-18T08:54:11.047" v="13986"/>
          <ac:graphicFrameMkLst>
            <pc:docMk/>
            <pc:sldMk cId="287960740" sldId="430"/>
            <ac:graphicFrameMk id="62" creationId="{C4275361-296A-4EE4-AE04-D21FC1A97072}"/>
          </ac:graphicFrameMkLst>
        </pc:graphicFrameChg>
        <pc:graphicFrameChg chg="add del mod">
          <ac:chgData name="Domonkos Márk" userId="5b754e74-2ec2-4aaf-b9f5-cf8f0656bdfa" providerId="ADAL" clId="{F4C2286D-0DBE-4644-A538-34A6C903FB9C}" dt="2022-01-18T08:54:11.047" v="13986"/>
          <ac:graphicFrameMkLst>
            <pc:docMk/>
            <pc:sldMk cId="287960740" sldId="430"/>
            <ac:graphicFrameMk id="63" creationId="{F2ACE4CB-0755-4DAF-A48F-22780C7D9CC8}"/>
          </ac:graphicFrameMkLst>
        </pc:graphicFrameChg>
        <pc:graphicFrameChg chg="add del mod">
          <ac:chgData name="Domonkos Márk" userId="5b754e74-2ec2-4aaf-b9f5-cf8f0656bdfa" providerId="ADAL" clId="{F4C2286D-0DBE-4644-A538-34A6C903FB9C}" dt="2022-01-18T08:54:11.047" v="13986"/>
          <ac:graphicFrameMkLst>
            <pc:docMk/>
            <pc:sldMk cId="287960740" sldId="430"/>
            <ac:graphicFrameMk id="64" creationId="{F8D4CDCA-DAFC-4EC8-BBC7-972C000B98D7}"/>
          </ac:graphicFrameMkLst>
        </pc:graphicFrameChg>
        <pc:graphicFrameChg chg="add del mod">
          <ac:chgData name="Domonkos Márk" userId="5b754e74-2ec2-4aaf-b9f5-cf8f0656bdfa" providerId="ADAL" clId="{F4C2286D-0DBE-4644-A538-34A6C903FB9C}" dt="2022-01-18T08:54:11.047" v="13986"/>
          <ac:graphicFrameMkLst>
            <pc:docMk/>
            <pc:sldMk cId="287960740" sldId="430"/>
            <ac:graphicFrameMk id="65" creationId="{EC217DA2-43B3-40FB-982D-7FA078627CAB}"/>
          </ac:graphicFrameMkLst>
        </pc:graphicFrameChg>
        <pc:graphicFrameChg chg="add del mod">
          <ac:chgData name="Domonkos Márk" userId="5b754e74-2ec2-4aaf-b9f5-cf8f0656bdfa" providerId="ADAL" clId="{F4C2286D-0DBE-4644-A538-34A6C903FB9C}" dt="2022-01-18T08:54:11.047" v="13986"/>
          <ac:graphicFrameMkLst>
            <pc:docMk/>
            <pc:sldMk cId="287960740" sldId="430"/>
            <ac:graphicFrameMk id="67" creationId="{FA2D6EE4-D115-470A-80D1-210FA70D2803}"/>
          </ac:graphicFrameMkLst>
        </pc:graphicFrameChg>
        <pc:graphicFrameChg chg="add del mod">
          <ac:chgData name="Domonkos Márk" userId="5b754e74-2ec2-4aaf-b9f5-cf8f0656bdfa" providerId="ADAL" clId="{F4C2286D-0DBE-4644-A538-34A6C903FB9C}" dt="2022-01-17T19:04:35.620" v="13982"/>
          <ac:graphicFrameMkLst>
            <pc:docMk/>
            <pc:sldMk cId="287960740" sldId="430"/>
            <ac:graphicFrameMk id="69" creationId="{492ADC36-91E5-4428-AAAC-0AAC1A5B6DAE}"/>
          </ac:graphicFrameMkLst>
        </pc:graphicFrameChg>
        <pc:graphicFrameChg chg="add del mod">
          <ac:chgData name="Domonkos Márk" userId="5b754e74-2ec2-4aaf-b9f5-cf8f0656bdfa" providerId="ADAL" clId="{F4C2286D-0DBE-4644-A538-34A6C903FB9C}" dt="2022-01-17T19:04:35.620" v="13982"/>
          <ac:graphicFrameMkLst>
            <pc:docMk/>
            <pc:sldMk cId="287960740" sldId="430"/>
            <ac:graphicFrameMk id="70" creationId="{3AEC5220-D0BB-4976-8286-8CD7C95D5D3F}"/>
          </ac:graphicFrameMkLst>
        </pc:graphicFrameChg>
        <pc:graphicFrameChg chg="add del mod">
          <ac:chgData name="Domonkos Márk" userId="5b754e74-2ec2-4aaf-b9f5-cf8f0656bdfa" providerId="ADAL" clId="{F4C2286D-0DBE-4644-A538-34A6C903FB9C}" dt="2022-01-17T19:04:35.620" v="13982"/>
          <ac:graphicFrameMkLst>
            <pc:docMk/>
            <pc:sldMk cId="287960740" sldId="430"/>
            <ac:graphicFrameMk id="71" creationId="{804FC0A0-BB4D-4A9A-B7D6-63654DBC29C4}"/>
          </ac:graphicFrameMkLst>
        </pc:graphicFrameChg>
        <pc:graphicFrameChg chg="add del mod">
          <ac:chgData name="Domonkos Márk" userId="5b754e74-2ec2-4aaf-b9f5-cf8f0656bdfa" providerId="ADAL" clId="{F4C2286D-0DBE-4644-A538-34A6C903FB9C}" dt="2022-01-17T19:04:35.620" v="13982"/>
          <ac:graphicFrameMkLst>
            <pc:docMk/>
            <pc:sldMk cId="287960740" sldId="430"/>
            <ac:graphicFrameMk id="72" creationId="{6643DAD6-A0F9-4F04-B224-39CF4C2ED3C5}"/>
          </ac:graphicFrameMkLst>
        </pc:graphicFrameChg>
        <pc:graphicFrameChg chg="add del mod">
          <ac:chgData name="Domonkos Márk" userId="5b754e74-2ec2-4aaf-b9f5-cf8f0656bdfa" providerId="ADAL" clId="{F4C2286D-0DBE-4644-A538-34A6C903FB9C}" dt="2022-01-17T19:04:35.620" v="13982"/>
          <ac:graphicFrameMkLst>
            <pc:docMk/>
            <pc:sldMk cId="287960740" sldId="430"/>
            <ac:graphicFrameMk id="74" creationId="{D76C36C8-15E5-49BF-82FA-93E391A150ED}"/>
          </ac:graphicFrameMkLst>
        </pc:graphicFrameChg>
        <pc:graphicFrameChg chg="add del mod">
          <ac:chgData name="Domonkos Márk" userId="5b754e74-2ec2-4aaf-b9f5-cf8f0656bdfa" providerId="ADAL" clId="{F4C2286D-0DBE-4644-A538-34A6C903FB9C}" dt="2022-01-18T08:54:11.047" v="13986"/>
          <ac:graphicFrameMkLst>
            <pc:docMk/>
            <pc:sldMk cId="287960740" sldId="430"/>
            <ac:graphicFrameMk id="99" creationId="{68773645-2A0F-4FCF-B764-91159BF4BEC9}"/>
          </ac:graphicFrameMkLst>
        </pc:graphicFrameChg>
        <pc:graphicFrameChg chg="add del mod modGraphic">
          <ac:chgData name="Domonkos Márk" userId="5b754e74-2ec2-4aaf-b9f5-cf8f0656bdfa" providerId="ADAL" clId="{F4C2286D-0DBE-4644-A538-34A6C903FB9C}" dt="2022-01-17T19:04:35.620" v="13982"/>
          <ac:graphicFrameMkLst>
            <pc:docMk/>
            <pc:sldMk cId="287960740" sldId="430"/>
            <ac:graphicFrameMk id="105" creationId="{5DA6A0A8-22E4-427C-8CB4-7339E5F5B560}"/>
          </ac:graphicFrameMkLst>
        </pc:graphicFrameChg>
        <pc:graphicFrameChg chg="add del mod">
          <ac:chgData name="Domonkos Márk" userId="5b754e74-2ec2-4aaf-b9f5-cf8f0656bdfa" providerId="ADAL" clId="{F4C2286D-0DBE-4644-A538-34A6C903FB9C}" dt="2022-01-18T09:13:08.095" v="14108" actId="21"/>
          <ac:graphicFrameMkLst>
            <pc:docMk/>
            <pc:sldMk cId="287960740" sldId="430"/>
            <ac:graphicFrameMk id="107" creationId="{F35C31BB-FD61-4F9A-A035-FC3811C15A16}"/>
          </ac:graphicFrameMkLst>
        </pc:graphicFrameChg>
        <pc:graphicFrameChg chg="add del mod">
          <ac:chgData name="Domonkos Márk" userId="5b754e74-2ec2-4aaf-b9f5-cf8f0656bdfa" providerId="ADAL" clId="{F4C2286D-0DBE-4644-A538-34A6C903FB9C}" dt="2022-01-18T09:13:08.095" v="14108" actId="21"/>
          <ac:graphicFrameMkLst>
            <pc:docMk/>
            <pc:sldMk cId="287960740" sldId="430"/>
            <ac:graphicFrameMk id="108" creationId="{82645D33-4E22-46D4-A04E-501F86D03DB0}"/>
          </ac:graphicFrameMkLst>
        </pc:graphicFrameChg>
        <pc:graphicFrameChg chg="add del mod">
          <ac:chgData name="Domonkos Márk" userId="5b754e74-2ec2-4aaf-b9f5-cf8f0656bdfa" providerId="ADAL" clId="{F4C2286D-0DBE-4644-A538-34A6C903FB9C}" dt="2022-01-18T09:13:08.095" v="14108" actId="21"/>
          <ac:graphicFrameMkLst>
            <pc:docMk/>
            <pc:sldMk cId="287960740" sldId="430"/>
            <ac:graphicFrameMk id="109" creationId="{10255059-A462-48A9-8CC5-1511AE3F758F}"/>
          </ac:graphicFrameMkLst>
        </pc:graphicFrameChg>
        <pc:graphicFrameChg chg="add del mod">
          <ac:chgData name="Domonkos Márk" userId="5b754e74-2ec2-4aaf-b9f5-cf8f0656bdfa" providerId="ADAL" clId="{F4C2286D-0DBE-4644-A538-34A6C903FB9C}" dt="2022-01-18T09:13:08.095" v="14108" actId="21"/>
          <ac:graphicFrameMkLst>
            <pc:docMk/>
            <pc:sldMk cId="287960740" sldId="430"/>
            <ac:graphicFrameMk id="110" creationId="{1312A9CB-E1B5-4213-A05C-B4625F84067F}"/>
          </ac:graphicFrameMkLst>
        </pc:graphicFrameChg>
        <pc:graphicFrameChg chg="add del mod">
          <ac:chgData name="Domonkos Márk" userId="5b754e74-2ec2-4aaf-b9f5-cf8f0656bdfa" providerId="ADAL" clId="{F4C2286D-0DBE-4644-A538-34A6C903FB9C}" dt="2022-01-18T09:13:08.095" v="14108" actId="21"/>
          <ac:graphicFrameMkLst>
            <pc:docMk/>
            <pc:sldMk cId="287960740" sldId="430"/>
            <ac:graphicFrameMk id="112" creationId="{62C14009-EC29-467E-8931-4656F4CCC081}"/>
          </ac:graphicFrameMkLst>
        </pc:graphicFrameChg>
        <pc:graphicFrameChg chg="add del mod">
          <ac:chgData name="Domonkos Márk" userId="5b754e74-2ec2-4aaf-b9f5-cf8f0656bdfa" providerId="ADAL" clId="{F4C2286D-0DBE-4644-A538-34A6C903FB9C}" dt="2022-01-17T19:04:58.223" v="13984"/>
          <ac:graphicFrameMkLst>
            <pc:docMk/>
            <pc:sldMk cId="287960740" sldId="430"/>
            <ac:graphicFrameMk id="164" creationId="{2B8AC001-185A-46E9-BABD-45EDD1B0ED36}"/>
          </ac:graphicFrameMkLst>
        </pc:graphicFrameChg>
        <pc:graphicFrameChg chg="add del mod">
          <ac:chgData name="Domonkos Márk" userId="5b754e74-2ec2-4aaf-b9f5-cf8f0656bdfa" providerId="ADAL" clId="{F4C2286D-0DBE-4644-A538-34A6C903FB9C}" dt="2022-01-17T19:04:58.223" v="13984"/>
          <ac:graphicFrameMkLst>
            <pc:docMk/>
            <pc:sldMk cId="287960740" sldId="430"/>
            <ac:graphicFrameMk id="165" creationId="{D9DA49FD-9372-4DCA-BE06-AD3F9AD6BF78}"/>
          </ac:graphicFrameMkLst>
        </pc:graphicFrameChg>
        <pc:graphicFrameChg chg="add del mod">
          <ac:chgData name="Domonkos Márk" userId="5b754e74-2ec2-4aaf-b9f5-cf8f0656bdfa" providerId="ADAL" clId="{F4C2286D-0DBE-4644-A538-34A6C903FB9C}" dt="2022-01-17T19:04:58.223" v="13984"/>
          <ac:graphicFrameMkLst>
            <pc:docMk/>
            <pc:sldMk cId="287960740" sldId="430"/>
            <ac:graphicFrameMk id="166" creationId="{AA26DC6E-2F44-4E3F-AAED-8302D912C806}"/>
          </ac:graphicFrameMkLst>
        </pc:graphicFrameChg>
        <pc:graphicFrameChg chg="add del mod">
          <ac:chgData name="Domonkos Márk" userId="5b754e74-2ec2-4aaf-b9f5-cf8f0656bdfa" providerId="ADAL" clId="{F4C2286D-0DBE-4644-A538-34A6C903FB9C}" dt="2022-01-17T19:04:58.223" v="13984"/>
          <ac:graphicFrameMkLst>
            <pc:docMk/>
            <pc:sldMk cId="287960740" sldId="430"/>
            <ac:graphicFrameMk id="167" creationId="{5560A2A9-3870-467A-BFE0-5E35EA9C7C4E}"/>
          </ac:graphicFrameMkLst>
        </pc:graphicFrameChg>
        <pc:graphicFrameChg chg="add del mod">
          <ac:chgData name="Domonkos Márk" userId="5b754e74-2ec2-4aaf-b9f5-cf8f0656bdfa" providerId="ADAL" clId="{F4C2286D-0DBE-4644-A538-34A6C903FB9C}" dt="2022-01-17T19:04:58.223" v="13984"/>
          <ac:graphicFrameMkLst>
            <pc:docMk/>
            <pc:sldMk cId="287960740" sldId="430"/>
            <ac:graphicFrameMk id="169" creationId="{2DACBE2D-E1EF-42AE-A4C4-E2DD132FB4C7}"/>
          </ac:graphicFrameMkLst>
        </pc:graphicFrameChg>
        <pc:graphicFrameChg chg="add del mod">
          <ac:chgData name="Domonkos Márk" userId="5b754e74-2ec2-4aaf-b9f5-cf8f0656bdfa" providerId="ADAL" clId="{F4C2286D-0DBE-4644-A538-34A6C903FB9C}" dt="2022-01-17T19:04:58.223" v="13984"/>
          <ac:graphicFrameMkLst>
            <pc:docMk/>
            <pc:sldMk cId="287960740" sldId="430"/>
            <ac:graphicFrameMk id="201" creationId="{1ED62BE2-6BCE-47A6-B277-4631BAB1EF2A}"/>
          </ac:graphicFrameMkLst>
        </pc:graphicFrameChg>
        <pc:graphicFrameChg chg="add del mod modGraphic">
          <ac:chgData name="Domonkos Márk" userId="5b754e74-2ec2-4aaf-b9f5-cf8f0656bdfa" providerId="ADAL" clId="{F4C2286D-0DBE-4644-A538-34A6C903FB9C}" dt="2022-01-18T09:13:08.095" v="14108" actId="21"/>
          <ac:graphicFrameMkLst>
            <pc:docMk/>
            <pc:sldMk cId="287960740" sldId="430"/>
            <ac:graphicFrameMk id="225" creationId="{638751A6-BE48-4A2A-B0D7-B6830C57D453}"/>
          </ac:graphicFrameMkLst>
        </pc:graphicFrameChg>
        <pc:picChg chg="add del mod">
          <ac:chgData name="Domonkos Márk" userId="5b754e74-2ec2-4aaf-b9f5-cf8f0656bdfa" providerId="ADAL" clId="{F4C2286D-0DBE-4644-A538-34A6C903FB9C}" dt="2022-01-17T19:00:03.764" v="13948" actId="478"/>
          <ac:picMkLst>
            <pc:docMk/>
            <pc:sldMk cId="287960740" sldId="430"/>
            <ac:picMk id="8" creationId="{53C82F4A-280E-49AE-A1D2-682BDD36362E}"/>
          </ac:picMkLst>
        </pc:picChg>
        <pc:picChg chg="add del mod">
          <ac:chgData name="Domonkos Márk" userId="5b754e74-2ec2-4aaf-b9f5-cf8f0656bdfa" providerId="ADAL" clId="{F4C2286D-0DBE-4644-A538-34A6C903FB9C}" dt="2022-01-17T19:00:38.861" v="13953" actId="478"/>
          <ac:picMkLst>
            <pc:docMk/>
            <pc:sldMk cId="287960740" sldId="430"/>
            <ac:picMk id="10" creationId="{CB230196-72ED-4E5E-8C3E-0CD4E3BBBCE4}"/>
          </ac:picMkLst>
        </pc:picChg>
        <pc:picChg chg="add del mod ord modCrop">
          <ac:chgData name="Domonkos Márk" userId="5b754e74-2ec2-4aaf-b9f5-cf8f0656bdfa" providerId="ADAL" clId="{F4C2286D-0DBE-4644-A538-34A6C903FB9C}" dt="2022-01-17T19:02:51.109" v="13966" actId="478"/>
          <ac:picMkLst>
            <pc:docMk/>
            <pc:sldMk cId="287960740" sldId="430"/>
            <ac:picMk id="12" creationId="{6F2374DB-2DB9-4069-BDB2-D78EAFA45EC6}"/>
          </ac:picMkLst>
        </pc:picChg>
        <pc:picChg chg="add del mod">
          <ac:chgData name="Domonkos Márk" userId="5b754e74-2ec2-4aaf-b9f5-cf8f0656bdfa" providerId="ADAL" clId="{F4C2286D-0DBE-4644-A538-34A6C903FB9C}" dt="2022-01-18T09:13:50.101" v="14113" actId="478"/>
          <ac:picMkLst>
            <pc:docMk/>
            <pc:sldMk cId="287960740" sldId="430"/>
            <ac:picMk id="231" creationId="{9B02F686-C464-4D9A-8336-A7863CAF9D7E}"/>
          </ac:picMkLst>
        </pc:picChg>
        <pc:picChg chg="add mod">
          <ac:chgData name="Domonkos Márk" userId="5b754e74-2ec2-4aaf-b9f5-cf8f0656bdfa" providerId="ADAL" clId="{F4C2286D-0DBE-4644-A538-34A6C903FB9C}" dt="2022-01-18T09:28:09.004" v="14203" actId="1076"/>
          <ac:picMkLst>
            <pc:docMk/>
            <pc:sldMk cId="287960740" sldId="430"/>
            <ac:picMk id="233" creationId="{4D06EE91-202B-4070-B76E-2F3A32B76AB7}"/>
          </ac:picMkLst>
        </pc:picChg>
        <pc:cxnChg chg="add del mod">
          <ac:chgData name="Domonkos Márk" userId="5b754e74-2ec2-4aaf-b9f5-cf8f0656bdfa" providerId="ADAL" clId="{F4C2286D-0DBE-4644-A538-34A6C903FB9C}" dt="2022-01-18T08:54:11.047" v="13986"/>
          <ac:cxnSpMkLst>
            <pc:docMk/>
            <pc:sldMk cId="287960740" sldId="430"/>
            <ac:cxnSpMk id="11" creationId="{6289F028-0D5A-411F-A02F-B1C61729348E}"/>
          </ac:cxnSpMkLst>
        </pc:cxnChg>
        <pc:cxnChg chg="add del mod">
          <ac:chgData name="Domonkos Márk" userId="5b754e74-2ec2-4aaf-b9f5-cf8f0656bdfa" providerId="ADAL" clId="{F4C2286D-0DBE-4644-A538-34A6C903FB9C}" dt="2022-01-18T08:54:11.047" v="13986"/>
          <ac:cxnSpMkLst>
            <pc:docMk/>
            <pc:sldMk cId="287960740" sldId="430"/>
            <ac:cxnSpMk id="12" creationId="{779A83F8-624E-4438-ADCA-6A7B75D81F57}"/>
          </ac:cxnSpMkLst>
        </pc:cxnChg>
        <pc:cxnChg chg="add del mod">
          <ac:chgData name="Domonkos Márk" userId="5b754e74-2ec2-4aaf-b9f5-cf8f0656bdfa" providerId="ADAL" clId="{F4C2286D-0DBE-4644-A538-34A6C903FB9C}" dt="2022-01-18T08:54:11.047" v="13986"/>
          <ac:cxnSpMkLst>
            <pc:docMk/>
            <pc:sldMk cId="287960740" sldId="430"/>
            <ac:cxnSpMk id="13" creationId="{1E8AF822-1CE9-4D49-AB06-BBE92BBC8FAB}"/>
          </ac:cxnSpMkLst>
        </pc:cxnChg>
        <pc:cxnChg chg="add del mod">
          <ac:chgData name="Domonkos Márk" userId="5b754e74-2ec2-4aaf-b9f5-cf8f0656bdfa" providerId="ADAL" clId="{F4C2286D-0DBE-4644-A538-34A6C903FB9C}" dt="2022-01-18T08:54:11.047" v="13986"/>
          <ac:cxnSpMkLst>
            <pc:docMk/>
            <pc:sldMk cId="287960740" sldId="430"/>
            <ac:cxnSpMk id="14" creationId="{10510111-089A-4069-B55B-3D60DF78ADE7}"/>
          </ac:cxnSpMkLst>
        </pc:cxnChg>
        <pc:cxnChg chg="add del mod">
          <ac:chgData name="Domonkos Márk" userId="5b754e74-2ec2-4aaf-b9f5-cf8f0656bdfa" providerId="ADAL" clId="{F4C2286D-0DBE-4644-A538-34A6C903FB9C}" dt="2022-01-18T08:54:11.047" v="13986"/>
          <ac:cxnSpMkLst>
            <pc:docMk/>
            <pc:sldMk cId="287960740" sldId="430"/>
            <ac:cxnSpMk id="15" creationId="{DC9F8989-F080-44D6-BF4C-856763EB640E}"/>
          </ac:cxnSpMkLst>
        </pc:cxnChg>
        <pc:cxnChg chg="add del mod">
          <ac:chgData name="Domonkos Márk" userId="5b754e74-2ec2-4aaf-b9f5-cf8f0656bdfa" providerId="ADAL" clId="{F4C2286D-0DBE-4644-A538-34A6C903FB9C}" dt="2022-01-18T08:54:11.047" v="13986"/>
          <ac:cxnSpMkLst>
            <pc:docMk/>
            <pc:sldMk cId="287960740" sldId="430"/>
            <ac:cxnSpMk id="16" creationId="{D10D7384-C531-4AEF-A73B-76AF900639AE}"/>
          </ac:cxnSpMkLst>
        </pc:cxnChg>
        <pc:cxnChg chg="add del mod">
          <ac:chgData name="Domonkos Márk" userId="5b754e74-2ec2-4aaf-b9f5-cf8f0656bdfa" providerId="ADAL" clId="{F4C2286D-0DBE-4644-A538-34A6C903FB9C}" dt="2022-01-18T08:54:11.047" v="13986"/>
          <ac:cxnSpMkLst>
            <pc:docMk/>
            <pc:sldMk cId="287960740" sldId="430"/>
            <ac:cxnSpMk id="17" creationId="{70E7FD45-8D1C-4C74-8418-B237C165DBCA}"/>
          </ac:cxnSpMkLst>
        </pc:cxnChg>
        <pc:cxnChg chg="add del mod">
          <ac:chgData name="Domonkos Márk" userId="5b754e74-2ec2-4aaf-b9f5-cf8f0656bdfa" providerId="ADAL" clId="{F4C2286D-0DBE-4644-A538-34A6C903FB9C}" dt="2022-01-17T19:04:35.620" v="13982"/>
          <ac:cxnSpMkLst>
            <pc:docMk/>
            <pc:sldMk cId="287960740" sldId="430"/>
            <ac:cxnSpMk id="17" creationId="{8C7BFAD0-6806-4E85-A836-13EA366FC320}"/>
          </ac:cxnSpMkLst>
        </pc:cxnChg>
        <pc:cxnChg chg="add del mod">
          <ac:chgData name="Domonkos Márk" userId="5b754e74-2ec2-4aaf-b9f5-cf8f0656bdfa" providerId="ADAL" clId="{F4C2286D-0DBE-4644-A538-34A6C903FB9C}" dt="2022-01-17T19:04:35.620" v="13982"/>
          <ac:cxnSpMkLst>
            <pc:docMk/>
            <pc:sldMk cId="287960740" sldId="430"/>
            <ac:cxnSpMk id="18" creationId="{89BB6CD2-2338-4296-82FA-8889D4E93D90}"/>
          </ac:cxnSpMkLst>
        </pc:cxnChg>
        <pc:cxnChg chg="add del mod">
          <ac:chgData name="Domonkos Márk" userId="5b754e74-2ec2-4aaf-b9f5-cf8f0656bdfa" providerId="ADAL" clId="{F4C2286D-0DBE-4644-A538-34A6C903FB9C}" dt="2022-01-18T08:54:11.047" v="13986"/>
          <ac:cxnSpMkLst>
            <pc:docMk/>
            <pc:sldMk cId="287960740" sldId="430"/>
            <ac:cxnSpMk id="18" creationId="{CF751E12-9BE8-4D46-92F9-FB5DE1202709}"/>
          </ac:cxnSpMkLst>
        </pc:cxnChg>
        <pc:cxnChg chg="add del mod">
          <ac:chgData name="Domonkos Márk" userId="5b754e74-2ec2-4aaf-b9f5-cf8f0656bdfa" providerId="ADAL" clId="{F4C2286D-0DBE-4644-A538-34A6C903FB9C}" dt="2022-01-17T19:04:35.620" v="13982"/>
          <ac:cxnSpMkLst>
            <pc:docMk/>
            <pc:sldMk cId="287960740" sldId="430"/>
            <ac:cxnSpMk id="19" creationId="{3A44A1B2-DB43-470A-B5C9-402F9C772BCD}"/>
          </ac:cxnSpMkLst>
        </pc:cxnChg>
        <pc:cxnChg chg="add del mod">
          <ac:chgData name="Domonkos Márk" userId="5b754e74-2ec2-4aaf-b9f5-cf8f0656bdfa" providerId="ADAL" clId="{F4C2286D-0DBE-4644-A538-34A6C903FB9C}" dt="2022-01-18T08:54:11.047" v="13986"/>
          <ac:cxnSpMkLst>
            <pc:docMk/>
            <pc:sldMk cId="287960740" sldId="430"/>
            <ac:cxnSpMk id="19" creationId="{3B3BCC61-2922-46DA-AD8C-3A46C820A72C}"/>
          </ac:cxnSpMkLst>
        </pc:cxnChg>
        <pc:cxnChg chg="add del mod">
          <ac:chgData name="Domonkos Márk" userId="5b754e74-2ec2-4aaf-b9f5-cf8f0656bdfa" providerId="ADAL" clId="{F4C2286D-0DBE-4644-A538-34A6C903FB9C}" dt="2022-01-18T08:54:11.047" v="13986"/>
          <ac:cxnSpMkLst>
            <pc:docMk/>
            <pc:sldMk cId="287960740" sldId="430"/>
            <ac:cxnSpMk id="20" creationId="{C36B6A82-3590-4DCB-8BB1-91C36F31CD77}"/>
          </ac:cxnSpMkLst>
        </pc:cxnChg>
        <pc:cxnChg chg="add del mod">
          <ac:chgData name="Domonkos Márk" userId="5b754e74-2ec2-4aaf-b9f5-cf8f0656bdfa" providerId="ADAL" clId="{F4C2286D-0DBE-4644-A538-34A6C903FB9C}" dt="2022-01-17T19:04:35.620" v="13982"/>
          <ac:cxnSpMkLst>
            <pc:docMk/>
            <pc:sldMk cId="287960740" sldId="430"/>
            <ac:cxnSpMk id="20" creationId="{F9CD297B-37D3-48C5-9A4B-B9C6B6C01714}"/>
          </ac:cxnSpMkLst>
        </pc:cxnChg>
        <pc:cxnChg chg="add del mod">
          <ac:chgData name="Domonkos Márk" userId="5b754e74-2ec2-4aaf-b9f5-cf8f0656bdfa" providerId="ADAL" clId="{F4C2286D-0DBE-4644-A538-34A6C903FB9C}" dt="2022-01-17T19:04:35.620" v="13982"/>
          <ac:cxnSpMkLst>
            <pc:docMk/>
            <pc:sldMk cId="287960740" sldId="430"/>
            <ac:cxnSpMk id="21" creationId="{53B37604-7F5A-4114-81CC-73CDAB2FC89A}"/>
          </ac:cxnSpMkLst>
        </pc:cxnChg>
        <pc:cxnChg chg="add del mod">
          <ac:chgData name="Domonkos Márk" userId="5b754e74-2ec2-4aaf-b9f5-cf8f0656bdfa" providerId="ADAL" clId="{F4C2286D-0DBE-4644-A538-34A6C903FB9C}" dt="2022-01-18T08:54:11.047" v="13986"/>
          <ac:cxnSpMkLst>
            <pc:docMk/>
            <pc:sldMk cId="287960740" sldId="430"/>
            <ac:cxnSpMk id="21" creationId="{F4B1F02A-6110-4A4D-BEA0-4D48A18ABE76}"/>
          </ac:cxnSpMkLst>
        </pc:cxnChg>
        <pc:cxnChg chg="add del mod">
          <ac:chgData name="Domonkos Márk" userId="5b754e74-2ec2-4aaf-b9f5-cf8f0656bdfa" providerId="ADAL" clId="{F4C2286D-0DBE-4644-A538-34A6C903FB9C}" dt="2022-01-18T08:54:11.047" v="13986"/>
          <ac:cxnSpMkLst>
            <pc:docMk/>
            <pc:sldMk cId="287960740" sldId="430"/>
            <ac:cxnSpMk id="22" creationId="{1824E59D-B1E3-4584-9853-867E9B5793F0}"/>
          </ac:cxnSpMkLst>
        </pc:cxnChg>
        <pc:cxnChg chg="add del mod">
          <ac:chgData name="Domonkos Márk" userId="5b754e74-2ec2-4aaf-b9f5-cf8f0656bdfa" providerId="ADAL" clId="{F4C2286D-0DBE-4644-A538-34A6C903FB9C}" dt="2022-01-17T19:04:35.620" v="13982"/>
          <ac:cxnSpMkLst>
            <pc:docMk/>
            <pc:sldMk cId="287960740" sldId="430"/>
            <ac:cxnSpMk id="22" creationId="{24DB28A0-D4CA-439C-BC4B-0D329333B388}"/>
          </ac:cxnSpMkLst>
        </pc:cxnChg>
        <pc:cxnChg chg="add del mod">
          <ac:chgData name="Domonkos Márk" userId="5b754e74-2ec2-4aaf-b9f5-cf8f0656bdfa" providerId="ADAL" clId="{F4C2286D-0DBE-4644-A538-34A6C903FB9C}" dt="2022-01-18T08:54:11.047" v="13986"/>
          <ac:cxnSpMkLst>
            <pc:docMk/>
            <pc:sldMk cId="287960740" sldId="430"/>
            <ac:cxnSpMk id="23" creationId="{092C6EC2-5BE0-474A-8D1D-DD3D251A8CC1}"/>
          </ac:cxnSpMkLst>
        </pc:cxnChg>
        <pc:cxnChg chg="add del mod">
          <ac:chgData name="Domonkos Márk" userId="5b754e74-2ec2-4aaf-b9f5-cf8f0656bdfa" providerId="ADAL" clId="{F4C2286D-0DBE-4644-A538-34A6C903FB9C}" dt="2022-01-17T19:04:35.620" v="13982"/>
          <ac:cxnSpMkLst>
            <pc:docMk/>
            <pc:sldMk cId="287960740" sldId="430"/>
            <ac:cxnSpMk id="23" creationId="{4949B5C8-7C35-4E49-AC51-21B55E6CCE1F}"/>
          </ac:cxnSpMkLst>
        </pc:cxnChg>
        <pc:cxnChg chg="add del mod">
          <ac:chgData name="Domonkos Márk" userId="5b754e74-2ec2-4aaf-b9f5-cf8f0656bdfa" providerId="ADAL" clId="{F4C2286D-0DBE-4644-A538-34A6C903FB9C}" dt="2022-01-18T08:54:11.047" v="13986"/>
          <ac:cxnSpMkLst>
            <pc:docMk/>
            <pc:sldMk cId="287960740" sldId="430"/>
            <ac:cxnSpMk id="24" creationId="{4551B376-FFAD-4780-AE71-41D5A93B686D}"/>
          </ac:cxnSpMkLst>
        </pc:cxnChg>
        <pc:cxnChg chg="add del mod">
          <ac:chgData name="Domonkos Márk" userId="5b754e74-2ec2-4aaf-b9f5-cf8f0656bdfa" providerId="ADAL" clId="{F4C2286D-0DBE-4644-A538-34A6C903FB9C}" dt="2022-01-17T19:04:35.620" v="13982"/>
          <ac:cxnSpMkLst>
            <pc:docMk/>
            <pc:sldMk cId="287960740" sldId="430"/>
            <ac:cxnSpMk id="24" creationId="{7081C2E5-315C-48A2-B7C0-D2FF785EDD5C}"/>
          </ac:cxnSpMkLst>
        </pc:cxnChg>
        <pc:cxnChg chg="add del mod">
          <ac:chgData name="Domonkos Márk" userId="5b754e74-2ec2-4aaf-b9f5-cf8f0656bdfa" providerId="ADAL" clId="{F4C2286D-0DBE-4644-A538-34A6C903FB9C}" dt="2022-01-18T08:54:11.047" v="13986"/>
          <ac:cxnSpMkLst>
            <pc:docMk/>
            <pc:sldMk cId="287960740" sldId="430"/>
            <ac:cxnSpMk id="25" creationId="{5CA6B05F-645D-4B95-A1E4-4A28FD4763A1}"/>
          </ac:cxnSpMkLst>
        </pc:cxnChg>
        <pc:cxnChg chg="add del mod">
          <ac:chgData name="Domonkos Márk" userId="5b754e74-2ec2-4aaf-b9f5-cf8f0656bdfa" providerId="ADAL" clId="{F4C2286D-0DBE-4644-A538-34A6C903FB9C}" dt="2022-01-17T19:04:35.620" v="13982"/>
          <ac:cxnSpMkLst>
            <pc:docMk/>
            <pc:sldMk cId="287960740" sldId="430"/>
            <ac:cxnSpMk id="25" creationId="{AE11A257-BCE2-4262-97F4-A82D359347D5}"/>
          </ac:cxnSpMkLst>
        </pc:cxnChg>
        <pc:cxnChg chg="add del mod">
          <ac:chgData name="Domonkos Márk" userId="5b754e74-2ec2-4aaf-b9f5-cf8f0656bdfa" providerId="ADAL" clId="{F4C2286D-0DBE-4644-A538-34A6C903FB9C}" dt="2022-01-18T08:54:11.047" v="13986"/>
          <ac:cxnSpMkLst>
            <pc:docMk/>
            <pc:sldMk cId="287960740" sldId="430"/>
            <ac:cxnSpMk id="26" creationId="{2B276D2D-A949-4965-A46B-ADC49F3E3594}"/>
          </ac:cxnSpMkLst>
        </pc:cxnChg>
        <pc:cxnChg chg="add del mod">
          <ac:chgData name="Domonkos Márk" userId="5b754e74-2ec2-4aaf-b9f5-cf8f0656bdfa" providerId="ADAL" clId="{F4C2286D-0DBE-4644-A538-34A6C903FB9C}" dt="2022-01-17T19:04:35.620" v="13982"/>
          <ac:cxnSpMkLst>
            <pc:docMk/>
            <pc:sldMk cId="287960740" sldId="430"/>
            <ac:cxnSpMk id="26" creationId="{510C0E54-17D7-44B2-85B9-EA33F93FDA7C}"/>
          </ac:cxnSpMkLst>
        </pc:cxnChg>
        <pc:cxnChg chg="add del mod">
          <ac:chgData name="Domonkos Márk" userId="5b754e74-2ec2-4aaf-b9f5-cf8f0656bdfa" providerId="ADAL" clId="{F4C2286D-0DBE-4644-A538-34A6C903FB9C}" dt="2022-01-18T08:54:11.047" v="13986"/>
          <ac:cxnSpMkLst>
            <pc:docMk/>
            <pc:sldMk cId="287960740" sldId="430"/>
            <ac:cxnSpMk id="27" creationId="{5524BBD5-D3AE-4372-BA37-1BBB0969EAA5}"/>
          </ac:cxnSpMkLst>
        </pc:cxnChg>
        <pc:cxnChg chg="add del mod">
          <ac:chgData name="Domonkos Márk" userId="5b754e74-2ec2-4aaf-b9f5-cf8f0656bdfa" providerId="ADAL" clId="{F4C2286D-0DBE-4644-A538-34A6C903FB9C}" dt="2022-01-17T19:04:35.620" v="13982"/>
          <ac:cxnSpMkLst>
            <pc:docMk/>
            <pc:sldMk cId="287960740" sldId="430"/>
            <ac:cxnSpMk id="27" creationId="{6DA87818-4C24-451B-B3E7-DCF496587B9D}"/>
          </ac:cxnSpMkLst>
        </pc:cxnChg>
        <pc:cxnChg chg="add del mod">
          <ac:chgData name="Domonkos Márk" userId="5b754e74-2ec2-4aaf-b9f5-cf8f0656bdfa" providerId="ADAL" clId="{F4C2286D-0DBE-4644-A538-34A6C903FB9C}" dt="2022-01-17T19:04:35.620" v="13982"/>
          <ac:cxnSpMkLst>
            <pc:docMk/>
            <pc:sldMk cId="287960740" sldId="430"/>
            <ac:cxnSpMk id="28" creationId="{71D593DF-1F27-42F2-ACE3-DE5DE618B930}"/>
          </ac:cxnSpMkLst>
        </pc:cxnChg>
        <pc:cxnChg chg="add del mod">
          <ac:chgData name="Domonkos Márk" userId="5b754e74-2ec2-4aaf-b9f5-cf8f0656bdfa" providerId="ADAL" clId="{F4C2286D-0DBE-4644-A538-34A6C903FB9C}" dt="2022-01-18T08:54:11.047" v="13986"/>
          <ac:cxnSpMkLst>
            <pc:docMk/>
            <pc:sldMk cId="287960740" sldId="430"/>
            <ac:cxnSpMk id="28" creationId="{D4FF1A77-F9EF-4907-95A3-4ECBAE661856}"/>
          </ac:cxnSpMkLst>
        </pc:cxnChg>
        <pc:cxnChg chg="add del mod">
          <ac:chgData name="Domonkos Márk" userId="5b754e74-2ec2-4aaf-b9f5-cf8f0656bdfa" providerId="ADAL" clId="{F4C2286D-0DBE-4644-A538-34A6C903FB9C}" dt="2022-01-17T19:04:35.620" v="13982"/>
          <ac:cxnSpMkLst>
            <pc:docMk/>
            <pc:sldMk cId="287960740" sldId="430"/>
            <ac:cxnSpMk id="29" creationId="{01DB9DBA-82CB-4F8B-B851-EB29D7C34461}"/>
          </ac:cxnSpMkLst>
        </pc:cxnChg>
        <pc:cxnChg chg="add del mod">
          <ac:chgData name="Domonkos Márk" userId="5b754e74-2ec2-4aaf-b9f5-cf8f0656bdfa" providerId="ADAL" clId="{F4C2286D-0DBE-4644-A538-34A6C903FB9C}" dt="2022-01-18T08:54:11.047" v="13986"/>
          <ac:cxnSpMkLst>
            <pc:docMk/>
            <pc:sldMk cId="287960740" sldId="430"/>
            <ac:cxnSpMk id="29" creationId="{14C6EA85-D8ED-457D-8D86-768012173D08}"/>
          </ac:cxnSpMkLst>
        </pc:cxnChg>
        <pc:cxnChg chg="add del mod">
          <ac:chgData name="Domonkos Márk" userId="5b754e74-2ec2-4aaf-b9f5-cf8f0656bdfa" providerId="ADAL" clId="{F4C2286D-0DBE-4644-A538-34A6C903FB9C}" dt="2022-01-18T08:54:11.047" v="13986"/>
          <ac:cxnSpMkLst>
            <pc:docMk/>
            <pc:sldMk cId="287960740" sldId="430"/>
            <ac:cxnSpMk id="30" creationId="{9C5D0322-5FBD-4939-AA93-3A167C7C6293}"/>
          </ac:cxnSpMkLst>
        </pc:cxnChg>
        <pc:cxnChg chg="add del mod">
          <ac:chgData name="Domonkos Márk" userId="5b754e74-2ec2-4aaf-b9f5-cf8f0656bdfa" providerId="ADAL" clId="{F4C2286D-0DBE-4644-A538-34A6C903FB9C}" dt="2022-01-17T19:04:35.620" v="13982"/>
          <ac:cxnSpMkLst>
            <pc:docMk/>
            <pc:sldMk cId="287960740" sldId="430"/>
            <ac:cxnSpMk id="30" creationId="{F275EEA0-3543-49C3-BECC-AF740BD48827}"/>
          </ac:cxnSpMkLst>
        </pc:cxnChg>
        <pc:cxnChg chg="add del mod">
          <ac:chgData name="Domonkos Márk" userId="5b754e74-2ec2-4aaf-b9f5-cf8f0656bdfa" providerId="ADAL" clId="{F4C2286D-0DBE-4644-A538-34A6C903FB9C}" dt="2022-01-17T19:04:35.620" v="13982"/>
          <ac:cxnSpMkLst>
            <pc:docMk/>
            <pc:sldMk cId="287960740" sldId="430"/>
            <ac:cxnSpMk id="31" creationId="{D9F0CC7C-85AA-46EB-A6DC-13E3B98BE4C1}"/>
          </ac:cxnSpMkLst>
        </pc:cxnChg>
        <pc:cxnChg chg="add del mod">
          <ac:chgData name="Domonkos Márk" userId="5b754e74-2ec2-4aaf-b9f5-cf8f0656bdfa" providerId="ADAL" clId="{F4C2286D-0DBE-4644-A538-34A6C903FB9C}" dt="2022-01-17T19:04:35.620" v="13982"/>
          <ac:cxnSpMkLst>
            <pc:docMk/>
            <pc:sldMk cId="287960740" sldId="430"/>
            <ac:cxnSpMk id="32" creationId="{863138B5-6422-4267-B450-7E0ED296D014}"/>
          </ac:cxnSpMkLst>
        </pc:cxnChg>
        <pc:cxnChg chg="add del mod">
          <ac:chgData name="Domonkos Márk" userId="5b754e74-2ec2-4aaf-b9f5-cf8f0656bdfa" providerId="ADAL" clId="{F4C2286D-0DBE-4644-A538-34A6C903FB9C}" dt="2022-01-17T19:04:35.620" v="13982"/>
          <ac:cxnSpMkLst>
            <pc:docMk/>
            <pc:sldMk cId="287960740" sldId="430"/>
            <ac:cxnSpMk id="33" creationId="{9F128022-19DC-4AE5-B278-6B0311FD5ECD}"/>
          </ac:cxnSpMkLst>
        </pc:cxnChg>
        <pc:cxnChg chg="add del mod">
          <ac:chgData name="Domonkos Márk" userId="5b754e74-2ec2-4aaf-b9f5-cf8f0656bdfa" providerId="ADAL" clId="{F4C2286D-0DBE-4644-A538-34A6C903FB9C}" dt="2022-01-17T19:04:35.620" v="13982"/>
          <ac:cxnSpMkLst>
            <pc:docMk/>
            <pc:sldMk cId="287960740" sldId="430"/>
            <ac:cxnSpMk id="34" creationId="{A445FAC3-07A3-4FB4-8FDC-E754B4EA2591}"/>
          </ac:cxnSpMkLst>
        </pc:cxnChg>
        <pc:cxnChg chg="add del mod">
          <ac:chgData name="Domonkos Márk" userId="5b754e74-2ec2-4aaf-b9f5-cf8f0656bdfa" providerId="ADAL" clId="{F4C2286D-0DBE-4644-A538-34A6C903FB9C}" dt="2022-01-17T19:04:35.620" v="13982"/>
          <ac:cxnSpMkLst>
            <pc:docMk/>
            <pc:sldMk cId="287960740" sldId="430"/>
            <ac:cxnSpMk id="35" creationId="{8B4246BC-1384-43DE-A398-35A17010FDF4}"/>
          </ac:cxnSpMkLst>
        </pc:cxnChg>
        <pc:cxnChg chg="add del mod">
          <ac:chgData name="Domonkos Márk" userId="5b754e74-2ec2-4aaf-b9f5-cf8f0656bdfa" providerId="ADAL" clId="{F4C2286D-0DBE-4644-A538-34A6C903FB9C}" dt="2022-01-17T19:04:35.620" v="13982"/>
          <ac:cxnSpMkLst>
            <pc:docMk/>
            <pc:sldMk cId="287960740" sldId="430"/>
            <ac:cxnSpMk id="36" creationId="{3A15DDB3-BF9F-42ED-BA19-56D0DAB669CE}"/>
          </ac:cxnSpMkLst>
        </pc:cxnChg>
        <pc:cxnChg chg="add del mod">
          <ac:chgData name="Domonkos Márk" userId="5b754e74-2ec2-4aaf-b9f5-cf8f0656bdfa" providerId="ADAL" clId="{F4C2286D-0DBE-4644-A538-34A6C903FB9C}" dt="2022-01-18T08:54:11.047" v="13986"/>
          <ac:cxnSpMkLst>
            <pc:docMk/>
            <pc:sldMk cId="287960740" sldId="430"/>
            <ac:cxnSpMk id="39" creationId="{320362E4-DFDE-47E1-BD78-CA3F4F8A93EC}"/>
          </ac:cxnSpMkLst>
        </pc:cxnChg>
        <pc:cxnChg chg="add del mod">
          <ac:chgData name="Domonkos Márk" userId="5b754e74-2ec2-4aaf-b9f5-cf8f0656bdfa" providerId="ADAL" clId="{F4C2286D-0DBE-4644-A538-34A6C903FB9C}" dt="2022-01-18T08:54:11.047" v="13986"/>
          <ac:cxnSpMkLst>
            <pc:docMk/>
            <pc:sldMk cId="287960740" sldId="430"/>
            <ac:cxnSpMk id="40" creationId="{445D36B5-DD98-466B-B7F9-3FD460D3A5B2}"/>
          </ac:cxnSpMkLst>
        </pc:cxnChg>
        <pc:cxnChg chg="add del mod">
          <ac:chgData name="Domonkos Márk" userId="5b754e74-2ec2-4aaf-b9f5-cf8f0656bdfa" providerId="ADAL" clId="{F4C2286D-0DBE-4644-A538-34A6C903FB9C}" dt="2022-01-18T08:54:11.047" v="13986"/>
          <ac:cxnSpMkLst>
            <pc:docMk/>
            <pc:sldMk cId="287960740" sldId="430"/>
            <ac:cxnSpMk id="41" creationId="{4A095AC1-039D-4BE1-BBFB-C91169FB7355}"/>
          </ac:cxnSpMkLst>
        </pc:cxnChg>
        <pc:cxnChg chg="add del mod">
          <ac:chgData name="Domonkos Márk" userId="5b754e74-2ec2-4aaf-b9f5-cf8f0656bdfa" providerId="ADAL" clId="{F4C2286D-0DBE-4644-A538-34A6C903FB9C}" dt="2022-01-18T08:54:11.047" v="13986"/>
          <ac:cxnSpMkLst>
            <pc:docMk/>
            <pc:sldMk cId="287960740" sldId="430"/>
            <ac:cxnSpMk id="42" creationId="{8FAAC18D-7962-435E-B23C-5F443BBBCBA0}"/>
          </ac:cxnSpMkLst>
        </pc:cxnChg>
        <pc:cxnChg chg="add del mod">
          <ac:chgData name="Domonkos Márk" userId="5b754e74-2ec2-4aaf-b9f5-cf8f0656bdfa" providerId="ADAL" clId="{F4C2286D-0DBE-4644-A538-34A6C903FB9C}" dt="2022-01-18T08:54:11.047" v="13986"/>
          <ac:cxnSpMkLst>
            <pc:docMk/>
            <pc:sldMk cId="287960740" sldId="430"/>
            <ac:cxnSpMk id="43" creationId="{84C08931-DF72-44E4-B12A-32EA9E8923EF}"/>
          </ac:cxnSpMkLst>
        </pc:cxnChg>
        <pc:cxnChg chg="add del mod">
          <ac:chgData name="Domonkos Márk" userId="5b754e74-2ec2-4aaf-b9f5-cf8f0656bdfa" providerId="ADAL" clId="{F4C2286D-0DBE-4644-A538-34A6C903FB9C}" dt="2022-01-18T08:54:11.047" v="13986"/>
          <ac:cxnSpMkLst>
            <pc:docMk/>
            <pc:sldMk cId="287960740" sldId="430"/>
            <ac:cxnSpMk id="44" creationId="{5089D27D-BE0B-456B-8D6A-803514960A4D}"/>
          </ac:cxnSpMkLst>
        </pc:cxnChg>
        <pc:cxnChg chg="add del mod">
          <ac:chgData name="Domonkos Márk" userId="5b754e74-2ec2-4aaf-b9f5-cf8f0656bdfa" providerId="ADAL" clId="{F4C2286D-0DBE-4644-A538-34A6C903FB9C}" dt="2022-01-18T08:54:11.047" v="13986"/>
          <ac:cxnSpMkLst>
            <pc:docMk/>
            <pc:sldMk cId="287960740" sldId="430"/>
            <ac:cxnSpMk id="45" creationId="{6CF346EA-2331-43EB-809A-C095DC119E3A}"/>
          </ac:cxnSpMkLst>
        </pc:cxnChg>
        <pc:cxnChg chg="add del mod">
          <ac:chgData name="Domonkos Márk" userId="5b754e74-2ec2-4aaf-b9f5-cf8f0656bdfa" providerId="ADAL" clId="{F4C2286D-0DBE-4644-A538-34A6C903FB9C}" dt="2022-01-17T19:04:35.620" v="13982"/>
          <ac:cxnSpMkLst>
            <pc:docMk/>
            <pc:sldMk cId="287960740" sldId="430"/>
            <ac:cxnSpMk id="45" creationId="{BF01E465-016F-43B0-9CA0-80A0B29D94E4}"/>
          </ac:cxnSpMkLst>
        </pc:cxnChg>
        <pc:cxnChg chg="add del mod">
          <ac:chgData name="Domonkos Márk" userId="5b754e74-2ec2-4aaf-b9f5-cf8f0656bdfa" providerId="ADAL" clId="{F4C2286D-0DBE-4644-A538-34A6C903FB9C}" dt="2022-01-18T08:54:11.047" v="13986"/>
          <ac:cxnSpMkLst>
            <pc:docMk/>
            <pc:sldMk cId="287960740" sldId="430"/>
            <ac:cxnSpMk id="46" creationId="{3A5DF8AC-E1B1-47FC-B779-27CE7DE443EC}"/>
          </ac:cxnSpMkLst>
        </pc:cxnChg>
        <pc:cxnChg chg="add del mod">
          <ac:chgData name="Domonkos Márk" userId="5b754e74-2ec2-4aaf-b9f5-cf8f0656bdfa" providerId="ADAL" clId="{F4C2286D-0DBE-4644-A538-34A6C903FB9C}" dt="2022-01-17T19:04:35.620" v="13982"/>
          <ac:cxnSpMkLst>
            <pc:docMk/>
            <pc:sldMk cId="287960740" sldId="430"/>
            <ac:cxnSpMk id="46" creationId="{78C46A39-35C4-4A10-862C-2DDA1E6D2E46}"/>
          </ac:cxnSpMkLst>
        </pc:cxnChg>
        <pc:cxnChg chg="add del mod">
          <ac:chgData name="Domonkos Márk" userId="5b754e74-2ec2-4aaf-b9f5-cf8f0656bdfa" providerId="ADAL" clId="{F4C2286D-0DBE-4644-A538-34A6C903FB9C}" dt="2022-01-17T19:04:35.620" v="13982"/>
          <ac:cxnSpMkLst>
            <pc:docMk/>
            <pc:sldMk cId="287960740" sldId="430"/>
            <ac:cxnSpMk id="47" creationId="{42DD0A64-D659-443C-B010-885846000A62}"/>
          </ac:cxnSpMkLst>
        </pc:cxnChg>
        <pc:cxnChg chg="add del mod">
          <ac:chgData name="Domonkos Márk" userId="5b754e74-2ec2-4aaf-b9f5-cf8f0656bdfa" providerId="ADAL" clId="{F4C2286D-0DBE-4644-A538-34A6C903FB9C}" dt="2022-01-18T08:54:11.047" v="13986"/>
          <ac:cxnSpMkLst>
            <pc:docMk/>
            <pc:sldMk cId="287960740" sldId="430"/>
            <ac:cxnSpMk id="47" creationId="{B71E7C9E-9100-47A2-BBD1-01C302D92EE3}"/>
          </ac:cxnSpMkLst>
        </pc:cxnChg>
        <pc:cxnChg chg="add del mod">
          <ac:chgData name="Domonkos Márk" userId="5b754e74-2ec2-4aaf-b9f5-cf8f0656bdfa" providerId="ADAL" clId="{F4C2286D-0DBE-4644-A538-34A6C903FB9C}" dt="2022-01-17T19:04:35.620" v="13982"/>
          <ac:cxnSpMkLst>
            <pc:docMk/>
            <pc:sldMk cId="287960740" sldId="430"/>
            <ac:cxnSpMk id="48" creationId="{0592272D-0ABF-4963-87B0-9921379809F3}"/>
          </ac:cxnSpMkLst>
        </pc:cxnChg>
        <pc:cxnChg chg="add del mod">
          <ac:chgData name="Domonkos Márk" userId="5b754e74-2ec2-4aaf-b9f5-cf8f0656bdfa" providerId="ADAL" clId="{F4C2286D-0DBE-4644-A538-34A6C903FB9C}" dt="2022-01-18T08:54:11.047" v="13986"/>
          <ac:cxnSpMkLst>
            <pc:docMk/>
            <pc:sldMk cId="287960740" sldId="430"/>
            <ac:cxnSpMk id="48" creationId="{6E0C3F35-C826-4D7F-A6FE-3DA166F093D6}"/>
          </ac:cxnSpMkLst>
        </pc:cxnChg>
        <pc:cxnChg chg="add del mod">
          <ac:chgData name="Domonkos Márk" userId="5b754e74-2ec2-4aaf-b9f5-cf8f0656bdfa" providerId="ADAL" clId="{F4C2286D-0DBE-4644-A538-34A6C903FB9C}" dt="2022-01-17T19:04:35.620" v="13982"/>
          <ac:cxnSpMkLst>
            <pc:docMk/>
            <pc:sldMk cId="287960740" sldId="430"/>
            <ac:cxnSpMk id="49" creationId="{02D95ADC-0C41-47FE-AAE4-4B3D1AAF5235}"/>
          </ac:cxnSpMkLst>
        </pc:cxnChg>
        <pc:cxnChg chg="add del mod">
          <ac:chgData name="Domonkos Márk" userId="5b754e74-2ec2-4aaf-b9f5-cf8f0656bdfa" providerId="ADAL" clId="{F4C2286D-0DBE-4644-A538-34A6C903FB9C}" dt="2022-01-18T08:54:11.047" v="13986"/>
          <ac:cxnSpMkLst>
            <pc:docMk/>
            <pc:sldMk cId="287960740" sldId="430"/>
            <ac:cxnSpMk id="49" creationId="{A34E59E1-4AD4-4C03-AED9-42E8A6CD6C5A}"/>
          </ac:cxnSpMkLst>
        </pc:cxnChg>
        <pc:cxnChg chg="add del mod">
          <ac:chgData name="Domonkos Márk" userId="5b754e74-2ec2-4aaf-b9f5-cf8f0656bdfa" providerId="ADAL" clId="{F4C2286D-0DBE-4644-A538-34A6C903FB9C}" dt="2022-01-18T08:54:11.047" v="13986"/>
          <ac:cxnSpMkLst>
            <pc:docMk/>
            <pc:sldMk cId="287960740" sldId="430"/>
            <ac:cxnSpMk id="50" creationId="{0343FA07-5325-4BDC-9749-2349B550D5DF}"/>
          </ac:cxnSpMkLst>
        </pc:cxnChg>
        <pc:cxnChg chg="add del mod">
          <ac:chgData name="Domonkos Márk" userId="5b754e74-2ec2-4aaf-b9f5-cf8f0656bdfa" providerId="ADAL" clId="{F4C2286D-0DBE-4644-A538-34A6C903FB9C}" dt="2022-01-17T19:04:35.620" v="13982"/>
          <ac:cxnSpMkLst>
            <pc:docMk/>
            <pc:sldMk cId="287960740" sldId="430"/>
            <ac:cxnSpMk id="50" creationId="{F6DC519F-EE0E-49EB-B86C-A84B9E24C52E}"/>
          </ac:cxnSpMkLst>
        </pc:cxnChg>
        <pc:cxnChg chg="add del mod">
          <ac:chgData name="Domonkos Márk" userId="5b754e74-2ec2-4aaf-b9f5-cf8f0656bdfa" providerId="ADAL" clId="{F4C2286D-0DBE-4644-A538-34A6C903FB9C}" dt="2022-01-17T19:04:35.620" v="13982"/>
          <ac:cxnSpMkLst>
            <pc:docMk/>
            <pc:sldMk cId="287960740" sldId="430"/>
            <ac:cxnSpMk id="51" creationId="{06CA9FA0-891F-4FB3-BF81-5BD73A51AD61}"/>
          </ac:cxnSpMkLst>
        </pc:cxnChg>
        <pc:cxnChg chg="add del mod">
          <ac:chgData name="Domonkos Márk" userId="5b754e74-2ec2-4aaf-b9f5-cf8f0656bdfa" providerId="ADAL" clId="{F4C2286D-0DBE-4644-A538-34A6C903FB9C}" dt="2022-01-17T19:04:35.620" v="13982"/>
          <ac:cxnSpMkLst>
            <pc:docMk/>
            <pc:sldMk cId="287960740" sldId="430"/>
            <ac:cxnSpMk id="52" creationId="{3A54126B-E19F-47AF-B334-2FDDB1BDA00D}"/>
          </ac:cxnSpMkLst>
        </pc:cxnChg>
        <pc:cxnChg chg="add del mod">
          <ac:chgData name="Domonkos Márk" userId="5b754e74-2ec2-4aaf-b9f5-cf8f0656bdfa" providerId="ADAL" clId="{F4C2286D-0DBE-4644-A538-34A6C903FB9C}" dt="2022-01-17T19:04:35.620" v="13982"/>
          <ac:cxnSpMkLst>
            <pc:docMk/>
            <pc:sldMk cId="287960740" sldId="430"/>
            <ac:cxnSpMk id="53" creationId="{690A255D-F918-413B-9184-73FE3CF8DCE3}"/>
          </ac:cxnSpMkLst>
        </pc:cxnChg>
        <pc:cxnChg chg="add del mod">
          <ac:chgData name="Domonkos Márk" userId="5b754e74-2ec2-4aaf-b9f5-cf8f0656bdfa" providerId="ADAL" clId="{F4C2286D-0DBE-4644-A538-34A6C903FB9C}" dt="2022-01-17T19:04:35.620" v="13982"/>
          <ac:cxnSpMkLst>
            <pc:docMk/>
            <pc:sldMk cId="287960740" sldId="430"/>
            <ac:cxnSpMk id="54" creationId="{AAA3952C-2C13-4D09-ACCB-40D7896DF149}"/>
          </ac:cxnSpMkLst>
        </pc:cxnChg>
        <pc:cxnChg chg="add del mod">
          <ac:chgData name="Domonkos Márk" userId="5b754e74-2ec2-4aaf-b9f5-cf8f0656bdfa" providerId="ADAL" clId="{F4C2286D-0DBE-4644-A538-34A6C903FB9C}" dt="2022-01-17T19:04:35.620" v="13982"/>
          <ac:cxnSpMkLst>
            <pc:docMk/>
            <pc:sldMk cId="287960740" sldId="430"/>
            <ac:cxnSpMk id="55" creationId="{95CC932A-8131-45EC-BD83-CD34F54BEE81}"/>
          </ac:cxnSpMkLst>
        </pc:cxnChg>
        <pc:cxnChg chg="add del mod">
          <ac:chgData name="Domonkos Márk" userId="5b754e74-2ec2-4aaf-b9f5-cf8f0656bdfa" providerId="ADAL" clId="{F4C2286D-0DBE-4644-A538-34A6C903FB9C}" dt="2022-01-17T19:04:35.620" v="13982"/>
          <ac:cxnSpMkLst>
            <pc:docMk/>
            <pc:sldMk cId="287960740" sldId="430"/>
            <ac:cxnSpMk id="56" creationId="{A95E00D3-440E-41E1-8FD3-147800B0789C}"/>
          </ac:cxnSpMkLst>
        </pc:cxnChg>
        <pc:cxnChg chg="add del mod">
          <ac:chgData name="Domonkos Márk" userId="5b754e74-2ec2-4aaf-b9f5-cf8f0656bdfa" providerId="ADAL" clId="{F4C2286D-0DBE-4644-A538-34A6C903FB9C}" dt="2022-01-18T08:54:11.047" v="13986"/>
          <ac:cxnSpMkLst>
            <pc:docMk/>
            <pc:sldMk cId="287960740" sldId="430"/>
            <ac:cxnSpMk id="68" creationId="{B9E0EBDD-0751-4E81-A4F9-1EE9F2303938}"/>
          </ac:cxnSpMkLst>
        </pc:cxnChg>
        <pc:cxnChg chg="add del mod">
          <ac:chgData name="Domonkos Márk" userId="5b754e74-2ec2-4aaf-b9f5-cf8f0656bdfa" providerId="ADAL" clId="{F4C2286D-0DBE-4644-A538-34A6C903FB9C}" dt="2022-01-18T08:54:11.047" v="13986"/>
          <ac:cxnSpMkLst>
            <pc:docMk/>
            <pc:sldMk cId="287960740" sldId="430"/>
            <ac:cxnSpMk id="69" creationId="{5B32004B-A325-45A8-AF80-4C5AAA1313D3}"/>
          </ac:cxnSpMkLst>
        </pc:cxnChg>
        <pc:cxnChg chg="add del mod">
          <ac:chgData name="Domonkos Márk" userId="5b754e74-2ec2-4aaf-b9f5-cf8f0656bdfa" providerId="ADAL" clId="{F4C2286D-0DBE-4644-A538-34A6C903FB9C}" dt="2022-01-18T08:54:11.047" v="13986"/>
          <ac:cxnSpMkLst>
            <pc:docMk/>
            <pc:sldMk cId="287960740" sldId="430"/>
            <ac:cxnSpMk id="70" creationId="{4B97F6A5-9AC1-4763-9B37-87BB40958AC6}"/>
          </ac:cxnSpMkLst>
        </pc:cxnChg>
        <pc:cxnChg chg="add del mod">
          <ac:chgData name="Domonkos Márk" userId="5b754e74-2ec2-4aaf-b9f5-cf8f0656bdfa" providerId="ADAL" clId="{F4C2286D-0DBE-4644-A538-34A6C903FB9C}" dt="2022-01-18T08:54:11.047" v="13986"/>
          <ac:cxnSpMkLst>
            <pc:docMk/>
            <pc:sldMk cId="287960740" sldId="430"/>
            <ac:cxnSpMk id="71" creationId="{9B254002-9831-4A12-B811-8D685C801C2F}"/>
          </ac:cxnSpMkLst>
        </pc:cxnChg>
        <pc:cxnChg chg="add del mod">
          <ac:chgData name="Domonkos Márk" userId="5b754e74-2ec2-4aaf-b9f5-cf8f0656bdfa" providerId="ADAL" clId="{F4C2286D-0DBE-4644-A538-34A6C903FB9C}" dt="2022-01-18T08:54:11.047" v="13986"/>
          <ac:cxnSpMkLst>
            <pc:docMk/>
            <pc:sldMk cId="287960740" sldId="430"/>
            <ac:cxnSpMk id="72" creationId="{C6B97494-FBDE-4105-83F2-63015E0905E0}"/>
          </ac:cxnSpMkLst>
        </pc:cxnChg>
        <pc:cxnChg chg="add del mod">
          <ac:chgData name="Domonkos Márk" userId="5b754e74-2ec2-4aaf-b9f5-cf8f0656bdfa" providerId="ADAL" clId="{F4C2286D-0DBE-4644-A538-34A6C903FB9C}" dt="2022-01-17T19:04:35.620" v="13982"/>
          <ac:cxnSpMkLst>
            <pc:docMk/>
            <pc:sldMk cId="287960740" sldId="430"/>
            <ac:cxnSpMk id="75" creationId="{D6135865-CB10-46AD-91A8-DB09C047840F}"/>
          </ac:cxnSpMkLst>
        </pc:cxnChg>
        <pc:cxnChg chg="add del mod">
          <ac:chgData name="Domonkos Márk" userId="5b754e74-2ec2-4aaf-b9f5-cf8f0656bdfa" providerId="ADAL" clId="{F4C2286D-0DBE-4644-A538-34A6C903FB9C}" dt="2022-01-17T19:04:35.620" v="13982"/>
          <ac:cxnSpMkLst>
            <pc:docMk/>
            <pc:sldMk cId="287960740" sldId="430"/>
            <ac:cxnSpMk id="76" creationId="{49A1F1BF-4F97-4C7D-8E82-A09A0DC72380}"/>
          </ac:cxnSpMkLst>
        </pc:cxnChg>
        <pc:cxnChg chg="add del mod">
          <ac:chgData name="Domonkos Márk" userId="5b754e74-2ec2-4aaf-b9f5-cf8f0656bdfa" providerId="ADAL" clId="{F4C2286D-0DBE-4644-A538-34A6C903FB9C}" dt="2022-01-17T19:04:35.620" v="13982"/>
          <ac:cxnSpMkLst>
            <pc:docMk/>
            <pc:sldMk cId="287960740" sldId="430"/>
            <ac:cxnSpMk id="77" creationId="{C72A7E47-5BE6-4B0E-957E-A5DEB6C9B822}"/>
          </ac:cxnSpMkLst>
        </pc:cxnChg>
        <pc:cxnChg chg="add del mod">
          <ac:chgData name="Domonkos Márk" userId="5b754e74-2ec2-4aaf-b9f5-cf8f0656bdfa" providerId="ADAL" clId="{F4C2286D-0DBE-4644-A538-34A6C903FB9C}" dt="2022-01-18T08:54:11.047" v="13986"/>
          <ac:cxnSpMkLst>
            <pc:docMk/>
            <pc:sldMk cId="287960740" sldId="430"/>
            <ac:cxnSpMk id="77" creationId="{E8474C97-8115-480B-A002-C36062DAA1A3}"/>
          </ac:cxnSpMkLst>
        </pc:cxnChg>
        <pc:cxnChg chg="add del mod">
          <ac:chgData name="Domonkos Márk" userId="5b754e74-2ec2-4aaf-b9f5-cf8f0656bdfa" providerId="ADAL" clId="{F4C2286D-0DBE-4644-A538-34A6C903FB9C}" dt="2022-01-17T19:04:35.620" v="13982"/>
          <ac:cxnSpMkLst>
            <pc:docMk/>
            <pc:sldMk cId="287960740" sldId="430"/>
            <ac:cxnSpMk id="78" creationId="{0EADF2E2-C216-47B3-94FB-89113AD8151E}"/>
          </ac:cxnSpMkLst>
        </pc:cxnChg>
        <pc:cxnChg chg="add del mod">
          <ac:chgData name="Domonkos Márk" userId="5b754e74-2ec2-4aaf-b9f5-cf8f0656bdfa" providerId="ADAL" clId="{F4C2286D-0DBE-4644-A538-34A6C903FB9C}" dt="2022-01-18T08:54:11.047" v="13986"/>
          <ac:cxnSpMkLst>
            <pc:docMk/>
            <pc:sldMk cId="287960740" sldId="430"/>
            <ac:cxnSpMk id="78" creationId="{6DD57D20-BCEF-429C-814E-C6454E050AD3}"/>
          </ac:cxnSpMkLst>
        </pc:cxnChg>
        <pc:cxnChg chg="add del mod">
          <ac:chgData name="Domonkos Márk" userId="5b754e74-2ec2-4aaf-b9f5-cf8f0656bdfa" providerId="ADAL" clId="{F4C2286D-0DBE-4644-A538-34A6C903FB9C}" dt="2022-01-17T19:04:35.620" v="13982"/>
          <ac:cxnSpMkLst>
            <pc:docMk/>
            <pc:sldMk cId="287960740" sldId="430"/>
            <ac:cxnSpMk id="79" creationId="{4F187944-EB32-4A12-9BB0-32373E6A5F83}"/>
          </ac:cxnSpMkLst>
        </pc:cxnChg>
        <pc:cxnChg chg="add del mod">
          <ac:chgData name="Domonkos Márk" userId="5b754e74-2ec2-4aaf-b9f5-cf8f0656bdfa" providerId="ADAL" clId="{F4C2286D-0DBE-4644-A538-34A6C903FB9C}" dt="2022-01-18T08:54:11.047" v="13986"/>
          <ac:cxnSpMkLst>
            <pc:docMk/>
            <pc:sldMk cId="287960740" sldId="430"/>
            <ac:cxnSpMk id="79" creationId="{FF293012-9511-4224-BFE4-ADB0700F0FFA}"/>
          </ac:cxnSpMkLst>
        </pc:cxnChg>
        <pc:cxnChg chg="add del mod">
          <ac:chgData name="Domonkos Márk" userId="5b754e74-2ec2-4aaf-b9f5-cf8f0656bdfa" providerId="ADAL" clId="{F4C2286D-0DBE-4644-A538-34A6C903FB9C}" dt="2022-01-17T19:04:35.620" v="13982"/>
          <ac:cxnSpMkLst>
            <pc:docMk/>
            <pc:sldMk cId="287960740" sldId="430"/>
            <ac:cxnSpMk id="84" creationId="{026D4477-F0A3-4ABD-8E3C-7A7414A243AC}"/>
          </ac:cxnSpMkLst>
        </pc:cxnChg>
        <pc:cxnChg chg="add del mod">
          <ac:chgData name="Domonkos Márk" userId="5b754e74-2ec2-4aaf-b9f5-cf8f0656bdfa" providerId="ADAL" clId="{F4C2286D-0DBE-4644-A538-34A6C903FB9C}" dt="2022-01-17T19:04:35.620" v="13982"/>
          <ac:cxnSpMkLst>
            <pc:docMk/>
            <pc:sldMk cId="287960740" sldId="430"/>
            <ac:cxnSpMk id="85" creationId="{C4BDDD7B-CB53-4CD8-A752-7079DCC84F94}"/>
          </ac:cxnSpMkLst>
        </pc:cxnChg>
        <pc:cxnChg chg="add del mod">
          <ac:chgData name="Domonkos Márk" userId="5b754e74-2ec2-4aaf-b9f5-cf8f0656bdfa" providerId="ADAL" clId="{F4C2286D-0DBE-4644-A538-34A6C903FB9C}" dt="2022-01-17T19:04:35.620" v="13982"/>
          <ac:cxnSpMkLst>
            <pc:docMk/>
            <pc:sldMk cId="287960740" sldId="430"/>
            <ac:cxnSpMk id="86" creationId="{96A3F963-D391-44D2-85D5-C9C523745017}"/>
          </ac:cxnSpMkLst>
        </pc:cxnChg>
        <pc:cxnChg chg="add del mod">
          <ac:chgData name="Domonkos Márk" userId="5b754e74-2ec2-4aaf-b9f5-cf8f0656bdfa" providerId="ADAL" clId="{F4C2286D-0DBE-4644-A538-34A6C903FB9C}" dt="2022-01-18T08:54:11.047" v="13986"/>
          <ac:cxnSpMkLst>
            <pc:docMk/>
            <pc:sldMk cId="287960740" sldId="430"/>
            <ac:cxnSpMk id="88" creationId="{0D7545F8-EB28-40DB-9790-4BBA2431374F}"/>
          </ac:cxnSpMkLst>
        </pc:cxnChg>
        <pc:cxnChg chg="add del mod">
          <ac:chgData name="Domonkos Márk" userId="5b754e74-2ec2-4aaf-b9f5-cf8f0656bdfa" providerId="ADAL" clId="{F4C2286D-0DBE-4644-A538-34A6C903FB9C}" dt="2022-01-18T08:54:11.047" v="13986"/>
          <ac:cxnSpMkLst>
            <pc:docMk/>
            <pc:sldMk cId="287960740" sldId="430"/>
            <ac:cxnSpMk id="89" creationId="{0D0CF52A-46A3-47FD-999A-F375F1C86B80}"/>
          </ac:cxnSpMkLst>
        </pc:cxnChg>
        <pc:cxnChg chg="add del mod">
          <ac:chgData name="Domonkos Márk" userId="5b754e74-2ec2-4aaf-b9f5-cf8f0656bdfa" providerId="ADAL" clId="{F4C2286D-0DBE-4644-A538-34A6C903FB9C}" dt="2022-01-18T08:54:11.047" v="13986"/>
          <ac:cxnSpMkLst>
            <pc:docMk/>
            <pc:sldMk cId="287960740" sldId="430"/>
            <ac:cxnSpMk id="92" creationId="{96FCE2EF-7854-423B-9267-DAB53BDD58B8}"/>
          </ac:cxnSpMkLst>
        </pc:cxnChg>
        <pc:cxnChg chg="add del mod">
          <ac:chgData name="Domonkos Márk" userId="5b754e74-2ec2-4aaf-b9f5-cf8f0656bdfa" providerId="ADAL" clId="{F4C2286D-0DBE-4644-A538-34A6C903FB9C}" dt="2022-01-17T19:04:35.620" v="13982"/>
          <ac:cxnSpMkLst>
            <pc:docMk/>
            <pc:sldMk cId="287960740" sldId="430"/>
            <ac:cxnSpMk id="95" creationId="{E09D1619-9B67-46ED-B903-909D1760DDB6}"/>
          </ac:cxnSpMkLst>
        </pc:cxnChg>
        <pc:cxnChg chg="add del mod">
          <ac:chgData name="Domonkos Márk" userId="5b754e74-2ec2-4aaf-b9f5-cf8f0656bdfa" providerId="ADAL" clId="{F4C2286D-0DBE-4644-A538-34A6C903FB9C}" dt="2022-01-17T19:04:35.620" v="13982"/>
          <ac:cxnSpMkLst>
            <pc:docMk/>
            <pc:sldMk cId="287960740" sldId="430"/>
            <ac:cxnSpMk id="96" creationId="{EAE18FDF-0070-454E-AED4-0296BBE8F06A}"/>
          </ac:cxnSpMkLst>
        </pc:cxnChg>
        <pc:cxnChg chg="add del mod">
          <ac:chgData name="Domonkos Márk" userId="5b754e74-2ec2-4aaf-b9f5-cf8f0656bdfa" providerId="ADAL" clId="{F4C2286D-0DBE-4644-A538-34A6C903FB9C}" dt="2022-01-17T19:04:35.620" v="13982"/>
          <ac:cxnSpMkLst>
            <pc:docMk/>
            <pc:sldMk cId="287960740" sldId="430"/>
            <ac:cxnSpMk id="99" creationId="{37C62D8F-D997-45D1-B1F0-767DCB8B64C3}"/>
          </ac:cxnSpMkLst>
        </pc:cxnChg>
        <pc:cxnChg chg="add del mod">
          <ac:chgData name="Domonkos Márk" userId="5b754e74-2ec2-4aaf-b9f5-cf8f0656bdfa" providerId="ADAL" clId="{F4C2286D-0DBE-4644-A538-34A6C903FB9C}" dt="2022-01-17T19:04:58.223" v="13984"/>
          <ac:cxnSpMkLst>
            <pc:docMk/>
            <pc:sldMk cId="287960740" sldId="430"/>
            <ac:cxnSpMk id="113" creationId="{EDAFF9E0-D2E6-48DB-B919-667B87EEE6B2}"/>
          </ac:cxnSpMkLst>
        </pc:cxnChg>
        <pc:cxnChg chg="add del mod">
          <ac:chgData name="Domonkos Márk" userId="5b754e74-2ec2-4aaf-b9f5-cf8f0656bdfa" providerId="ADAL" clId="{F4C2286D-0DBE-4644-A538-34A6C903FB9C}" dt="2022-01-17T19:04:58.223" v="13984"/>
          <ac:cxnSpMkLst>
            <pc:docMk/>
            <pc:sldMk cId="287960740" sldId="430"/>
            <ac:cxnSpMk id="114" creationId="{463EC77E-F7F1-4621-A83A-3EF637338066}"/>
          </ac:cxnSpMkLst>
        </pc:cxnChg>
        <pc:cxnChg chg="add del mod">
          <ac:chgData name="Domonkos Márk" userId="5b754e74-2ec2-4aaf-b9f5-cf8f0656bdfa" providerId="ADAL" clId="{F4C2286D-0DBE-4644-A538-34A6C903FB9C}" dt="2022-01-17T19:04:58.223" v="13984"/>
          <ac:cxnSpMkLst>
            <pc:docMk/>
            <pc:sldMk cId="287960740" sldId="430"/>
            <ac:cxnSpMk id="115" creationId="{5E515A24-5726-4B0A-B2A8-CF7F54A987D1}"/>
          </ac:cxnSpMkLst>
        </pc:cxnChg>
        <pc:cxnChg chg="add del mod">
          <ac:chgData name="Domonkos Márk" userId="5b754e74-2ec2-4aaf-b9f5-cf8f0656bdfa" providerId="ADAL" clId="{F4C2286D-0DBE-4644-A538-34A6C903FB9C}" dt="2022-01-17T19:04:58.223" v="13984"/>
          <ac:cxnSpMkLst>
            <pc:docMk/>
            <pc:sldMk cId="287960740" sldId="430"/>
            <ac:cxnSpMk id="116" creationId="{8766F610-69BD-4306-B008-A218A6BAEE47}"/>
          </ac:cxnSpMkLst>
        </pc:cxnChg>
        <pc:cxnChg chg="add del mod">
          <ac:chgData name="Domonkos Márk" userId="5b754e74-2ec2-4aaf-b9f5-cf8f0656bdfa" providerId="ADAL" clId="{F4C2286D-0DBE-4644-A538-34A6C903FB9C}" dt="2022-01-17T19:04:58.223" v="13984"/>
          <ac:cxnSpMkLst>
            <pc:docMk/>
            <pc:sldMk cId="287960740" sldId="430"/>
            <ac:cxnSpMk id="117" creationId="{B2C2B0F4-1861-44EA-A9ED-AA7B4CC7A9F5}"/>
          </ac:cxnSpMkLst>
        </pc:cxnChg>
        <pc:cxnChg chg="add del mod">
          <ac:chgData name="Domonkos Márk" userId="5b754e74-2ec2-4aaf-b9f5-cf8f0656bdfa" providerId="ADAL" clId="{F4C2286D-0DBE-4644-A538-34A6C903FB9C}" dt="2022-01-17T19:04:58.223" v="13984"/>
          <ac:cxnSpMkLst>
            <pc:docMk/>
            <pc:sldMk cId="287960740" sldId="430"/>
            <ac:cxnSpMk id="118" creationId="{780A7389-4631-4B78-8F13-8F6C877DE051}"/>
          </ac:cxnSpMkLst>
        </pc:cxnChg>
        <pc:cxnChg chg="add del mod">
          <ac:chgData name="Domonkos Márk" userId="5b754e74-2ec2-4aaf-b9f5-cf8f0656bdfa" providerId="ADAL" clId="{F4C2286D-0DBE-4644-A538-34A6C903FB9C}" dt="2022-01-17T19:04:58.223" v="13984"/>
          <ac:cxnSpMkLst>
            <pc:docMk/>
            <pc:sldMk cId="287960740" sldId="430"/>
            <ac:cxnSpMk id="119" creationId="{836B9F1E-6F7D-4C78-AE3E-29255E781913}"/>
          </ac:cxnSpMkLst>
        </pc:cxnChg>
        <pc:cxnChg chg="add del mod">
          <ac:chgData name="Domonkos Márk" userId="5b754e74-2ec2-4aaf-b9f5-cf8f0656bdfa" providerId="ADAL" clId="{F4C2286D-0DBE-4644-A538-34A6C903FB9C}" dt="2022-01-17T19:04:58.223" v="13984"/>
          <ac:cxnSpMkLst>
            <pc:docMk/>
            <pc:sldMk cId="287960740" sldId="430"/>
            <ac:cxnSpMk id="120" creationId="{1ACE5D2F-60F4-45BF-83F7-AA436BD560B4}"/>
          </ac:cxnSpMkLst>
        </pc:cxnChg>
        <pc:cxnChg chg="add del mod">
          <ac:chgData name="Domonkos Márk" userId="5b754e74-2ec2-4aaf-b9f5-cf8f0656bdfa" providerId="ADAL" clId="{F4C2286D-0DBE-4644-A538-34A6C903FB9C}" dt="2022-01-17T19:04:58.223" v="13984"/>
          <ac:cxnSpMkLst>
            <pc:docMk/>
            <pc:sldMk cId="287960740" sldId="430"/>
            <ac:cxnSpMk id="121" creationId="{A9FB48E6-AA63-4FC9-AE4E-05D80D1744AB}"/>
          </ac:cxnSpMkLst>
        </pc:cxnChg>
        <pc:cxnChg chg="add del mod">
          <ac:chgData name="Domonkos Márk" userId="5b754e74-2ec2-4aaf-b9f5-cf8f0656bdfa" providerId="ADAL" clId="{F4C2286D-0DBE-4644-A538-34A6C903FB9C}" dt="2022-01-17T19:04:58.223" v="13984"/>
          <ac:cxnSpMkLst>
            <pc:docMk/>
            <pc:sldMk cId="287960740" sldId="430"/>
            <ac:cxnSpMk id="122" creationId="{36FE438F-A113-427B-9C4D-4ABE3F28A785}"/>
          </ac:cxnSpMkLst>
        </pc:cxnChg>
        <pc:cxnChg chg="add del mod">
          <ac:chgData name="Domonkos Márk" userId="5b754e74-2ec2-4aaf-b9f5-cf8f0656bdfa" providerId="ADAL" clId="{F4C2286D-0DBE-4644-A538-34A6C903FB9C}" dt="2022-01-17T19:04:58.223" v="13984"/>
          <ac:cxnSpMkLst>
            <pc:docMk/>
            <pc:sldMk cId="287960740" sldId="430"/>
            <ac:cxnSpMk id="123" creationId="{7AF2D041-B518-47DF-A076-783E46B2499A}"/>
          </ac:cxnSpMkLst>
        </pc:cxnChg>
        <pc:cxnChg chg="add del mod">
          <ac:chgData name="Domonkos Márk" userId="5b754e74-2ec2-4aaf-b9f5-cf8f0656bdfa" providerId="ADAL" clId="{F4C2286D-0DBE-4644-A538-34A6C903FB9C}" dt="2022-01-17T19:04:58.223" v="13984"/>
          <ac:cxnSpMkLst>
            <pc:docMk/>
            <pc:sldMk cId="287960740" sldId="430"/>
            <ac:cxnSpMk id="124" creationId="{B2880C20-6E8C-4B93-A47D-16DEB0025E08}"/>
          </ac:cxnSpMkLst>
        </pc:cxnChg>
        <pc:cxnChg chg="add del mod">
          <ac:chgData name="Domonkos Márk" userId="5b754e74-2ec2-4aaf-b9f5-cf8f0656bdfa" providerId="ADAL" clId="{F4C2286D-0DBE-4644-A538-34A6C903FB9C}" dt="2022-01-17T19:04:58.223" v="13984"/>
          <ac:cxnSpMkLst>
            <pc:docMk/>
            <pc:sldMk cId="287960740" sldId="430"/>
            <ac:cxnSpMk id="125" creationId="{CC092032-1BA4-49A2-9E7C-8EE7CC9538BA}"/>
          </ac:cxnSpMkLst>
        </pc:cxnChg>
        <pc:cxnChg chg="add del mod">
          <ac:chgData name="Domonkos Márk" userId="5b754e74-2ec2-4aaf-b9f5-cf8f0656bdfa" providerId="ADAL" clId="{F4C2286D-0DBE-4644-A538-34A6C903FB9C}" dt="2022-01-17T19:04:58.223" v="13984"/>
          <ac:cxnSpMkLst>
            <pc:docMk/>
            <pc:sldMk cId="287960740" sldId="430"/>
            <ac:cxnSpMk id="126" creationId="{14D6877C-B57F-4B09-A74D-DFA7D89AFF2F}"/>
          </ac:cxnSpMkLst>
        </pc:cxnChg>
        <pc:cxnChg chg="add del mod">
          <ac:chgData name="Domonkos Márk" userId="5b754e74-2ec2-4aaf-b9f5-cf8f0656bdfa" providerId="ADAL" clId="{F4C2286D-0DBE-4644-A538-34A6C903FB9C}" dt="2022-01-17T19:04:58.223" v="13984"/>
          <ac:cxnSpMkLst>
            <pc:docMk/>
            <pc:sldMk cId="287960740" sldId="430"/>
            <ac:cxnSpMk id="127" creationId="{3C695EC2-C3AA-4C56-B767-DD5FC7AFC72F}"/>
          </ac:cxnSpMkLst>
        </pc:cxnChg>
        <pc:cxnChg chg="add del mod">
          <ac:chgData name="Domonkos Márk" userId="5b754e74-2ec2-4aaf-b9f5-cf8f0656bdfa" providerId="ADAL" clId="{F4C2286D-0DBE-4644-A538-34A6C903FB9C}" dt="2022-01-17T19:04:58.223" v="13984"/>
          <ac:cxnSpMkLst>
            <pc:docMk/>
            <pc:sldMk cId="287960740" sldId="430"/>
            <ac:cxnSpMk id="128" creationId="{0F067ED8-C716-4154-B1BD-63550742223F}"/>
          </ac:cxnSpMkLst>
        </pc:cxnChg>
        <pc:cxnChg chg="add del mod">
          <ac:chgData name="Domonkos Márk" userId="5b754e74-2ec2-4aaf-b9f5-cf8f0656bdfa" providerId="ADAL" clId="{F4C2286D-0DBE-4644-A538-34A6C903FB9C}" dt="2022-01-17T19:04:58.223" v="13984"/>
          <ac:cxnSpMkLst>
            <pc:docMk/>
            <pc:sldMk cId="287960740" sldId="430"/>
            <ac:cxnSpMk id="129" creationId="{BF1F7D0B-F27A-447D-A368-8E314E430402}"/>
          </ac:cxnSpMkLst>
        </pc:cxnChg>
        <pc:cxnChg chg="add del mod">
          <ac:chgData name="Domonkos Márk" userId="5b754e74-2ec2-4aaf-b9f5-cf8f0656bdfa" providerId="ADAL" clId="{F4C2286D-0DBE-4644-A538-34A6C903FB9C}" dt="2022-01-17T19:04:58.223" v="13984"/>
          <ac:cxnSpMkLst>
            <pc:docMk/>
            <pc:sldMk cId="287960740" sldId="430"/>
            <ac:cxnSpMk id="130" creationId="{3D8E69F6-AD21-45C3-AE73-F8D82FFB838E}"/>
          </ac:cxnSpMkLst>
        </pc:cxnChg>
        <pc:cxnChg chg="add del mod">
          <ac:chgData name="Domonkos Márk" userId="5b754e74-2ec2-4aaf-b9f5-cf8f0656bdfa" providerId="ADAL" clId="{F4C2286D-0DBE-4644-A538-34A6C903FB9C}" dt="2022-01-17T19:04:58.223" v="13984"/>
          <ac:cxnSpMkLst>
            <pc:docMk/>
            <pc:sldMk cId="287960740" sldId="430"/>
            <ac:cxnSpMk id="131" creationId="{2076840E-E013-44E0-A814-2F141A89860A}"/>
          </ac:cxnSpMkLst>
        </pc:cxnChg>
        <pc:cxnChg chg="add del mod">
          <ac:chgData name="Domonkos Márk" userId="5b754e74-2ec2-4aaf-b9f5-cf8f0656bdfa" providerId="ADAL" clId="{F4C2286D-0DBE-4644-A538-34A6C903FB9C}" dt="2022-01-17T19:04:58.223" v="13984"/>
          <ac:cxnSpMkLst>
            <pc:docMk/>
            <pc:sldMk cId="287960740" sldId="430"/>
            <ac:cxnSpMk id="132" creationId="{0F9462CB-20A8-4ACD-B25E-8923FC6CC49A}"/>
          </ac:cxnSpMkLst>
        </pc:cxnChg>
        <pc:cxnChg chg="add del mod">
          <ac:chgData name="Domonkos Márk" userId="5b754e74-2ec2-4aaf-b9f5-cf8f0656bdfa" providerId="ADAL" clId="{F4C2286D-0DBE-4644-A538-34A6C903FB9C}" dt="2022-01-17T19:04:58.223" v="13984"/>
          <ac:cxnSpMkLst>
            <pc:docMk/>
            <pc:sldMk cId="287960740" sldId="430"/>
            <ac:cxnSpMk id="141" creationId="{FD8BA72E-45DC-4FB1-878F-A1EBF51C100E}"/>
          </ac:cxnSpMkLst>
        </pc:cxnChg>
        <pc:cxnChg chg="add del mod">
          <ac:chgData name="Domonkos Márk" userId="5b754e74-2ec2-4aaf-b9f5-cf8f0656bdfa" providerId="ADAL" clId="{F4C2286D-0DBE-4644-A538-34A6C903FB9C}" dt="2022-01-17T19:04:58.223" v="13984"/>
          <ac:cxnSpMkLst>
            <pc:docMk/>
            <pc:sldMk cId="287960740" sldId="430"/>
            <ac:cxnSpMk id="142" creationId="{F4B43432-CBB1-483A-98BF-5D6838052285}"/>
          </ac:cxnSpMkLst>
        </pc:cxnChg>
        <pc:cxnChg chg="add del mod">
          <ac:chgData name="Domonkos Márk" userId="5b754e74-2ec2-4aaf-b9f5-cf8f0656bdfa" providerId="ADAL" clId="{F4C2286D-0DBE-4644-A538-34A6C903FB9C}" dt="2022-01-17T19:04:58.223" v="13984"/>
          <ac:cxnSpMkLst>
            <pc:docMk/>
            <pc:sldMk cId="287960740" sldId="430"/>
            <ac:cxnSpMk id="143" creationId="{B0B746E1-7D57-41D2-926A-655137F9819E}"/>
          </ac:cxnSpMkLst>
        </pc:cxnChg>
        <pc:cxnChg chg="add del mod">
          <ac:chgData name="Domonkos Márk" userId="5b754e74-2ec2-4aaf-b9f5-cf8f0656bdfa" providerId="ADAL" clId="{F4C2286D-0DBE-4644-A538-34A6C903FB9C}" dt="2022-01-17T19:04:58.223" v="13984"/>
          <ac:cxnSpMkLst>
            <pc:docMk/>
            <pc:sldMk cId="287960740" sldId="430"/>
            <ac:cxnSpMk id="144" creationId="{0F3270BD-0B03-4B9D-B58A-898F0177A3AC}"/>
          </ac:cxnSpMkLst>
        </pc:cxnChg>
        <pc:cxnChg chg="add del mod">
          <ac:chgData name="Domonkos Márk" userId="5b754e74-2ec2-4aaf-b9f5-cf8f0656bdfa" providerId="ADAL" clId="{F4C2286D-0DBE-4644-A538-34A6C903FB9C}" dt="2022-01-17T19:04:58.223" v="13984"/>
          <ac:cxnSpMkLst>
            <pc:docMk/>
            <pc:sldMk cId="287960740" sldId="430"/>
            <ac:cxnSpMk id="145" creationId="{0732A14E-C5F0-45A8-8C16-6B92E131C740}"/>
          </ac:cxnSpMkLst>
        </pc:cxnChg>
        <pc:cxnChg chg="add del mod">
          <ac:chgData name="Domonkos Márk" userId="5b754e74-2ec2-4aaf-b9f5-cf8f0656bdfa" providerId="ADAL" clId="{F4C2286D-0DBE-4644-A538-34A6C903FB9C}" dt="2022-01-17T19:04:58.223" v="13984"/>
          <ac:cxnSpMkLst>
            <pc:docMk/>
            <pc:sldMk cId="287960740" sldId="430"/>
            <ac:cxnSpMk id="146" creationId="{3332CDB0-901A-4295-9C61-5DB11AF808B4}"/>
          </ac:cxnSpMkLst>
        </pc:cxnChg>
        <pc:cxnChg chg="add del mod">
          <ac:chgData name="Domonkos Márk" userId="5b754e74-2ec2-4aaf-b9f5-cf8f0656bdfa" providerId="ADAL" clId="{F4C2286D-0DBE-4644-A538-34A6C903FB9C}" dt="2022-01-17T19:04:58.223" v="13984"/>
          <ac:cxnSpMkLst>
            <pc:docMk/>
            <pc:sldMk cId="287960740" sldId="430"/>
            <ac:cxnSpMk id="147" creationId="{ADCA4861-E470-40CC-B583-A62C6FB71E36}"/>
          </ac:cxnSpMkLst>
        </pc:cxnChg>
        <pc:cxnChg chg="add del mod">
          <ac:chgData name="Domonkos Márk" userId="5b754e74-2ec2-4aaf-b9f5-cf8f0656bdfa" providerId="ADAL" clId="{F4C2286D-0DBE-4644-A538-34A6C903FB9C}" dt="2022-01-17T19:04:58.223" v="13984"/>
          <ac:cxnSpMkLst>
            <pc:docMk/>
            <pc:sldMk cId="287960740" sldId="430"/>
            <ac:cxnSpMk id="148" creationId="{BBC8176C-8FC4-4248-B0D4-CC71B230E1B3}"/>
          </ac:cxnSpMkLst>
        </pc:cxnChg>
        <pc:cxnChg chg="add del mod">
          <ac:chgData name="Domonkos Márk" userId="5b754e74-2ec2-4aaf-b9f5-cf8f0656bdfa" providerId="ADAL" clId="{F4C2286D-0DBE-4644-A538-34A6C903FB9C}" dt="2022-01-17T19:04:58.223" v="13984"/>
          <ac:cxnSpMkLst>
            <pc:docMk/>
            <pc:sldMk cId="287960740" sldId="430"/>
            <ac:cxnSpMk id="149" creationId="{28AE5381-EDC3-4D9A-A518-818A105C55AB}"/>
          </ac:cxnSpMkLst>
        </pc:cxnChg>
        <pc:cxnChg chg="add del mod">
          <ac:chgData name="Domonkos Márk" userId="5b754e74-2ec2-4aaf-b9f5-cf8f0656bdfa" providerId="ADAL" clId="{F4C2286D-0DBE-4644-A538-34A6C903FB9C}" dt="2022-01-17T19:04:58.223" v="13984"/>
          <ac:cxnSpMkLst>
            <pc:docMk/>
            <pc:sldMk cId="287960740" sldId="430"/>
            <ac:cxnSpMk id="150" creationId="{A9C41E08-AA71-439E-B0A3-C7B22703AC27}"/>
          </ac:cxnSpMkLst>
        </pc:cxnChg>
        <pc:cxnChg chg="add del mod">
          <ac:chgData name="Domonkos Márk" userId="5b754e74-2ec2-4aaf-b9f5-cf8f0656bdfa" providerId="ADAL" clId="{F4C2286D-0DBE-4644-A538-34A6C903FB9C}" dt="2022-01-17T19:04:58.223" v="13984"/>
          <ac:cxnSpMkLst>
            <pc:docMk/>
            <pc:sldMk cId="287960740" sldId="430"/>
            <ac:cxnSpMk id="151" creationId="{535F9367-CFB7-4F50-A190-3B25FE9D23FF}"/>
          </ac:cxnSpMkLst>
        </pc:cxnChg>
        <pc:cxnChg chg="add del mod">
          <ac:chgData name="Domonkos Márk" userId="5b754e74-2ec2-4aaf-b9f5-cf8f0656bdfa" providerId="ADAL" clId="{F4C2286D-0DBE-4644-A538-34A6C903FB9C}" dt="2022-01-17T19:04:58.223" v="13984"/>
          <ac:cxnSpMkLst>
            <pc:docMk/>
            <pc:sldMk cId="287960740" sldId="430"/>
            <ac:cxnSpMk id="152" creationId="{985010E0-789F-4561-842F-A008A4457FE4}"/>
          </ac:cxnSpMkLst>
        </pc:cxnChg>
        <pc:cxnChg chg="add del mod">
          <ac:chgData name="Domonkos Márk" userId="5b754e74-2ec2-4aaf-b9f5-cf8f0656bdfa" providerId="ADAL" clId="{F4C2286D-0DBE-4644-A538-34A6C903FB9C}" dt="2022-01-18T09:13:08.095" v="14108" actId="21"/>
          <ac:cxnSpMkLst>
            <pc:docMk/>
            <pc:sldMk cId="287960740" sldId="430"/>
            <ac:cxnSpMk id="167" creationId="{46A48FCA-45CE-4030-9C51-DD5928129010}"/>
          </ac:cxnSpMkLst>
        </pc:cxnChg>
        <pc:cxnChg chg="add del mod">
          <ac:chgData name="Domonkos Márk" userId="5b754e74-2ec2-4aaf-b9f5-cf8f0656bdfa" providerId="ADAL" clId="{F4C2286D-0DBE-4644-A538-34A6C903FB9C}" dt="2022-01-18T09:13:08.095" v="14108" actId="21"/>
          <ac:cxnSpMkLst>
            <pc:docMk/>
            <pc:sldMk cId="287960740" sldId="430"/>
            <ac:cxnSpMk id="168" creationId="{132875F8-AA70-4FBA-85AF-D5DE8101DD54}"/>
          </ac:cxnSpMkLst>
        </pc:cxnChg>
        <pc:cxnChg chg="add del mod">
          <ac:chgData name="Domonkos Márk" userId="5b754e74-2ec2-4aaf-b9f5-cf8f0656bdfa" providerId="ADAL" clId="{F4C2286D-0DBE-4644-A538-34A6C903FB9C}" dt="2022-01-17T19:04:58.223" v="13984"/>
          <ac:cxnSpMkLst>
            <pc:docMk/>
            <pc:sldMk cId="287960740" sldId="430"/>
            <ac:cxnSpMk id="170" creationId="{43C6E7E4-CAE2-49C4-86B3-3698E2B945D7}"/>
          </ac:cxnSpMkLst>
        </pc:cxnChg>
        <pc:cxnChg chg="add del mod">
          <ac:chgData name="Domonkos Márk" userId="5b754e74-2ec2-4aaf-b9f5-cf8f0656bdfa" providerId="ADAL" clId="{F4C2286D-0DBE-4644-A538-34A6C903FB9C}" dt="2022-01-17T19:04:58.223" v="13984"/>
          <ac:cxnSpMkLst>
            <pc:docMk/>
            <pc:sldMk cId="287960740" sldId="430"/>
            <ac:cxnSpMk id="171" creationId="{C36A3D5D-290F-485D-B2FB-331B0DFC7B1C}"/>
          </ac:cxnSpMkLst>
        </pc:cxnChg>
        <pc:cxnChg chg="add del mod">
          <ac:chgData name="Domonkos Márk" userId="5b754e74-2ec2-4aaf-b9f5-cf8f0656bdfa" providerId="ADAL" clId="{F4C2286D-0DBE-4644-A538-34A6C903FB9C}" dt="2022-01-18T09:13:08.095" v="14108" actId="21"/>
          <ac:cxnSpMkLst>
            <pc:docMk/>
            <pc:sldMk cId="287960740" sldId="430"/>
            <ac:cxnSpMk id="172" creationId="{86AA265B-3B25-4DD2-AA30-BEC9ACB465C0}"/>
          </ac:cxnSpMkLst>
        </pc:cxnChg>
        <pc:cxnChg chg="add del mod">
          <ac:chgData name="Domonkos Márk" userId="5b754e74-2ec2-4aaf-b9f5-cf8f0656bdfa" providerId="ADAL" clId="{F4C2286D-0DBE-4644-A538-34A6C903FB9C}" dt="2022-01-17T19:04:58.223" v="13984"/>
          <ac:cxnSpMkLst>
            <pc:docMk/>
            <pc:sldMk cId="287960740" sldId="430"/>
            <ac:cxnSpMk id="172" creationId="{D4842C02-B5A8-4930-BE64-A2D638F264E0}"/>
          </ac:cxnSpMkLst>
        </pc:cxnChg>
        <pc:cxnChg chg="add del mod">
          <ac:chgData name="Domonkos Márk" userId="5b754e74-2ec2-4aaf-b9f5-cf8f0656bdfa" providerId="ADAL" clId="{F4C2286D-0DBE-4644-A538-34A6C903FB9C}" dt="2022-01-17T19:04:58.223" v="13984"/>
          <ac:cxnSpMkLst>
            <pc:docMk/>
            <pc:sldMk cId="287960740" sldId="430"/>
            <ac:cxnSpMk id="173" creationId="{0F2EEFE9-2500-42F4-A230-574ACE4FD444}"/>
          </ac:cxnSpMkLst>
        </pc:cxnChg>
        <pc:cxnChg chg="add del mod">
          <ac:chgData name="Domonkos Márk" userId="5b754e74-2ec2-4aaf-b9f5-cf8f0656bdfa" providerId="ADAL" clId="{F4C2286D-0DBE-4644-A538-34A6C903FB9C}" dt="2022-01-17T19:04:58.223" v="13984"/>
          <ac:cxnSpMkLst>
            <pc:docMk/>
            <pc:sldMk cId="287960740" sldId="430"/>
            <ac:cxnSpMk id="174" creationId="{7BC3CE1E-45C5-44F7-AB43-5A9EDB1DE623}"/>
          </ac:cxnSpMkLst>
        </pc:cxnChg>
        <pc:cxnChg chg="add del mod">
          <ac:chgData name="Domonkos Márk" userId="5b754e74-2ec2-4aaf-b9f5-cf8f0656bdfa" providerId="ADAL" clId="{F4C2286D-0DBE-4644-A538-34A6C903FB9C}" dt="2022-01-18T09:13:08.095" v="14108" actId="21"/>
          <ac:cxnSpMkLst>
            <pc:docMk/>
            <pc:sldMk cId="287960740" sldId="430"/>
            <ac:cxnSpMk id="175" creationId="{257E048E-2C42-4DA6-A4A4-85310036D8AC}"/>
          </ac:cxnSpMkLst>
        </pc:cxnChg>
        <pc:cxnChg chg="add del mod">
          <ac:chgData name="Domonkos Márk" userId="5b754e74-2ec2-4aaf-b9f5-cf8f0656bdfa" providerId="ADAL" clId="{F4C2286D-0DBE-4644-A538-34A6C903FB9C}" dt="2022-01-18T09:13:08.095" v="14108" actId="21"/>
          <ac:cxnSpMkLst>
            <pc:docMk/>
            <pc:sldMk cId="287960740" sldId="430"/>
            <ac:cxnSpMk id="178" creationId="{BBD1C210-9A1F-4C51-A56B-0AE68885CF76}"/>
          </ac:cxnSpMkLst>
        </pc:cxnChg>
        <pc:cxnChg chg="add del mod">
          <ac:chgData name="Domonkos Márk" userId="5b754e74-2ec2-4aaf-b9f5-cf8f0656bdfa" providerId="ADAL" clId="{F4C2286D-0DBE-4644-A538-34A6C903FB9C}" dt="2022-01-17T19:04:58.223" v="13984"/>
          <ac:cxnSpMkLst>
            <pc:docMk/>
            <pc:sldMk cId="287960740" sldId="430"/>
            <ac:cxnSpMk id="179" creationId="{ACC41633-EAF3-4F0C-A4C0-8C53220089E3}"/>
          </ac:cxnSpMkLst>
        </pc:cxnChg>
        <pc:cxnChg chg="add del mod">
          <ac:chgData name="Domonkos Márk" userId="5b754e74-2ec2-4aaf-b9f5-cf8f0656bdfa" providerId="ADAL" clId="{F4C2286D-0DBE-4644-A538-34A6C903FB9C}" dt="2022-01-18T09:13:08.095" v="14108" actId="21"/>
          <ac:cxnSpMkLst>
            <pc:docMk/>
            <pc:sldMk cId="287960740" sldId="430"/>
            <ac:cxnSpMk id="180" creationId="{9866470C-D87B-4FC5-803F-11CD82CB411E}"/>
          </ac:cxnSpMkLst>
        </pc:cxnChg>
        <pc:cxnChg chg="add del mod">
          <ac:chgData name="Domonkos Márk" userId="5b754e74-2ec2-4aaf-b9f5-cf8f0656bdfa" providerId="ADAL" clId="{F4C2286D-0DBE-4644-A538-34A6C903FB9C}" dt="2022-01-17T19:04:58.223" v="13984"/>
          <ac:cxnSpMkLst>
            <pc:docMk/>
            <pc:sldMk cId="287960740" sldId="430"/>
            <ac:cxnSpMk id="180" creationId="{ECCAF12A-7AC2-43A0-83CA-1785EC07DBAD}"/>
          </ac:cxnSpMkLst>
        </pc:cxnChg>
        <pc:cxnChg chg="add del mod">
          <ac:chgData name="Domonkos Márk" userId="5b754e74-2ec2-4aaf-b9f5-cf8f0656bdfa" providerId="ADAL" clId="{F4C2286D-0DBE-4644-A538-34A6C903FB9C}" dt="2022-01-17T19:04:58.223" v="13984"/>
          <ac:cxnSpMkLst>
            <pc:docMk/>
            <pc:sldMk cId="287960740" sldId="430"/>
            <ac:cxnSpMk id="181" creationId="{E0193A27-9A31-489A-BFA5-8FA53FCA712B}"/>
          </ac:cxnSpMkLst>
        </pc:cxnChg>
        <pc:cxnChg chg="add del mod">
          <ac:chgData name="Domonkos Márk" userId="5b754e74-2ec2-4aaf-b9f5-cf8f0656bdfa" providerId="ADAL" clId="{F4C2286D-0DBE-4644-A538-34A6C903FB9C}" dt="2022-01-18T09:13:08.095" v="14108" actId="21"/>
          <ac:cxnSpMkLst>
            <pc:docMk/>
            <pc:sldMk cId="287960740" sldId="430"/>
            <ac:cxnSpMk id="184" creationId="{24C381ED-5FB2-4B38-AEB7-8DA9ED0BFE91}"/>
          </ac:cxnSpMkLst>
        </pc:cxnChg>
        <pc:cxnChg chg="add del mod">
          <ac:chgData name="Domonkos Márk" userId="5b754e74-2ec2-4aaf-b9f5-cf8f0656bdfa" providerId="ADAL" clId="{F4C2286D-0DBE-4644-A538-34A6C903FB9C}" dt="2022-01-18T09:13:08.095" v="14108" actId="21"/>
          <ac:cxnSpMkLst>
            <pc:docMk/>
            <pc:sldMk cId="287960740" sldId="430"/>
            <ac:cxnSpMk id="187" creationId="{ECCD24CF-4C1B-4A15-B57E-A0896461A352}"/>
          </ac:cxnSpMkLst>
        </pc:cxnChg>
        <pc:cxnChg chg="add del mod">
          <ac:chgData name="Domonkos Márk" userId="5b754e74-2ec2-4aaf-b9f5-cf8f0656bdfa" providerId="ADAL" clId="{F4C2286D-0DBE-4644-A538-34A6C903FB9C}" dt="2022-01-17T19:04:58.223" v="13984"/>
          <ac:cxnSpMkLst>
            <pc:docMk/>
            <pc:sldMk cId="287960740" sldId="430"/>
            <ac:cxnSpMk id="190" creationId="{FF5A1767-B499-41A6-AA29-16ABC8FB6C2A}"/>
          </ac:cxnSpMkLst>
        </pc:cxnChg>
        <pc:cxnChg chg="add del mod">
          <ac:chgData name="Domonkos Márk" userId="5b754e74-2ec2-4aaf-b9f5-cf8f0656bdfa" providerId="ADAL" clId="{F4C2286D-0DBE-4644-A538-34A6C903FB9C}" dt="2022-01-17T19:04:58.223" v="13984"/>
          <ac:cxnSpMkLst>
            <pc:docMk/>
            <pc:sldMk cId="287960740" sldId="430"/>
            <ac:cxnSpMk id="191" creationId="{4B553CF7-91D8-499E-90E2-DCE612CE16D6}"/>
          </ac:cxnSpMkLst>
        </pc:cxnChg>
        <pc:cxnChg chg="add del mod">
          <ac:chgData name="Domonkos Márk" userId="5b754e74-2ec2-4aaf-b9f5-cf8f0656bdfa" providerId="ADAL" clId="{F4C2286D-0DBE-4644-A538-34A6C903FB9C}" dt="2022-01-18T09:13:08.095" v="14108" actId="21"/>
          <ac:cxnSpMkLst>
            <pc:docMk/>
            <pc:sldMk cId="287960740" sldId="430"/>
            <ac:cxnSpMk id="191" creationId="{A9301283-666E-4DF4-AE10-2BA934E30820}"/>
          </ac:cxnSpMkLst>
        </pc:cxnChg>
        <pc:cxnChg chg="add del mod">
          <ac:chgData name="Domonkos Márk" userId="5b754e74-2ec2-4aaf-b9f5-cf8f0656bdfa" providerId="ADAL" clId="{F4C2286D-0DBE-4644-A538-34A6C903FB9C}" dt="2022-01-17T19:04:58.223" v="13984"/>
          <ac:cxnSpMkLst>
            <pc:docMk/>
            <pc:sldMk cId="287960740" sldId="430"/>
            <ac:cxnSpMk id="194" creationId="{BD754BB7-CC3F-4876-8E47-1C8B3DE77A87}"/>
          </ac:cxnSpMkLst>
        </pc:cxnChg>
        <pc:cxnChg chg="add del mod">
          <ac:chgData name="Domonkos Márk" userId="5b754e74-2ec2-4aaf-b9f5-cf8f0656bdfa" providerId="ADAL" clId="{F4C2286D-0DBE-4644-A538-34A6C903FB9C}" dt="2022-01-18T09:13:08.095" v="14108" actId="21"/>
          <ac:cxnSpMkLst>
            <pc:docMk/>
            <pc:sldMk cId="287960740" sldId="430"/>
            <ac:cxnSpMk id="195" creationId="{F7F8062F-CBD3-40B7-B171-C9173247D4E5}"/>
          </ac:cxnSpMkLst>
        </pc:cxnChg>
        <pc:cxnChg chg="add del mod">
          <ac:chgData name="Domonkos Márk" userId="5b754e74-2ec2-4aaf-b9f5-cf8f0656bdfa" providerId="ADAL" clId="{F4C2286D-0DBE-4644-A538-34A6C903FB9C}" dt="2022-01-18T09:13:08.095" v="14108" actId="21"/>
          <ac:cxnSpMkLst>
            <pc:docMk/>
            <pc:sldMk cId="287960740" sldId="430"/>
            <ac:cxnSpMk id="197" creationId="{67C4FD32-993E-4A8F-B23E-044D9842A018}"/>
          </ac:cxnSpMkLst>
        </pc:cxnChg>
        <pc:cxnChg chg="add del mod">
          <ac:chgData name="Domonkos Márk" userId="5b754e74-2ec2-4aaf-b9f5-cf8f0656bdfa" providerId="ADAL" clId="{F4C2286D-0DBE-4644-A538-34A6C903FB9C}" dt="2022-01-18T09:13:08.095" v="14108" actId="21"/>
          <ac:cxnSpMkLst>
            <pc:docMk/>
            <pc:sldMk cId="287960740" sldId="430"/>
            <ac:cxnSpMk id="199" creationId="{771D8837-95EF-4874-A9D5-3C70152C1561}"/>
          </ac:cxnSpMkLst>
        </pc:cxnChg>
        <pc:cxnChg chg="add del mod">
          <ac:chgData name="Domonkos Márk" userId="5b754e74-2ec2-4aaf-b9f5-cf8f0656bdfa" providerId="ADAL" clId="{F4C2286D-0DBE-4644-A538-34A6C903FB9C}" dt="2022-01-18T09:13:08.095" v="14108" actId="21"/>
          <ac:cxnSpMkLst>
            <pc:docMk/>
            <pc:sldMk cId="287960740" sldId="430"/>
            <ac:cxnSpMk id="201" creationId="{9F64EBB0-2BE6-4F81-A8FE-5150C59EB7F9}"/>
          </ac:cxnSpMkLst>
        </pc:cxnChg>
        <pc:cxnChg chg="add del mod">
          <ac:chgData name="Domonkos Márk" userId="5b754e74-2ec2-4aaf-b9f5-cf8f0656bdfa" providerId="ADAL" clId="{F4C2286D-0DBE-4644-A538-34A6C903FB9C}" dt="2022-01-18T09:13:08.095" v="14108" actId="21"/>
          <ac:cxnSpMkLst>
            <pc:docMk/>
            <pc:sldMk cId="287960740" sldId="430"/>
            <ac:cxnSpMk id="203" creationId="{53A73C9A-C342-46C9-B0F6-0977B515082A}"/>
          </ac:cxnSpMkLst>
        </pc:cxnChg>
        <pc:cxnChg chg="add del mod">
          <ac:chgData name="Domonkos Márk" userId="5b754e74-2ec2-4aaf-b9f5-cf8f0656bdfa" providerId="ADAL" clId="{F4C2286D-0DBE-4644-A538-34A6C903FB9C}" dt="2022-01-18T09:13:08.095" v="14108" actId="21"/>
          <ac:cxnSpMkLst>
            <pc:docMk/>
            <pc:sldMk cId="287960740" sldId="430"/>
            <ac:cxnSpMk id="209" creationId="{4B9F262E-0775-4E0E-A691-62DBF152CFF0}"/>
          </ac:cxnSpMkLst>
        </pc:cxnChg>
        <pc:cxnChg chg="add del mod">
          <ac:chgData name="Domonkos Márk" userId="5b754e74-2ec2-4aaf-b9f5-cf8f0656bdfa" providerId="ADAL" clId="{F4C2286D-0DBE-4644-A538-34A6C903FB9C}" dt="2022-01-18T09:13:08.095" v="14108" actId="21"/>
          <ac:cxnSpMkLst>
            <pc:docMk/>
            <pc:sldMk cId="287960740" sldId="430"/>
            <ac:cxnSpMk id="211" creationId="{25948F3F-E1DA-4505-9F27-9044FC5C1994}"/>
          </ac:cxnSpMkLst>
        </pc:cxnChg>
        <pc:cxnChg chg="add del mod">
          <ac:chgData name="Domonkos Márk" userId="5b754e74-2ec2-4aaf-b9f5-cf8f0656bdfa" providerId="ADAL" clId="{F4C2286D-0DBE-4644-A538-34A6C903FB9C}" dt="2022-01-18T09:13:08.095" v="14108" actId="21"/>
          <ac:cxnSpMkLst>
            <pc:docMk/>
            <pc:sldMk cId="287960740" sldId="430"/>
            <ac:cxnSpMk id="213" creationId="{468872B8-6E84-4517-86D3-A862A8ABAC8D}"/>
          </ac:cxnSpMkLst>
        </pc:cxnChg>
        <pc:cxnChg chg="add del mod">
          <ac:chgData name="Domonkos Márk" userId="5b754e74-2ec2-4aaf-b9f5-cf8f0656bdfa" providerId="ADAL" clId="{F4C2286D-0DBE-4644-A538-34A6C903FB9C}" dt="2022-01-18T09:13:08.095" v="14108" actId="21"/>
          <ac:cxnSpMkLst>
            <pc:docMk/>
            <pc:sldMk cId="287960740" sldId="430"/>
            <ac:cxnSpMk id="215" creationId="{2488500D-706E-492C-B0DB-0E6877560B37}"/>
          </ac:cxnSpMkLst>
        </pc:cxnChg>
        <pc:cxnChg chg="add del mod">
          <ac:chgData name="Domonkos Márk" userId="5b754e74-2ec2-4aaf-b9f5-cf8f0656bdfa" providerId="ADAL" clId="{F4C2286D-0DBE-4644-A538-34A6C903FB9C}" dt="2022-01-18T09:13:08.095" v="14108" actId="21"/>
          <ac:cxnSpMkLst>
            <pc:docMk/>
            <pc:sldMk cId="287960740" sldId="430"/>
            <ac:cxnSpMk id="217" creationId="{1E74FB59-7BBB-4CDF-8E17-9AE80A217CB8}"/>
          </ac:cxnSpMkLst>
        </pc:cxnChg>
        <pc:cxnChg chg="add del mod">
          <ac:chgData name="Domonkos Márk" userId="5b754e74-2ec2-4aaf-b9f5-cf8f0656bdfa" providerId="ADAL" clId="{F4C2286D-0DBE-4644-A538-34A6C903FB9C}" dt="2022-01-18T09:13:08.095" v="14108" actId="21"/>
          <ac:cxnSpMkLst>
            <pc:docMk/>
            <pc:sldMk cId="287960740" sldId="430"/>
            <ac:cxnSpMk id="221" creationId="{E5388F12-DDE3-4575-99DD-F76BA69B0413}"/>
          </ac:cxnSpMkLst>
        </pc:cxnChg>
        <pc:cxnChg chg="add del mod">
          <ac:chgData name="Domonkos Márk" userId="5b754e74-2ec2-4aaf-b9f5-cf8f0656bdfa" providerId="ADAL" clId="{F4C2286D-0DBE-4644-A538-34A6C903FB9C}" dt="2022-01-18T09:27:46.588" v="14200" actId="478"/>
          <ac:cxnSpMkLst>
            <pc:docMk/>
            <pc:sldMk cId="287960740" sldId="430"/>
            <ac:cxnSpMk id="236" creationId="{C2F1428F-0E3D-4F59-81DA-105F487D7994}"/>
          </ac:cxnSpMkLst>
        </pc:cxnChg>
        <pc:cxnChg chg="add del mod">
          <ac:chgData name="Domonkos Márk" userId="5b754e74-2ec2-4aaf-b9f5-cf8f0656bdfa" providerId="ADAL" clId="{F4C2286D-0DBE-4644-A538-34A6C903FB9C}" dt="2022-01-18T09:27:46.588" v="14200" actId="478"/>
          <ac:cxnSpMkLst>
            <pc:docMk/>
            <pc:sldMk cId="287960740" sldId="430"/>
            <ac:cxnSpMk id="238" creationId="{D82DFA28-32E8-4C79-A3EB-74AD093E2867}"/>
          </ac:cxnSpMkLst>
        </pc:cxnChg>
        <pc:cxnChg chg="add del mod">
          <ac:chgData name="Domonkos Márk" userId="5b754e74-2ec2-4aaf-b9f5-cf8f0656bdfa" providerId="ADAL" clId="{F4C2286D-0DBE-4644-A538-34A6C903FB9C}" dt="2022-01-18T09:27:46.588" v="14200" actId="478"/>
          <ac:cxnSpMkLst>
            <pc:docMk/>
            <pc:sldMk cId="287960740" sldId="430"/>
            <ac:cxnSpMk id="240" creationId="{250EE96E-300D-49D7-A5C0-CC3E92C0A20C}"/>
          </ac:cxnSpMkLst>
        </pc:cxnChg>
        <pc:cxnChg chg="add del mod">
          <ac:chgData name="Domonkos Márk" userId="5b754e74-2ec2-4aaf-b9f5-cf8f0656bdfa" providerId="ADAL" clId="{F4C2286D-0DBE-4644-A538-34A6C903FB9C}" dt="2022-01-18T09:27:46.588" v="14200" actId="478"/>
          <ac:cxnSpMkLst>
            <pc:docMk/>
            <pc:sldMk cId="287960740" sldId="430"/>
            <ac:cxnSpMk id="243" creationId="{2A92FC45-EA82-461A-8F4C-65A5631D310F}"/>
          </ac:cxnSpMkLst>
        </pc:cxnChg>
        <pc:cxnChg chg="add del mod">
          <ac:chgData name="Domonkos Márk" userId="5b754e74-2ec2-4aaf-b9f5-cf8f0656bdfa" providerId="ADAL" clId="{F4C2286D-0DBE-4644-A538-34A6C903FB9C}" dt="2022-01-18T09:27:46.588" v="14200" actId="478"/>
          <ac:cxnSpMkLst>
            <pc:docMk/>
            <pc:sldMk cId="287960740" sldId="430"/>
            <ac:cxnSpMk id="245" creationId="{FA964013-1308-4759-8B19-11A837E977A0}"/>
          </ac:cxnSpMkLst>
        </pc:cxnChg>
        <pc:cxnChg chg="add del mod">
          <ac:chgData name="Domonkos Márk" userId="5b754e74-2ec2-4aaf-b9f5-cf8f0656bdfa" providerId="ADAL" clId="{F4C2286D-0DBE-4644-A538-34A6C903FB9C}" dt="2022-01-18T09:27:46.588" v="14200" actId="478"/>
          <ac:cxnSpMkLst>
            <pc:docMk/>
            <pc:sldMk cId="287960740" sldId="430"/>
            <ac:cxnSpMk id="248" creationId="{1BDB06A5-2685-4A50-A239-DE6F385D4408}"/>
          </ac:cxnSpMkLst>
        </pc:cxnChg>
        <pc:cxnChg chg="add del mod">
          <ac:chgData name="Domonkos Márk" userId="5b754e74-2ec2-4aaf-b9f5-cf8f0656bdfa" providerId="ADAL" clId="{F4C2286D-0DBE-4644-A538-34A6C903FB9C}" dt="2022-01-18T09:27:46.588" v="14200" actId="478"/>
          <ac:cxnSpMkLst>
            <pc:docMk/>
            <pc:sldMk cId="287960740" sldId="430"/>
            <ac:cxnSpMk id="251" creationId="{0B2BF8F2-4B23-4215-BD9C-22F003757ADC}"/>
          </ac:cxnSpMkLst>
        </pc:cxnChg>
        <pc:cxnChg chg="add del mod">
          <ac:chgData name="Domonkos Márk" userId="5b754e74-2ec2-4aaf-b9f5-cf8f0656bdfa" providerId="ADAL" clId="{F4C2286D-0DBE-4644-A538-34A6C903FB9C}" dt="2022-01-18T09:27:46.588" v="14200" actId="478"/>
          <ac:cxnSpMkLst>
            <pc:docMk/>
            <pc:sldMk cId="287960740" sldId="430"/>
            <ac:cxnSpMk id="254" creationId="{842AF6FC-DE6C-4676-9561-780DA4141D9B}"/>
          </ac:cxnSpMkLst>
        </pc:cxnChg>
        <pc:cxnChg chg="add del mod">
          <ac:chgData name="Domonkos Márk" userId="5b754e74-2ec2-4aaf-b9f5-cf8f0656bdfa" providerId="ADAL" clId="{F4C2286D-0DBE-4644-A538-34A6C903FB9C}" dt="2022-01-18T09:27:46.588" v="14200" actId="478"/>
          <ac:cxnSpMkLst>
            <pc:docMk/>
            <pc:sldMk cId="287960740" sldId="430"/>
            <ac:cxnSpMk id="256" creationId="{435B8F37-713D-4695-8787-4667BFAE282E}"/>
          </ac:cxnSpMkLst>
        </pc:cxnChg>
        <pc:cxnChg chg="add del mod">
          <ac:chgData name="Domonkos Márk" userId="5b754e74-2ec2-4aaf-b9f5-cf8f0656bdfa" providerId="ADAL" clId="{F4C2286D-0DBE-4644-A538-34A6C903FB9C}" dt="2022-01-18T09:27:46.588" v="14200" actId="478"/>
          <ac:cxnSpMkLst>
            <pc:docMk/>
            <pc:sldMk cId="287960740" sldId="430"/>
            <ac:cxnSpMk id="258" creationId="{8D76F3E3-4C3D-455C-A1BD-A5B9B3CC5C61}"/>
          </ac:cxnSpMkLst>
        </pc:cxnChg>
        <pc:cxnChg chg="add del mod">
          <ac:chgData name="Domonkos Márk" userId="5b754e74-2ec2-4aaf-b9f5-cf8f0656bdfa" providerId="ADAL" clId="{F4C2286D-0DBE-4644-A538-34A6C903FB9C}" dt="2022-01-18T09:27:46.588" v="14200" actId="478"/>
          <ac:cxnSpMkLst>
            <pc:docMk/>
            <pc:sldMk cId="287960740" sldId="430"/>
            <ac:cxnSpMk id="263" creationId="{90B393E0-131F-427E-B1DE-CCCB58F02E2D}"/>
          </ac:cxnSpMkLst>
        </pc:cxnChg>
        <pc:cxnChg chg="add del mod">
          <ac:chgData name="Domonkos Márk" userId="5b754e74-2ec2-4aaf-b9f5-cf8f0656bdfa" providerId="ADAL" clId="{F4C2286D-0DBE-4644-A538-34A6C903FB9C}" dt="2022-01-18T09:27:46.588" v="14200" actId="478"/>
          <ac:cxnSpMkLst>
            <pc:docMk/>
            <pc:sldMk cId="287960740" sldId="430"/>
            <ac:cxnSpMk id="265" creationId="{6D84CE57-B0F3-4F2B-9663-F158E03FA8AE}"/>
          </ac:cxnSpMkLst>
        </pc:cxnChg>
        <pc:cxnChg chg="add del mod">
          <ac:chgData name="Domonkos Márk" userId="5b754e74-2ec2-4aaf-b9f5-cf8f0656bdfa" providerId="ADAL" clId="{F4C2286D-0DBE-4644-A538-34A6C903FB9C}" dt="2022-01-18T09:27:46.588" v="14200" actId="478"/>
          <ac:cxnSpMkLst>
            <pc:docMk/>
            <pc:sldMk cId="287960740" sldId="430"/>
            <ac:cxnSpMk id="267" creationId="{4F874DB3-502B-45A5-BF97-93AE5246D519}"/>
          </ac:cxnSpMkLst>
        </pc:cxnChg>
        <pc:cxnChg chg="add del mod">
          <ac:chgData name="Domonkos Márk" userId="5b754e74-2ec2-4aaf-b9f5-cf8f0656bdfa" providerId="ADAL" clId="{F4C2286D-0DBE-4644-A538-34A6C903FB9C}" dt="2022-01-18T09:27:46.588" v="14200" actId="478"/>
          <ac:cxnSpMkLst>
            <pc:docMk/>
            <pc:sldMk cId="287960740" sldId="430"/>
            <ac:cxnSpMk id="269" creationId="{9EA41AFE-446E-4BA2-BF64-5CE166A2744D}"/>
          </ac:cxnSpMkLst>
        </pc:cxnChg>
        <pc:cxnChg chg="add del mod">
          <ac:chgData name="Domonkos Márk" userId="5b754e74-2ec2-4aaf-b9f5-cf8f0656bdfa" providerId="ADAL" clId="{F4C2286D-0DBE-4644-A538-34A6C903FB9C}" dt="2022-01-18T09:27:30.794" v="14198"/>
          <ac:cxnSpMkLst>
            <pc:docMk/>
            <pc:sldMk cId="287960740" sldId="430"/>
            <ac:cxnSpMk id="270" creationId="{8CF9819B-BA13-4C15-A645-E433059DEAE8}"/>
          </ac:cxnSpMkLst>
        </pc:cxnChg>
        <pc:cxnChg chg="add del mod">
          <ac:chgData name="Domonkos Márk" userId="5b754e74-2ec2-4aaf-b9f5-cf8f0656bdfa" providerId="ADAL" clId="{F4C2286D-0DBE-4644-A538-34A6C903FB9C}" dt="2022-01-18T09:27:30.794" v="14198"/>
          <ac:cxnSpMkLst>
            <pc:docMk/>
            <pc:sldMk cId="287960740" sldId="430"/>
            <ac:cxnSpMk id="271" creationId="{26E86346-502F-4B32-807B-FF5721DC6629}"/>
          </ac:cxnSpMkLst>
        </pc:cxnChg>
        <pc:cxnChg chg="add del mod">
          <ac:chgData name="Domonkos Márk" userId="5b754e74-2ec2-4aaf-b9f5-cf8f0656bdfa" providerId="ADAL" clId="{F4C2286D-0DBE-4644-A538-34A6C903FB9C}" dt="2022-01-18T09:27:30.794" v="14198"/>
          <ac:cxnSpMkLst>
            <pc:docMk/>
            <pc:sldMk cId="287960740" sldId="430"/>
            <ac:cxnSpMk id="272" creationId="{75863702-B720-4397-B7D6-CBBF9B600387}"/>
          </ac:cxnSpMkLst>
        </pc:cxnChg>
        <pc:cxnChg chg="add del mod">
          <ac:chgData name="Domonkos Márk" userId="5b754e74-2ec2-4aaf-b9f5-cf8f0656bdfa" providerId="ADAL" clId="{F4C2286D-0DBE-4644-A538-34A6C903FB9C}" dt="2022-01-18T09:27:30.794" v="14198"/>
          <ac:cxnSpMkLst>
            <pc:docMk/>
            <pc:sldMk cId="287960740" sldId="430"/>
            <ac:cxnSpMk id="273" creationId="{0F49AE5F-AE17-4488-AE62-801AA089208F}"/>
          </ac:cxnSpMkLst>
        </pc:cxnChg>
        <pc:cxnChg chg="add del mod">
          <ac:chgData name="Domonkos Márk" userId="5b754e74-2ec2-4aaf-b9f5-cf8f0656bdfa" providerId="ADAL" clId="{F4C2286D-0DBE-4644-A538-34A6C903FB9C}" dt="2022-01-18T09:27:30.794" v="14198"/>
          <ac:cxnSpMkLst>
            <pc:docMk/>
            <pc:sldMk cId="287960740" sldId="430"/>
            <ac:cxnSpMk id="274" creationId="{4EEB5852-C199-40FF-9AB9-0D2043D47739}"/>
          </ac:cxnSpMkLst>
        </pc:cxnChg>
        <pc:cxnChg chg="add del mod">
          <ac:chgData name="Domonkos Márk" userId="5b754e74-2ec2-4aaf-b9f5-cf8f0656bdfa" providerId="ADAL" clId="{F4C2286D-0DBE-4644-A538-34A6C903FB9C}" dt="2022-01-18T09:27:30.794" v="14198"/>
          <ac:cxnSpMkLst>
            <pc:docMk/>
            <pc:sldMk cId="287960740" sldId="430"/>
            <ac:cxnSpMk id="275" creationId="{F758AB27-3958-40E3-95A1-E94B9AAD72EF}"/>
          </ac:cxnSpMkLst>
        </pc:cxnChg>
        <pc:cxnChg chg="add del mod">
          <ac:chgData name="Domonkos Márk" userId="5b754e74-2ec2-4aaf-b9f5-cf8f0656bdfa" providerId="ADAL" clId="{F4C2286D-0DBE-4644-A538-34A6C903FB9C}" dt="2022-01-18T09:27:30.794" v="14198"/>
          <ac:cxnSpMkLst>
            <pc:docMk/>
            <pc:sldMk cId="287960740" sldId="430"/>
            <ac:cxnSpMk id="276" creationId="{9B5C92EB-F33E-468A-A40E-335FE60F6CEE}"/>
          </ac:cxnSpMkLst>
        </pc:cxnChg>
        <pc:cxnChg chg="add del mod">
          <ac:chgData name="Domonkos Márk" userId="5b754e74-2ec2-4aaf-b9f5-cf8f0656bdfa" providerId="ADAL" clId="{F4C2286D-0DBE-4644-A538-34A6C903FB9C}" dt="2022-01-18T09:27:30.794" v="14198"/>
          <ac:cxnSpMkLst>
            <pc:docMk/>
            <pc:sldMk cId="287960740" sldId="430"/>
            <ac:cxnSpMk id="277" creationId="{95673785-09B5-460F-9B7F-F9AED34271F3}"/>
          </ac:cxnSpMkLst>
        </pc:cxnChg>
        <pc:cxnChg chg="add del mod">
          <ac:chgData name="Domonkos Márk" userId="5b754e74-2ec2-4aaf-b9f5-cf8f0656bdfa" providerId="ADAL" clId="{F4C2286D-0DBE-4644-A538-34A6C903FB9C}" dt="2022-01-18T09:27:30.794" v="14198"/>
          <ac:cxnSpMkLst>
            <pc:docMk/>
            <pc:sldMk cId="287960740" sldId="430"/>
            <ac:cxnSpMk id="278" creationId="{DC1690DD-37C0-4EC5-8133-D6ECB0318503}"/>
          </ac:cxnSpMkLst>
        </pc:cxnChg>
        <pc:cxnChg chg="add del mod">
          <ac:chgData name="Domonkos Márk" userId="5b754e74-2ec2-4aaf-b9f5-cf8f0656bdfa" providerId="ADAL" clId="{F4C2286D-0DBE-4644-A538-34A6C903FB9C}" dt="2022-01-18T09:27:30.794" v="14198"/>
          <ac:cxnSpMkLst>
            <pc:docMk/>
            <pc:sldMk cId="287960740" sldId="430"/>
            <ac:cxnSpMk id="279" creationId="{EA6096FD-B8C1-4ACE-B893-F68B560DE8FC}"/>
          </ac:cxnSpMkLst>
        </pc:cxnChg>
        <pc:cxnChg chg="add del mod">
          <ac:chgData name="Domonkos Márk" userId="5b754e74-2ec2-4aaf-b9f5-cf8f0656bdfa" providerId="ADAL" clId="{F4C2286D-0DBE-4644-A538-34A6C903FB9C}" dt="2022-01-18T09:27:30.794" v="14198"/>
          <ac:cxnSpMkLst>
            <pc:docMk/>
            <pc:sldMk cId="287960740" sldId="430"/>
            <ac:cxnSpMk id="280" creationId="{AF76F3FD-C154-41CF-A440-00939B0C8471}"/>
          </ac:cxnSpMkLst>
        </pc:cxnChg>
        <pc:cxnChg chg="add del mod">
          <ac:chgData name="Domonkos Márk" userId="5b754e74-2ec2-4aaf-b9f5-cf8f0656bdfa" providerId="ADAL" clId="{F4C2286D-0DBE-4644-A538-34A6C903FB9C}" dt="2022-01-18T09:27:30.794" v="14198"/>
          <ac:cxnSpMkLst>
            <pc:docMk/>
            <pc:sldMk cId="287960740" sldId="430"/>
            <ac:cxnSpMk id="281" creationId="{7587205F-74C8-4A59-AA96-F6838826E0F0}"/>
          </ac:cxnSpMkLst>
        </pc:cxnChg>
        <pc:cxnChg chg="add del mod">
          <ac:chgData name="Domonkos Márk" userId="5b754e74-2ec2-4aaf-b9f5-cf8f0656bdfa" providerId="ADAL" clId="{F4C2286D-0DBE-4644-A538-34A6C903FB9C}" dt="2022-01-18T09:27:30.794" v="14198"/>
          <ac:cxnSpMkLst>
            <pc:docMk/>
            <pc:sldMk cId="287960740" sldId="430"/>
            <ac:cxnSpMk id="282" creationId="{3C1CD301-FF94-4A71-81F4-A53027679CAB}"/>
          </ac:cxnSpMkLst>
        </pc:cxnChg>
        <pc:cxnChg chg="add del mod">
          <ac:chgData name="Domonkos Márk" userId="5b754e74-2ec2-4aaf-b9f5-cf8f0656bdfa" providerId="ADAL" clId="{F4C2286D-0DBE-4644-A538-34A6C903FB9C}" dt="2022-01-18T09:27:30.794" v="14198"/>
          <ac:cxnSpMkLst>
            <pc:docMk/>
            <pc:sldMk cId="287960740" sldId="430"/>
            <ac:cxnSpMk id="283" creationId="{6C1808BA-970C-4D4F-B504-BF82E7899671}"/>
          </ac:cxnSpMkLst>
        </pc:cxnChg>
        <pc:cxnChg chg="add del mod">
          <ac:chgData name="Domonkos Márk" userId="5b754e74-2ec2-4aaf-b9f5-cf8f0656bdfa" providerId="ADAL" clId="{F4C2286D-0DBE-4644-A538-34A6C903FB9C}" dt="2022-01-18T09:27:30.794" v="14198"/>
          <ac:cxnSpMkLst>
            <pc:docMk/>
            <pc:sldMk cId="287960740" sldId="430"/>
            <ac:cxnSpMk id="284" creationId="{9096C0FE-A500-4276-922C-DA8ADF6DBA73}"/>
          </ac:cxnSpMkLst>
        </pc:cxnChg>
        <pc:cxnChg chg="add del mod">
          <ac:chgData name="Domonkos Márk" userId="5b754e74-2ec2-4aaf-b9f5-cf8f0656bdfa" providerId="ADAL" clId="{F4C2286D-0DBE-4644-A538-34A6C903FB9C}" dt="2022-01-18T09:27:30.794" v="14198"/>
          <ac:cxnSpMkLst>
            <pc:docMk/>
            <pc:sldMk cId="287960740" sldId="430"/>
            <ac:cxnSpMk id="285" creationId="{867977A8-DA26-4119-9B4F-8F0F2EF17BE6}"/>
          </ac:cxnSpMkLst>
        </pc:cxnChg>
        <pc:cxnChg chg="add del mod">
          <ac:chgData name="Domonkos Márk" userId="5b754e74-2ec2-4aaf-b9f5-cf8f0656bdfa" providerId="ADAL" clId="{F4C2286D-0DBE-4644-A538-34A6C903FB9C}" dt="2022-01-18T09:27:30.794" v="14198"/>
          <ac:cxnSpMkLst>
            <pc:docMk/>
            <pc:sldMk cId="287960740" sldId="430"/>
            <ac:cxnSpMk id="286" creationId="{151E4A19-9F98-4DA9-859A-823D66B26130}"/>
          </ac:cxnSpMkLst>
        </pc:cxnChg>
        <pc:cxnChg chg="add del mod">
          <ac:chgData name="Domonkos Márk" userId="5b754e74-2ec2-4aaf-b9f5-cf8f0656bdfa" providerId="ADAL" clId="{F4C2286D-0DBE-4644-A538-34A6C903FB9C}" dt="2022-01-18T09:27:30.794" v="14198"/>
          <ac:cxnSpMkLst>
            <pc:docMk/>
            <pc:sldMk cId="287960740" sldId="430"/>
            <ac:cxnSpMk id="287" creationId="{0377F2FC-ACA1-41C0-8C39-98B1C70FE9ED}"/>
          </ac:cxnSpMkLst>
        </pc:cxnChg>
        <pc:cxnChg chg="add del mod">
          <ac:chgData name="Domonkos Márk" userId="5b754e74-2ec2-4aaf-b9f5-cf8f0656bdfa" providerId="ADAL" clId="{F4C2286D-0DBE-4644-A538-34A6C903FB9C}" dt="2022-01-18T09:27:30.794" v="14198"/>
          <ac:cxnSpMkLst>
            <pc:docMk/>
            <pc:sldMk cId="287960740" sldId="430"/>
            <ac:cxnSpMk id="288" creationId="{8F2F9D3B-90B2-4C27-A28A-355F5E3AEDAC}"/>
          </ac:cxnSpMkLst>
        </pc:cxnChg>
        <pc:cxnChg chg="add del mod">
          <ac:chgData name="Domonkos Márk" userId="5b754e74-2ec2-4aaf-b9f5-cf8f0656bdfa" providerId="ADAL" clId="{F4C2286D-0DBE-4644-A538-34A6C903FB9C}" dt="2022-01-18T09:27:30.794" v="14198"/>
          <ac:cxnSpMkLst>
            <pc:docMk/>
            <pc:sldMk cId="287960740" sldId="430"/>
            <ac:cxnSpMk id="289" creationId="{EBB28F38-DB22-4702-9403-FFFF187109E8}"/>
          </ac:cxnSpMkLst>
        </pc:cxnChg>
        <pc:cxnChg chg="add del mod">
          <ac:chgData name="Domonkos Márk" userId="5b754e74-2ec2-4aaf-b9f5-cf8f0656bdfa" providerId="ADAL" clId="{F4C2286D-0DBE-4644-A538-34A6C903FB9C}" dt="2022-01-18T09:27:30.794" v="14198"/>
          <ac:cxnSpMkLst>
            <pc:docMk/>
            <pc:sldMk cId="287960740" sldId="430"/>
            <ac:cxnSpMk id="290" creationId="{9C222BCB-568F-44E0-BE57-1E9DB06D5B67}"/>
          </ac:cxnSpMkLst>
        </pc:cxnChg>
        <pc:cxnChg chg="add del mod">
          <ac:chgData name="Domonkos Márk" userId="5b754e74-2ec2-4aaf-b9f5-cf8f0656bdfa" providerId="ADAL" clId="{F4C2286D-0DBE-4644-A538-34A6C903FB9C}" dt="2022-01-18T09:27:30.794" v="14198"/>
          <ac:cxnSpMkLst>
            <pc:docMk/>
            <pc:sldMk cId="287960740" sldId="430"/>
            <ac:cxnSpMk id="291" creationId="{6641F57B-22F0-4E58-96A0-DD8C582B3EBD}"/>
          </ac:cxnSpMkLst>
        </pc:cxnChg>
        <pc:cxnChg chg="add mod">
          <ac:chgData name="Domonkos Márk" userId="5b754e74-2ec2-4aaf-b9f5-cf8f0656bdfa" providerId="ADAL" clId="{F4C2286D-0DBE-4644-A538-34A6C903FB9C}" dt="2022-01-18T09:30:26.123" v="14234" actId="14100"/>
          <ac:cxnSpMkLst>
            <pc:docMk/>
            <pc:sldMk cId="287960740" sldId="430"/>
            <ac:cxnSpMk id="292" creationId="{99AA059E-C382-4184-BEEB-F1B7B03CD1F8}"/>
          </ac:cxnSpMkLst>
        </pc:cxnChg>
        <pc:cxnChg chg="add mod">
          <ac:chgData name="Domonkos Márk" userId="5b754e74-2ec2-4aaf-b9f5-cf8f0656bdfa" providerId="ADAL" clId="{F4C2286D-0DBE-4644-A538-34A6C903FB9C}" dt="2022-01-18T09:30:02.125" v="14227" actId="14100"/>
          <ac:cxnSpMkLst>
            <pc:docMk/>
            <pc:sldMk cId="287960740" sldId="430"/>
            <ac:cxnSpMk id="293" creationId="{9E5F55F1-F67B-49A4-9E4A-0482B71C7693}"/>
          </ac:cxnSpMkLst>
        </pc:cxnChg>
        <pc:cxnChg chg="add mod">
          <ac:chgData name="Domonkos Márk" userId="5b754e74-2ec2-4aaf-b9f5-cf8f0656bdfa" providerId="ADAL" clId="{F4C2286D-0DBE-4644-A538-34A6C903FB9C}" dt="2022-01-18T09:30:22.390" v="14233" actId="14100"/>
          <ac:cxnSpMkLst>
            <pc:docMk/>
            <pc:sldMk cId="287960740" sldId="430"/>
            <ac:cxnSpMk id="294" creationId="{70E23F76-7213-4F80-BF16-2A0BF2BFB582}"/>
          </ac:cxnSpMkLst>
        </pc:cxnChg>
        <pc:cxnChg chg="add mod">
          <ac:chgData name="Domonkos Márk" userId="5b754e74-2ec2-4aaf-b9f5-cf8f0656bdfa" providerId="ADAL" clId="{F4C2286D-0DBE-4644-A538-34A6C903FB9C}" dt="2022-01-18T09:30:12.109" v="14230" actId="14100"/>
          <ac:cxnSpMkLst>
            <pc:docMk/>
            <pc:sldMk cId="287960740" sldId="430"/>
            <ac:cxnSpMk id="295" creationId="{5B339816-F626-4FD7-A011-25EA21B33D41}"/>
          </ac:cxnSpMkLst>
        </pc:cxnChg>
        <pc:cxnChg chg="add mod">
          <ac:chgData name="Domonkos Márk" userId="5b754e74-2ec2-4aaf-b9f5-cf8f0656bdfa" providerId="ADAL" clId="{F4C2286D-0DBE-4644-A538-34A6C903FB9C}" dt="2022-01-18T09:29:52.229" v="14225" actId="14100"/>
          <ac:cxnSpMkLst>
            <pc:docMk/>
            <pc:sldMk cId="287960740" sldId="430"/>
            <ac:cxnSpMk id="296" creationId="{5F375F20-A2DB-4231-8278-12BCD80D3AF9}"/>
          </ac:cxnSpMkLst>
        </pc:cxnChg>
        <pc:cxnChg chg="add mod">
          <ac:chgData name="Domonkos Márk" userId="5b754e74-2ec2-4aaf-b9f5-cf8f0656bdfa" providerId="ADAL" clId="{F4C2286D-0DBE-4644-A538-34A6C903FB9C}" dt="2022-01-18T09:30:14.981" v="14231" actId="14100"/>
          <ac:cxnSpMkLst>
            <pc:docMk/>
            <pc:sldMk cId="287960740" sldId="430"/>
            <ac:cxnSpMk id="297" creationId="{5C52EDC2-7E91-4237-9CC4-81F559A8AACA}"/>
          </ac:cxnSpMkLst>
        </pc:cxnChg>
        <pc:cxnChg chg="add mod">
          <ac:chgData name="Domonkos Márk" userId="5b754e74-2ec2-4aaf-b9f5-cf8f0656bdfa" providerId="ADAL" clId="{F4C2286D-0DBE-4644-A538-34A6C903FB9C}" dt="2022-01-18T09:30:47.228" v="14239" actId="14100"/>
          <ac:cxnSpMkLst>
            <pc:docMk/>
            <pc:sldMk cId="287960740" sldId="430"/>
            <ac:cxnSpMk id="298" creationId="{47F3926E-0676-4091-8F5C-13837D919C16}"/>
          </ac:cxnSpMkLst>
        </pc:cxnChg>
        <pc:cxnChg chg="add mod">
          <ac:chgData name="Domonkos Márk" userId="5b754e74-2ec2-4aaf-b9f5-cf8f0656bdfa" providerId="ADAL" clId="{F4C2286D-0DBE-4644-A538-34A6C903FB9C}" dt="2022-01-18T09:29:45.337" v="14223" actId="14100"/>
          <ac:cxnSpMkLst>
            <pc:docMk/>
            <pc:sldMk cId="287960740" sldId="430"/>
            <ac:cxnSpMk id="299" creationId="{4662AE4B-3EC9-4C95-A66D-DFD8E8E4021E}"/>
          </ac:cxnSpMkLst>
        </pc:cxnChg>
        <pc:cxnChg chg="add mod">
          <ac:chgData name="Domonkos Márk" userId="5b754e74-2ec2-4aaf-b9f5-cf8f0656bdfa" providerId="ADAL" clId="{F4C2286D-0DBE-4644-A538-34A6C903FB9C}" dt="2022-01-18T09:30:39.208" v="14237" actId="14100"/>
          <ac:cxnSpMkLst>
            <pc:docMk/>
            <pc:sldMk cId="287960740" sldId="430"/>
            <ac:cxnSpMk id="300" creationId="{0E5DF0E4-5B74-40E2-990A-10DFDDC124A8}"/>
          </ac:cxnSpMkLst>
        </pc:cxnChg>
        <pc:cxnChg chg="add mod">
          <ac:chgData name="Domonkos Márk" userId="5b754e74-2ec2-4aaf-b9f5-cf8f0656bdfa" providerId="ADAL" clId="{F4C2286D-0DBE-4644-A538-34A6C903FB9C}" dt="2022-01-18T09:30:18.591" v="14232" actId="14100"/>
          <ac:cxnSpMkLst>
            <pc:docMk/>
            <pc:sldMk cId="287960740" sldId="430"/>
            <ac:cxnSpMk id="301" creationId="{FEFFE336-B966-44D4-9695-CE2D6DDDDF0E}"/>
          </ac:cxnSpMkLst>
        </pc:cxnChg>
        <pc:cxnChg chg="add mod">
          <ac:chgData name="Domonkos Márk" userId="5b754e74-2ec2-4aaf-b9f5-cf8f0656bdfa" providerId="ADAL" clId="{F4C2286D-0DBE-4644-A538-34A6C903FB9C}" dt="2022-01-18T09:30:09.012" v="14229" actId="14100"/>
          <ac:cxnSpMkLst>
            <pc:docMk/>
            <pc:sldMk cId="287960740" sldId="430"/>
            <ac:cxnSpMk id="302" creationId="{8AEE7CA4-9BA0-477E-9945-030A14F5ED4A}"/>
          </ac:cxnSpMkLst>
        </pc:cxnChg>
        <pc:cxnChg chg="add mod">
          <ac:chgData name="Domonkos Márk" userId="5b754e74-2ec2-4aaf-b9f5-cf8f0656bdfa" providerId="ADAL" clId="{F4C2286D-0DBE-4644-A538-34A6C903FB9C}" dt="2022-01-18T09:31:49.926" v="14256" actId="14100"/>
          <ac:cxnSpMkLst>
            <pc:docMk/>
            <pc:sldMk cId="287960740" sldId="430"/>
            <ac:cxnSpMk id="303" creationId="{913F457F-9EEE-4594-9434-10C9DC30BE63}"/>
          </ac:cxnSpMkLst>
        </pc:cxnChg>
        <pc:cxnChg chg="add mod">
          <ac:chgData name="Domonkos Márk" userId="5b754e74-2ec2-4aaf-b9f5-cf8f0656bdfa" providerId="ADAL" clId="{F4C2286D-0DBE-4644-A538-34A6C903FB9C}" dt="2022-01-18T09:31:02.436" v="14243" actId="14100"/>
          <ac:cxnSpMkLst>
            <pc:docMk/>
            <pc:sldMk cId="287960740" sldId="430"/>
            <ac:cxnSpMk id="304" creationId="{30FDE1CB-4C54-4622-AFF3-C043953C1CD1}"/>
          </ac:cxnSpMkLst>
        </pc:cxnChg>
        <pc:cxnChg chg="add mod">
          <ac:chgData name="Domonkos Márk" userId="5b754e74-2ec2-4aaf-b9f5-cf8f0656bdfa" providerId="ADAL" clId="{F4C2286D-0DBE-4644-A538-34A6C903FB9C}" dt="2022-01-18T09:31:23.275" v="14248" actId="14100"/>
          <ac:cxnSpMkLst>
            <pc:docMk/>
            <pc:sldMk cId="287960740" sldId="430"/>
            <ac:cxnSpMk id="305" creationId="{7E94C91F-4558-4D0D-AAE2-544757F0E479}"/>
          </ac:cxnSpMkLst>
        </pc:cxnChg>
        <pc:cxnChg chg="add mod">
          <ac:chgData name="Domonkos Márk" userId="5b754e74-2ec2-4aaf-b9f5-cf8f0656bdfa" providerId="ADAL" clId="{F4C2286D-0DBE-4644-A538-34A6C903FB9C}" dt="2022-01-18T09:30:55.030" v="14240" actId="14100"/>
          <ac:cxnSpMkLst>
            <pc:docMk/>
            <pc:sldMk cId="287960740" sldId="430"/>
            <ac:cxnSpMk id="306" creationId="{794C1CC5-70EE-48E0-A8B3-223079E22A34}"/>
          </ac:cxnSpMkLst>
        </pc:cxnChg>
        <pc:cxnChg chg="add mod">
          <ac:chgData name="Domonkos Márk" userId="5b754e74-2ec2-4aaf-b9f5-cf8f0656bdfa" providerId="ADAL" clId="{F4C2286D-0DBE-4644-A538-34A6C903FB9C}" dt="2022-01-18T09:31:42.778" v="14254" actId="14100"/>
          <ac:cxnSpMkLst>
            <pc:docMk/>
            <pc:sldMk cId="287960740" sldId="430"/>
            <ac:cxnSpMk id="307" creationId="{7963AE67-6AB1-4F51-987B-20B231222FA7}"/>
          </ac:cxnSpMkLst>
        </pc:cxnChg>
        <pc:cxnChg chg="add mod">
          <ac:chgData name="Domonkos Márk" userId="5b754e74-2ec2-4aaf-b9f5-cf8f0656bdfa" providerId="ADAL" clId="{F4C2286D-0DBE-4644-A538-34A6C903FB9C}" dt="2022-01-18T09:31:20.874" v="14247" actId="14100"/>
          <ac:cxnSpMkLst>
            <pc:docMk/>
            <pc:sldMk cId="287960740" sldId="430"/>
            <ac:cxnSpMk id="308" creationId="{F3F28FDB-3F07-425E-95C6-485C62C2236C}"/>
          </ac:cxnSpMkLst>
        </pc:cxnChg>
        <pc:cxnChg chg="add mod">
          <ac:chgData name="Domonkos Márk" userId="5b754e74-2ec2-4aaf-b9f5-cf8f0656bdfa" providerId="ADAL" clId="{F4C2286D-0DBE-4644-A538-34A6C903FB9C}" dt="2022-01-18T09:31:47.101" v="14255" actId="14100"/>
          <ac:cxnSpMkLst>
            <pc:docMk/>
            <pc:sldMk cId="287960740" sldId="430"/>
            <ac:cxnSpMk id="309" creationId="{20228915-97BB-4CF3-9520-B4EAE5326C0F}"/>
          </ac:cxnSpMkLst>
        </pc:cxnChg>
        <pc:cxnChg chg="add mod">
          <ac:chgData name="Domonkos Márk" userId="5b754e74-2ec2-4aaf-b9f5-cf8f0656bdfa" providerId="ADAL" clId="{F4C2286D-0DBE-4644-A538-34A6C903FB9C}" dt="2022-01-18T09:31:39.718" v="14253" actId="14100"/>
          <ac:cxnSpMkLst>
            <pc:docMk/>
            <pc:sldMk cId="287960740" sldId="430"/>
            <ac:cxnSpMk id="310" creationId="{9F158971-DB9D-4FDB-925C-A9C02AB6DB84}"/>
          </ac:cxnSpMkLst>
        </pc:cxnChg>
        <pc:cxnChg chg="add mod">
          <ac:chgData name="Domonkos Márk" userId="5b754e74-2ec2-4aaf-b9f5-cf8f0656bdfa" providerId="ADAL" clId="{F4C2286D-0DBE-4644-A538-34A6C903FB9C}" dt="2022-01-18T09:30:34.779" v="14236" actId="14100"/>
          <ac:cxnSpMkLst>
            <pc:docMk/>
            <pc:sldMk cId="287960740" sldId="430"/>
            <ac:cxnSpMk id="311" creationId="{5378C275-B908-4AD2-8614-47080CBA1A42}"/>
          </ac:cxnSpMkLst>
        </pc:cxnChg>
        <pc:cxnChg chg="add mod">
          <ac:chgData name="Domonkos Márk" userId="5b754e74-2ec2-4aaf-b9f5-cf8f0656bdfa" providerId="ADAL" clId="{F4C2286D-0DBE-4644-A538-34A6C903FB9C}" dt="2022-01-18T09:30:42.278" v="14238" actId="14100"/>
          <ac:cxnSpMkLst>
            <pc:docMk/>
            <pc:sldMk cId="287960740" sldId="430"/>
            <ac:cxnSpMk id="312" creationId="{6C664CA8-297D-4AD5-AA3D-A2ABA8B0D18E}"/>
          </ac:cxnSpMkLst>
        </pc:cxnChg>
        <pc:cxnChg chg="add mod">
          <ac:chgData name="Domonkos Márk" userId="5b754e74-2ec2-4aaf-b9f5-cf8f0656bdfa" providerId="ADAL" clId="{F4C2286D-0DBE-4644-A538-34A6C903FB9C}" dt="2022-01-18T09:31:53.815" v="14257" actId="14100"/>
          <ac:cxnSpMkLst>
            <pc:docMk/>
            <pc:sldMk cId="287960740" sldId="430"/>
            <ac:cxnSpMk id="313" creationId="{9C07F534-BA24-4989-A5AF-94B71C104463}"/>
          </ac:cxnSpMkLst>
        </pc:cxnChg>
      </pc:sldChg>
      <pc:sldChg chg="addSp modSp new mod">
        <pc:chgData name="Domonkos Márk" userId="5b754e74-2ec2-4aaf-b9f5-cf8f0656bdfa" providerId="ADAL" clId="{F4C2286D-0DBE-4644-A538-34A6C903FB9C}" dt="2022-01-18T09:43:36.832" v="14353" actId="1076"/>
        <pc:sldMkLst>
          <pc:docMk/>
          <pc:sldMk cId="1971977251" sldId="431"/>
        </pc:sldMkLst>
        <pc:spChg chg="mod">
          <ac:chgData name="Domonkos Márk" userId="5b754e74-2ec2-4aaf-b9f5-cf8f0656bdfa" providerId="ADAL" clId="{F4C2286D-0DBE-4644-A538-34A6C903FB9C}" dt="2022-01-18T09:43:11.085" v="14349" actId="255"/>
          <ac:spMkLst>
            <pc:docMk/>
            <pc:sldMk cId="1971977251" sldId="431"/>
            <ac:spMk id="2" creationId="{E960DB66-213E-40F4-9FAF-EAF05AF4547B}"/>
          </ac:spMkLst>
        </pc:spChg>
        <pc:spChg chg="mod">
          <ac:chgData name="Domonkos Márk" userId="5b754e74-2ec2-4aaf-b9f5-cf8f0656bdfa" providerId="ADAL" clId="{F4C2286D-0DBE-4644-A538-34A6C903FB9C}" dt="2022-01-18T09:41:25.395" v="14326" actId="20577"/>
          <ac:spMkLst>
            <pc:docMk/>
            <pc:sldMk cId="1971977251" sldId="431"/>
            <ac:spMk id="6" creationId="{1EE8FCC9-871B-4E36-A910-B3D502FD7833}"/>
          </ac:spMkLst>
        </pc:spChg>
        <pc:spChg chg="add mod">
          <ac:chgData name="Domonkos Márk" userId="5b754e74-2ec2-4aaf-b9f5-cf8f0656bdfa" providerId="ADAL" clId="{F4C2286D-0DBE-4644-A538-34A6C903FB9C}" dt="2022-01-18T09:42:46.790" v="14346" actId="1076"/>
          <ac:spMkLst>
            <pc:docMk/>
            <pc:sldMk cId="1971977251" sldId="431"/>
            <ac:spMk id="8" creationId="{D5781003-2917-4572-9EB2-52B2D04A42FE}"/>
          </ac:spMkLst>
        </pc:spChg>
        <pc:spChg chg="mod">
          <ac:chgData name="Domonkos Márk" userId="5b754e74-2ec2-4aaf-b9f5-cf8f0656bdfa" providerId="ADAL" clId="{F4C2286D-0DBE-4644-A538-34A6C903FB9C}" dt="2022-01-18T09:43:25.590" v="14350"/>
          <ac:spMkLst>
            <pc:docMk/>
            <pc:sldMk cId="1971977251" sldId="431"/>
            <ac:spMk id="11" creationId="{151A62F4-251E-4D38-91A2-E61B02879869}"/>
          </ac:spMkLst>
        </pc:spChg>
        <pc:spChg chg="mod">
          <ac:chgData name="Domonkos Márk" userId="5b754e74-2ec2-4aaf-b9f5-cf8f0656bdfa" providerId="ADAL" clId="{F4C2286D-0DBE-4644-A538-34A6C903FB9C}" dt="2022-01-18T09:43:25.590" v="14350"/>
          <ac:spMkLst>
            <pc:docMk/>
            <pc:sldMk cId="1971977251" sldId="431"/>
            <ac:spMk id="12" creationId="{DF5EA17B-AC98-4219-A4DA-DF74ED058583}"/>
          </ac:spMkLst>
        </pc:spChg>
        <pc:spChg chg="mod">
          <ac:chgData name="Domonkos Márk" userId="5b754e74-2ec2-4aaf-b9f5-cf8f0656bdfa" providerId="ADAL" clId="{F4C2286D-0DBE-4644-A538-34A6C903FB9C}" dt="2022-01-18T09:43:25.590" v="14350"/>
          <ac:spMkLst>
            <pc:docMk/>
            <pc:sldMk cId="1971977251" sldId="431"/>
            <ac:spMk id="16" creationId="{4277E9C1-D1A4-4A60-966A-8DDE1FE261CC}"/>
          </ac:spMkLst>
        </pc:spChg>
        <pc:spChg chg="mod">
          <ac:chgData name="Domonkos Márk" userId="5b754e74-2ec2-4aaf-b9f5-cf8f0656bdfa" providerId="ADAL" clId="{F4C2286D-0DBE-4644-A538-34A6C903FB9C}" dt="2022-01-18T09:43:25.590" v="14350"/>
          <ac:spMkLst>
            <pc:docMk/>
            <pc:sldMk cId="1971977251" sldId="431"/>
            <ac:spMk id="17" creationId="{9C0459B3-03B5-4842-A715-CDA7C9D49497}"/>
          </ac:spMkLst>
        </pc:spChg>
        <pc:spChg chg="mod">
          <ac:chgData name="Domonkos Márk" userId="5b754e74-2ec2-4aaf-b9f5-cf8f0656bdfa" providerId="ADAL" clId="{F4C2286D-0DBE-4644-A538-34A6C903FB9C}" dt="2022-01-18T09:43:25.590" v="14350"/>
          <ac:spMkLst>
            <pc:docMk/>
            <pc:sldMk cId="1971977251" sldId="431"/>
            <ac:spMk id="18" creationId="{133F4D69-1D9A-4766-A87D-65A73075E20F}"/>
          </ac:spMkLst>
        </pc:spChg>
        <pc:spChg chg="mod">
          <ac:chgData name="Domonkos Márk" userId="5b754e74-2ec2-4aaf-b9f5-cf8f0656bdfa" providerId="ADAL" clId="{F4C2286D-0DBE-4644-A538-34A6C903FB9C}" dt="2022-01-18T09:43:25.590" v="14350"/>
          <ac:spMkLst>
            <pc:docMk/>
            <pc:sldMk cId="1971977251" sldId="431"/>
            <ac:spMk id="19" creationId="{8E7E8977-188D-4ADB-962F-EBC6B334584E}"/>
          </ac:spMkLst>
        </pc:spChg>
        <pc:spChg chg="mod">
          <ac:chgData name="Domonkos Márk" userId="5b754e74-2ec2-4aaf-b9f5-cf8f0656bdfa" providerId="ADAL" clId="{F4C2286D-0DBE-4644-A538-34A6C903FB9C}" dt="2022-01-18T09:43:25.590" v="14350"/>
          <ac:spMkLst>
            <pc:docMk/>
            <pc:sldMk cId="1971977251" sldId="431"/>
            <ac:spMk id="39" creationId="{7EDDB520-9234-4DDB-BCAC-D643D0AF659C}"/>
          </ac:spMkLst>
        </pc:spChg>
        <pc:spChg chg="mod">
          <ac:chgData name="Domonkos Márk" userId="5b754e74-2ec2-4aaf-b9f5-cf8f0656bdfa" providerId="ADAL" clId="{F4C2286D-0DBE-4644-A538-34A6C903FB9C}" dt="2022-01-18T09:43:25.590" v="14350"/>
          <ac:spMkLst>
            <pc:docMk/>
            <pc:sldMk cId="1971977251" sldId="431"/>
            <ac:spMk id="41" creationId="{F293154F-0402-493F-96AF-179F3E310D22}"/>
          </ac:spMkLst>
        </pc:spChg>
        <pc:spChg chg="mod">
          <ac:chgData name="Domonkos Márk" userId="5b754e74-2ec2-4aaf-b9f5-cf8f0656bdfa" providerId="ADAL" clId="{F4C2286D-0DBE-4644-A538-34A6C903FB9C}" dt="2022-01-18T09:43:25.590" v="14350"/>
          <ac:spMkLst>
            <pc:docMk/>
            <pc:sldMk cId="1971977251" sldId="431"/>
            <ac:spMk id="42" creationId="{9B390835-4B0D-4883-8361-CC1788F907FC}"/>
          </ac:spMkLst>
        </pc:spChg>
        <pc:spChg chg="mod">
          <ac:chgData name="Domonkos Márk" userId="5b754e74-2ec2-4aaf-b9f5-cf8f0656bdfa" providerId="ADAL" clId="{F4C2286D-0DBE-4644-A538-34A6C903FB9C}" dt="2022-01-18T09:43:25.590" v="14350"/>
          <ac:spMkLst>
            <pc:docMk/>
            <pc:sldMk cId="1971977251" sldId="431"/>
            <ac:spMk id="43" creationId="{4B4C5626-634A-4BB8-B0A2-A4C450CD3368}"/>
          </ac:spMkLst>
        </pc:spChg>
        <pc:spChg chg="mod">
          <ac:chgData name="Domonkos Márk" userId="5b754e74-2ec2-4aaf-b9f5-cf8f0656bdfa" providerId="ADAL" clId="{F4C2286D-0DBE-4644-A538-34A6C903FB9C}" dt="2022-01-18T09:43:25.590" v="14350"/>
          <ac:spMkLst>
            <pc:docMk/>
            <pc:sldMk cId="1971977251" sldId="431"/>
            <ac:spMk id="44" creationId="{B8EBAAA7-2FD2-405D-BEB3-3F2D292811DC}"/>
          </ac:spMkLst>
        </pc:spChg>
        <pc:spChg chg="mod">
          <ac:chgData name="Domonkos Márk" userId="5b754e74-2ec2-4aaf-b9f5-cf8f0656bdfa" providerId="ADAL" clId="{F4C2286D-0DBE-4644-A538-34A6C903FB9C}" dt="2022-01-18T09:43:25.590" v="14350"/>
          <ac:spMkLst>
            <pc:docMk/>
            <pc:sldMk cId="1971977251" sldId="431"/>
            <ac:spMk id="45" creationId="{63F377D5-5C85-44C7-8537-997B0E564E5E}"/>
          </ac:spMkLst>
        </pc:spChg>
        <pc:spChg chg="mod">
          <ac:chgData name="Domonkos Márk" userId="5b754e74-2ec2-4aaf-b9f5-cf8f0656bdfa" providerId="ADAL" clId="{F4C2286D-0DBE-4644-A538-34A6C903FB9C}" dt="2022-01-18T09:43:25.590" v="14350"/>
          <ac:spMkLst>
            <pc:docMk/>
            <pc:sldMk cId="1971977251" sldId="431"/>
            <ac:spMk id="50" creationId="{67A768DF-EA58-4DA1-80C8-0616DCE261E9}"/>
          </ac:spMkLst>
        </pc:spChg>
        <pc:spChg chg="mod">
          <ac:chgData name="Domonkos Márk" userId="5b754e74-2ec2-4aaf-b9f5-cf8f0656bdfa" providerId="ADAL" clId="{F4C2286D-0DBE-4644-A538-34A6C903FB9C}" dt="2022-01-18T09:43:25.590" v="14350"/>
          <ac:spMkLst>
            <pc:docMk/>
            <pc:sldMk cId="1971977251" sldId="431"/>
            <ac:spMk id="55" creationId="{FB6720EB-99CE-4175-801B-D7AA6532A924}"/>
          </ac:spMkLst>
        </pc:spChg>
        <pc:spChg chg="mod">
          <ac:chgData name="Domonkos Márk" userId="5b754e74-2ec2-4aaf-b9f5-cf8f0656bdfa" providerId="ADAL" clId="{F4C2286D-0DBE-4644-A538-34A6C903FB9C}" dt="2022-01-18T09:43:25.590" v="14350"/>
          <ac:spMkLst>
            <pc:docMk/>
            <pc:sldMk cId="1971977251" sldId="431"/>
            <ac:spMk id="56" creationId="{F3C72C17-05E2-48F6-82D6-3A05F5C6E6F6}"/>
          </ac:spMkLst>
        </pc:spChg>
        <pc:spChg chg="mod">
          <ac:chgData name="Domonkos Márk" userId="5b754e74-2ec2-4aaf-b9f5-cf8f0656bdfa" providerId="ADAL" clId="{F4C2286D-0DBE-4644-A538-34A6C903FB9C}" dt="2022-01-18T09:43:25.590" v="14350"/>
          <ac:spMkLst>
            <pc:docMk/>
            <pc:sldMk cId="1971977251" sldId="431"/>
            <ac:spMk id="57" creationId="{749D7986-C2D4-4107-986B-4B4E37046EAE}"/>
          </ac:spMkLst>
        </pc:spChg>
        <pc:spChg chg="mod">
          <ac:chgData name="Domonkos Márk" userId="5b754e74-2ec2-4aaf-b9f5-cf8f0656bdfa" providerId="ADAL" clId="{F4C2286D-0DBE-4644-A538-34A6C903FB9C}" dt="2022-01-18T09:43:25.590" v="14350"/>
          <ac:spMkLst>
            <pc:docMk/>
            <pc:sldMk cId="1971977251" sldId="431"/>
            <ac:spMk id="58" creationId="{7B9F2968-A031-4316-B50E-0FF612F765AF}"/>
          </ac:spMkLst>
        </pc:spChg>
        <pc:spChg chg="mod">
          <ac:chgData name="Domonkos Márk" userId="5b754e74-2ec2-4aaf-b9f5-cf8f0656bdfa" providerId="ADAL" clId="{F4C2286D-0DBE-4644-A538-34A6C903FB9C}" dt="2022-01-18T09:43:25.590" v="14350"/>
          <ac:spMkLst>
            <pc:docMk/>
            <pc:sldMk cId="1971977251" sldId="431"/>
            <ac:spMk id="64" creationId="{F554AAB3-5A5B-4EC5-82BA-335342F54D70}"/>
          </ac:spMkLst>
        </pc:spChg>
        <pc:spChg chg="mod">
          <ac:chgData name="Domonkos Márk" userId="5b754e74-2ec2-4aaf-b9f5-cf8f0656bdfa" providerId="ADAL" clId="{F4C2286D-0DBE-4644-A538-34A6C903FB9C}" dt="2022-01-18T09:43:25.590" v="14350"/>
          <ac:spMkLst>
            <pc:docMk/>
            <pc:sldMk cId="1971977251" sldId="431"/>
            <ac:spMk id="65" creationId="{8D1E2B0F-6396-488A-B35B-1E25A82E9F91}"/>
          </ac:spMkLst>
        </pc:spChg>
        <pc:spChg chg="mod">
          <ac:chgData name="Domonkos Márk" userId="5b754e74-2ec2-4aaf-b9f5-cf8f0656bdfa" providerId="ADAL" clId="{F4C2286D-0DBE-4644-A538-34A6C903FB9C}" dt="2022-01-18T09:43:25.590" v="14350"/>
          <ac:spMkLst>
            <pc:docMk/>
            <pc:sldMk cId="1971977251" sldId="431"/>
            <ac:spMk id="66" creationId="{AA060E5A-8CCA-43E6-8E57-5F53720A8D0D}"/>
          </ac:spMkLst>
        </pc:spChg>
        <pc:spChg chg="mod">
          <ac:chgData name="Domonkos Márk" userId="5b754e74-2ec2-4aaf-b9f5-cf8f0656bdfa" providerId="ADAL" clId="{F4C2286D-0DBE-4644-A538-34A6C903FB9C}" dt="2022-01-18T09:43:25.590" v="14350"/>
          <ac:spMkLst>
            <pc:docMk/>
            <pc:sldMk cId="1971977251" sldId="431"/>
            <ac:spMk id="67" creationId="{77A84AB0-0603-42B0-8F44-FCB8FC129623}"/>
          </ac:spMkLst>
        </pc:spChg>
        <pc:spChg chg="mod">
          <ac:chgData name="Domonkos Márk" userId="5b754e74-2ec2-4aaf-b9f5-cf8f0656bdfa" providerId="ADAL" clId="{F4C2286D-0DBE-4644-A538-34A6C903FB9C}" dt="2022-01-18T09:43:25.590" v="14350"/>
          <ac:spMkLst>
            <pc:docMk/>
            <pc:sldMk cId="1971977251" sldId="431"/>
            <ac:spMk id="68" creationId="{1FF2BF3E-CADB-4877-8E11-C340C884C77E}"/>
          </ac:spMkLst>
        </pc:spChg>
        <pc:spChg chg="mod">
          <ac:chgData name="Domonkos Márk" userId="5b754e74-2ec2-4aaf-b9f5-cf8f0656bdfa" providerId="ADAL" clId="{F4C2286D-0DBE-4644-A538-34A6C903FB9C}" dt="2022-01-18T09:43:25.590" v="14350"/>
          <ac:spMkLst>
            <pc:docMk/>
            <pc:sldMk cId="1971977251" sldId="431"/>
            <ac:spMk id="69" creationId="{6B68AF41-039A-4B37-8370-B30D24867C3B}"/>
          </ac:spMkLst>
        </pc:spChg>
        <pc:spChg chg="mod">
          <ac:chgData name="Domonkos Márk" userId="5b754e74-2ec2-4aaf-b9f5-cf8f0656bdfa" providerId="ADAL" clId="{F4C2286D-0DBE-4644-A538-34A6C903FB9C}" dt="2022-01-18T09:43:25.590" v="14350"/>
          <ac:spMkLst>
            <pc:docMk/>
            <pc:sldMk cId="1971977251" sldId="431"/>
            <ac:spMk id="70" creationId="{B6EC6F6C-44D9-46D6-B5BC-652BCB8B1CCA}"/>
          </ac:spMkLst>
        </pc:spChg>
        <pc:spChg chg="mod">
          <ac:chgData name="Domonkos Márk" userId="5b754e74-2ec2-4aaf-b9f5-cf8f0656bdfa" providerId="ADAL" clId="{F4C2286D-0DBE-4644-A538-34A6C903FB9C}" dt="2022-01-18T09:43:25.590" v="14350"/>
          <ac:spMkLst>
            <pc:docMk/>
            <pc:sldMk cId="1971977251" sldId="431"/>
            <ac:spMk id="71" creationId="{25014DC0-CF99-4F0A-97B5-36858E66244A}"/>
          </ac:spMkLst>
        </pc:spChg>
        <pc:spChg chg="mod">
          <ac:chgData name="Domonkos Márk" userId="5b754e74-2ec2-4aaf-b9f5-cf8f0656bdfa" providerId="ADAL" clId="{F4C2286D-0DBE-4644-A538-34A6C903FB9C}" dt="2022-01-18T09:43:25.590" v="14350"/>
          <ac:spMkLst>
            <pc:docMk/>
            <pc:sldMk cId="1971977251" sldId="431"/>
            <ac:spMk id="72" creationId="{79A9874D-8BA1-42FC-9F28-217E7DBF0F5B}"/>
          </ac:spMkLst>
        </pc:spChg>
        <pc:spChg chg="mod">
          <ac:chgData name="Domonkos Márk" userId="5b754e74-2ec2-4aaf-b9f5-cf8f0656bdfa" providerId="ADAL" clId="{F4C2286D-0DBE-4644-A538-34A6C903FB9C}" dt="2022-01-18T09:43:25.590" v="14350"/>
          <ac:spMkLst>
            <pc:docMk/>
            <pc:sldMk cId="1971977251" sldId="431"/>
            <ac:spMk id="73" creationId="{6E301637-6CA1-49DE-8D1E-C34587AC2CDA}"/>
          </ac:spMkLst>
        </pc:spChg>
        <pc:spChg chg="mod">
          <ac:chgData name="Domonkos Márk" userId="5b754e74-2ec2-4aaf-b9f5-cf8f0656bdfa" providerId="ADAL" clId="{F4C2286D-0DBE-4644-A538-34A6C903FB9C}" dt="2022-01-18T09:43:25.590" v="14350"/>
          <ac:spMkLst>
            <pc:docMk/>
            <pc:sldMk cId="1971977251" sldId="431"/>
            <ac:spMk id="74" creationId="{DD8995CE-1337-48D1-A3FF-FB79AA6BB91F}"/>
          </ac:spMkLst>
        </pc:spChg>
        <pc:spChg chg="mod">
          <ac:chgData name="Domonkos Márk" userId="5b754e74-2ec2-4aaf-b9f5-cf8f0656bdfa" providerId="ADAL" clId="{F4C2286D-0DBE-4644-A538-34A6C903FB9C}" dt="2022-01-18T09:43:25.590" v="14350"/>
          <ac:spMkLst>
            <pc:docMk/>
            <pc:sldMk cId="1971977251" sldId="431"/>
            <ac:spMk id="75" creationId="{98C54D12-19DC-4637-99C0-2E5218C99E1D}"/>
          </ac:spMkLst>
        </pc:spChg>
        <pc:spChg chg="mod">
          <ac:chgData name="Domonkos Márk" userId="5b754e74-2ec2-4aaf-b9f5-cf8f0656bdfa" providerId="ADAL" clId="{F4C2286D-0DBE-4644-A538-34A6C903FB9C}" dt="2022-01-18T09:43:25.590" v="14350"/>
          <ac:spMkLst>
            <pc:docMk/>
            <pc:sldMk cId="1971977251" sldId="431"/>
            <ac:spMk id="76" creationId="{8590F6CB-0870-46B5-B1A4-84F0978C6574}"/>
          </ac:spMkLst>
        </pc:spChg>
        <pc:spChg chg="mod">
          <ac:chgData name="Domonkos Márk" userId="5b754e74-2ec2-4aaf-b9f5-cf8f0656bdfa" providerId="ADAL" clId="{F4C2286D-0DBE-4644-A538-34A6C903FB9C}" dt="2022-01-18T09:43:25.590" v="14350"/>
          <ac:spMkLst>
            <pc:docMk/>
            <pc:sldMk cId="1971977251" sldId="431"/>
            <ac:spMk id="77" creationId="{9F23C96D-AAA9-4381-A3E4-3CFE834ADA22}"/>
          </ac:spMkLst>
        </pc:spChg>
        <pc:spChg chg="mod">
          <ac:chgData name="Domonkos Márk" userId="5b754e74-2ec2-4aaf-b9f5-cf8f0656bdfa" providerId="ADAL" clId="{F4C2286D-0DBE-4644-A538-34A6C903FB9C}" dt="2022-01-18T09:43:25.590" v="14350"/>
          <ac:spMkLst>
            <pc:docMk/>
            <pc:sldMk cId="1971977251" sldId="431"/>
            <ac:spMk id="78" creationId="{826D0519-B404-4A69-9F4D-BC47CFDD8D16}"/>
          </ac:spMkLst>
        </pc:spChg>
        <pc:spChg chg="mod">
          <ac:chgData name="Domonkos Márk" userId="5b754e74-2ec2-4aaf-b9f5-cf8f0656bdfa" providerId="ADAL" clId="{F4C2286D-0DBE-4644-A538-34A6C903FB9C}" dt="2022-01-18T09:43:25.590" v="14350"/>
          <ac:spMkLst>
            <pc:docMk/>
            <pc:sldMk cId="1971977251" sldId="431"/>
            <ac:spMk id="79" creationId="{7C32078C-3FF3-413A-9ADD-9636959E0064}"/>
          </ac:spMkLst>
        </pc:spChg>
        <pc:spChg chg="mod">
          <ac:chgData name="Domonkos Márk" userId="5b754e74-2ec2-4aaf-b9f5-cf8f0656bdfa" providerId="ADAL" clId="{F4C2286D-0DBE-4644-A538-34A6C903FB9C}" dt="2022-01-18T09:43:25.590" v="14350"/>
          <ac:spMkLst>
            <pc:docMk/>
            <pc:sldMk cId="1971977251" sldId="431"/>
            <ac:spMk id="80" creationId="{429B9302-E317-42EF-948D-CD3DC1AEB7D2}"/>
          </ac:spMkLst>
        </pc:spChg>
        <pc:grpChg chg="add mod">
          <ac:chgData name="Domonkos Márk" userId="5b754e74-2ec2-4aaf-b9f5-cf8f0656bdfa" providerId="ADAL" clId="{F4C2286D-0DBE-4644-A538-34A6C903FB9C}" dt="2022-01-18T09:43:36.832" v="14353" actId="1076"/>
          <ac:grpSpMkLst>
            <pc:docMk/>
            <pc:sldMk cId="1971977251" sldId="431"/>
            <ac:grpSpMk id="9" creationId="{CB42F380-D49D-4465-9EBB-A966EB668EE2}"/>
          </ac:grpSpMkLst>
        </pc:grpChg>
        <pc:grpChg chg="mod">
          <ac:chgData name="Domonkos Márk" userId="5b754e74-2ec2-4aaf-b9f5-cf8f0656bdfa" providerId="ADAL" clId="{F4C2286D-0DBE-4644-A538-34A6C903FB9C}" dt="2022-01-18T09:43:25.590" v="14350"/>
          <ac:grpSpMkLst>
            <pc:docMk/>
            <pc:sldMk cId="1971977251" sldId="431"/>
            <ac:grpSpMk id="10" creationId="{058A39FF-C0FC-41A2-A268-0DEB159AA353}"/>
          </ac:grpSpMkLst>
        </pc:grpChg>
        <pc:grpChg chg="mod">
          <ac:chgData name="Domonkos Márk" userId="5b754e74-2ec2-4aaf-b9f5-cf8f0656bdfa" providerId="ADAL" clId="{F4C2286D-0DBE-4644-A538-34A6C903FB9C}" dt="2022-01-18T09:43:25.590" v="14350"/>
          <ac:grpSpMkLst>
            <pc:docMk/>
            <pc:sldMk cId="1971977251" sldId="431"/>
            <ac:grpSpMk id="13" creationId="{3D9661A1-C565-4959-8722-AF7856DED9C2}"/>
          </ac:grpSpMkLst>
        </pc:grpChg>
        <pc:grpChg chg="mod">
          <ac:chgData name="Domonkos Márk" userId="5b754e74-2ec2-4aaf-b9f5-cf8f0656bdfa" providerId="ADAL" clId="{F4C2286D-0DBE-4644-A538-34A6C903FB9C}" dt="2022-01-18T09:43:25.590" v="14350"/>
          <ac:grpSpMkLst>
            <pc:docMk/>
            <pc:sldMk cId="1971977251" sldId="431"/>
            <ac:grpSpMk id="30" creationId="{7E75119F-3616-416F-B330-1701C7339AA8}"/>
          </ac:grpSpMkLst>
        </pc:grpChg>
        <pc:grpChg chg="mod">
          <ac:chgData name="Domonkos Márk" userId="5b754e74-2ec2-4aaf-b9f5-cf8f0656bdfa" providerId="ADAL" clId="{F4C2286D-0DBE-4644-A538-34A6C903FB9C}" dt="2022-01-18T09:43:25.590" v="14350"/>
          <ac:grpSpMkLst>
            <pc:docMk/>
            <pc:sldMk cId="1971977251" sldId="431"/>
            <ac:grpSpMk id="31" creationId="{DA5C602B-66CE-407D-8F79-AE510F75E327}"/>
          </ac:grpSpMkLst>
        </pc:grpChg>
        <pc:grpChg chg="mod">
          <ac:chgData name="Domonkos Márk" userId="5b754e74-2ec2-4aaf-b9f5-cf8f0656bdfa" providerId="ADAL" clId="{F4C2286D-0DBE-4644-A538-34A6C903FB9C}" dt="2022-01-18T09:43:25.590" v="14350"/>
          <ac:grpSpMkLst>
            <pc:docMk/>
            <pc:sldMk cId="1971977251" sldId="431"/>
            <ac:grpSpMk id="40" creationId="{ED2921D9-9C60-4028-BD6E-50115665199D}"/>
          </ac:grpSpMkLst>
        </pc:grpChg>
        <pc:grpChg chg="mod">
          <ac:chgData name="Domonkos Márk" userId="5b754e74-2ec2-4aaf-b9f5-cf8f0656bdfa" providerId="ADAL" clId="{F4C2286D-0DBE-4644-A538-34A6C903FB9C}" dt="2022-01-18T09:43:25.590" v="14350"/>
          <ac:grpSpMkLst>
            <pc:docMk/>
            <pc:sldMk cId="1971977251" sldId="431"/>
            <ac:grpSpMk id="62" creationId="{01EF4651-4FDC-41C9-9B7F-92F86DBB2756}"/>
          </ac:grpSpMkLst>
        </pc:grpChg>
        <pc:grpChg chg="mod">
          <ac:chgData name="Domonkos Márk" userId="5b754e74-2ec2-4aaf-b9f5-cf8f0656bdfa" providerId="ADAL" clId="{F4C2286D-0DBE-4644-A538-34A6C903FB9C}" dt="2022-01-18T09:43:25.590" v="14350"/>
          <ac:grpSpMkLst>
            <pc:docMk/>
            <pc:sldMk cId="1971977251" sldId="431"/>
            <ac:grpSpMk id="63" creationId="{EAC87CCE-ACD8-4E6A-8563-CD25B49EFAA7}"/>
          </ac:grpSpMkLst>
        </pc:grpChg>
        <pc:graphicFrameChg chg="mod">
          <ac:chgData name="Domonkos Márk" userId="5b754e74-2ec2-4aaf-b9f5-cf8f0656bdfa" providerId="ADAL" clId="{F4C2286D-0DBE-4644-A538-34A6C903FB9C}" dt="2022-01-18T09:43:25.590" v="14350"/>
          <ac:graphicFrameMkLst>
            <pc:docMk/>
            <pc:sldMk cId="1971977251" sldId="431"/>
            <ac:graphicFrameMk id="46" creationId="{7D5C4E39-A954-4962-B2E7-15979D6E1B21}"/>
          </ac:graphicFrameMkLst>
        </pc:graphicFrameChg>
        <pc:graphicFrameChg chg="mod">
          <ac:chgData name="Domonkos Márk" userId="5b754e74-2ec2-4aaf-b9f5-cf8f0656bdfa" providerId="ADAL" clId="{F4C2286D-0DBE-4644-A538-34A6C903FB9C}" dt="2022-01-18T09:43:25.590" v="14350"/>
          <ac:graphicFrameMkLst>
            <pc:docMk/>
            <pc:sldMk cId="1971977251" sldId="431"/>
            <ac:graphicFrameMk id="47" creationId="{CDFC3339-01E0-4DC6-89A9-828575460AE9}"/>
          </ac:graphicFrameMkLst>
        </pc:graphicFrameChg>
        <pc:graphicFrameChg chg="mod">
          <ac:chgData name="Domonkos Márk" userId="5b754e74-2ec2-4aaf-b9f5-cf8f0656bdfa" providerId="ADAL" clId="{F4C2286D-0DBE-4644-A538-34A6C903FB9C}" dt="2022-01-18T09:43:25.590" v="14350"/>
          <ac:graphicFrameMkLst>
            <pc:docMk/>
            <pc:sldMk cId="1971977251" sldId="431"/>
            <ac:graphicFrameMk id="48" creationId="{83FB7740-094F-46EB-97E7-857EDB8A358C}"/>
          </ac:graphicFrameMkLst>
        </pc:graphicFrameChg>
        <pc:graphicFrameChg chg="mod">
          <ac:chgData name="Domonkos Márk" userId="5b754e74-2ec2-4aaf-b9f5-cf8f0656bdfa" providerId="ADAL" clId="{F4C2286D-0DBE-4644-A538-34A6C903FB9C}" dt="2022-01-18T09:43:25.590" v="14350"/>
          <ac:graphicFrameMkLst>
            <pc:docMk/>
            <pc:sldMk cId="1971977251" sldId="431"/>
            <ac:graphicFrameMk id="49" creationId="{AA214A98-10DC-447A-BDB5-4F058ECF78E0}"/>
          </ac:graphicFrameMkLst>
        </pc:graphicFrameChg>
        <pc:graphicFrameChg chg="mod">
          <ac:chgData name="Domonkos Márk" userId="5b754e74-2ec2-4aaf-b9f5-cf8f0656bdfa" providerId="ADAL" clId="{F4C2286D-0DBE-4644-A538-34A6C903FB9C}" dt="2022-01-18T09:43:25.590" v="14350"/>
          <ac:graphicFrameMkLst>
            <pc:docMk/>
            <pc:sldMk cId="1971977251" sldId="431"/>
            <ac:graphicFrameMk id="51" creationId="{3D15A4E0-577E-463D-A2F3-9A8DE1A4390C}"/>
          </ac:graphicFrameMkLst>
        </pc:graphicFrameChg>
        <pc:cxnChg chg="mod">
          <ac:chgData name="Domonkos Márk" userId="5b754e74-2ec2-4aaf-b9f5-cf8f0656bdfa" providerId="ADAL" clId="{F4C2286D-0DBE-4644-A538-34A6C903FB9C}" dt="2022-01-18T09:43:25.590" v="14350"/>
          <ac:cxnSpMkLst>
            <pc:docMk/>
            <pc:sldMk cId="1971977251" sldId="431"/>
            <ac:cxnSpMk id="14" creationId="{2BB9016F-BAA5-4234-9661-72F975C89803}"/>
          </ac:cxnSpMkLst>
        </pc:cxnChg>
        <pc:cxnChg chg="mod">
          <ac:chgData name="Domonkos Márk" userId="5b754e74-2ec2-4aaf-b9f5-cf8f0656bdfa" providerId="ADAL" clId="{F4C2286D-0DBE-4644-A538-34A6C903FB9C}" dt="2022-01-18T09:43:25.590" v="14350"/>
          <ac:cxnSpMkLst>
            <pc:docMk/>
            <pc:sldMk cId="1971977251" sldId="431"/>
            <ac:cxnSpMk id="15" creationId="{0655CE67-07E2-460D-BEFC-BF38EA0FA004}"/>
          </ac:cxnSpMkLst>
        </pc:cxnChg>
        <pc:cxnChg chg="mod">
          <ac:chgData name="Domonkos Márk" userId="5b754e74-2ec2-4aaf-b9f5-cf8f0656bdfa" providerId="ADAL" clId="{F4C2286D-0DBE-4644-A538-34A6C903FB9C}" dt="2022-01-18T09:43:25.590" v="14350"/>
          <ac:cxnSpMkLst>
            <pc:docMk/>
            <pc:sldMk cId="1971977251" sldId="431"/>
            <ac:cxnSpMk id="20" creationId="{5498EFCF-8484-4EC0-9D9D-43A4D1417276}"/>
          </ac:cxnSpMkLst>
        </pc:cxnChg>
        <pc:cxnChg chg="mod">
          <ac:chgData name="Domonkos Márk" userId="5b754e74-2ec2-4aaf-b9f5-cf8f0656bdfa" providerId="ADAL" clId="{F4C2286D-0DBE-4644-A538-34A6C903FB9C}" dt="2022-01-18T09:43:25.590" v="14350"/>
          <ac:cxnSpMkLst>
            <pc:docMk/>
            <pc:sldMk cId="1971977251" sldId="431"/>
            <ac:cxnSpMk id="21" creationId="{CA4787C3-7EEC-49D4-B62F-43672CF6B6C7}"/>
          </ac:cxnSpMkLst>
        </pc:cxnChg>
        <pc:cxnChg chg="mod">
          <ac:chgData name="Domonkos Márk" userId="5b754e74-2ec2-4aaf-b9f5-cf8f0656bdfa" providerId="ADAL" clId="{F4C2286D-0DBE-4644-A538-34A6C903FB9C}" dt="2022-01-18T09:43:25.590" v="14350"/>
          <ac:cxnSpMkLst>
            <pc:docMk/>
            <pc:sldMk cId="1971977251" sldId="431"/>
            <ac:cxnSpMk id="22" creationId="{FF99ABF9-B68F-47BB-9E65-917BA79BA3C4}"/>
          </ac:cxnSpMkLst>
        </pc:cxnChg>
        <pc:cxnChg chg="mod">
          <ac:chgData name="Domonkos Márk" userId="5b754e74-2ec2-4aaf-b9f5-cf8f0656bdfa" providerId="ADAL" clId="{F4C2286D-0DBE-4644-A538-34A6C903FB9C}" dt="2022-01-18T09:43:25.590" v="14350"/>
          <ac:cxnSpMkLst>
            <pc:docMk/>
            <pc:sldMk cId="1971977251" sldId="431"/>
            <ac:cxnSpMk id="23" creationId="{C3491803-5628-489D-A1A4-BC1129A762EA}"/>
          </ac:cxnSpMkLst>
        </pc:cxnChg>
        <pc:cxnChg chg="mod">
          <ac:chgData name="Domonkos Márk" userId="5b754e74-2ec2-4aaf-b9f5-cf8f0656bdfa" providerId="ADAL" clId="{F4C2286D-0DBE-4644-A538-34A6C903FB9C}" dt="2022-01-18T09:43:25.590" v="14350"/>
          <ac:cxnSpMkLst>
            <pc:docMk/>
            <pc:sldMk cId="1971977251" sldId="431"/>
            <ac:cxnSpMk id="24" creationId="{120F0D05-2370-4404-9955-58999BE3920F}"/>
          </ac:cxnSpMkLst>
        </pc:cxnChg>
        <pc:cxnChg chg="mod">
          <ac:chgData name="Domonkos Márk" userId="5b754e74-2ec2-4aaf-b9f5-cf8f0656bdfa" providerId="ADAL" clId="{F4C2286D-0DBE-4644-A538-34A6C903FB9C}" dt="2022-01-18T09:43:25.590" v="14350"/>
          <ac:cxnSpMkLst>
            <pc:docMk/>
            <pc:sldMk cId="1971977251" sldId="431"/>
            <ac:cxnSpMk id="25" creationId="{C97601F3-C01B-4202-A178-6F14373C55F9}"/>
          </ac:cxnSpMkLst>
        </pc:cxnChg>
        <pc:cxnChg chg="mod">
          <ac:chgData name="Domonkos Márk" userId="5b754e74-2ec2-4aaf-b9f5-cf8f0656bdfa" providerId="ADAL" clId="{F4C2286D-0DBE-4644-A538-34A6C903FB9C}" dt="2022-01-18T09:43:25.590" v="14350"/>
          <ac:cxnSpMkLst>
            <pc:docMk/>
            <pc:sldMk cId="1971977251" sldId="431"/>
            <ac:cxnSpMk id="26" creationId="{256230FA-AAAD-42CB-8AE3-DA00B3EB5E2E}"/>
          </ac:cxnSpMkLst>
        </pc:cxnChg>
        <pc:cxnChg chg="mod">
          <ac:chgData name="Domonkos Márk" userId="5b754e74-2ec2-4aaf-b9f5-cf8f0656bdfa" providerId="ADAL" clId="{F4C2286D-0DBE-4644-A538-34A6C903FB9C}" dt="2022-01-18T09:43:25.590" v="14350"/>
          <ac:cxnSpMkLst>
            <pc:docMk/>
            <pc:sldMk cId="1971977251" sldId="431"/>
            <ac:cxnSpMk id="27" creationId="{3DFC5C4C-5CA9-4ECC-8C18-EFF85535F485}"/>
          </ac:cxnSpMkLst>
        </pc:cxnChg>
        <pc:cxnChg chg="mod">
          <ac:chgData name="Domonkos Márk" userId="5b754e74-2ec2-4aaf-b9f5-cf8f0656bdfa" providerId="ADAL" clId="{F4C2286D-0DBE-4644-A538-34A6C903FB9C}" dt="2022-01-18T09:43:25.590" v="14350"/>
          <ac:cxnSpMkLst>
            <pc:docMk/>
            <pc:sldMk cId="1971977251" sldId="431"/>
            <ac:cxnSpMk id="28" creationId="{9315E77E-68E1-4EEA-B31D-5A4DE91902FD}"/>
          </ac:cxnSpMkLst>
        </pc:cxnChg>
        <pc:cxnChg chg="mod">
          <ac:chgData name="Domonkos Márk" userId="5b754e74-2ec2-4aaf-b9f5-cf8f0656bdfa" providerId="ADAL" clId="{F4C2286D-0DBE-4644-A538-34A6C903FB9C}" dt="2022-01-18T09:43:25.590" v="14350"/>
          <ac:cxnSpMkLst>
            <pc:docMk/>
            <pc:sldMk cId="1971977251" sldId="431"/>
            <ac:cxnSpMk id="29" creationId="{3D3F871D-C893-42DB-87E6-622FB7951C31}"/>
          </ac:cxnSpMkLst>
        </pc:cxnChg>
        <pc:cxnChg chg="mod">
          <ac:chgData name="Domonkos Márk" userId="5b754e74-2ec2-4aaf-b9f5-cf8f0656bdfa" providerId="ADAL" clId="{F4C2286D-0DBE-4644-A538-34A6C903FB9C}" dt="2022-01-18T09:43:25.590" v="14350"/>
          <ac:cxnSpMkLst>
            <pc:docMk/>
            <pc:sldMk cId="1971977251" sldId="431"/>
            <ac:cxnSpMk id="32" creationId="{82137892-2F32-40E5-903F-BE3814F25FB1}"/>
          </ac:cxnSpMkLst>
        </pc:cxnChg>
        <pc:cxnChg chg="mod">
          <ac:chgData name="Domonkos Márk" userId="5b754e74-2ec2-4aaf-b9f5-cf8f0656bdfa" providerId="ADAL" clId="{F4C2286D-0DBE-4644-A538-34A6C903FB9C}" dt="2022-01-18T09:43:25.590" v="14350"/>
          <ac:cxnSpMkLst>
            <pc:docMk/>
            <pc:sldMk cId="1971977251" sldId="431"/>
            <ac:cxnSpMk id="33" creationId="{BB4A7A33-8D65-4BB4-A4D4-710C3C18379E}"/>
          </ac:cxnSpMkLst>
        </pc:cxnChg>
        <pc:cxnChg chg="mod">
          <ac:chgData name="Domonkos Márk" userId="5b754e74-2ec2-4aaf-b9f5-cf8f0656bdfa" providerId="ADAL" clId="{F4C2286D-0DBE-4644-A538-34A6C903FB9C}" dt="2022-01-18T09:43:25.590" v="14350"/>
          <ac:cxnSpMkLst>
            <pc:docMk/>
            <pc:sldMk cId="1971977251" sldId="431"/>
            <ac:cxnSpMk id="34" creationId="{38063204-2AC3-4352-A0D9-C88CA15CF722}"/>
          </ac:cxnSpMkLst>
        </pc:cxnChg>
        <pc:cxnChg chg="mod">
          <ac:chgData name="Domonkos Márk" userId="5b754e74-2ec2-4aaf-b9f5-cf8f0656bdfa" providerId="ADAL" clId="{F4C2286D-0DBE-4644-A538-34A6C903FB9C}" dt="2022-01-18T09:43:25.590" v="14350"/>
          <ac:cxnSpMkLst>
            <pc:docMk/>
            <pc:sldMk cId="1971977251" sldId="431"/>
            <ac:cxnSpMk id="35" creationId="{36ADF07C-B246-498B-B39B-6E34D2FA8C1C}"/>
          </ac:cxnSpMkLst>
        </pc:cxnChg>
        <pc:cxnChg chg="mod">
          <ac:chgData name="Domonkos Márk" userId="5b754e74-2ec2-4aaf-b9f5-cf8f0656bdfa" providerId="ADAL" clId="{F4C2286D-0DBE-4644-A538-34A6C903FB9C}" dt="2022-01-18T09:43:25.590" v="14350"/>
          <ac:cxnSpMkLst>
            <pc:docMk/>
            <pc:sldMk cId="1971977251" sldId="431"/>
            <ac:cxnSpMk id="36" creationId="{B950230A-203B-4FA7-8CDC-8B5C2387D935}"/>
          </ac:cxnSpMkLst>
        </pc:cxnChg>
        <pc:cxnChg chg="mod">
          <ac:chgData name="Domonkos Márk" userId="5b754e74-2ec2-4aaf-b9f5-cf8f0656bdfa" providerId="ADAL" clId="{F4C2286D-0DBE-4644-A538-34A6C903FB9C}" dt="2022-01-18T09:43:25.590" v="14350"/>
          <ac:cxnSpMkLst>
            <pc:docMk/>
            <pc:sldMk cId="1971977251" sldId="431"/>
            <ac:cxnSpMk id="37" creationId="{752B08EA-5C99-4739-B097-2C67CF9B6981}"/>
          </ac:cxnSpMkLst>
        </pc:cxnChg>
        <pc:cxnChg chg="mod">
          <ac:chgData name="Domonkos Márk" userId="5b754e74-2ec2-4aaf-b9f5-cf8f0656bdfa" providerId="ADAL" clId="{F4C2286D-0DBE-4644-A538-34A6C903FB9C}" dt="2022-01-18T09:43:25.590" v="14350"/>
          <ac:cxnSpMkLst>
            <pc:docMk/>
            <pc:sldMk cId="1971977251" sldId="431"/>
            <ac:cxnSpMk id="38" creationId="{FFC242A6-236D-4A96-A448-8A778C13C200}"/>
          </ac:cxnSpMkLst>
        </pc:cxnChg>
        <pc:cxnChg chg="mod">
          <ac:chgData name="Domonkos Márk" userId="5b754e74-2ec2-4aaf-b9f5-cf8f0656bdfa" providerId="ADAL" clId="{F4C2286D-0DBE-4644-A538-34A6C903FB9C}" dt="2022-01-18T09:43:25.590" v="14350"/>
          <ac:cxnSpMkLst>
            <pc:docMk/>
            <pc:sldMk cId="1971977251" sldId="431"/>
            <ac:cxnSpMk id="52" creationId="{255A1745-A735-45FF-8FAE-8CF3A6AB8BE7}"/>
          </ac:cxnSpMkLst>
        </pc:cxnChg>
        <pc:cxnChg chg="mod">
          <ac:chgData name="Domonkos Márk" userId="5b754e74-2ec2-4aaf-b9f5-cf8f0656bdfa" providerId="ADAL" clId="{F4C2286D-0DBE-4644-A538-34A6C903FB9C}" dt="2022-01-18T09:43:25.590" v="14350"/>
          <ac:cxnSpMkLst>
            <pc:docMk/>
            <pc:sldMk cId="1971977251" sldId="431"/>
            <ac:cxnSpMk id="53" creationId="{326820E2-1B5A-40E9-9BB0-5A1D7F16232B}"/>
          </ac:cxnSpMkLst>
        </pc:cxnChg>
        <pc:cxnChg chg="mod">
          <ac:chgData name="Domonkos Márk" userId="5b754e74-2ec2-4aaf-b9f5-cf8f0656bdfa" providerId="ADAL" clId="{F4C2286D-0DBE-4644-A538-34A6C903FB9C}" dt="2022-01-18T09:43:25.590" v="14350"/>
          <ac:cxnSpMkLst>
            <pc:docMk/>
            <pc:sldMk cId="1971977251" sldId="431"/>
            <ac:cxnSpMk id="54" creationId="{B1EEBA4B-DE29-4C9D-AF4B-2049C955E0D5}"/>
          </ac:cxnSpMkLst>
        </pc:cxnChg>
        <pc:cxnChg chg="mod">
          <ac:chgData name="Domonkos Márk" userId="5b754e74-2ec2-4aaf-b9f5-cf8f0656bdfa" providerId="ADAL" clId="{F4C2286D-0DBE-4644-A538-34A6C903FB9C}" dt="2022-01-18T09:43:25.590" v="14350"/>
          <ac:cxnSpMkLst>
            <pc:docMk/>
            <pc:sldMk cId="1971977251" sldId="431"/>
            <ac:cxnSpMk id="59" creationId="{10942A2D-182C-445A-9455-CD023291DEC6}"/>
          </ac:cxnSpMkLst>
        </pc:cxnChg>
        <pc:cxnChg chg="mod">
          <ac:chgData name="Domonkos Márk" userId="5b754e74-2ec2-4aaf-b9f5-cf8f0656bdfa" providerId="ADAL" clId="{F4C2286D-0DBE-4644-A538-34A6C903FB9C}" dt="2022-01-18T09:43:25.590" v="14350"/>
          <ac:cxnSpMkLst>
            <pc:docMk/>
            <pc:sldMk cId="1971977251" sldId="431"/>
            <ac:cxnSpMk id="60" creationId="{AA8FF9D9-41EC-4CA5-8CEA-1ED7C3B069A7}"/>
          </ac:cxnSpMkLst>
        </pc:cxnChg>
        <pc:cxnChg chg="mod">
          <ac:chgData name="Domonkos Márk" userId="5b754e74-2ec2-4aaf-b9f5-cf8f0656bdfa" providerId="ADAL" clId="{F4C2286D-0DBE-4644-A538-34A6C903FB9C}" dt="2022-01-18T09:43:25.590" v="14350"/>
          <ac:cxnSpMkLst>
            <pc:docMk/>
            <pc:sldMk cId="1971977251" sldId="431"/>
            <ac:cxnSpMk id="61" creationId="{7C66BABF-3F61-47E4-AC61-BF874379AA7A}"/>
          </ac:cxnSpMkLst>
        </pc:cxnChg>
      </pc:sldChg>
      <pc:sldChg chg="addSp delSp modSp new mod modAnim">
        <pc:chgData name="Domonkos Márk" userId="5b754e74-2ec2-4aaf-b9f5-cf8f0656bdfa" providerId="ADAL" clId="{F4C2286D-0DBE-4644-A538-34A6C903FB9C}" dt="2022-01-18T09:47:17.523" v="14397" actId="1076"/>
        <pc:sldMkLst>
          <pc:docMk/>
          <pc:sldMk cId="973533630" sldId="432"/>
        </pc:sldMkLst>
        <pc:spChg chg="mod">
          <ac:chgData name="Domonkos Márk" userId="5b754e74-2ec2-4aaf-b9f5-cf8f0656bdfa" providerId="ADAL" clId="{F4C2286D-0DBE-4644-A538-34A6C903FB9C}" dt="2022-01-18T09:44:53.514" v="14384" actId="14100"/>
          <ac:spMkLst>
            <pc:docMk/>
            <pc:sldMk cId="973533630" sldId="432"/>
            <ac:spMk id="2" creationId="{D7F955A8-D249-49C5-81C1-13FC0D064259}"/>
          </ac:spMkLst>
        </pc:spChg>
        <pc:spChg chg="mod">
          <ac:chgData name="Domonkos Márk" userId="5b754e74-2ec2-4aaf-b9f5-cf8f0656bdfa" providerId="ADAL" clId="{F4C2286D-0DBE-4644-A538-34A6C903FB9C}" dt="2022-01-18T09:43:56.156" v="14368" actId="20577"/>
          <ac:spMkLst>
            <pc:docMk/>
            <pc:sldMk cId="973533630" sldId="432"/>
            <ac:spMk id="6" creationId="{7F0E4649-609B-4B62-851F-07D29427FF28}"/>
          </ac:spMkLst>
        </pc:spChg>
        <pc:spChg chg="add mod">
          <ac:chgData name="Domonkos Márk" userId="5b754e74-2ec2-4aaf-b9f5-cf8f0656bdfa" providerId="ADAL" clId="{F4C2286D-0DBE-4644-A538-34A6C903FB9C}" dt="2022-01-18T09:46:10.044" v="14393" actId="20577"/>
          <ac:spMkLst>
            <pc:docMk/>
            <pc:sldMk cId="973533630" sldId="432"/>
            <ac:spMk id="8" creationId="{6A32C02E-0AD1-45D0-B2BB-9ED678967915}"/>
          </ac:spMkLst>
        </pc:spChg>
        <pc:spChg chg="mod">
          <ac:chgData name="Domonkos Márk" userId="5b754e74-2ec2-4aaf-b9f5-cf8f0656bdfa" providerId="ADAL" clId="{F4C2286D-0DBE-4644-A538-34A6C903FB9C}" dt="2022-01-18T09:47:13.273" v="14396"/>
          <ac:spMkLst>
            <pc:docMk/>
            <pc:sldMk cId="973533630" sldId="432"/>
            <ac:spMk id="11" creationId="{EB1F9E31-E856-4B59-B529-3A4BBD6C4A6A}"/>
          </ac:spMkLst>
        </pc:spChg>
        <pc:spChg chg="mod">
          <ac:chgData name="Domonkos Márk" userId="5b754e74-2ec2-4aaf-b9f5-cf8f0656bdfa" providerId="ADAL" clId="{F4C2286D-0DBE-4644-A538-34A6C903FB9C}" dt="2022-01-18T09:47:13.273" v="14396"/>
          <ac:spMkLst>
            <pc:docMk/>
            <pc:sldMk cId="973533630" sldId="432"/>
            <ac:spMk id="12" creationId="{AA3A982E-17AE-4D99-838C-87A1BEC0E3AC}"/>
          </ac:spMkLst>
        </pc:spChg>
        <pc:spChg chg="mod">
          <ac:chgData name="Domonkos Márk" userId="5b754e74-2ec2-4aaf-b9f5-cf8f0656bdfa" providerId="ADAL" clId="{F4C2286D-0DBE-4644-A538-34A6C903FB9C}" dt="2022-01-18T09:47:13.273" v="14396"/>
          <ac:spMkLst>
            <pc:docMk/>
            <pc:sldMk cId="973533630" sldId="432"/>
            <ac:spMk id="13" creationId="{AD0CEA36-B53F-4DD5-88DC-D860E0BB9023}"/>
          </ac:spMkLst>
        </pc:spChg>
        <pc:spChg chg="mod">
          <ac:chgData name="Domonkos Márk" userId="5b754e74-2ec2-4aaf-b9f5-cf8f0656bdfa" providerId="ADAL" clId="{F4C2286D-0DBE-4644-A538-34A6C903FB9C}" dt="2022-01-18T09:47:13.273" v="14396"/>
          <ac:spMkLst>
            <pc:docMk/>
            <pc:sldMk cId="973533630" sldId="432"/>
            <ac:spMk id="14" creationId="{C9442ABB-59D1-4849-BC90-DA149588B4FE}"/>
          </ac:spMkLst>
        </pc:spChg>
        <pc:spChg chg="mod">
          <ac:chgData name="Domonkos Márk" userId="5b754e74-2ec2-4aaf-b9f5-cf8f0656bdfa" providerId="ADAL" clId="{F4C2286D-0DBE-4644-A538-34A6C903FB9C}" dt="2022-01-18T09:47:13.273" v="14396"/>
          <ac:spMkLst>
            <pc:docMk/>
            <pc:sldMk cId="973533630" sldId="432"/>
            <ac:spMk id="24" creationId="{0A565764-2653-4F74-AA03-F4C4E880E201}"/>
          </ac:spMkLst>
        </pc:spChg>
        <pc:spChg chg="mod">
          <ac:chgData name="Domonkos Márk" userId="5b754e74-2ec2-4aaf-b9f5-cf8f0656bdfa" providerId="ADAL" clId="{F4C2286D-0DBE-4644-A538-34A6C903FB9C}" dt="2022-01-18T09:47:13.273" v="14396"/>
          <ac:spMkLst>
            <pc:docMk/>
            <pc:sldMk cId="973533630" sldId="432"/>
            <ac:spMk id="25" creationId="{1FE7F72E-5444-40AF-A93D-739EDD0C9A25}"/>
          </ac:spMkLst>
        </pc:spChg>
        <pc:spChg chg="mod">
          <ac:chgData name="Domonkos Márk" userId="5b754e74-2ec2-4aaf-b9f5-cf8f0656bdfa" providerId="ADAL" clId="{F4C2286D-0DBE-4644-A538-34A6C903FB9C}" dt="2022-01-18T09:47:13.273" v="14396"/>
          <ac:spMkLst>
            <pc:docMk/>
            <pc:sldMk cId="973533630" sldId="432"/>
            <ac:spMk id="26" creationId="{32D621B6-41D6-4CF5-A594-7E93E23D09CF}"/>
          </ac:spMkLst>
        </pc:spChg>
        <pc:spChg chg="mod">
          <ac:chgData name="Domonkos Márk" userId="5b754e74-2ec2-4aaf-b9f5-cf8f0656bdfa" providerId="ADAL" clId="{F4C2286D-0DBE-4644-A538-34A6C903FB9C}" dt="2022-01-18T09:47:13.273" v="14396"/>
          <ac:spMkLst>
            <pc:docMk/>
            <pc:sldMk cId="973533630" sldId="432"/>
            <ac:spMk id="31" creationId="{5FBC0980-AC60-4E55-AF1F-E95F75879504}"/>
          </ac:spMkLst>
        </pc:spChg>
        <pc:spChg chg="mod">
          <ac:chgData name="Domonkos Márk" userId="5b754e74-2ec2-4aaf-b9f5-cf8f0656bdfa" providerId="ADAL" clId="{F4C2286D-0DBE-4644-A538-34A6C903FB9C}" dt="2022-01-18T09:47:13.273" v="14396"/>
          <ac:spMkLst>
            <pc:docMk/>
            <pc:sldMk cId="973533630" sldId="432"/>
            <ac:spMk id="37" creationId="{90AE9F47-C89C-4469-8598-AA38BABA24DB}"/>
          </ac:spMkLst>
        </pc:spChg>
        <pc:spChg chg="mod">
          <ac:chgData name="Domonkos Márk" userId="5b754e74-2ec2-4aaf-b9f5-cf8f0656bdfa" providerId="ADAL" clId="{F4C2286D-0DBE-4644-A538-34A6C903FB9C}" dt="2022-01-18T09:47:13.273" v="14396"/>
          <ac:spMkLst>
            <pc:docMk/>
            <pc:sldMk cId="973533630" sldId="432"/>
            <ac:spMk id="38" creationId="{799773F4-27E4-47ED-A3B3-30E213AEEE8D}"/>
          </ac:spMkLst>
        </pc:spChg>
        <pc:spChg chg="add mod">
          <ac:chgData name="Domonkos Márk" userId="5b754e74-2ec2-4aaf-b9f5-cf8f0656bdfa" providerId="ADAL" clId="{F4C2286D-0DBE-4644-A538-34A6C903FB9C}" dt="2022-01-18T09:47:17.523" v="14397" actId="1076"/>
          <ac:spMkLst>
            <pc:docMk/>
            <pc:sldMk cId="973533630" sldId="432"/>
            <ac:spMk id="39" creationId="{CD588044-4C07-4478-870F-1B6AF4A2AA78}"/>
          </ac:spMkLst>
        </pc:spChg>
        <pc:spChg chg="mod">
          <ac:chgData name="Domonkos Márk" userId="5b754e74-2ec2-4aaf-b9f5-cf8f0656bdfa" providerId="ADAL" clId="{F4C2286D-0DBE-4644-A538-34A6C903FB9C}" dt="2022-01-18T09:47:13.273" v="14396"/>
          <ac:spMkLst>
            <pc:docMk/>
            <pc:sldMk cId="973533630" sldId="432"/>
            <ac:spMk id="41" creationId="{73128E95-8000-4E87-AA0E-E9F8D9CAFB01}"/>
          </ac:spMkLst>
        </pc:spChg>
        <pc:spChg chg="mod">
          <ac:chgData name="Domonkos Márk" userId="5b754e74-2ec2-4aaf-b9f5-cf8f0656bdfa" providerId="ADAL" clId="{F4C2286D-0DBE-4644-A538-34A6C903FB9C}" dt="2022-01-18T09:47:13.273" v="14396"/>
          <ac:spMkLst>
            <pc:docMk/>
            <pc:sldMk cId="973533630" sldId="432"/>
            <ac:spMk id="42" creationId="{EA462296-FEBB-4AB1-A708-C735DE555D6C}"/>
          </ac:spMkLst>
        </pc:spChg>
        <pc:spChg chg="mod">
          <ac:chgData name="Domonkos Márk" userId="5b754e74-2ec2-4aaf-b9f5-cf8f0656bdfa" providerId="ADAL" clId="{F4C2286D-0DBE-4644-A538-34A6C903FB9C}" dt="2022-01-18T09:47:13.273" v="14396"/>
          <ac:spMkLst>
            <pc:docMk/>
            <pc:sldMk cId="973533630" sldId="432"/>
            <ac:spMk id="43" creationId="{BA75A5EF-7365-48E1-8DC5-38266A2EE5BF}"/>
          </ac:spMkLst>
        </pc:spChg>
        <pc:spChg chg="mod">
          <ac:chgData name="Domonkos Márk" userId="5b754e74-2ec2-4aaf-b9f5-cf8f0656bdfa" providerId="ADAL" clId="{F4C2286D-0DBE-4644-A538-34A6C903FB9C}" dt="2022-01-18T09:47:13.273" v="14396"/>
          <ac:spMkLst>
            <pc:docMk/>
            <pc:sldMk cId="973533630" sldId="432"/>
            <ac:spMk id="44" creationId="{721EB49A-FB46-4AAF-B098-8A625E12B276}"/>
          </ac:spMkLst>
        </pc:spChg>
        <pc:spChg chg="mod">
          <ac:chgData name="Domonkos Márk" userId="5b754e74-2ec2-4aaf-b9f5-cf8f0656bdfa" providerId="ADAL" clId="{F4C2286D-0DBE-4644-A538-34A6C903FB9C}" dt="2022-01-18T09:47:13.273" v="14396"/>
          <ac:spMkLst>
            <pc:docMk/>
            <pc:sldMk cId="973533630" sldId="432"/>
            <ac:spMk id="54" creationId="{8FF5430E-FAE0-44FF-B6F7-3F75ECBB1224}"/>
          </ac:spMkLst>
        </pc:spChg>
        <pc:spChg chg="mod">
          <ac:chgData name="Domonkos Márk" userId="5b754e74-2ec2-4aaf-b9f5-cf8f0656bdfa" providerId="ADAL" clId="{F4C2286D-0DBE-4644-A538-34A6C903FB9C}" dt="2022-01-18T09:47:13.273" v="14396"/>
          <ac:spMkLst>
            <pc:docMk/>
            <pc:sldMk cId="973533630" sldId="432"/>
            <ac:spMk id="55" creationId="{9E37BD00-38C5-4897-A4FC-9507BAC541BB}"/>
          </ac:spMkLst>
        </pc:spChg>
        <pc:spChg chg="mod">
          <ac:chgData name="Domonkos Márk" userId="5b754e74-2ec2-4aaf-b9f5-cf8f0656bdfa" providerId="ADAL" clId="{F4C2286D-0DBE-4644-A538-34A6C903FB9C}" dt="2022-01-18T09:47:13.273" v="14396"/>
          <ac:spMkLst>
            <pc:docMk/>
            <pc:sldMk cId="973533630" sldId="432"/>
            <ac:spMk id="56" creationId="{BCA04660-D70C-4EDB-956D-1DF45B3016B0}"/>
          </ac:spMkLst>
        </pc:spChg>
        <pc:spChg chg="mod">
          <ac:chgData name="Domonkos Márk" userId="5b754e74-2ec2-4aaf-b9f5-cf8f0656bdfa" providerId="ADAL" clId="{F4C2286D-0DBE-4644-A538-34A6C903FB9C}" dt="2022-01-18T09:47:13.273" v="14396"/>
          <ac:spMkLst>
            <pc:docMk/>
            <pc:sldMk cId="973533630" sldId="432"/>
            <ac:spMk id="61" creationId="{9D563B9E-155F-4A63-B680-D3696D6C1A34}"/>
          </ac:spMkLst>
        </pc:spChg>
        <pc:spChg chg="mod">
          <ac:chgData name="Domonkos Márk" userId="5b754e74-2ec2-4aaf-b9f5-cf8f0656bdfa" providerId="ADAL" clId="{F4C2286D-0DBE-4644-A538-34A6C903FB9C}" dt="2022-01-18T09:47:13.273" v="14396"/>
          <ac:spMkLst>
            <pc:docMk/>
            <pc:sldMk cId="973533630" sldId="432"/>
            <ac:spMk id="67" creationId="{2AEEA066-3A2B-48D3-A396-85FFF28F20D7}"/>
          </ac:spMkLst>
        </pc:spChg>
        <pc:spChg chg="mod">
          <ac:chgData name="Domonkos Márk" userId="5b754e74-2ec2-4aaf-b9f5-cf8f0656bdfa" providerId="ADAL" clId="{F4C2286D-0DBE-4644-A538-34A6C903FB9C}" dt="2022-01-18T09:47:13.273" v="14396"/>
          <ac:spMkLst>
            <pc:docMk/>
            <pc:sldMk cId="973533630" sldId="432"/>
            <ac:spMk id="68" creationId="{1434AF60-4C96-4C74-A3C2-E15942449F14}"/>
          </ac:spMkLst>
        </pc:spChg>
        <pc:spChg chg="mod">
          <ac:chgData name="Domonkos Márk" userId="5b754e74-2ec2-4aaf-b9f5-cf8f0656bdfa" providerId="ADAL" clId="{F4C2286D-0DBE-4644-A538-34A6C903FB9C}" dt="2022-01-18T09:47:13.273" v="14396"/>
          <ac:spMkLst>
            <pc:docMk/>
            <pc:sldMk cId="973533630" sldId="432"/>
            <ac:spMk id="69" creationId="{EAA78A59-7138-491A-97FA-16878E997073}"/>
          </ac:spMkLst>
        </pc:spChg>
        <pc:spChg chg="mod">
          <ac:chgData name="Domonkos Márk" userId="5b754e74-2ec2-4aaf-b9f5-cf8f0656bdfa" providerId="ADAL" clId="{F4C2286D-0DBE-4644-A538-34A6C903FB9C}" dt="2022-01-18T09:47:13.273" v="14396"/>
          <ac:spMkLst>
            <pc:docMk/>
            <pc:sldMk cId="973533630" sldId="432"/>
            <ac:spMk id="71" creationId="{9A9A7FF2-97F7-45B7-AA63-80B33D1ECB7F}"/>
          </ac:spMkLst>
        </pc:spChg>
        <pc:spChg chg="mod">
          <ac:chgData name="Domonkos Márk" userId="5b754e74-2ec2-4aaf-b9f5-cf8f0656bdfa" providerId="ADAL" clId="{F4C2286D-0DBE-4644-A538-34A6C903FB9C}" dt="2022-01-18T09:47:13.273" v="14396"/>
          <ac:spMkLst>
            <pc:docMk/>
            <pc:sldMk cId="973533630" sldId="432"/>
            <ac:spMk id="72" creationId="{EFA23510-4BD5-411A-AF5A-2871CAC29A08}"/>
          </ac:spMkLst>
        </pc:spChg>
        <pc:spChg chg="add mod">
          <ac:chgData name="Domonkos Márk" userId="5b754e74-2ec2-4aaf-b9f5-cf8f0656bdfa" providerId="ADAL" clId="{F4C2286D-0DBE-4644-A538-34A6C903FB9C}" dt="2022-01-18T09:47:17.523" v="14397" actId="1076"/>
          <ac:spMkLst>
            <pc:docMk/>
            <pc:sldMk cId="973533630" sldId="432"/>
            <ac:spMk id="75" creationId="{BC300E01-B790-4523-AB11-144B50AEB30A}"/>
          </ac:spMkLst>
        </pc:spChg>
        <pc:spChg chg="mod">
          <ac:chgData name="Domonkos Márk" userId="5b754e74-2ec2-4aaf-b9f5-cf8f0656bdfa" providerId="ADAL" clId="{F4C2286D-0DBE-4644-A538-34A6C903FB9C}" dt="2022-01-18T09:47:13.273" v="14396"/>
          <ac:spMkLst>
            <pc:docMk/>
            <pc:sldMk cId="973533630" sldId="432"/>
            <ac:spMk id="77" creationId="{A94E37A5-BC0E-42F2-90C5-AE8AFE06F497}"/>
          </ac:spMkLst>
        </pc:spChg>
        <pc:spChg chg="mod">
          <ac:chgData name="Domonkos Márk" userId="5b754e74-2ec2-4aaf-b9f5-cf8f0656bdfa" providerId="ADAL" clId="{F4C2286D-0DBE-4644-A538-34A6C903FB9C}" dt="2022-01-18T09:47:13.273" v="14396"/>
          <ac:spMkLst>
            <pc:docMk/>
            <pc:sldMk cId="973533630" sldId="432"/>
            <ac:spMk id="78" creationId="{919255EC-C711-4EB2-9978-31032A696EBC}"/>
          </ac:spMkLst>
        </pc:spChg>
        <pc:spChg chg="mod">
          <ac:chgData name="Domonkos Márk" userId="5b754e74-2ec2-4aaf-b9f5-cf8f0656bdfa" providerId="ADAL" clId="{F4C2286D-0DBE-4644-A538-34A6C903FB9C}" dt="2022-01-18T09:47:13.273" v="14396"/>
          <ac:spMkLst>
            <pc:docMk/>
            <pc:sldMk cId="973533630" sldId="432"/>
            <ac:spMk id="79" creationId="{ABEA2292-3540-45E3-9D4A-4492D7B78F7B}"/>
          </ac:spMkLst>
        </pc:spChg>
        <pc:spChg chg="mod">
          <ac:chgData name="Domonkos Márk" userId="5b754e74-2ec2-4aaf-b9f5-cf8f0656bdfa" providerId="ADAL" clId="{F4C2286D-0DBE-4644-A538-34A6C903FB9C}" dt="2022-01-18T09:47:13.273" v="14396"/>
          <ac:spMkLst>
            <pc:docMk/>
            <pc:sldMk cId="973533630" sldId="432"/>
            <ac:spMk id="80" creationId="{57B03B12-522F-4369-B97C-83F06F113872}"/>
          </ac:spMkLst>
        </pc:spChg>
        <pc:spChg chg="mod">
          <ac:chgData name="Domonkos Márk" userId="5b754e74-2ec2-4aaf-b9f5-cf8f0656bdfa" providerId="ADAL" clId="{F4C2286D-0DBE-4644-A538-34A6C903FB9C}" dt="2022-01-18T09:47:13.273" v="14396"/>
          <ac:spMkLst>
            <pc:docMk/>
            <pc:sldMk cId="973533630" sldId="432"/>
            <ac:spMk id="90" creationId="{C8181FFF-BCDB-4D9F-A017-F12B4081253C}"/>
          </ac:spMkLst>
        </pc:spChg>
        <pc:spChg chg="mod">
          <ac:chgData name="Domonkos Márk" userId="5b754e74-2ec2-4aaf-b9f5-cf8f0656bdfa" providerId="ADAL" clId="{F4C2286D-0DBE-4644-A538-34A6C903FB9C}" dt="2022-01-18T09:47:13.273" v="14396"/>
          <ac:spMkLst>
            <pc:docMk/>
            <pc:sldMk cId="973533630" sldId="432"/>
            <ac:spMk id="91" creationId="{60ED6803-187D-4BA7-930A-20E067FC40FD}"/>
          </ac:spMkLst>
        </pc:spChg>
        <pc:spChg chg="mod">
          <ac:chgData name="Domonkos Márk" userId="5b754e74-2ec2-4aaf-b9f5-cf8f0656bdfa" providerId="ADAL" clId="{F4C2286D-0DBE-4644-A538-34A6C903FB9C}" dt="2022-01-18T09:47:13.273" v="14396"/>
          <ac:spMkLst>
            <pc:docMk/>
            <pc:sldMk cId="973533630" sldId="432"/>
            <ac:spMk id="92" creationId="{8DD9EC25-0C80-48CB-932F-EE02B7D438B0}"/>
          </ac:spMkLst>
        </pc:spChg>
        <pc:spChg chg="mod">
          <ac:chgData name="Domonkos Márk" userId="5b754e74-2ec2-4aaf-b9f5-cf8f0656bdfa" providerId="ADAL" clId="{F4C2286D-0DBE-4644-A538-34A6C903FB9C}" dt="2022-01-18T09:47:13.273" v="14396"/>
          <ac:spMkLst>
            <pc:docMk/>
            <pc:sldMk cId="973533630" sldId="432"/>
            <ac:spMk id="97" creationId="{D93F8E12-25EF-4B4A-BB4A-E704B8703892}"/>
          </ac:spMkLst>
        </pc:spChg>
        <pc:spChg chg="mod">
          <ac:chgData name="Domonkos Márk" userId="5b754e74-2ec2-4aaf-b9f5-cf8f0656bdfa" providerId="ADAL" clId="{F4C2286D-0DBE-4644-A538-34A6C903FB9C}" dt="2022-01-18T09:47:13.273" v="14396"/>
          <ac:spMkLst>
            <pc:docMk/>
            <pc:sldMk cId="973533630" sldId="432"/>
            <ac:spMk id="103" creationId="{14ACFFC6-E46F-499C-ACB0-FA078B297C18}"/>
          </ac:spMkLst>
        </pc:spChg>
        <pc:spChg chg="mod">
          <ac:chgData name="Domonkos Márk" userId="5b754e74-2ec2-4aaf-b9f5-cf8f0656bdfa" providerId="ADAL" clId="{F4C2286D-0DBE-4644-A538-34A6C903FB9C}" dt="2022-01-18T09:47:13.273" v="14396"/>
          <ac:spMkLst>
            <pc:docMk/>
            <pc:sldMk cId="973533630" sldId="432"/>
            <ac:spMk id="104" creationId="{744FE2FE-5316-48C4-9978-702F3C7F52CF}"/>
          </ac:spMkLst>
        </pc:spChg>
        <pc:spChg chg="mod">
          <ac:chgData name="Domonkos Márk" userId="5b754e74-2ec2-4aaf-b9f5-cf8f0656bdfa" providerId="ADAL" clId="{F4C2286D-0DBE-4644-A538-34A6C903FB9C}" dt="2022-01-18T09:47:13.273" v="14396"/>
          <ac:spMkLst>
            <pc:docMk/>
            <pc:sldMk cId="973533630" sldId="432"/>
            <ac:spMk id="105" creationId="{B024EA62-64CA-407D-AE32-4F32E3265FE6}"/>
          </ac:spMkLst>
        </pc:spChg>
        <pc:spChg chg="mod">
          <ac:chgData name="Domonkos Márk" userId="5b754e74-2ec2-4aaf-b9f5-cf8f0656bdfa" providerId="ADAL" clId="{F4C2286D-0DBE-4644-A538-34A6C903FB9C}" dt="2022-01-18T09:47:13.273" v="14396"/>
          <ac:spMkLst>
            <pc:docMk/>
            <pc:sldMk cId="973533630" sldId="432"/>
            <ac:spMk id="107" creationId="{47D86FF8-9D48-4A10-9598-9085D29BFE66}"/>
          </ac:spMkLst>
        </pc:spChg>
        <pc:spChg chg="mod">
          <ac:chgData name="Domonkos Márk" userId="5b754e74-2ec2-4aaf-b9f5-cf8f0656bdfa" providerId="ADAL" clId="{F4C2286D-0DBE-4644-A538-34A6C903FB9C}" dt="2022-01-18T09:47:13.273" v="14396"/>
          <ac:spMkLst>
            <pc:docMk/>
            <pc:sldMk cId="973533630" sldId="432"/>
            <ac:spMk id="109" creationId="{978D802E-BDD5-4FE5-A8AA-3C71546C60DA}"/>
          </ac:spMkLst>
        </pc:spChg>
        <pc:spChg chg="mod">
          <ac:chgData name="Domonkos Márk" userId="5b754e74-2ec2-4aaf-b9f5-cf8f0656bdfa" providerId="ADAL" clId="{F4C2286D-0DBE-4644-A538-34A6C903FB9C}" dt="2022-01-18T09:47:13.273" v="14396"/>
          <ac:spMkLst>
            <pc:docMk/>
            <pc:sldMk cId="973533630" sldId="432"/>
            <ac:spMk id="110" creationId="{58D0A311-2C7B-49C8-96D7-1D1DBE764AD4}"/>
          </ac:spMkLst>
        </pc:spChg>
        <pc:spChg chg="add mod">
          <ac:chgData name="Domonkos Márk" userId="5b754e74-2ec2-4aaf-b9f5-cf8f0656bdfa" providerId="ADAL" clId="{F4C2286D-0DBE-4644-A538-34A6C903FB9C}" dt="2022-01-18T09:47:17.523" v="14397" actId="1076"/>
          <ac:spMkLst>
            <pc:docMk/>
            <pc:sldMk cId="973533630" sldId="432"/>
            <ac:spMk id="113" creationId="{7DE16900-421E-4EC6-AC8D-26A25BCD4C3F}"/>
          </ac:spMkLst>
        </pc:spChg>
        <pc:spChg chg="mod">
          <ac:chgData name="Domonkos Márk" userId="5b754e74-2ec2-4aaf-b9f5-cf8f0656bdfa" providerId="ADAL" clId="{F4C2286D-0DBE-4644-A538-34A6C903FB9C}" dt="2022-01-18T09:47:13.273" v="14396"/>
          <ac:spMkLst>
            <pc:docMk/>
            <pc:sldMk cId="973533630" sldId="432"/>
            <ac:spMk id="115" creationId="{65D86577-F816-4CEC-8FE3-598115B459D1}"/>
          </ac:spMkLst>
        </pc:spChg>
        <pc:spChg chg="mod">
          <ac:chgData name="Domonkos Márk" userId="5b754e74-2ec2-4aaf-b9f5-cf8f0656bdfa" providerId="ADAL" clId="{F4C2286D-0DBE-4644-A538-34A6C903FB9C}" dt="2022-01-18T09:47:13.273" v="14396"/>
          <ac:spMkLst>
            <pc:docMk/>
            <pc:sldMk cId="973533630" sldId="432"/>
            <ac:spMk id="116" creationId="{1DE4E60F-F6AA-4D28-B9CB-A223EF7B09CA}"/>
          </ac:spMkLst>
        </pc:spChg>
        <pc:spChg chg="mod">
          <ac:chgData name="Domonkos Márk" userId="5b754e74-2ec2-4aaf-b9f5-cf8f0656bdfa" providerId="ADAL" clId="{F4C2286D-0DBE-4644-A538-34A6C903FB9C}" dt="2022-01-18T09:47:13.273" v="14396"/>
          <ac:spMkLst>
            <pc:docMk/>
            <pc:sldMk cId="973533630" sldId="432"/>
            <ac:spMk id="117" creationId="{6470BD65-10A9-4956-9969-C5A41E185BA4}"/>
          </ac:spMkLst>
        </pc:spChg>
        <pc:spChg chg="mod">
          <ac:chgData name="Domonkos Márk" userId="5b754e74-2ec2-4aaf-b9f5-cf8f0656bdfa" providerId="ADAL" clId="{F4C2286D-0DBE-4644-A538-34A6C903FB9C}" dt="2022-01-18T09:47:13.273" v="14396"/>
          <ac:spMkLst>
            <pc:docMk/>
            <pc:sldMk cId="973533630" sldId="432"/>
            <ac:spMk id="118" creationId="{E943BE7B-60EA-4DE4-B038-537C27236205}"/>
          </ac:spMkLst>
        </pc:spChg>
        <pc:spChg chg="mod">
          <ac:chgData name="Domonkos Márk" userId="5b754e74-2ec2-4aaf-b9f5-cf8f0656bdfa" providerId="ADAL" clId="{F4C2286D-0DBE-4644-A538-34A6C903FB9C}" dt="2022-01-18T09:47:13.273" v="14396"/>
          <ac:spMkLst>
            <pc:docMk/>
            <pc:sldMk cId="973533630" sldId="432"/>
            <ac:spMk id="128" creationId="{3B60FD83-4467-440D-9140-E9D283CB3FA8}"/>
          </ac:spMkLst>
        </pc:spChg>
        <pc:spChg chg="mod">
          <ac:chgData name="Domonkos Márk" userId="5b754e74-2ec2-4aaf-b9f5-cf8f0656bdfa" providerId="ADAL" clId="{F4C2286D-0DBE-4644-A538-34A6C903FB9C}" dt="2022-01-18T09:47:13.273" v="14396"/>
          <ac:spMkLst>
            <pc:docMk/>
            <pc:sldMk cId="973533630" sldId="432"/>
            <ac:spMk id="129" creationId="{B703C0AA-8D2D-4630-8AC0-D9326368C958}"/>
          </ac:spMkLst>
        </pc:spChg>
        <pc:spChg chg="mod">
          <ac:chgData name="Domonkos Márk" userId="5b754e74-2ec2-4aaf-b9f5-cf8f0656bdfa" providerId="ADAL" clId="{F4C2286D-0DBE-4644-A538-34A6C903FB9C}" dt="2022-01-18T09:47:13.273" v="14396"/>
          <ac:spMkLst>
            <pc:docMk/>
            <pc:sldMk cId="973533630" sldId="432"/>
            <ac:spMk id="130" creationId="{76115E72-CAD2-4042-B04B-062FE418D869}"/>
          </ac:spMkLst>
        </pc:spChg>
        <pc:spChg chg="mod">
          <ac:chgData name="Domonkos Márk" userId="5b754e74-2ec2-4aaf-b9f5-cf8f0656bdfa" providerId="ADAL" clId="{F4C2286D-0DBE-4644-A538-34A6C903FB9C}" dt="2022-01-18T09:47:13.273" v="14396"/>
          <ac:spMkLst>
            <pc:docMk/>
            <pc:sldMk cId="973533630" sldId="432"/>
            <ac:spMk id="135" creationId="{BB808C50-B7A8-40E6-B9E7-53511A6BF1A0}"/>
          </ac:spMkLst>
        </pc:spChg>
        <pc:spChg chg="mod">
          <ac:chgData name="Domonkos Márk" userId="5b754e74-2ec2-4aaf-b9f5-cf8f0656bdfa" providerId="ADAL" clId="{F4C2286D-0DBE-4644-A538-34A6C903FB9C}" dt="2022-01-18T09:47:13.273" v="14396"/>
          <ac:spMkLst>
            <pc:docMk/>
            <pc:sldMk cId="973533630" sldId="432"/>
            <ac:spMk id="141" creationId="{132AAD16-F313-4020-B5F1-16C72C3C9884}"/>
          </ac:spMkLst>
        </pc:spChg>
        <pc:spChg chg="mod">
          <ac:chgData name="Domonkos Márk" userId="5b754e74-2ec2-4aaf-b9f5-cf8f0656bdfa" providerId="ADAL" clId="{F4C2286D-0DBE-4644-A538-34A6C903FB9C}" dt="2022-01-18T09:47:13.273" v="14396"/>
          <ac:spMkLst>
            <pc:docMk/>
            <pc:sldMk cId="973533630" sldId="432"/>
            <ac:spMk id="142" creationId="{E91525AA-58EA-4535-9826-CBFBE39D6CCD}"/>
          </ac:spMkLst>
        </pc:spChg>
        <pc:spChg chg="mod">
          <ac:chgData name="Domonkos Márk" userId="5b754e74-2ec2-4aaf-b9f5-cf8f0656bdfa" providerId="ADAL" clId="{F4C2286D-0DBE-4644-A538-34A6C903FB9C}" dt="2022-01-18T09:47:13.273" v="14396"/>
          <ac:spMkLst>
            <pc:docMk/>
            <pc:sldMk cId="973533630" sldId="432"/>
            <ac:spMk id="143" creationId="{41D6CA6C-DAAD-4AA3-9F4E-FAC7964F4D06}"/>
          </ac:spMkLst>
        </pc:spChg>
        <pc:spChg chg="mod">
          <ac:chgData name="Domonkos Márk" userId="5b754e74-2ec2-4aaf-b9f5-cf8f0656bdfa" providerId="ADAL" clId="{F4C2286D-0DBE-4644-A538-34A6C903FB9C}" dt="2022-01-18T09:47:13.273" v="14396"/>
          <ac:spMkLst>
            <pc:docMk/>
            <pc:sldMk cId="973533630" sldId="432"/>
            <ac:spMk id="145" creationId="{F6B5D485-33A4-4D17-8384-96A0777E5340}"/>
          </ac:spMkLst>
        </pc:spChg>
        <pc:spChg chg="mod">
          <ac:chgData name="Domonkos Márk" userId="5b754e74-2ec2-4aaf-b9f5-cf8f0656bdfa" providerId="ADAL" clId="{F4C2286D-0DBE-4644-A538-34A6C903FB9C}" dt="2022-01-18T09:47:13.273" v="14396"/>
          <ac:spMkLst>
            <pc:docMk/>
            <pc:sldMk cId="973533630" sldId="432"/>
            <ac:spMk id="147" creationId="{1E614E60-E2D4-46C3-BAAE-88B95B56088B}"/>
          </ac:spMkLst>
        </pc:spChg>
        <pc:spChg chg="mod">
          <ac:chgData name="Domonkos Márk" userId="5b754e74-2ec2-4aaf-b9f5-cf8f0656bdfa" providerId="ADAL" clId="{F4C2286D-0DBE-4644-A538-34A6C903FB9C}" dt="2022-01-18T09:47:13.273" v="14396"/>
          <ac:spMkLst>
            <pc:docMk/>
            <pc:sldMk cId="973533630" sldId="432"/>
            <ac:spMk id="151" creationId="{97C7E484-DC48-429F-8EAA-6CA8B7FD4502}"/>
          </ac:spMkLst>
        </pc:spChg>
        <pc:spChg chg="mod">
          <ac:chgData name="Domonkos Márk" userId="5b754e74-2ec2-4aaf-b9f5-cf8f0656bdfa" providerId="ADAL" clId="{F4C2286D-0DBE-4644-A538-34A6C903FB9C}" dt="2022-01-18T09:47:13.273" v="14396"/>
          <ac:spMkLst>
            <pc:docMk/>
            <pc:sldMk cId="973533630" sldId="432"/>
            <ac:spMk id="153" creationId="{D2674E93-38C2-466D-9616-2AB88E6828A3}"/>
          </ac:spMkLst>
        </pc:spChg>
        <pc:spChg chg="mod">
          <ac:chgData name="Domonkos Márk" userId="5b754e74-2ec2-4aaf-b9f5-cf8f0656bdfa" providerId="ADAL" clId="{F4C2286D-0DBE-4644-A538-34A6C903FB9C}" dt="2022-01-18T09:47:13.273" v="14396"/>
          <ac:spMkLst>
            <pc:docMk/>
            <pc:sldMk cId="973533630" sldId="432"/>
            <ac:spMk id="157" creationId="{FC5A5E05-FB86-4CA1-9166-48A31E2697B6}"/>
          </ac:spMkLst>
        </pc:spChg>
        <pc:spChg chg="mod">
          <ac:chgData name="Domonkos Márk" userId="5b754e74-2ec2-4aaf-b9f5-cf8f0656bdfa" providerId="ADAL" clId="{F4C2286D-0DBE-4644-A538-34A6C903FB9C}" dt="2022-01-18T09:47:13.273" v="14396"/>
          <ac:spMkLst>
            <pc:docMk/>
            <pc:sldMk cId="973533630" sldId="432"/>
            <ac:spMk id="158" creationId="{3A9FC9BD-557C-4D4A-9865-BC9B887FE203}"/>
          </ac:spMkLst>
        </pc:spChg>
        <pc:spChg chg="mod">
          <ac:chgData name="Domonkos Márk" userId="5b754e74-2ec2-4aaf-b9f5-cf8f0656bdfa" providerId="ADAL" clId="{F4C2286D-0DBE-4644-A538-34A6C903FB9C}" dt="2022-01-18T09:47:13.273" v="14396"/>
          <ac:spMkLst>
            <pc:docMk/>
            <pc:sldMk cId="973533630" sldId="432"/>
            <ac:spMk id="159" creationId="{1AC13955-1D87-4E0D-AF55-C440502EBBBF}"/>
          </ac:spMkLst>
        </pc:spChg>
        <pc:spChg chg="mod">
          <ac:chgData name="Domonkos Márk" userId="5b754e74-2ec2-4aaf-b9f5-cf8f0656bdfa" providerId="ADAL" clId="{F4C2286D-0DBE-4644-A538-34A6C903FB9C}" dt="2022-01-18T09:47:13.273" v="14396"/>
          <ac:spMkLst>
            <pc:docMk/>
            <pc:sldMk cId="973533630" sldId="432"/>
            <ac:spMk id="160" creationId="{6BFFCCD2-9F84-460D-9B48-FEBA63B86C21}"/>
          </ac:spMkLst>
        </pc:spChg>
        <pc:spChg chg="add mod">
          <ac:chgData name="Domonkos Márk" userId="5b754e74-2ec2-4aaf-b9f5-cf8f0656bdfa" providerId="ADAL" clId="{F4C2286D-0DBE-4644-A538-34A6C903FB9C}" dt="2022-01-18T09:47:17.523" v="14397" actId="1076"/>
          <ac:spMkLst>
            <pc:docMk/>
            <pc:sldMk cId="973533630" sldId="432"/>
            <ac:spMk id="165" creationId="{C17809BE-8ED9-46A6-A676-47B55FE32FAE}"/>
          </ac:spMkLst>
        </pc:spChg>
        <pc:spChg chg="mod">
          <ac:chgData name="Domonkos Márk" userId="5b754e74-2ec2-4aaf-b9f5-cf8f0656bdfa" providerId="ADAL" clId="{F4C2286D-0DBE-4644-A538-34A6C903FB9C}" dt="2022-01-18T09:47:13.273" v="14396"/>
          <ac:spMkLst>
            <pc:docMk/>
            <pc:sldMk cId="973533630" sldId="432"/>
            <ac:spMk id="167" creationId="{C6F212CA-42E7-4AAB-85B6-C0D1C34637AD}"/>
          </ac:spMkLst>
        </pc:spChg>
        <pc:spChg chg="mod">
          <ac:chgData name="Domonkos Márk" userId="5b754e74-2ec2-4aaf-b9f5-cf8f0656bdfa" providerId="ADAL" clId="{F4C2286D-0DBE-4644-A538-34A6C903FB9C}" dt="2022-01-18T09:47:13.273" v="14396"/>
          <ac:spMkLst>
            <pc:docMk/>
            <pc:sldMk cId="973533630" sldId="432"/>
            <ac:spMk id="168" creationId="{631ED98B-7886-4853-B08A-72A3CABF8758}"/>
          </ac:spMkLst>
        </pc:spChg>
        <pc:spChg chg="mod">
          <ac:chgData name="Domonkos Márk" userId="5b754e74-2ec2-4aaf-b9f5-cf8f0656bdfa" providerId="ADAL" clId="{F4C2286D-0DBE-4644-A538-34A6C903FB9C}" dt="2022-01-18T09:47:13.273" v="14396"/>
          <ac:spMkLst>
            <pc:docMk/>
            <pc:sldMk cId="973533630" sldId="432"/>
            <ac:spMk id="169" creationId="{3183D421-8257-4A05-839B-59F13BD695B2}"/>
          </ac:spMkLst>
        </pc:spChg>
        <pc:spChg chg="mod">
          <ac:chgData name="Domonkos Márk" userId="5b754e74-2ec2-4aaf-b9f5-cf8f0656bdfa" providerId="ADAL" clId="{F4C2286D-0DBE-4644-A538-34A6C903FB9C}" dt="2022-01-18T09:47:13.273" v="14396"/>
          <ac:spMkLst>
            <pc:docMk/>
            <pc:sldMk cId="973533630" sldId="432"/>
            <ac:spMk id="170" creationId="{E672C7FE-7858-46D5-9274-3E23D4DA2B82}"/>
          </ac:spMkLst>
        </pc:spChg>
        <pc:spChg chg="mod">
          <ac:chgData name="Domonkos Márk" userId="5b754e74-2ec2-4aaf-b9f5-cf8f0656bdfa" providerId="ADAL" clId="{F4C2286D-0DBE-4644-A538-34A6C903FB9C}" dt="2022-01-18T09:47:13.273" v="14396"/>
          <ac:spMkLst>
            <pc:docMk/>
            <pc:sldMk cId="973533630" sldId="432"/>
            <ac:spMk id="180" creationId="{C2E07D6C-1178-4778-8640-AA42AB16F282}"/>
          </ac:spMkLst>
        </pc:spChg>
        <pc:spChg chg="mod">
          <ac:chgData name="Domonkos Márk" userId="5b754e74-2ec2-4aaf-b9f5-cf8f0656bdfa" providerId="ADAL" clId="{F4C2286D-0DBE-4644-A538-34A6C903FB9C}" dt="2022-01-18T09:47:13.273" v="14396"/>
          <ac:spMkLst>
            <pc:docMk/>
            <pc:sldMk cId="973533630" sldId="432"/>
            <ac:spMk id="181" creationId="{432D48C5-E472-4B1F-8D22-661D2ADD4CB9}"/>
          </ac:spMkLst>
        </pc:spChg>
        <pc:spChg chg="mod">
          <ac:chgData name="Domonkos Márk" userId="5b754e74-2ec2-4aaf-b9f5-cf8f0656bdfa" providerId="ADAL" clId="{F4C2286D-0DBE-4644-A538-34A6C903FB9C}" dt="2022-01-18T09:47:13.273" v="14396"/>
          <ac:spMkLst>
            <pc:docMk/>
            <pc:sldMk cId="973533630" sldId="432"/>
            <ac:spMk id="182" creationId="{8890C346-AEED-4164-B91E-A74CFD7C4F83}"/>
          </ac:spMkLst>
        </pc:spChg>
        <pc:spChg chg="mod">
          <ac:chgData name="Domonkos Márk" userId="5b754e74-2ec2-4aaf-b9f5-cf8f0656bdfa" providerId="ADAL" clId="{F4C2286D-0DBE-4644-A538-34A6C903FB9C}" dt="2022-01-18T09:47:13.273" v="14396"/>
          <ac:spMkLst>
            <pc:docMk/>
            <pc:sldMk cId="973533630" sldId="432"/>
            <ac:spMk id="187" creationId="{D67BF50E-142E-404C-B058-2E62BDC3F023}"/>
          </ac:spMkLst>
        </pc:spChg>
        <pc:spChg chg="mod">
          <ac:chgData name="Domonkos Márk" userId="5b754e74-2ec2-4aaf-b9f5-cf8f0656bdfa" providerId="ADAL" clId="{F4C2286D-0DBE-4644-A538-34A6C903FB9C}" dt="2022-01-18T09:47:13.273" v="14396"/>
          <ac:spMkLst>
            <pc:docMk/>
            <pc:sldMk cId="973533630" sldId="432"/>
            <ac:spMk id="193" creationId="{C01674D1-A86C-4171-B8C9-6237B746023C}"/>
          </ac:spMkLst>
        </pc:spChg>
        <pc:spChg chg="mod">
          <ac:chgData name="Domonkos Márk" userId="5b754e74-2ec2-4aaf-b9f5-cf8f0656bdfa" providerId="ADAL" clId="{F4C2286D-0DBE-4644-A538-34A6C903FB9C}" dt="2022-01-18T09:47:13.273" v="14396"/>
          <ac:spMkLst>
            <pc:docMk/>
            <pc:sldMk cId="973533630" sldId="432"/>
            <ac:spMk id="194" creationId="{0A75D592-E0B9-4CD0-8ED0-B600E31DAF5F}"/>
          </ac:spMkLst>
        </pc:spChg>
        <pc:spChg chg="mod">
          <ac:chgData name="Domonkos Márk" userId="5b754e74-2ec2-4aaf-b9f5-cf8f0656bdfa" providerId="ADAL" clId="{F4C2286D-0DBE-4644-A538-34A6C903FB9C}" dt="2022-01-18T09:47:13.273" v="14396"/>
          <ac:spMkLst>
            <pc:docMk/>
            <pc:sldMk cId="973533630" sldId="432"/>
            <ac:spMk id="195" creationId="{7B5986A3-AE4A-4EF9-9AC9-936D443783B8}"/>
          </ac:spMkLst>
        </pc:spChg>
        <pc:spChg chg="mod">
          <ac:chgData name="Domonkos Márk" userId="5b754e74-2ec2-4aaf-b9f5-cf8f0656bdfa" providerId="ADAL" clId="{F4C2286D-0DBE-4644-A538-34A6C903FB9C}" dt="2022-01-18T09:47:13.273" v="14396"/>
          <ac:spMkLst>
            <pc:docMk/>
            <pc:sldMk cId="973533630" sldId="432"/>
            <ac:spMk id="198" creationId="{EF5354F8-61E5-4DCA-896D-FE95AE765F9D}"/>
          </ac:spMkLst>
        </pc:spChg>
        <pc:spChg chg="mod">
          <ac:chgData name="Domonkos Márk" userId="5b754e74-2ec2-4aaf-b9f5-cf8f0656bdfa" providerId="ADAL" clId="{F4C2286D-0DBE-4644-A538-34A6C903FB9C}" dt="2022-01-18T09:47:13.273" v="14396"/>
          <ac:spMkLst>
            <pc:docMk/>
            <pc:sldMk cId="973533630" sldId="432"/>
            <ac:spMk id="202" creationId="{B887F2D4-8CE0-4D0C-AF88-0699F172623E}"/>
          </ac:spMkLst>
        </pc:spChg>
        <pc:spChg chg="mod">
          <ac:chgData name="Domonkos Márk" userId="5b754e74-2ec2-4aaf-b9f5-cf8f0656bdfa" providerId="ADAL" clId="{F4C2286D-0DBE-4644-A538-34A6C903FB9C}" dt="2022-01-18T09:47:13.273" v="14396"/>
          <ac:spMkLst>
            <pc:docMk/>
            <pc:sldMk cId="973533630" sldId="432"/>
            <ac:spMk id="204" creationId="{E3145FE9-79A8-4447-A804-847E6DCC02B1}"/>
          </ac:spMkLst>
        </pc:spChg>
        <pc:spChg chg="mod">
          <ac:chgData name="Domonkos Márk" userId="5b754e74-2ec2-4aaf-b9f5-cf8f0656bdfa" providerId="ADAL" clId="{F4C2286D-0DBE-4644-A538-34A6C903FB9C}" dt="2022-01-18T09:47:13.273" v="14396"/>
          <ac:spMkLst>
            <pc:docMk/>
            <pc:sldMk cId="973533630" sldId="432"/>
            <ac:spMk id="207" creationId="{471574B2-49E5-44EA-B1D1-6B2A39F21143}"/>
          </ac:spMkLst>
        </pc:spChg>
        <pc:spChg chg="mod">
          <ac:chgData name="Domonkos Márk" userId="5b754e74-2ec2-4aaf-b9f5-cf8f0656bdfa" providerId="ADAL" clId="{F4C2286D-0DBE-4644-A538-34A6C903FB9C}" dt="2022-01-18T09:47:13.273" v="14396"/>
          <ac:spMkLst>
            <pc:docMk/>
            <pc:sldMk cId="973533630" sldId="432"/>
            <ac:spMk id="212" creationId="{8ADC1826-15FE-41B8-8A1B-54C21D219883}"/>
          </ac:spMkLst>
        </pc:spChg>
        <pc:spChg chg="mod">
          <ac:chgData name="Domonkos Márk" userId="5b754e74-2ec2-4aaf-b9f5-cf8f0656bdfa" providerId="ADAL" clId="{F4C2286D-0DBE-4644-A538-34A6C903FB9C}" dt="2022-01-18T09:47:13.273" v="14396"/>
          <ac:spMkLst>
            <pc:docMk/>
            <pc:sldMk cId="973533630" sldId="432"/>
            <ac:spMk id="213" creationId="{2D9A8098-7AF1-4E03-BC20-DAE66258B691}"/>
          </ac:spMkLst>
        </pc:spChg>
        <pc:spChg chg="mod">
          <ac:chgData name="Domonkos Márk" userId="5b754e74-2ec2-4aaf-b9f5-cf8f0656bdfa" providerId="ADAL" clId="{F4C2286D-0DBE-4644-A538-34A6C903FB9C}" dt="2022-01-18T09:47:13.273" v="14396"/>
          <ac:spMkLst>
            <pc:docMk/>
            <pc:sldMk cId="973533630" sldId="432"/>
            <ac:spMk id="214" creationId="{696B58BD-0F89-4724-B934-CF096DE20049}"/>
          </ac:spMkLst>
        </pc:spChg>
        <pc:spChg chg="mod">
          <ac:chgData name="Domonkos Márk" userId="5b754e74-2ec2-4aaf-b9f5-cf8f0656bdfa" providerId="ADAL" clId="{F4C2286D-0DBE-4644-A538-34A6C903FB9C}" dt="2022-01-18T09:47:13.273" v="14396"/>
          <ac:spMkLst>
            <pc:docMk/>
            <pc:sldMk cId="973533630" sldId="432"/>
            <ac:spMk id="215" creationId="{642702EC-3B23-4CA6-9FBC-350AD0242B69}"/>
          </ac:spMkLst>
        </pc:spChg>
        <pc:spChg chg="mod">
          <ac:chgData name="Domonkos Márk" userId="5b754e74-2ec2-4aaf-b9f5-cf8f0656bdfa" providerId="ADAL" clId="{F4C2286D-0DBE-4644-A538-34A6C903FB9C}" dt="2022-01-18T09:47:13.273" v="14396"/>
          <ac:spMkLst>
            <pc:docMk/>
            <pc:sldMk cId="973533630" sldId="432"/>
            <ac:spMk id="216" creationId="{7165A059-7DD2-4108-99A3-900898F29FD6}"/>
          </ac:spMkLst>
        </pc:spChg>
        <pc:spChg chg="mod">
          <ac:chgData name="Domonkos Márk" userId="5b754e74-2ec2-4aaf-b9f5-cf8f0656bdfa" providerId="ADAL" clId="{F4C2286D-0DBE-4644-A538-34A6C903FB9C}" dt="2022-01-18T09:47:13.273" v="14396"/>
          <ac:spMkLst>
            <pc:docMk/>
            <pc:sldMk cId="973533630" sldId="432"/>
            <ac:spMk id="217" creationId="{C0AE3E76-050E-4062-BD4A-B58659D22071}"/>
          </ac:spMkLst>
        </pc:spChg>
        <pc:grpChg chg="add mod">
          <ac:chgData name="Domonkos Márk" userId="5b754e74-2ec2-4aaf-b9f5-cf8f0656bdfa" providerId="ADAL" clId="{F4C2286D-0DBE-4644-A538-34A6C903FB9C}" dt="2022-01-18T09:47:17.523" v="14397" actId="1076"/>
          <ac:grpSpMkLst>
            <pc:docMk/>
            <pc:sldMk cId="973533630" sldId="432"/>
            <ac:grpSpMk id="10" creationId="{E4610761-48C9-4D71-8920-AFB64672B8A4}"/>
          </ac:grpSpMkLst>
        </pc:grpChg>
        <pc:grpChg chg="add mod">
          <ac:chgData name="Domonkos Márk" userId="5b754e74-2ec2-4aaf-b9f5-cf8f0656bdfa" providerId="ADAL" clId="{F4C2286D-0DBE-4644-A538-34A6C903FB9C}" dt="2022-01-18T09:47:17.523" v="14397" actId="1076"/>
          <ac:grpSpMkLst>
            <pc:docMk/>
            <pc:sldMk cId="973533630" sldId="432"/>
            <ac:grpSpMk id="40" creationId="{D99FAAF2-4DBC-4B82-B721-69D1B313D514}"/>
          </ac:grpSpMkLst>
        </pc:grpChg>
        <pc:grpChg chg="add mod">
          <ac:chgData name="Domonkos Márk" userId="5b754e74-2ec2-4aaf-b9f5-cf8f0656bdfa" providerId="ADAL" clId="{F4C2286D-0DBE-4644-A538-34A6C903FB9C}" dt="2022-01-18T09:47:17.523" v="14397" actId="1076"/>
          <ac:grpSpMkLst>
            <pc:docMk/>
            <pc:sldMk cId="973533630" sldId="432"/>
            <ac:grpSpMk id="76" creationId="{95A40D3B-C15C-4073-BD89-1E35A84245F5}"/>
          </ac:grpSpMkLst>
        </pc:grpChg>
        <pc:grpChg chg="add mod">
          <ac:chgData name="Domonkos Márk" userId="5b754e74-2ec2-4aaf-b9f5-cf8f0656bdfa" providerId="ADAL" clId="{F4C2286D-0DBE-4644-A538-34A6C903FB9C}" dt="2022-01-18T09:47:17.523" v="14397" actId="1076"/>
          <ac:grpSpMkLst>
            <pc:docMk/>
            <pc:sldMk cId="973533630" sldId="432"/>
            <ac:grpSpMk id="114" creationId="{B91EC9D4-53EE-49C5-A072-2CF37507059B}"/>
          </ac:grpSpMkLst>
        </pc:grpChg>
        <pc:grpChg chg="add mod">
          <ac:chgData name="Domonkos Márk" userId="5b754e74-2ec2-4aaf-b9f5-cf8f0656bdfa" providerId="ADAL" clId="{F4C2286D-0DBE-4644-A538-34A6C903FB9C}" dt="2022-01-18T09:47:17.523" v="14397" actId="1076"/>
          <ac:grpSpMkLst>
            <pc:docMk/>
            <pc:sldMk cId="973533630" sldId="432"/>
            <ac:grpSpMk id="166" creationId="{B3F73D0D-6172-4B6A-A593-2DF38AAB7C18}"/>
          </ac:grpSpMkLst>
        </pc:grpChg>
        <pc:graphicFrameChg chg="mod">
          <ac:chgData name="Domonkos Márk" userId="5b754e74-2ec2-4aaf-b9f5-cf8f0656bdfa" providerId="ADAL" clId="{F4C2286D-0DBE-4644-A538-34A6C903FB9C}" dt="2022-01-18T09:47:13.273" v="14396"/>
          <ac:graphicFrameMkLst>
            <pc:docMk/>
            <pc:sldMk cId="973533630" sldId="432"/>
            <ac:graphicFrameMk id="27" creationId="{DD581E7C-E897-4CF7-A3B0-596920BC5DF2}"/>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28" creationId="{D338C2C4-C239-4D2E-B3CA-536BADA49515}"/>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29" creationId="{4B0F87B2-35AA-454D-95D1-22694AF1ECD8}"/>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30" creationId="{05E7FFE0-A300-4B96-82C1-A486698C6175}"/>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32" creationId="{D50FCEB7-9DD1-47F4-931A-639A25710EF2}"/>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57" creationId="{D751E41B-9C88-461C-BA9D-1B558CD6CFBD}"/>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58" creationId="{55BF3EEA-A85C-4F39-9ACE-9042FB7426A0}"/>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59" creationId="{351C750C-B18E-47F9-B880-0F0ABA023E78}"/>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60" creationId="{FD8789CE-9BA4-4510-9088-2811C1DA6547}"/>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62" creationId="{DCEF1222-D58C-4E30-B3A3-02DF35BD6E75}"/>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93" creationId="{FF7D303F-47C5-4E6C-9E54-AFA1CFFBE570}"/>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94" creationId="{CC45532D-0D01-42EE-BCC9-B6B3AA3B764B}"/>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95" creationId="{F896515F-601C-462E-8083-5D6702B106B8}"/>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96" creationId="{4DBC0AAA-9E79-4E66-A16A-A09668D418B3}"/>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98" creationId="{3B6D13B6-A4B3-45B4-8E15-A3901221FBB2}"/>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31" creationId="{2159F48E-BAAD-4070-B31B-F6488D632409}"/>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32" creationId="{E48E67F2-F667-4EBD-AFE0-A0AFAD898AFE}"/>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33" creationId="{B630F716-A44C-4086-9117-3B7341C2EAE5}"/>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34" creationId="{5BF7C208-9C6D-4284-B850-3BBD4D8D1776}"/>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36" creationId="{DC2D0FBF-148A-414A-894B-E1F1A2108990}"/>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83" creationId="{D22DC806-16BA-42FD-9AAC-DDE59B1184D0}"/>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84" creationId="{1D344BE1-883D-44A5-8A7E-A1B20D862228}"/>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85" creationId="{C8ED517D-9078-4BB6-98B9-89DA9AC4E80E}"/>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86" creationId="{A55045C0-118A-409E-9F8F-86FC64A77C0C}"/>
          </ac:graphicFrameMkLst>
        </pc:graphicFrameChg>
        <pc:graphicFrameChg chg="mod">
          <ac:chgData name="Domonkos Márk" userId="5b754e74-2ec2-4aaf-b9f5-cf8f0656bdfa" providerId="ADAL" clId="{F4C2286D-0DBE-4644-A538-34A6C903FB9C}" dt="2022-01-18T09:47:13.273" v="14396"/>
          <ac:graphicFrameMkLst>
            <pc:docMk/>
            <pc:sldMk cId="973533630" sldId="432"/>
            <ac:graphicFrameMk id="188" creationId="{E6E11BB8-FBEE-41CB-9A00-51F78A0798E3}"/>
          </ac:graphicFrameMkLst>
        </pc:graphicFrameChg>
        <pc:cxnChg chg="add del mod">
          <ac:chgData name="Domonkos Márk" userId="5b754e74-2ec2-4aaf-b9f5-cf8f0656bdfa" providerId="ADAL" clId="{F4C2286D-0DBE-4644-A538-34A6C903FB9C}" dt="2022-01-18T09:46:26.827" v="14395"/>
          <ac:cxnSpMkLst>
            <pc:docMk/>
            <pc:sldMk cId="973533630" sldId="432"/>
            <ac:cxnSpMk id="9" creationId="{274096F1-E1E9-4283-B05E-C889222B833D}"/>
          </ac:cxnSpMkLst>
        </pc:cxnChg>
        <pc:cxnChg chg="mod">
          <ac:chgData name="Domonkos Márk" userId="5b754e74-2ec2-4aaf-b9f5-cf8f0656bdfa" providerId="ADAL" clId="{F4C2286D-0DBE-4644-A538-34A6C903FB9C}" dt="2022-01-18T09:47:13.273" v="14396"/>
          <ac:cxnSpMkLst>
            <pc:docMk/>
            <pc:sldMk cId="973533630" sldId="432"/>
            <ac:cxnSpMk id="15" creationId="{02DE1C90-1D38-4250-B1D1-ADAC9FED3785}"/>
          </ac:cxnSpMkLst>
        </pc:cxnChg>
        <pc:cxnChg chg="mod">
          <ac:chgData name="Domonkos Márk" userId="5b754e74-2ec2-4aaf-b9f5-cf8f0656bdfa" providerId="ADAL" clId="{F4C2286D-0DBE-4644-A538-34A6C903FB9C}" dt="2022-01-18T09:47:13.273" v="14396"/>
          <ac:cxnSpMkLst>
            <pc:docMk/>
            <pc:sldMk cId="973533630" sldId="432"/>
            <ac:cxnSpMk id="16" creationId="{CE84248C-2A8A-4F51-8BE9-89D4C4A8CD8F}"/>
          </ac:cxnSpMkLst>
        </pc:cxnChg>
        <pc:cxnChg chg="mod">
          <ac:chgData name="Domonkos Márk" userId="5b754e74-2ec2-4aaf-b9f5-cf8f0656bdfa" providerId="ADAL" clId="{F4C2286D-0DBE-4644-A538-34A6C903FB9C}" dt="2022-01-18T09:47:13.273" v="14396"/>
          <ac:cxnSpMkLst>
            <pc:docMk/>
            <pc:sldMk cId="973533630" sldId="432"/>
            <ac:cxnSpMk id="17" creationId="{FBEE99E7-D3B1-48C2-B77D-894A019718EB}"/>
          </ac:cxnSpMkLst>
        </pc:cxnChg>
        <pc:cxnChg chg="mod">
          <ac:chgData name="Domonkos Márk" userId="5b754e74-2ec2-4aaf-b9f5-cf8f0656bdfa" providerId="ADAL" clId="{F4C2286D-0DBE-4644-A538-34A6C903FB9C}" dt="2022-01-18T09:47:13.273" v="14396"/>
          <ac:cxnSpMkLst>
            <pc:docMk/>
            <pc:sldMk cId="973533630" sldId="432"/>
            <ac:cxnSpMk id="18" creationId="{FA1C8411-8E1F-4358-BBFA-17A1343D9C23}"/>
          </ac:cxnSpMkLst>
        </pc:cxnChg>
        <pc:cxnChg chg="mod">
          <ac:chgData name="Domonkos Márk" userId="5b754e74-2ec2-4aaf-b9f5-cf8f0656bdfa" providerId="ADAL" clId="{F4C2286D-0DBE-4644-A538-34A6C903FB9C}" dt="2022-01-18T09:47:13.273" v="14396"/>
          <ac:cxnSpMkLst>
            <pc:docMk/>
            <pc:sldMk cId="973533630" sldId="432"/>
            <ac:cxnSpMk id="19" creationId="{1D4EAA51-5172-43FF-8468-3C2C480B72CB}"/>
          </ac:cxnSpMkLst>
        </pc:cxnChg>
        <pc:cxnChg chg="mod">
          <ac:chgData name="Domonkos Márk" userId="5b754e74-2ec2-4aaf-b9f5-cf8f0656bdfa" providerId="ADAL" clId="{F4C2286D-0DBE-4644-A538-34A6C903FB9C}" dt="2022-01-18T09:47:13.273" v="14396"/>
          <ac:cxnSpMkLst>
            <pc:docMk/>
            <pc:sldMk cId="973533630" sldId="432"/>
            <ac:cxnSpMk id="20" creationId="{BD7E59CA-BDB6-4440-8232-0A7EEF05BD9E}"/>
          </ac:cxnSpMkLst>
        </pc:cxnChg>
        <pc:cxnChg chg="mod">
          <ac:chgData name="Domonkos Márk" userId="5b754e74-2ec2-4aaf-b9f5-cf8f0656bdfa" providerId="ADAL" clId="{F4C2286D-0DBE-4644-A538-34A6C903FB9C}" dt="2022-01-18T09:47:13.273" v="14396"/>
          <ac:cxnSpMkLst>
            <pc:docMk/>
            <pc:sldMk cId="973533630" sldId="432"/>
            <ac:cxnSpMk id="21" creationId="{F5FD7280-D700-4FE7-BED4-032027FF0DCE}"/>
          </ac:cxnSpMkLst>
        </pc:cxnChg>
        <pc:cxnChg chg="mod">
          <ac:chgData name="Domonkos Márk" userId="5b754e74-2ec2-4aaf-b9f5-cf8f0656bdfa" providerId="ADAL" clId="{F4C2286D-0DBE-4644-A538-34A6C903FB9C}" dt="2022-01-18T09:47:13.273" v="14396"/>
          <ac:cxnSpMkLst>
            <pc:docMk/>
            <pc:sldMk cId="973533630" sldId="432"/>
            <ac:cxnSpMk id="22" creationId="{C7363B12-040C-4546-A0C2-9EBF4CB1E62E}"/>
          </ac:cxnSpMkLst>
        </pc:cxnChg>
        <pc:cxnChg chg="mod">
          <ac:chgData name="Domonkos Márk" userId="5b754e74-2ec2-4aaf-b9f5-cf8f0656bdfa" providerId="ADAL" clId="{F4C2286D-0DBE-4644-A538-34A6C903FB9C}" dt="2022-01-18T09:47:13.273" v="14396"/>
          <ac:cxnSpMkLst>
            <pc:docMk/>
            <pc:sldMk cId="973533630" sldId="432"/>
            <ac:cxnSpMk id="23" creationId="{A84CB30A-1E90-4802-AC0F-06C4A475A317}"/>
          </ac:cxnSpMkLst>
        </pc:cxnChg>
        <pc:cxnChg chg="mod">
          <ac:chgData name="Domonkos Márk" userId="5b754e74-2ec2-4aaf-b9f5-cf8f0656bdfa" providerId="ADAL" clId="{F4C2286D-0DBE-4644-A538-34A6C903FB9C}" dt="2022-01-18T09:47:13.273" v="14396"/>
          <ac:cxnSpMkLst>
            <pc:docMk/>
            <pc:sldMk cId="973533630" sldId="432"/>
            <ac:cxnSpMk id="33" creationId="{BD4493A3-5FB9-4753-AB2C-E8ABAC9F4660}"/>
          </ac:cxnSpMkLst>
        </pc:cxnChg>
        <pc:cxnChg chg="mod">
          <ac:chgData name="Domonkos Márk" userId="5b754e74-2ec2-4aaf-b9f5-cf8f0656bdfa" providerId="ADAL" clId="{F4C2286D-0DBE-4644-A538-34A6C903FB9C}" dt="2022-01-18T09:47:13.273" v="14396"/>
          <ac:cxnSpMkLst>
            <pc:docMk/>
            <pc:sldMk cId="973533630" sldId="432"/>
            <ac:cxnSpMk id="34" creationId="{C241B76D-D157-4612-A0E8-D3A3FE96B4F8}"/>
          </ac:cxnSpMkLst>
        </pc:cxnChg>
        <pc:cxnChg chg="mod">
          <ac:chgData name="Domonkos Márk" userId="5b754e74-2ec2-4aaf-b9f5-cf8f0656bdfa" providerId="ADAL" clId="{F4C2286D-0DBE-4644-A538-34A6C903FB9C}" dt="2022-01-18T09:47:13.273" v="14396"/>
          <ac:cxnSpMkLst>
            <pc:docMk/>
            <pc:sldMk cId="973533630" sldId="432"/>
            <ac:cxnSpMk id="35" creationId="{EC960575-255B-40F9-BCB8-61DED05AA911}"/>
          </ac:cxnSpMkLst>
        </pc:cxnChg>
        <pc:cxnChg chg="mod">
          <ac:chgData name="Domonkos Márk" userId="5b754e74-2ec2-4aaf-b9f5-cf8f0656bdfa" providerId="ADAL" clId="{F4C2286D-0DBE-4644-A538-34A6C903FB9C}" dt="2022-01-18T09:47:13.273" v="14396"/>
          <ac:cxnSpMkLst>
            <pc:docMk/>
            <pc:sldMk cId="973533630" sldId="432"/>
            <ac:cxnSpMk id="36" creationId="{3FEAD7E9-AAF9-415F-80F9-CC31F8C4460D}"/>
          </ac:cxnSpMkLst>
        </pc:cxnChg>
        <pc:cxnChg chg="mod">
          <ac:chgData name="Domonkos Márk" userId="5b754e74-2ec2-4aaf-b9f5-cf8f0656bdfa" providerId="ADAL" clId="{F4C2286D-0DBE-4644-A538-34A6C903FB9C}" dt="2022-01-18T09:47:13.273" v="14396"/>
          <ac:cxnSpMkLst>
            <pc:docMk/>
            <pc:sldMk cId="973533630" sldId="432"/>
            <ac:cxnSpMk id="45" creationId="{7D2FAC2E-8551-4DDB-A963-6AD9FD99CE76}"/>
          </ac:cxnSpMkLst>
        </pc:cxnChg>
        <pc:cxnChg chg="mod">
          <ac:chgData name="Domonkos Márk" userId="5b754e74-2ec2-4aaf-b9f5-cf8f0656bdfa" providerId="ADAL" clId="{F4C2286D-0DBE-4644-A538-34A6C903FB9C}" dt="2022-01-18T09:47:13.273" v="14396"/>
          <ac:cxnSpMkLst>
            <pc:docMk/>
            <pc:sldMk cId="973533630" sldId="432"/>
            <ac:cxnSpMk id="46" creationId="{A09AF8F1-9C8B-4C40-9A9D-16CF40747E8D}"/>
          </ac:cxnSpMkLst>
        </pc:cxnChg>
        <pc:cxnChg chg="mod">
          <ac:chgData name="Domonkos Márk" userId="5b754e74-2ec2-4aaf-b9f5-cf8f0656bdfa" providerId="ADAL" clId="{F4C2286D-0DBE-4644-A538-34A6C903FB9C}" dt="2022-01-18T09:47:13.273" v="14396"/>
          <ac:cxnSpMkLst>
            <pc:docMk/>
            <pc:sldMk cId="973533630" sldId="432"/>
            <ac:cxnSpMk id="47" creationId="{7C597939-7564-4258-B700-CD2FABE55DFC}"/>
          </ac:cxnSpMkLst>
        </pc:cxnChg>
        <pc:cxnChg chg="mod">
          <ac:chgData name="Domonkos Márk" userId="5b754e74-2ec2-4aaf-b9f5-cf8f0656bdfa" providerId="ADAL" clId="{F4C2286D-0DBE-4644-A538-34A6C903FB9C}" dt="2022-01-18T09:47:13.273" v="14396"/>
          <ac:cxnSpMkLst>
            <pc:docMk/>
            <pc:sldMk cId="973533630" sldId="432"/>
            <ac:cxnSpMk id="48" creationId="{3C197F4B-81B9-4C70-B08D-14DC6CBB3AAC}"/>
          </ac:cxnSpMkLst>
        </pc:cxnChg>
        <pc:cxnChg chg="mod">
          <ac:chgData name="Domonkos Márk" userId="5b754e74-2ec2-4aaf-b9f5-cf8f0656bdfa" providerId="ADAL" clId="{F4C2286D-0DBE-4644-A538-34A6C903FB9C}" dt="2022-01-18T09:47:13.273" v="14396"/>
          <ac:cxnSpMkLst>
            <pc:docMk/>
            <pc:sldMk cId="973533630" sldId="432"/>
            <ac:cxnSpMk id="49" creationId="{D516C0C0-F135-4F9C-951B-8F233EBFC2CD}"/>
          </ac:cxnSpMkLst>
        </pc:cxnChg>
        <pc:cxnChg chg="mod">
          <ac:chgData name="Domonkos Márk" userId="5b754e74-2ec2-4aaf-b9f5-cf8f0656bdfa" providerId="ADAL" clId="{F4C2286D-0DBE-4644-A538-34A6C903FB9C}" dt="2022-01-18T09:47:13.273" v="14396"/>
          <ac:cxnSpMkLst>
            <pc:docMk/>
            <pc:sldMk cId="973533630" sldId="432"/>
            <ac:cxnSpMk id="50" creationId="{79C27A64-915F-4E40-9413-C934D492C632}"/>
          </ac:cxnSpMkLst>
        </pc:cxnChg>
        <pc:cxnChg chg="mod">
          <ac:chgData name="Domonkos Márk" userId="5b754e74-2ec2-4aaf-b9f5-cf8f0656bdfa" providerId="ADAL" clId="{F4C2286D-0DBE-4644-A538-34A6C903FB9C}" dt="2022-01-18T09:47:13.273" v="14396"/>
          <ac:cxnSpMkLst>
            <pc:docMk/>
            <pc:sldMk cId="973533630" sldId="432"/>
            <ac:cxnSpMk id="51" creationId="{1320A1C7-BDE2-4918-8B75-16C49B4B1CA1}"/>
          </ac:cxnSpMkLst>
        </pc:cxnChg>
        <pc:cxnChg chg="mod">
          <ac:chgData name="Domonkos Márk" userId="5b754e74-2ec2-4aaf-b9f5-cf8f0656bdfa" providerId="ADAL" clId="{F4C2286D-0DBE-4644-A538-34A6C903FB9C}" dt="2022-01-18T09:47:13.273" v="14396"/>
          <ac:cxnSpMkLst>
            <pc:docMk/>
            <pc:sldMk cId="973533630" sldId="432"/>
            <ac:cxnSpMk id="52" creationId="{46B66AE6-5235-442C-AEC7-3CFBFB676B5D}"/>
          </ac:cxnSpMkLst>
        </pc:cxnChg>
        <pc:cxnChg chg="mod">
          <ac:chgData name="Domonkos Márk" userId="5b754e74-2ec2-4aaf-b9f5-cf8f0656bdfa" providerId="ADAL" clId="{F4C2286D-0DBE-4644-A538-34A6C903FB9C}" dt="2022-01-18T09:47:13.273" v="14396"/>
          <ac:cxnSpMkLst>
            <pc:docMk/>
            <pc:sldMk cId="973533630" sldId="432"/>
            <ac:cxnSpMk id="53" creationId="{1C31A713-8DAE-40EC-BF81-37018751D386}"/>
          </ac:cxnSpMkLst>
        </pc:cxnChg>
        <pc:cxnChg chg="mod">
          <ac:chgData name="Domonkos Márk" userId="5b754e74-2ec2-4aaf-b9f5-cf8f0656bdfa" providerId="ADAL" clId="{F4C2286D-0DBE-4644-A538-34A6C903FB9C}" dt="2022-01-18T09:47:13.273" v="14396"/>
          <ac:cxnSpMkLst>
            <pc:docMk/>
            <pc:sldMk cId="973533630" sldId="432"/>
            <ac:cxnSpMk id="63" creationId="{EED5461E-E898-48E5-B001-88101398C4D5}"/>
          </ac:cxnSpMkLst>
        </pc:cxnChg>
        <pc:cxnChg chg="mod">
          <ac:chgData name="Domonkos Márk" userId="5b754e74-2ec2-4aaf-b9f5-cf8f0656bdfa" providerId="ADAL" clId="{F4C2286D-0DBE-4644-A538-34A6C903FB9C}" dt="2022-01-18T09:47:13.273" v="14396"/>
          <ac:cxnSpMkLst>
            <pc:docMk/>
            <pc:sldMk cId="973533630" sldId="432"/>
            <ac:cxnSpMk id="64" creationId="{6537AB7F-C273-4233-9AD5-624B7CAF8BF5}"/>
          </ac:cxnSpMkLst>
        </pc:cxnChg>
        <pc:cxnChg chg="mod">
          <ac:chgData name="Domonkos Márk" userId="5b754e74-2ec2-4aaf-b9f5-cf8f0656bdfa" providerId="ADAL" clId="{F4C2286D-0DBE-4644-A538-34A6C903FB9C}" dt="2022-01-18T09:47:13.273" v="14396"/>
          <ac:cxnSpMkLst>
            <pc:docMk/>
            <pc:sldMk cId="973533630" sldId="432"/>
            <ac:cxnSpMk id="65" creationId="{D5BE8F3E-58F3-4A54-B901-CEA5DD9A0737}"/>
          </ac:cxnSpMkLst>
        </pc:cxnChg>
        <pc:cxnChg chg="mod">
          <ac:chgData name="Domonkos Márk" userId="5b754e74-2ec2-4aaf-b9f5-cf8f0656bdfa" providerId="ADAL" clId="{F4C2286D-0DBE-4644-A538-34A6C903FB9C}" dt="2022-01-18T09:47:13.273" v="14396"/>
          <ac:cxnSpMkLst>
            <pc:docMk/>
            <pc:sldMk cId="973533630" sldId="432"/>
            <ac:cxnSpMk id="66" creationId="{566ADD83-39FD-4583-8420-4AB760647949}"/>
          </ac:cxnSpMkLst>
        </pc:cxnChg>
        <pc:cxnChg chg="mod">
          <ac:chgData name="Domonkos Márk" userId="5b754e74-2ec2-4aaf-b9f5-cf8f0656bdfa" providerId="ADAL" clId="{F4C2286D-0DBE-4644-A538-34A6C903FB9C}" dt="2022-01-18T09:47:13.273" v="14396"/>
          <ac:cxnSpMkLst>
            <pc:docMk/>
            <pc:sldMk cId="973533630" sldId="432"/>
            <ac:cxnSpMk id="70" creationId="{EE84E4DA-5014-4B2A-A00A-D52DE5FE78FF}"/>
          </ac:cxnSpMkLst>
        </pc:cxnChg>
        <pc:cxnChg chg="mod">
          <ac:chgData name="Domonkos Márk" userId="5b754e74-2ec2-4aaf-b9f5-cf8f0656bdfa" providerId="ADAL" clId="{F4C2286D-0DBE-4644-A538-34A6C903FB9C}" dt="2022-01-18T09:47:13.273" v="14396"/>
          <ac:cxnSpMkLst>
            <pc:docMk/>
            <pc:sldMk cId="973533630" sldId="432"/>
            <ac:cxnSpMk id="73" creationId="{2CA09B52-E433-45C9-BFE0-E5022FCE423D}"/>
          </ac:cxnSpMkLst>
        </pc:cxnChg>
        <pc:cxnChg chg="mod">
          <ac:chgData name="Domonkos Márk" userId="5b754e74-2ec2-4aaf-b9f5-cf8f0656bdfa" providerId="ADAL" clId="{F4C2286D-0DBE-4644-A538-34A6C903FB9C}" dt="2022-01-18T09:47:13.273" v="14396"/>
          <ac:cxnSpMkLst>
            <pc:docMk/>
            <pc:sldMk cId="973533630" sldId="432"/>
            <ac:cxnSpMk id="74" creationId="{577234FB-88CA-470D-AAB4-B55372016605}"/>
          </ac:cxnSpMkLst>
        </pc:cxnChg>
        <pc:cxnChg chg="mod">
          <ac:chgData name="Domonkos Márk" userId="5b754e74-2ec2-4aaf-b9f5-cf8f0656bdfa" providerId="ADAL" clId="{F4C2286D-0DBE-4644-A538-34A6C903FB9C}" dt="2022-01-18T09:47:13.273" v="14396"/>
          <ac:cxnSpMkLst>
            <pc:docMk/>
            <pc:sldMk cId="973533630" sldId="432"/>
            <ac:cxnSpMk id="81" creationId="{85BC3F99-FFDD-4219-B22D-4B8F1630A707}"/>
          </ac:cxnSpMkLst>
        </pc:cxnChg>
        <pc:cxnChg chg="mod">
          <ac:chgData name="Domonkos Márk" userId="5b754e74-2ec2-4aaf-b9f5-cf8f0656bdfa" providerId="ADAL" clId="{F4C2286D-0DBE-4644-A538-34A6C903FB9C}" dt="2022-01-18T09:47:13.273" v="14396"/>
          <ac:cxnSpMkLst>
            <pc:docMk/>
            <pc:sldMk cId="973533630" sldId="432"/>
            <ac:cxnSpMk id="82" creationId="{1F6725F0-B8FD-49E9-9011-9C2E1814AE42}"/>
          </ac:cxnSpMkLst>
        </pc:cxnChg>
        <pc:cxnChg chg="mod">
          <ac:chgData name="Domonkos Márk" userId="5b754e74-2ec2-4aaf-b9f5-cf8f0656bdfa" providerId="ADAL" clId="{F4C2286D-0DBE-4644-A538-34A6C903FB9C}" dt="2022-01-18T09:47:13.273" v="14396"/>
          <ac:cxnSpMkLst>
            <pc:docMk/>
            <pc:sldMk cId="973533630" sldId="432"/>
            <ac:cxnSpMk id="83" creationId="{8E42E470-3C3E-4F30-949A-64213688BC7B}"/>
          </ac:cxnSpMkLst>
        </pc:cxnChg>
        <pc:cxnChg chg="mod">
          <ac:chgData name="Domonkos Márk" userId="5b754e74-2ec2-4aaf-b9f5-cf8f0656bdfa" providerId="ADAL" clId="{F4C2286D-0DBE-4644-A538-34A6C903FB9C}" dt="2022-01-18T09:47:13.273" v="14396"/>
          <ac:cxnSpMkLst>
            <pc:docMk/>
            <pc:sldMk cId="973533630" sldId="432"/>
            <ac:cxnSpMk id="84" creationId="{FDE98384-AAEE-466C-898D-A65589CD7B30}"/>
          </ac:cxnSpMkLst>
        </pc:cxnChg>
        <pc:cxnChg chg="mod">
          <ac:chgData name="Domonkos Márk" userId="5b754e74-2ec2-4aaf-b9f5-cf8f0656bdfa" providerId="ADAL" clId="{F4C2286D-0DBE-4644-A538-34A6C903FB9C}" dt="2022-01-18T09:47:13.273" v="14396"/>
          <ac:cxnSpMkLst>
            <pc:docMk/>
            <pc:sldMk cId="973533630" sldId="432"/>
            <ac:cxnSpMk id="85" creationId="{615346B3-888D-447D-9F2B-E6772506098E}"/>
          </ac:cxnSpMkLst>
        </pc:cxnChg>
        <pc:cxnChg chg="mod">
          <ac:chgData name="Domonkos Márk" userId="5b754e74-2ec2-4aaf-b9f5-cf8f0656bdfa" providerId="ADAL" clId="{F4C2286D-0DBE-4644-A538-34A6C903FB9C}" dt="2022-01-18T09:47:13.273" v="14396"/>
          <ac:cxnSpMkLst>
            <pc:docMk/>
            <pc:sldMk cId="973533630" sldId="432"/>
            <ac:cxnSpMk id="86" creationId="{13A50748-E8E1-4183-ADEC-9F1E1D357BF0}"/>
          </ac:cxnSpMkLst>
        </pc:cxnChg>
        <pc:cxnChg chg="mod">
          <ac:chgData name="Domonkos Márk" userId="5b754e74-2ec2-4aaf-b9f5-cf8f0656bdfa" providerId="ADAL" clId="{F4C2286D-0DBE-4644-A538-34A6C903FB9C}" dt="2022-01-18T09:47:13.273" v="14396"/>
          <ac:cxnSpMkLst>
            <pc:docMk/>
            <pc:sldMk cId="973533630" sldId="432"/>
            <ac:cxnSpMk id="87" creationId="{79B81A22-5C4A-4D56-B98C-B829755D832F}"/>
          </ac:cxnSpMkLst>
        </pc:cxnChg>
        <pc:cxnChg chg="mod">
          <ac:chgData name="Domonkos Márk" userId="5b754e74-2ec2-4aaf-b9f5-cf8f0656bdfa" providerId="ADAL" clId="{F4C2286D-0DBE-4644-A538-34A6C903FB9C}" dt="2022-01-18T09:47:13.273" v="14396"/>
          <ac:cxnSpMkLst>
            <pc:docMk/>
            <pc:sldMk cId="973533630" sldId="432"/>
            <ac:cxnSpMk id="88" creationId="{5C8D7E9C-D8DA-4C63-83AC-F161B86B7ED9}"/>
          </ac:cxnSpMkLst>
        </pc:cxnChg>
        <pc:cxnChg chg="mod">
          <ac:chgData name="Domonkos Márk" userId="5b754e74-2ec2-4aaf-b9f5-cf8f0656bdfa" providerId="ADAL" clId="{F4C2286D-0DBE-4644-A538-34A6C903FB9C}" dt="2022-01-18T09:47:13.273" v="14396"/>
          <ac:cxnSpMkLst>
            <pc:docMk/>
            <pc:sldMk cId="973533630" sldId="432"/>
            <ac:cxnSpMk id="89" creationId="{012BEAB3-1B94-4CBE-AEBF-23AB429CCDDF}"/>
          </ac:cxnSpMkLst>
        </pc:cxnChg>
        <pc:cxnChg chg="mod">
          <ac:chgData name="Domonkos Márk" userId="5b754e74-2ec2-4aaf-b9f5-cf8f0656bdfa" providerId="ADAL" clId="{F4C2286D-0DBE-4644-A538-34A6C903FB9C}" dt="2022-01-18T09:47:13.273" v="14396"/>
          <ac:cxnSpMkLst>
            <pc:docMk/>
            <pc:sldMk cId="973533630" sldId="432"/>
            <ac:cxnSpMk id="99" creationId="{21932137-C8CE-4A3B-BFA0-A236C79375B8}"/>
          </ac:cxnSpMkLst>
        </pc:cxnChg>
        <pc:cxnChg chg="mod">
          <ac:chgData name="Domonkos Márk" userId="5b754e74-2ec2-4aaf-b9f5-cf8f0656bdfa" providerId="ADAL" clId="{F4C2286D-0DBE-4644-A538-34A6C903FB9C}" dt="2022-01-18T09:47:13.273" v="14396"/>
          <ac:cxnSpMkLst>
            <pc:docMk/>
            <pc:sldMk cId="973533630" sldId="432"/>
            <ac:cxnSpMk id="100" creationId="{1716D753-28E8-4761-9417-E38A404E207A}"/>
          </ac:cxnSpMkLst>
        </pc:cxnChg>
        <pc:cxnChg chg="mod">
          <ac:chgData name="Domonkos Márk" userId="5b754e74-2ec2-4aaf-b9f5-cf8f0656bdfa" providerId="ADAL" clId="{F4C2286D-0DBE-4644-A538-34A6C903FB9C}" dt="2022-01-18T09:47:13.273" v="14396"/>
          <ac:cxnSpMkLst>
            <pc:docMk/>
            <pc:sldMk cId="973533630" sldId="432"/>
            <ac:cxnSpMk id="101" creationId="{968F535A-4757-4D0B-B822-EC1C6EE6D215}"/>
          </ac:cxnSpMkLst>
        </pc:cxnChg>
        <pc:cxnChg chg="mod">
          <ac:chgData name="Domonkos Márk" userId="5b754e74-2ec2-4aaf-b9f5-cf8f0656bdfa" providerId="ADAL" clId="{F4C2286D-0DBE-4644-A538-34A6C903FB9C}" dt="2022-01-18T09:47:13.273" v="14396"/>
          <ac:cxnSpMkLst>
            <pc:docMk/>
            <pc:sldMk cId="973533630" sldId="432"/>
            <ac:cxnSpMk id="102" creationId="{9F1CC31D-2BD5-44B4-BE86-C4B54AF4907C}"/>
          </ac:cxnSpMkLst>
        </pc:cxnChg>
        <pc:cxnChg chg="mod">
          <ac:chgData name="Domonkos Márk" userId="5b754e74-2ec2-4aaf-b9f5-cf8f0656bdfa" providerId="ADAL" clId="{F4C2286D-0DBE-4644-A538-34A6C903FB9C}" dt="2022-01-18T09:47:13.273" v="14396"/>
          <ac:cxnSpMkLst>
            <pc:docMk/>
            <pc:sldMk cId="973533630" sldId="432"/>
            <ac:cxnSpMk id="106" creationId="{BDCB9BC9-60EF-4EB1-AA2A-6DB0806F0619}"/>
          </ac:cxnSpMkLst>
        </pc:cxnChg>
        <pc:cxnChg chg="mod">
          <ac:chgData name="Domonkos Márk" userId="5b754e74-2ec2-4aaf-b9f5-cf8f0656bdfa" providerId="ADAL" clId="{F4C2286D-0DBE-4644-A538-34A6C903FB9C}" dt="2022-01-18T09:47:13.273" v="14396"/>
          <ac:cxnSpMkLst>
            <pc:docMk/>
            <pc:sldMk cId="973533630" sldId="432"/>
            <ac:cxnSpMk id="108" creationId="{56C47ECE-C7D3-4B8B-A82C-A7BE10F790C9}"/>
          </ac:cxnSpMkLst>
        </pc:cxnChg>
        <pc:cxnChg chg="mod">
          <ac:chgData name="Domonkos Márk" userId="5b754e74-2ec2-4aaf-b9f5-cf8f0656bdfa" providerId="ADAL" clId="{F4C2286D-0DBE-4644-A538-34A6C903FB9C}" dt="2022-01-18T09:47:13.273" v="14396"/>
          <ac:cxnSpMkLst>
            <pc:docMk/>
            <pc:sldMk cId="973533630" sldId="432"/>
            <ac:cxnSpMk id="111" creationId="{221994E9-5930-4B15-A6F1-24BC5A2F3DC4}"/>
          </ac:cxnSpMkLst>
        </pc:cxnChg>
        <pc:cxnChg chg="mod">
          <ac:chgData name="Domonkos Márk" userId="5b754e74-2ec2-4aaf-b9f5-cf8f0656bdfa" providerId="ADAL" clId="{F4C2286D-0DBE-4644-A538-34A6C903FB9C}" dt="2022-01-18T09:47:13.273" v="14396"/>
          <ac:cxnSpMkLst>
            <pc:docMk/>
            <pc:sldMk cId="973533630" sldId="432"/>
            <ac:cxnSpMk id="112" creationId="{EBFE0D54-F669-4175-B37E-A6AE283DACAB}"/>
          </ac:cxnSpMkLst>
        </pc:cxnChg>
        <pc:cxnChg chg="mod">
          <ac:chgData name="Domonkos Márk" userId="5b754e74-2ec2-4aaf-b9f5-cf8f0656bdfa" providerId="ADAL" clId="{F4C2286D-0DBE-4644-A538-34A6C903FB9C}" dt="2022-01-18T09:47:13.273" v="14396"/>
          <ac:cxnSpMkLst>
            <pc:docMk/>
            <pc:sldMk cId="973533630" sldId="432"/>
            <ac:cxnSpMk id="119" creationId="{7B5807FF-3795-47A5-80B0-CDCD2C5AA883}"/>
          </ac:cxnSpMkLst>
        </pc:cxnChg>
        <pc:cxnChg chg="mod">
          <ac:chgData name="Domonkos Márk" userId="5b754e74-2ec2-4aaf-b9f5-cf8f0656bdfa" providerId="ADAL" clId="{F4C2286D-0DBE-4644-A538-34A6C903FB9C}" dt="2022-01-18T09:47:13.273" v="14396"/>
          <ac:cxnSpMkLst>
            <pc:docMk/>
            <pc:sldMk cId="973533630" sldId="432"/>
            <ac:cxnSpMk id="120" creationId="{0E47F834-D652-4A8D-84AD-C22C1AF00B47}"/>
          </ac:cxnSpMkLst>
        </pc:cxnChg>
        <pc:cxnChg chg="mod">
          <ac:chgData name="Domonkos Márk" userId="5b754e74-2ec2-4aaf-b9f5-cf8f0656bdfa" providerId="ADAL" clId="{F4C2286D-0DBE-4644-A538-34A6C903FB9C}" dt="2022-01-18T09:47:13.273" v="14396"/>
          <ac:cxnSpMkLst>
            <pc:docMk/>
            <pc:sldMk cId="973533630" sldId="432"/>
            <ac:cxnSpMk id="121" creationId="{95E1B5F6-821D-4AE4-B04B-44CFFD336D39}"/>
          </ac:cxnSpMkLst>
        </pc:cxnChg>
        <pc:cxnChg chg="mod">
          <ac:chgData name="Domonkos Márk" userId="5b754e74-2ec2-4aaf-b9f5-cf8f0656bdfa" providerId="ADAL" clId="{F4C2286D-0DBE-4644-A538-34A6C903FB9C}" dt="2022-01-18T09:47:13.273" v="14396"/>
          <ac:cxnSpMkLst>
            <pc:docMk/>
            <pc:sldMk cId="973533630" sldId="432"/>
            <ac:cxnSpMk id="122" creationId="{D21BC88E-87BD-4B60-8363-B1D227647FEB}"/>
          </ac:cxnSpMkLst>
        </pc:cxnChg>
        <pc:cxnChg chg="mod">
          <ac:chgData name="Domonkos Márk" userId="5b754e74-2ec2-4aaf-b9f5-cf8f0656bdfa" providerId="ADAL" clId="{F4C2286D-0DBE-4644-A538-34A6C903FB9C}" dt="2022-01-18T09:47:13.273" v="14396"/>
          <ac:cxnSpMkLst>
            <pc:docMk/>
            <pc:sldMk cId="973533630" sldId="432"/>
            <ac:cxnSpMk id="123" creationId="{262E4EE9-5D28-4678-9414-DEE61DA9C9E0}"/>
          </ac:cxnSpMkLst>
        </pc:cxnChg>
        <pc:cxnChg chg="mod">
          <ac:chgData name="Domonkos Márk" userId="5b754e74-2ec2-4aaf-b9f5-cf8f0656bdfa" providerId="ADAL" clId="{F4C2286D-0DBE-4644-A538-34A6C903FB9C}" dt="2022-01-18T09:47:13.273" v="14396"/>
          <ac:cxnSpMkLst>
            <pc:docMk/>
            <pc:sldMk cId="973533630" sldId="432"/>
            <ac:cxnSpMk id="124" creationId="{AE9B392D-095E-4338-86F3-8A500B2EF459}"/>
          </ac:cxnSpMkLst>
        </pc:cxnChg>
        <pc:cxnChg chg="mod">
          <ac:chgData name="Domonkos Márk" userId="5b754e74-2ec2-4aaf-b9f5-cf8f0656bdfa" providerId="ADAL" clId="{F4C2286D-0DBE-4644-A538-34A6C903FB9C}" dt="2022-01-18T09:47:13.273" v="14396"/>
          <ac:cxnSpMkLst>
            <pc:docMk/>
            <pc:sldMk cId="973533630" sldId="432"/>
            <ac:cxnSpMk id="125" creationId="{06DCB225-6F01-421F-88F5-367129D7FCB5}"/>
          </ac:cxnSpMkLst>
        </pc:cxnChg>
        <pc:cxnChg chg="mod">
          <ac:chgData name="Domonkos Márk" userId="5b754e74-2ec2-4aaf-b9f5-cf8f0656bdfa" providerId="ADAL" clId="{F4C2286D-0DBE-4644-A538-34A6C903FB9C}" dt="2022-01-18T09:47:13.273" v="14396"/>
          <ac:cxnSpMkLst>
            <pc:docMk/>
            <pc:sldMk cId="973533630" sldId="432"/>
            <ac:cxnSpMk id="126" creationId="{4A5348C7-5193-4775-A5C2-8786E6CADF87}"/>
          </ac:cxnSpMkLst>
        </pc:cxnChg>
        <pc:cxnChg chg="mod">
          <ac:chgData name="Domonkos Márk" userId="5b754e74-2ec2-4aaf-b9f5-cf8f0656bdfa" providerId="ADAL" clId="{F4C2286D-0DBE-4644-A538-34A6C903FB9C}" dt="2022-01-18T09:47:13.273" v="14396"/>
          <ac:cxnSpMkLst>
            <pc:docMk/>
            <pc:sldMk cId="973533630" sldId="432"/>
            <ac:cxnSpMk id="127" creationId="{B1043890-C376-42F6-B991-FF36D0C1E894}"/>
          </ac:cxnSpMkLst>
        </pc:cxnChg>
        <pc:cxnChg chg="mod">
          <ac:chgData name="Domonkos Márk" userId="5b754e74-2ec2-4aaf-b9f5-cf8f0656bdfa" providerId="ADAL" clId="{F4C2286D-0DBE-4644-A538-34A6C903FB9C}" dt="2022-01-18T09:47:13.273" v="14396"/>
          <ac:cxnSpMkLst>
            <pc:docMk/>
            <pc:sldMk cId="973533630" sldId="432"/>
            <ac:cxnSpMk id="137" creationId="{9112653A-39AA-4367-A3B4-876D4749B605}"/>
          </ac:cxnSpMkLst>
        </pc:cxnChg>
        <pc:cxnChg chg="mod">
          <ac:chgData name="Domonkos Márk" userId="5b754e74-2ec2-4aaf-b9f5-cf8f0656bdfa" providerId="ADAL" clId="{F4C2286D-0DBE-4644-A538-34A6C903FB9C}" dt="2022-01-18T09:47:13.273" v="14396"/>
          <ac:cxnSpMkLst>
            <pc:docMk/>
            <pc:sldMk cId="973533630" sldId="432"/>
            <ac:cxnSpMk id="138" creationId="{1CE93E88-BE63-4985-8B2D-E5F4799643E5}"/>
          </ac:cxnSpMkLst>
        </pc:cxnChg>
        <pc:cxnChg chg="mod">
          <ac:chgData name="Domonkos Márk" userId="5b754e74-2ec2-4aaf-b9f5-cf8f0656bdfa" providerId="ADAL" clId="{F4C2286D-0DBE-4644-A538-34A6C903FB9C}" dt="2022-01-18T09:47:13.273" v="14396"/>
          <ac:cxnSpMkLst>
            <pc:docMk/>
            <pc:sldMk cId="973533630" sldId="432"/>
            <ac:cxnSpMk id="139" creationId="{695CBE41-D9B7-4B9D-A557-962376B0631C}"/>
          </ac:cxnSpMkLst>
        </pc:cxnChg>
        <pc:cxnChg chg="mod">
          <ac:chgData name="Domonkos Márk" userId="5b754e74-2ec2-4aaf-b9f5-cf8f0656bdfa" providerId="ADAL" clId="{F4C2286D-0DBE-4644-A538-34A6C903FB9C}" dt="2022-01-18T09:47:13.273" v="14396"/>
          <ac:cxnSpMkLst>
            <pc:docMk/>
            <pc:sldMk cId="973533630" sldId="432"/>
            <ac:cxnSpMk id="140" creationId="{0AA90967-BD51-4D4C-BB78-7F475432A906}"/>
          </ac:cxnSpMkLst>
        </pc:cxnChg>
        <pc:cxnChg chg="mod">
          <ac:chgData name="Domonkos Márk" userId="5b754e74-2ec2-4aaf-b9f5-cf8f0656bdfa" providerId="ADAL" clId="{F4C2286D-0DBE-4644-A538-34A6C903FB9C}" dt="2022-01-18T09:47:13.273" v="14396"/>
          <ac:cxnSpMkLst>
            <pc:docMk/>
            <pc:sldMk cId="973533630" sldId="432"/>
            <ac:cxnSpMk id="144" creationId="{AC2F39AD-D96B-48A7-AA01-12326F4B5F29}"/>
          </ac:cxnSpMkLst>
        </pc:cxnChg>
        <pc:cxnChg chg="mod">
          <ac:chgData name="Domonkos Márk" userId="5b754e74-2ec2-4aaf-b9f5-cf8f0656bdfa" providerId="ADAL" clId="{F4C2286D-0DBE-4644-A538-34A6C903FB9C}" dt="2022-01-18T09:47:13.273" v="14396"/>
          <ac:cxnSpMkLst>
            <pc:docMk/>
            <pc:sldMk cId="973533630" sldId="432"/>
            <ac:cxnSpMk id="146" creationId="{B015583F-26CC-491C-8873-515BC99E46A6}"/>
          </ac:cxnSpMkLst>
        </pc:cxnChg>
        <pc:cxnChg chg="mod">
          <ac:chgData name="Domonkos Márk" userId="5b754e74-2ec2-4aaf-b9f5-cf8f0656bdfa" providerId="ADAL" clId="{F4C2286D-0DBE-4644-A538-34A6C903FB9C}" dt="2022-01-18T09:47:13.273" v="14396"/>
          <ac:cxnSpMkLst>
            <pc:docMk/>
            <pc:sldMk cId="973533630" sldId="432"/>
            <ac:cxnSpMk id="148" creationId="{3616EE2E-E03F-4472-A290-8D33138FAF39}"/>
          </ac:cxnSpMkLst>
        </pc:cxnChg>
        <pc:cxnChg chg="mod">
          <ac:chgData name="Domonkos Márk" userId="5b754e74-2ec2-4aaf-b9f5-cf8f0656bdfa" providerId="ADAL" clId="{F4C2286D-0DBE-4644-A538-34A6C903FB9C}" dt="2022-01-18T09:47:13.273" v="14396"/>
          <ac:cxnSpMkLst>
            <pc:docMk/>
            <pc:sldMk cId="973533630" sldId="432"/>
            <ac:cxnSpMk id="149" creationId="{5DA9D974-38C3-4908-869C-29F363B42007}"/>
          </ac:cxnSpMkLst>
        </pc:cxnChg>
        <pc:cxnChg chg="mod">
          <ac:chgData name="Domonkos Márk" userId="5b754e74-2ec2-4aaf-b9f5-cf8f0656bdfa" providerId="ADAL" clId="{F4C2286D-0DBE-4644-A538-34A6C903FB9C}" dt="2022-01-18T09:47:13.273" v="14396"/>
          <ac:cxnSpMkLst>
            <pc:docMk/>
            <pc:sldMk cId="973533630" sldId="432"/>
            <ac:cxnSpMk id="150" creationId="{3F1CAE80-8CCF-4194-8214-7B1EC0468032}"/>
          </ac:cxnSpMkLst>
        </pc:cxnChg>
        <pc:cxnChg chg="mod">
          <ac:chgData name="Domonkos Márk" userId="5b754e74-2ec2-4aaf-b9f5-cf8f0656bdfa" providerId="ADAL" clId="{F4C2286D-0DBE-4644-A538-34A6C903FB9C}" dt="2022-01-18T09:47:13.273" v="14396"/>
          <ac:cxnSpMkLst>
            <pc:docMk/>
            <pc:sldMk cId="973533630" sldId="432"/>
            <ac:cxnSpMk id="152" creationId="{3A9C4BE0-6AE6-4D56-B197-FF492F315A33}"/>
          </ac:cxnSpMkLst>
        </pc:cxnChg>
        <pc:cxnChg chg="mod">
          <ac:chgData name="Domonkos Márk" userId="5b754e74-2ec2-4aaf-b9f5-cf8f0656bdfa" providerId="ADAL" clId="{F4C2286D-0DBE-4644-A538-34A6C903FB9C}" dt="2022-01-18T09:47:13.273" v="14396"/>
          <ac:cxnSpMkLst>
            <pc:docMk/>
            <pc:sldMk cId="973533630" sldId="432"/>
            <ac:cxnSpMk id="154" creationId="{293EE53A-AE5E-4A91-B2E2-3BDF2DDC4EED}"/>
          </ac:cxnSpMkLst>
        </pc:cxnChg>
        <pc:cxnChg chg="mod">
          <ac:chgData name="Domonkos Márk" userId="5b754e74-2ec2-4aaf-b9f5-cf8f0656bdfa" providerId="ADAL" clId="{F4C2286D-0DBE-4644-A538-34A6C903FB9C}" dt="2022-01-18T09:47:13.273" v="14396"/>
          <ac:cxnSpMkLst>
            <pc:docMk/>
            <pc:sldMk cId="973533630" sldId="432"/>
            <ac:cxnSpMk id="155" creationId="{84059020-A4E2-4ECD-8149-5C98F47000A9}"/>
          </ac:cxnSpMkLst>
        </pc:cxnChg>
        <pc:cxnChg chg="mod">
          <ac:chgData name="Domonkos Márk" userId="5b754e74-2ec2-4aaf-b9f5-cf8f0656bdfa" providerId="ADAL" clId="{F4C2286D-0DBE-4644-A538-34A6C903FB9C}" dt="2022-01-18T09:47:13.273" v="14396"/>
          <ac:cxnSpMkLst>
            <pc:docMk/>
            <pc:sldMk cId="973533630" sldId="432"/>
            <ac:cxnSpMk id="156" creationId="{2BF94458-ED32-45DC-92B7-87E201596EF6}"/>
          </ac:cxnSpMkLst>
        </pc:cxnChg>
        <pc:cxnChg chg="mod">
          <ac:chgData name="Domonkos Márk" userId="5b754e74-2ec2-4aaf-b9f5-cf8f0656bdfa" providerId="ADAL" clId="{F4C2286D-0DBE-4644-A538-34A6C903FB9C}" dt="2022-01-18T09:47:13.273" v="14396"/>
          <ac:cxnSpMkLst>
            <pc:docMk/>
            <pc:sldMk cId="973533630" sldId="432"/>
            <ac:cxnSpMk id="161" creationId="{C8D0776F-247B-4DA9-A11D-A208D53D68B6}"/>
          </ac:cxnSpMkLst>
        </pc:cxnChg>
        <pc:cxnChg chg="mod">
          <ac:chgData name="Domonkos Márk" userId="5b754e74-2ec2-4aaf-b9f5-cf8f0656bdfa" providerId="ADAL" clId="{F4C2286D-0DBE-4644-A538-34A6C903FB9C}" dt="2022-01-18T09:47:13.273" v="14396"/>
          <ac:cxnSpMkLst>
            <pc:docMk/>
            <pc:sldMk cId="973533630" sldId="432"/>
            <ac:cxnSpMk id="162" creationId="{56C8AE61-6E6D-43D8-9173-7E47CB0167F4}"/>
          </ac:cxnSpMkLst>
        </pc:cxnChg>
        <pc:cxnChg chg="mod">
          <ac:chgData name="Domonkos Márk" userId="5b754e74-2ec2-4aaf-b9f5-cf8f0656bdfa" providerId="ADAL" clId="{F4C2286D-0DBE-4644-A538-34A6C903FB9C}" dt="2022-01-18T09:47:13.273" v="14396"/>
          <ac:cxnSpMkLst>
            <pc:docMk/>
            <pc:sldMk cId="973533630" sldId="432"/>
            <ac:cxnSpMk id="163" creationId="{7DCB39E5-8536-4182-B3A9-28B8CB753ED4}"/>
          </ac:cxnSpMkLst>
        </pc:cxnChg>
        <pc:cxnChg chg="mod">
          <ac:chgData name="Domonkos Márk" userId="5b754e74-2ec2-4aaf-b9f5-cf8f0656bdfa" providerId="ADAL" clId="{F4C2286D-0DBE-4644-A538-34A6C903FB9C}" dt="2022-01-18T09:47:13.273" v="14396"/>
          <ac:cxnSpMkLst>
            <pc:docMk/>
            <pc:sldMk cId="973533630" sldId="432"/>
            <ac:cxnSpMk id="164" creationId="{55B73A8A-4D47-4155-AA62-4B7341AA459D}"/>
          </ac:cxnSpMkLst>
        </pc:cxnChg>
        <pc:cxnChg chg="mod">
          <ac:chgData name="Domonkos Márk" userId="5b754e74-2ec2-4aaf-b9f5-cf8f0656bdfa" providerId="ADAL" clId="{F4C2286D-0DBE-4644-A538-34A6C903FB9C}" dt="2022-01-18T09:47:13.273" v="14396"/>
          <ac:cxnSpMkLst>
            <pc:docMk/>
            <pc:sldMk cId="973533630" sldId="432"/>
            <ac:cxnSpMk id="171" creationId="{CEEB59BC-681E-43B2-8FE9-4CEAC16DF2FE}"/>
          </ac:cxnSpMkLst>
        </pc:cxnChg>
        <pc:cxnChg chg="mod">
          <ac:chgData name="Domonkos Márk" userId="5b754e74-2ec2-4aaf-b9f5-cf8f0656bdfa" providerId="ADAL" clId="{F4C2286D-0DBE-4644-A538-34A6C903FB9C}" dt="2022-01-18T09:47:13.273" v="14396"/>
          <ac:cxnSpMkLst>
            <pc:docMk/>
            <pc:sldMk cId="973533630" sldId="432"/>
            <ac:cxnSpMk id="172" creationId="{754F5CE8-B179-471E-9AE7-36FE27377A60}"/>
          </ac:cxnSpMkLst>
        </pc:cxnChg>
        <pc:cxnChg chg="mod">
          <ac:chgData name="Domonkos Márk" userId="5b754e74-2ec2-4aaf-b9f5-cf8f0656bdfa" providerId="ADAL" clId="{F4C2286D-0DBE-4644-A538-34A6C903FB9C}" dt="2022-01-18T09:47:13.273" v="14396"/>
          <ac:cxnSpMkLst>
            <pc:docMk/>
            <pc:sldMk cId="973533630" sldId="432"/>
            <ac:cxnSpMk id="173" creationId="{100ED7BB-E663-4F7E-BE50-89109235008F}"/>
          </ac:cxnSpMkLst>
        </pc:cxnChg>
        <pc:cxnChg chg="mod">
          <ac:chgData name="Domonkos Márk" userId="5b754e74-2ec2-4aaf-b9f5-cf8f0656bdfa" providerId="ADAL" clId="{F4C2286D-0DBE-4644-A538-34A6C903FB9C}" dt="2022-01-18T09:47:13.273" v="14396"/>
          <ac:cxnSpMkLst>
            <pc:docMk/>
            <pc:sldMk cId="973533630" sldId="432"/>
            <ac:cxnSpMk id="174" creationId="{23231EEB-FD62-4382-A438-77CD807F079C}"/>
          </ac:cxnSpMkLst>
        </pc:cxnChg>
        <pc:cxnChg chg="mod">
          <ac:chgData name="Domonkos Márk" userId="5b754e74-2ec2-4aaf-b9f5-cf8f0656bdfa" providerId="ADAL" clId="{F4C2286D-0DBE-4644-A538-34A6C903FB9C}" dt="2022-01-18T09:47:13.273" v="14396"/>
          <ac:cxnSpMkLst>
            <pc:docMk/>
            <pc:sldMk cId="973533630" sldId="432"/>
            <ac:cxnSpMk id="175" creationId="{AC2E2544-D051-42BC-9F6A-EB0774BEECCD}"/>
          </ac:cxnSpMkLst>
        </pc:cxnChg>
        <pc:cxnChg chg="mod">
          <ac:chgData name="Domonkos Márk" userId="5b754e74-2ec2-4aaf-b9f5-cf8f0656bdfa" providerId="ADAL" clId="{F4C2286D-0DBE-4644-A538-34A6C903FB9C}" dt="2022-01-18T09:47:13.273" v="14396"/>
          <ac:cxnSpMkLst>
            <pc:docMk/>
            <pc:sldMk cId="973533630" sldId="432"/>
            <ac:cxnSpMk id="176" creationId="{EFD31720-F812-4564-8A8D-026CC96E0F86}"/>
          </ac:cxnSpMkLst>
        </pc:cxnChg>
        <pc:cxnChg chg="mod">
          <ac:chgData name="Domonkos Márk" userId="5b754e74-2ec2-4aaf-b9f5-cf8f0656bdfa" providerId="ADAL" clId="{F4C2286D-0DBE-4644-A538-34A6C903FB9C}" dt="2022-01-18T09:47:13.273" v="14396"/>
          <ac:cxnSpMkLst>
            <pc:docMk/>
            <pc:sldMk cId="973533630" sldId="432"/>
            <ac:cxnSpMk id="177" creationId="{3EA1F3AF-D412-41DB-BFDF-FEA12315B4CB}"/>
          </ac:cxnSpMkLst>
        </pc:cxnChg>
        <pc:cxnChg chg="mod">
          <ac:chgData name="Domonkos Márk" userId="5b754e74-2ec2-4aaf-b9f5-cf8f0656bdfa" providerId="ADAL" clId="{F4C2286D-0DBE-4644-A538-34A6C903FB9C}" dt="2022-01-18T09:47:13.273" v="14396"/>
          <ac:cxnSpMkLst>
            <pc:docMk/>
            <pc:sldMk cId="973533630" sldId="432"/>
            <ac:cxnSpMk id="178" creationId="{6B257BE9-35F9-4A3E-A238-A5B52A18EDB5}"/>
          </ac:cxnSpMkLst>
        </pc:cxnChg>
        <pc:cxnChg chg="mod">
          <ac:chgData name="Domonkos Márk" userId="5b754e74-2ec2-4aaf-b9f5-cf8f0656bdfa" providerId="ADAL" clId="{F4C2286D-0DBE-4644-A538-34A6C903FB9C}" dt="2022-01-18T09:47:13.273" v="14396"/>
          <ac:cxnSpMkLst>
            <pc:docMk/>
            <pc:sldMk cId="973533630" sldId="432"/>
            <ac:cxnSpMk id="179" creationId="{1894934D-CF31-42D7-BCE8-F5F3619EEC0E}"/>
          </ac:cxnSpMkLst>
        </pc:cxnChg>
        <pc:cxnChg chg="mod">
          <ac:chgData name="Domonkos Márk" userId="5b754e74-2ec2-4aaf-b9f5-cf8f0656bdfa" providerId="ADAL" clId="{F4C2286D-0DBE-4644-A538-34A6C903FB9C}" dt="2022-01-18T09:47:13.273" v="14396"/>
          <ac:cxnSpMkLst>
            <pc:docMk/>
            <pc:sldMk cId="973533630" sldId="432"/>
            <ac:cxnSpMk id="189" creationId="{316C7AEC-B114-4FFA-8277-102F9F81ABCC}"/>
          </ac:cxnSpMkLst>
        </pc:cxnChg>
        <pc:cxnChg chg="mod">
          <ac:chgData name="Domonkos Márk" userId="5b754e74-2ec2-4aaf-b9f5-cf8f0656bdfa" providerId="ADAL" clId="{F4C2286D-0DBE-4644-A538-34A6C903FB9C}" dt="2022-01-18T09:47:13.273" v="14396"/>
          <ac:cxnSpMkLst>
            <pc:docMk/>
            <pc:sldMk cId="973533630" sldId="432"/>
            <ac:cxnSpMk id="190" creationId="{8DF308F9-5C3D-4BE6-AA0E-1E01087A78AE}"/>
          </ac:cxnSpMkLst>
        </pc:cxnChg>
        <pc:cxnChg chg="mod">
          <ac:chgData name="Domonkos Márk" userId="5b754e74-2ec2-4aaf-b9f5-cf8f0656bdfa" providerId="ADAL" clId="{F4C2286D-0DBE-4644-A538-34A6C903FB9C}" dt="2022-01-18T09:47:13.273" v="14396"/>
          <ac:cxnSpMkLst>
            <pc:docMk/>
            <pc:sldMk cId="973533630" sldId="432"/>
            <ac:cxnSpMk id="191" creationId="{D1298B42-EF18-4FA2-B8BD-F38C50416900}"/>
          </ac:cxnSpMkLst>
        </pc:cxnChg>
        <pc:cxnChg chg="mod">
          <ac:chgData name="Domonkos Márk" userId="5b754e74-2ec2-4aaf-b9f5-cf8f0656bdfa" providerId="ADAL" clId="{F4C2286D-0DBE-4644-A538-34A6C903FB9C}" dt="2022-01-18T09:47:13.273" v="14396"/>
          <ac:cxnSpMkLst>
            <pc:docMk/>
            <pc:sldMk cId="973533630" sldId="432"/>
            <ac:cxnSpMk id="192" creationId="{7AD909D7-9124-4A30-92CC-D063A3FEE44F}"/>
          </ac:cxnSpMkLst>
        </pc:cxnChg>
        <pc:cxnChg chg="mod">
          <ac:chgData name="Domonkos Márk" userId="5b754e74-2ec2-4aaf-b9f5-cf8f0656bdfa" providerId="ADAL" clId="{F4C2286D-0DBE-4644-A538-34A6C903FB9C}" dt="2022-01-18T09:47:13.273" v="14396"/>
          <ac:cxnSpMkLst>
            <pc:docMk/>
            <pc:sldMk cId="973533630" sldId="432"/>
            <ac:cxnSpMk id="196" creationId="{FD7D7D3A-06D6-4A58-BA61-1A39C3E0B5FC}"/>
          </ac:cxnSpMkLst>
        </pc:cxnChg>
        <pc:cxnChg chg="mod">
          <ac:chgData name="Domonkos Márk" userId="5b754e74-2ec2-4aaf-b9f5-cf8f0656bdfa" providerId="ADAL" clId="{F4C2286D-0DBE-4644-A538-34A6C903FB9C}" dt="2022-01-18T09:47:13.273" v="14396"/>
          <ac:cxnSpMkLst>
            <pc:docMk/>
            <pc:sldMk cId="973533630" sldId="432"/>
            <ac:cxnSpMk id="197" creationId="{BDCD4A50-B69B-4B30-BACD-A5250D423342}"/>
          </ac:cxnSpMkLst>
        </pc:cxnChg>
        <pc:cxnChg chg="mod">
          <ac:chgData name="Domonkos Márk" userId="5b754e74-2ec2-4aaf-b9f5-cf8f0656bdfa" providerId="ADAL" clId="{F4C2286D-0DBE-4644-A538-34A6C903FB9C}" dt="2022-01-18T09:47:13.273" v="14396"/>
          <ac:cxnSpMkLst>
            <pc:docMk/>
            <pc:sldMk cId="973533630" sldId="432"/>
            <ac:cxnSpMk id="199" creationId="{56DB14D6-BA4B-4668-9991-D452AF737A3B}"/>
          </ac:cxnSpMkLst>
        </pc:cxnChg>
        <pc:cxnChg chg="mod">
          <ac:chgData name="Domonkos Márk" userId="5b754e74-2ec2-4aaf-b9f5-cf8f0656bdfa" providerId="ADAL" clId="{F4C2286D-0DBE-4644-A538-34A6C903FB9C}" dt="2022-01-18T09:47:13.273" v="14396"/>
          <ac:cxnSpMkLst>
            <pc:docMk/>
            <pc:sldMk cId="973533630" sldId="432"/>
            <ac:cxnSpMk id="200" creationId="{9763087C-FB45-4417-B8C3-34F9A12138DA}"/>
          </ac:cxnSpMkLst>
        </pc:cxnChg>
        <pc:cxnChg chg="mod">
          <ac:chgData name="Domonkos Márk" userId="5b754e74-2ec2-4aaf-b9f5-cf8f0656bdfa" providerId="ADAL" clId="{F4C2286D-0DBE-4644-A538-34A6C903FB9C}" dt="2022-01-18T09:47:13.273" v="14396"/>
          <ac:cxnSpMkLst>
            <pc:docMk/>
            <pc:sldMk cId="973533630" sldId="432"/>
            <ac:cxnSpMk id="201" creationId="{F62ECA37-DD9B-47A4-A753-F9535505A205}"/>
          </ac:cxnSpMkLst>
        </pc:cxnChg>
        <pc:cxnChg chg="mod">
          <ac:chgData name="Domonkos Márk" userId="5b754e74-2ec2-4aaf-b9f5-cf8f0656bdfa" providerId="ADAL" clId="{F4C2286D-0DBE-4644-A538-34A6C903FB9C}" dt="2022-01-18T09:47:13.273" v="14396"/>
          <ac:cxnSpMkLst>
            <pc:docMk/>
            <pc:sldMk cId="973533630" sldId="432"/>
            <ac:cxnSpMk id="203" creationId="{76482E86-E757-44FE-8201-D504EDAD8688}"/>
          </ac:cxnSpMkLst>
        </pc:cxnChg>
        <pc:cxnChg chg="mod">
          <ac:chgData name="Domonkos Márk" userId="5b754e74-2ec2-4aaf-b9f5-cf8f0656bdfa" providerId="ADAL" clId="{F4C2286D-0DBE-4644-A538-34A6C903FB9C}" dt="2022-01-18T09:47:13.273" v="14396"/>
          <ac:cxnSpMkLst>
            <pc:docMk/>
            <pc:sldMk cId="973533630" sldId="432"/>
            <ac:cxnSpMk id="205" creationId="{7188EBBA-DDB2-4B20-92AC-14D704F49B39}"/>
          </ac:cxnSpMkLst>
        </pc:cxnChg>
        <pc:cxnChg chg="mod">
          <ac:chgData name="Domonkos Márk" userId="5b754e74-2ec2-4aaf-b9f5-cf8f0656bdfa" providerId="ADAL" clId="{F4C2286D-0DBE-4644-A538-34A6C903FB9C}" dt="2022-01-18T09:47:13.273" v="14396"/>
          <ac:cxnSpMkLst>
            <pc:docMk/>
            <pc:sldMk cId="973533630" sldId="432"/>
            <ac:cxnSpMk id="206" creationId="{9C5411ED-8227-4477-8818-2B00758F4B5B}"/>
          </ac:cxnSpMkLst>
        </pc:cxnChg>
        <pc:cxnChg chg="mod">
          <ac:chgData name="Domonkos Márk" userId="5b754e74-2ec2-4aaf-b9f5-cf8f0656bdfa" providerId="ADAL" clId="{F4C2286D-0DBE-4644-A538-34A6C903FB9C}" dt="2022-01-18T09:47:13.273" v="14396"/>
          <ac:cxnSpMkLst>
            <pc:docMk/>
            <pc:sldMk cId="973533630" sldId="432"/>
            <ac:cxnSpMk id="208" creationId="{9EFE1F45-F83A-4A2B-BCDD-63191BBD4593}"/>
          </ac:cxnSpMkLst>
        </pc:cxnChg>
        <pc:cxnChg chg="mod">
          <ac:chgData name="Domonkos Márk" userId="5b754e74-2ec2-4aaf-b9f5-cf8f0656bdfa" providerId="ADAL" clId="{F4C2286D-0DBE-4644-A538-34A6C903FB9C}" dt="2022-01-18T09:47:13.273" v="14396"/>
          <ac:cxnSpMkLst>
            <pc:docMk/>
            <pc:sldMk cId="973533630" sldId="432"/>
            <ac:cxnSpMk id="209" creationId="{05B40C58-A205-4EC9-A9C0-15FF98E0F5FC}"/>
          </ac:cxnSpMkLst>
        </pc:cxnChg>
        <pc:cxnChg chg="mod">
          <ac:chgData name="Domonkos Márk" userId="5b754e74-2ec2-4aaf-b9f5-cf8f0656bdfa" providerId="ADAL" clId="{F4C2286D-0DBE-4644-A538-34A6C903FB9C}" dt="2022-01-18T09:47:13.273" v="14396"/>
          <ac:cxnSpMkLst>
            <pc:docMk/>
            <pc:sldMk cId="973533630" sldId="432"/>
            <ac:cxnSpMk id="210" creationId="{1378B557-4B57-4907-966A-476852E02B47}"/>
          </ac:cxnSpMkLst>
        </pc:cxnChg>
        <pc:cxnChg chg="mod">
          <ac:chgData name="Domonkos Márk" userId="5b754e74-2ec2-4aaf-b9f5-cf8f0656bdfa" providerId="ADAL" clId="{F4C2286D-0DBE-4644-A538-34A6C903FB9C}" dt="2022-01-18T09:47:13.273" v="14396"/>
          <ac:cxnSpMkLst>
            <pc:docMk/>
            <pc:sldMk cId="973533630" sldId="432"/>
            <ac:cxnSpMk id="211" creationId="{493D0771-BCBA-4FBE-A2EF-B1F128D57DF7}"/>
          </ac:cxnSpMkLst>
        </pc:cxnChg>
        <pc:cxnChg chg="mod">
          <ac:chgData name="Domonkos Márk" userId="5b754e74-2ec2-4aaf-b9f5-cf8f0656bdfa" providerId="ADAL" clId="{F4C2286D-0DBE-4644-A538-34A6C903FB9C}" dt="2022-01-18T09:47:13.273" v="14396"/>
          <ac:cxnSpMkLst>
            <pc:docMk/>
            <pc:sldMk cId="973533630" sldId="432"/>
            <ac:cxnSpMk id="218" creationId="{91511D68-F8E0-4F78-9233-793BF38C7292}"/>
          </ac:cxnSpMkLst>
        </pc:cxnChg>
        <pc:cxnChg chg="mod">
          <ac:chgData name="Domonkos Márk" userId="5b754e74-2ec2-4aaf-b9f5-cf8f0656bdfa" providerId="ADAL" clId="{F4C2286D-0DBE-4644-A538-34A6C903FB9C}" dt="2022-01-18T09:47:13.273" v="14396"/>
          <ac:cxnSpMkLst>
            <pc:docMk/>
            <pc:sldMk cId="973533630" sldId="432"/>
            <ac:cxnSpMk id="219" creationId="{041E9B4D-4176-464F-BC0C-872B79595615}"/>
          </ac:cxnSpMkLst>
        </pc:cxnChg>
        <pc:cxnChg chg="mod">
          <ac:chgData name="Domonkos Márk" userId="5b754e74-2ec2-4aaf-b9f5-cf8f0656bdfa" providerId="ADAL" clId="{F4C2286D-0DBE-4644-A538-34A6C903FB9C}" dt="2022-01-18T09:47:13.273" v="14396"/>
          <ac:cxnSpMkLst>
            <pc:docMk/>
            <pc:sldMk cId="973533630" sldId="432"/>
            <ac:cxnSpMk id="220" creationId="{A3143ACC-1CA9-48E2-83E5-601357C90E63}"/>
          </ac:cxnSpMkLst>
        </pc:cxnChg>
        <pc:cxnChg chg="mod">
          <ac:chgData name="Domonkos Márk" userId="5b754e74-2ec2-4aaf-b9f5-cf8f0656bdfa" providerId="ADAL" clId="{F4C2286D-0DBE-4644-A538-34A6C903FB9C}" dt="2022-01-18T09:47:13.273" v="14396"/>
          <ac:cxnSpMkLst>
            <pc:docMk/>
            <pc:sldMk cId="973533630" sldId="432"/>
            <ac:cxnSpMk id="221" creationId="{3D1A98ED-6E16-48B4-BC7F-7748396A55D2}"/>
          </ac:cxnSpMkLst>
        </pc:cxnChg>
        <pc:cxnChg chg="mod">
          <ac:chgData name="Domonkos Márk" userId="5b754e74-2ec2-4aaf-b9f5-cf8f0656bdfa" providerId="ADAL" clId="{F4C2286D-0DBE-4644-A538-34A6C903FB9C}" dt="2022-01-18T09:47:13.273" v="14396"/>
          <ac:cxnSpMkLst>
            <pc:docMk/>
            <pc:sldMk cId="973533630" sldId="432"/>
            <ac:cxnSpMk id="222" creationId="{A75A4571-EE10-436D-A943-FF190BC7A819}"/>
          </ac:cxnSpMkLst>
        </pc:cxnChg>
      </pc:sldChg>
      <pc:sldChg chg="new del ord">
        <pc:chgData name="Domonkos Márk" userId="5b754e74-2ec2-4aaf-b9f5-cf8f0656bdfa" providerId="ADAL" clId="{F4C2286D-0DBE-4644-A538-34A6C903FB9C}" dt="2022-01-18T09:47:46.986" v="14401" actId="47"/>
        <pc:sldMkLst>
          <pc:docMk/>
          <pc:sldMk cId="988812365" sldId="433"/>
        </pc:sldMkLst>
      </pc:sldChg>
      <pc:sldChg chg="addSp delSp modSp new mod ord">
        <pc:chgData name="Domonkos Márk" userId="5b754e74-2ec2-4aaf-b9f5-cf8f0656bdfa" providerId="ADAL" clId="{F4C2286D-0DBE-4644-A538-34A6C903FB9C}" dt="2022-01-18T09:56:02.998" v="14588" actId="1076"/>
        <pc:sldMkLst>
          <pc:docMk/>
          <pc:sldMk cId="4083953617" sldId="433"/>
        </pc:sldMkLst>
        <pc:spChg chg="del mod">
          <ac:chgData name="Domonkos Márk" userId="5b754e74-2ec2-4aaf-b9f5-cf8f0656bdfa" providerId="ADAL" clId="{F4C2286D-0DBE-4644-A538-34A6C903FB9C}" dt="2022-01-18T09:48:21.892" v="14429" actId="478"/>
          <ac:spMkLst>
            <pc:docMk/>
            <pc:sldMk cId="4083953617" sldId="433"/>
            <ac:spMk id="2" creationId="{25BBDA5D-10CB-4405-B53B-B90888A61868}"/>
          </ac:spMkLst>
        </pc:spChg>
        <pc:spChg chg="mod">
          <ac:chgData name="Domonkos Márk" userId="5b754e74-2ec2-4aaf-b9f5-cf8f0656bdfa" providerId="ADAL" clId="{F4C2286D-0DBE-4644-A538-34A6C903FB9C}" dt="2022-01-18T09:48:06.548" v="14427" actId="20577"/>
          <ac:spMkLst>
            <pc:docMk/>
            <pc:sldMk cId="4083953617" sldId="433"/>
            <ac:spMk id="6" creationId="{AE41E91A-2C18-4FF8-A8FF-B314527EBF12}"/>
          </ac:spMkLst>
        </pc:spChg>
        <pc:spChg chg="mod">
          <ac:chgData name="Domonkos Márk" userId="5b754e74-2ec2-4aaf-b9f5-cf8f0656bdfa" providerId="ADAL" clId="{F4C2286D-0DBE-4644-A538-34A6C903FB9C}" dt="2022-01-18T09:51:40.751" v="14482" actId="20577"/>
          <ac:spMkLst>
            <pc:docMk/>
            <pc:sldMk cId="4083953617" sldId="433"/>
            <ac:spMk id="9" creationId="{FFA6B14F-EB01-428C-A947-013E2ECF6DCB}"/>
          </ac:spMkLst>
        </pc:spChg>
        <pc:spChg chg="mod">
          <ac:chgData name="Domonkos Márk" userId="5b754e74-2ec2-4aaf-b9f5-cf8f0656bdfa" providerId="ADAL" clId="{F4C2286D-0DBE-4644-A538-34A6C903FB9C}" dt="2022-01-18T09:48:22.926" v="14430"/>
          <ac:spMkLst>
            <pc:docMk/>
            <pc:sldMk cId="4083953617" sldId="433"/>
            <ac:spMk id="10" creationId="{B8291B22-297E-43E0-B2E0-3A7194886811}"/>
          </ac:spMkLst>
        </pc:spChg>
        <pc:spChg chg="mod">
          <ac:chgData name="Domonkos Márk" userId="5b754e74-2ec2-4aaf-b9f5-cf8f0656bdfa" providerId="ADAL" clId="{F4C2286D-0DBE-4644-A538-34A6C903FB9C}" dt="2022-01-18T09:48:22.926" v="14430"/>
          <ac:spMkLst>
            <pc:docMk/>
            <pc:sldMk cId="4083953617" sldId="433"/>
            <ac:spMk id="11" creationId="{7DF3D397-23DC-4986-A1CA-C6997AA134E8}"/>
          </ac:spMkLst>
        </pc:spChg>
        <pc:spChg chg="mod">
          <ac:chgData name="Domonkos Márk" userId="5b754e74-2ec2-4aaf-b9f5-cf8f0656bdfa" providerId="ADAL" clId="{F4C2286D-0DBE-4644-A538-34A6C903FB9C}" dt="2022-01-18T09:48:22.926" v="14430"/>
          <ac:spMkLst>
            <pc:docMk/>
            <pc:sldMk cId="4083953617" sldId="433"/>
            <ac:spMk id="12" creationId="{FC045B4F-EE11-4177-9FB3-C4C92D20003D}"/>
          </ac:spMkLst>
        </pc:spChg>
        <pc:spChg chg="mod">
          <ac:chgData name="Domonkos Márk" userId="5b754e74-2ec2-4aaf-b9f5-cf8f0656bdfa" providerId="ADAL" clId="{F4C2286D-0DBE-4644-A538-34A6C903FB9C}" dt="2022-01-18T09:48:22.926" v="14430"/>
          <ac:spMkLst>
            <pc:docMk/>
            <pc:sldMk cId="4083953617" sldId="433"/>
            <ac:spMk id="13" creationId="{893178AC-8E9F-477E-AB50-F20F9EE0174A}"/>
          </ac:spMkLst>
        </pc:spChg>
        <pc:spChg chg="mod">
          <ac:chgData name="Domonkos Márk" userId="5b754e74-2ec2-4aaf-b9f5-cf8f0656bdfa" providerId="ADAL" clId="{F4C2286D-0DBE-4644-A538-34A6C903FB9C}" dt="2022-01-18T09:48:22.926" v="14430"/>
          <ac:spMkLst>
            <pc:docMk/>
            <pc:sldMk cId="4083953617" sldId="433"/>
            <ac:spMk id="14" creationId="{A32340EE-B7B3-4D89-A619-4C6A6C177013}"/>
          </ac:spMkLst>
        </pc:spChg>
        <pc:spChg chg="mod">
          <ac:chgData name="Domonkos Márk" userId="5b754e74-2ec2-4aaf-b9f5-cf8f0656bdfa" providerId="ADAL" clId="{F4C2286D-0DBE-4644-A538-34A6C903FB9C}" dt="2022-01-18T09:48:22.926" v="14430"/>
          <ac:spMkLst>
            <pc:docMk/>
            <pc:sldMk cId="4083953617" sldId="433"/>
            <ac:spMk id="15" creationId="{EBE18E83-3807-4BBF-9E16-368D01E8A0D8}"/>
          </ac:spMkLst>
        </pc:spChg>
        <pc:spChg chg="mod">
          <ac:chgData name="Domonkos Márk" userId="5b754e74-2ec2-4aaf-b9f5-cf8f0656bdfa" providerId="ADAL" clId="{F4C2286D-0DBE-4644-A538-34A6C903FB9C}" dt="2022-01-18T09:48:22.926" v="14430"/>
          <ac:spMkLst>
            <pc:docMk/>
            <pc:sldMk cId="4083953617" sldId="433"/>
            <ac:spMk id="28" creationId="{89059A6C-1076-4597-BE8A-B4AE6AC58303}"/>
          </ac:spMkLst>
        </pc:spChg>
        <pc:spChg chg="mod">
          <ac:chgData name="Domonkos Márk" userId="5b754e74-2ec2-4aaf-b9f5-cf8f0656bdfa" providerId="ADAL" clId="{F4C2286D-0DBE-4644-A538-34A6C903FB9C}" dt="2022-01-18T09:48:22.926" v="14430"/>
          <ac:spMkLst>
            <pc:docMk/>
            <pc:sldMk cId="4083953617" sldId="433"/>
            <ac:spMk id="29" creationId="{A8E9FFCF-5833-4DD3-8786-480114EE37D5}"/>
          </ac:spMkLst>
        </pc:spChg>
        <pc:spChg chg="mod">
          <ac:chgData name="Domonkos Márk" userId="5b754e74-2ec2-4aaf-b9f5-cf8f0656bdfa" providerId="ADAL" clId="{F4C2286D-0DBE-4644-A538-34A6C903FB9C}" dt="2022-01-18T09:48:22.926" v="14430"/>
          <ac:spMkLst>
            <pc:docMk/>
            <pc:sldMk cId="4083953617" sldId="433"/>
            <ac:spMk id="30" creationId="{F78659CD-B6F9-4D9D-B781-1D8A09B35FC1}"/>
          </ac:spMkLst>
        </pc:spChg>
        <pc:spChg chg="mod">
          <ac:chgData name="Domonkos Márk" userId="5b754e74-2ec2-4aaf-b9f5-cf8f0656bdfa" providerId="ADAL" clId="{F4C2286D-0DBE-4644-A538-34A6C903FB9C}" dt="2022-01-18T09:48:22.926" v="14430"/>
          <ac:spMkLst>
            <pc:docMk/>
            <pc:sldMk cId="4083953617" sldId="433"/>
            <ac:spMk id="31" creationId="{A32B4A16-7E96-4E17-B492-2200EE7D02A2}"/>
          </ac:spMkLst>
        </pc:spChg>
        <pc:spChg chg="mod">
          <ac:chgData name="Domonkos Márk" userId="5b754e74-2ec2-4aaf-b9f5-cf8f0656bdfa" providerId="ADAL" clId="{F4C2286D-0DBE-4644-A538-34A6C903FB9C}" dt="2022-01-18T09:48:22.926" v="14430"/>
          <ac:spMkLst>
            <pc:docMk/>
            <pc:sldMk cId="4083953617" sldId="433"/>
            <ac:spMk id="32" creationId="{84A6C1D7-138F-4968-863B-84E5787755DB}"/>
          </ac:spMkLst>
        </pc:spChg>
        <pc:spChg chg="mod">
          <ac:chgData name="Domonkos Márk" userId="5b754e74-2ec2-4aaf-b9f5-cf8f0656bdfa" providerId="ADAL" clId="{F4C2286D-0DBE-4644-A538-34A6C903FB9C}" dt="2022-01-18T09:48:22.926" v="14430"/>
          <ac:spMkLst>
            <pc:docMk/>
            <pc:sldMk cId="4083953617" sldId="433"/>
            <ac:spMk id="33" creationId="{501E45A5-E5AE-4192-B218-4B6F67B52720}"/>
          </ac:spMkLst>
        </pc:spChg>
        <pc:spChg chg="mod">
          <ac:chgData name="Domonkos Márk" userId="5b754e74-2ec2-4aaf-b9f5-cf8f0656bdfa" providerId="ADAL" clId="{F4C2286D-0DBE-4644-A538-34A6C903FB9C}" dt="2022-01-18T09:48:22.926" v="14430"/>
          <ac:spMkLst>
            <pc:docMk/>
            <pc:sldMk cId="4083953617" sldId="433"/>
            <ac:spMk id="34" creationId="{4006B837-1E12-43E6-825B-FEDCDFB6C73C}"/>
          </ac:spMkLst>
        </pc:spChg>
        <pc:spChg chg="mod">
          <ac:chgData name="Domonkos Márk" userId="5b754e74-2ec2-4aaf-b9f5-cf8f0656bdfa" providerId="ADAL" clId="{F4C2286D-0DBE-4644-A538-34A6C903FB9C}" dt="2022-01-18T09:48:22.926" v="14430"/>
          <ac:spMkLst>
            <pc:docMk/>
            <pc:sldMk cId="4083953617" sldId="433"/>
            <ac:spMk id="35" creationId="{4B1E3CBF-B29F-416E-BB4C-BB4DAB34679B}"/>
          </ac:spMkLst>
        </pc:spChg>
        <pc:spChg chg="mod">
          <ac:chgData name="Domonkos Márk" userId="5b754e74-2ec2-4aaf-b9f5-cf8f0656bdfa" providerId="ADAL" clId="{F4C2286D-0DBE-4644-A538-34A6C903FB9C}" dt="2022-01-18T09:48:22.926" v="14430"/>
          <ac:spMkLst>
            <pc:docMk/>
            <pc:sldMk cId="4083953617" sldId="433"/>
            <ac:spMk id="36" creationId="{93704787-05F5-461A-B5B1-20F03A8BF92C}"/>
          </ac:spMkLst>
        </pc:spChg>
        <pc:spChg chg="mod">
          <ac:chgData name="Domonkos Márk" userId="5b754e74-2ec2-4aaf-b9f5-cf8f0656bdfa" providerId="ADAL" clId="{F4C2286D-0DBE-4644-A538-34A6C903FB9C}" dt="2022-01-18T09:48:22.926" v="14430"/>
          <ac:spMkLst>
            <pc:docMk/>
            <pc:sldMk cId="4083953617" sldId="433"/>
            <ac:spMk id="37" creationId="{275E9E8A-E6A2-423A-879E-10DDEE519BF6}"/>
          </ac:spMkLst>
        </pc:spChg>
        <pc:spChg chg="mod">
          <ac:chgData name="Domonkos Márk" userId="5b754e74-2ec2-4aaf-b9f5-cf8f0656bdfa" providerId="ADAL" clId="{F4C2286D-0DBE-4644-A538-34A6C903FB9C}" dt="2022-01-18T09:48:22.926" v="14430"/>
          <ac:spMkLst>
            <pc:docMk/>
            <pc:sldMk cId="4083953617" sldId="433"/>
            <ac:spMk id="38" creationId="{E1CB2FDB-F0E5-402A-AF44-6846994FF139}"/>
          </ac:spMkLst>
        </pc:spChg>
        <pc:spChg chg="mod">
          <ac:chgData name="Domonkos Márk" userId="5b754e74-2ec2-4aaf-b9f5-cf8f0656bdfa" providerId="ADAL" clId="{F4C2286D-0DBE-4644-A538-34A6C903FB9C}" dt="2022-01-18T09:48:22.926" v="14430"/>
          <ac:spMkLst>
            <pc:docMk/>
            <pc:sldMk cId="4083953617" sldId="433"/>
            <ac:spMk id="39" creationId="{FDAD7FB5-9A0C-47B2-AF81-A56CE0283252}"/>
          </ac:spMkLst>
        </pc:spChg>
        <pc:spChg chg="mod">
          <ac:chgData name="Domonkos Márk" userId="5b754e74-2ec2-4aaf-b9f5-cf8f0656bdfa" providerId="ADAL" clId="{F4C2286D-0DBE-4644-A538-34A6C903FB9C}" dt="2022-01-18T09:48:22.926" v="14430"/>
          <ac:spMkLst>
            <pc:docMk/>
            <pc:sldMk cId="4083953617" sldId="433"/>
            <ac:spMk id="40" creationId="{9DEADC8E-40A7-4887-B2B3-21196668EE49}"/>
          </ac:spMkLst>
        </pc:spChg>
        <pc:spChg chg="mod">
          <ac:chgData name="Domonkos Márk" userId="5b754e74-2ec2-4aaf-b9f5-cf8f0656bdfa" providerId="ADAL" clId="{F4C2286D-0DBE-4644-A538-34A6C903FB9C}" dt="2022-01-18T09:48:22.926" v="14430"/>
          <ac:spMkLst>
            <pc:docMk/>
            <pc:sldMk cId="4083953617" sldId="433"/>
            <ac:spMk id="41" creationId="{C99AFF26-AFBF-43E2-AE1C-772F4189FA80}"/>
          </ac:spMkLst>
        </pc:spChg>
        <pc:spChg chg="mod">
          <ac:chgData name="Domonkos Márk" userId="5b754e74-2ec2-4aaf-b9f5-cf8f0656bdfa" providerId="ADAL" clId="{F4C2286D-0DBE-4644-A538-34A6C903FB9C}" dt="2022-01-18T09:48:22.926" v="14430"/>
          <ac:spMkLst>
            <pc:docMk/>
            <pc:sldMk cId="4083953617" sldId="433"/>
            <ac:spMk id="42" creationId="{94958A00-6492-49C4-B175-095CC4A56858}"/>
          </ac:spMkLst>
        </pc:spChg>
        <pc:spChg chg="mod">
          <ac:chgData name="Domonkos Márk" userId="5b754e74-2ec2-4aaf-b9f5-cf8f0656bdfa" providerId="ADAL" clId="{F4C2286D-0DBE-4644-A538-34A6C903FB9C}" dt="2022-01-18T09:48:22.926" v="14430"/>
          <ac:spMkLst>
            <pc:docMk/>
            <pc:sldMk cId="4083953617" sldId="433"/>
            <ac:spMk id="43" creationId="{9FA79352-5671-49BF-B908-357204661582}"/>
          </ac:spMkLst>
        </pc:spChg>
        <pc:spChg chg="mod">
          <ac:chgData name="Domonkos Márk" userId="5b754e74-2ec2-4aaf-b9f5-cf8f0656bdfa" providerId="ADAL" clId="{F4C2286D-0DBE-4644-A538-34A6C903FB9C}" dt="2022-01-18T09:48:22.926" v="14430"/>
          <ac:spMkLst>
            <pc:docMk/>
            <pc:sldMk cId="4083953617" sldId="433"/>
            <ac:spMk id="44" creationId="{EBD7226D-BF0A-45AF-836B-3931D3F703DB}"/>
          </ac:spMkLst>
        </pc:spChg>
        <pc:spChg chg="mod">
          <ac:chgData name="Domonkos Márk" userId="5b754e74-2ec2-4aaf-b9f5-cf8f0656bdfa" providerId="ADAL" clId="{F4C2286D-0DBE-4644-A538-34A6C903FB9C}" dt="2022-01-18T09:48:22.926" v="14430"/>
          <ac:spMkLst>
            <pc:docMk/>
            <pc:sldMk cId="4083953617" sldId="433"/>
            <ac:spMk id="45" creationId="{4866180D-4E30-4DE6-A2D7-433B4DE95412}"/>
          </ac:spMkLst>
        </pc:spChg>
        <pc:spChg chg="mod">
          <ac:chgData name="Domonkos Márk" userId="5b754e74-2ec2-4aaf-b9f5-cf8f0656bdfa" providerId="ADAL" clId="{F4C2286D-0DBE-4644-A538-34A6C903FB9C}" dt="2022-01-18T09:48:22.926" v="14430"/>
          <ac:spMkLst>
            <pc:docMk/>
            <pc:sldMk cId="4083953617" sldId="433"/>
            <ac:spMk id="46" creationId="{F06C8115-D19D-4FED-8F2A-69D1ECEA7B82}"/>
          </ac:spMkLst>
        </pc:spChg>
        <pc:spChg chg="mod">
          <ac:chgData name="Domonkos Márk" userId="5b754e74-2ec2-4aaf-b9f5-cf8f0656bdfa" providerId="ADAL" clId="{F4C2286D-0DBE-4644-A538-34A6C903FB9C}" dt="2022-01-18T09:48:22.926" v="14430"/>
          <ac:spMkLst>
            <pc:docMk/>
            <pc:sldMk cId="4083953617" sldId="433"/>
            <ac:spMk id="47" creationId="{DCD20F2A-BE57-4EF8-BBBC-4AA387E767ED}"/>
          </ac:spMkLst>
        </pc:spChg>
        <pc:spChg chg="mod">
          <ac:chgData name="Domonkos Márk" userId="5b754e74-2ec2-4aaf-b9f5-cf8f0656bdfa" providerId="ADAL" clId="{F4C2286D-0DBE-4644-A538-34A6C903FB9C}" dt="2022-01-18T09:48:22.926" v="14430"/>
          <ac:spMkLst>
            <pc:docMk/>
            <pc:sldMk cId="4083953617" sldId="433"/>
            <ac:spMk id="48" creationId="{88C0ED4C-54D8-4B54-BFFE-032102414002}"/>
          </ac:spMkLst>
        </pc:spChg>
        <pc:spChg chg="mod">
          <ac:chgData name="Domonkos Márk" userId="5b754e74-2ec2-4aaf-b9f5-cf8f0656bdfa" providerId="ADAL" clId="{F4C2286D-0DBE-4644-A538-34A6C903FB9C}" dt="2022-01-18T09:48:22.926" v="14430"/>
          <ac:spMkLst>
            <pc:docMk/>
            <pc:sldMk cId="4083953617" sldId="433"/>
            <ac:spMk id="49" creationId="{F06D39B9-5778-4584-A936-F6C1E46AEF53}"/>
          </ac:spMkLst>
        </pc:spChg>
        <pc:spChg chg="mod">
          <ac:chgData name="Domonkos Márk" userId="5b754e74-2ec2-4aaf-b9f5-cf8f0656bdfa" providerId="ADAL" clId="{F4C2286D-0DBE-4644-A538-34A6C903FB9C}" dt="2022-01-18T09:48:22.926" v="14430"/>
          <ac:spMkLst>
            <pc:docMk/>
            <pc:sldMk cId="4083953617" sldId="433"/>
            <ac:spMk id="50" creationId="{F9EDAC92-E890-462F-A11B-2FA531F34ED4}"/>
          </ac:spMkLst>
        </pc:spChg>
        <pc:spChg chg="mod">
          <ac:chgData name="Domonkos Márk" userId="5b754e74-2ec2-4aaf-b9f5-cf8f0656bdfa" providerId="ADAL" clId="{F4C2286D-0DBE-4644-A538-34A6C903FB9C}" dt="2022-01-18T09:48:22.926" v="14430"/>
          <ac:spMkLst>
            <pc:docMk/>
            <pc:sldMk cId="4083953617" sldId="433"/>
            <ac:spMk id="51" creationId="{8C6B0F65-78DE-4D77-A924-21134EAEC27B}"/>
          </ac:spMkLst>
        </pc:spChg>
        <pc:spChg chg="mod">
          <ac:chgData name="Domonkos Márk" userId="5b754e74-2ec2-4aaf-b9f5-cf8f0656bdfa" providerId="ADAL" clId="{F4C2286D-0DBE-4644-A538-34A6C903FB9C}" dt="2022-01-18T09:48:30.481" v="14432"/>
          <ac:spMkLst>
            <pc:docMk/>
            <pc:sldMk cId="4083953617" sldId="433"/>
            <ac:spMk id="55" creationId="{C6C49073-09A2-45EB-90A7-2EA47A871B34}"/>
          </ac:spMkLst>
        </pc:spChg>
        <pc:spChg chg="mod">
          <ac:chgData name="Domonkos Márk" userId="5b754e74-2ec2-4aaf-b9f5-cf8f0656bdfa" providerId="ADAL" clId="{F4C2286D-0DBE-4644-A538-34A6C903FB9C}" dt="2022-01-18T09:53:17.151" v="14550" actId="6549"/>
          <ac:spMkLst>
            <pc:docMk/>
            <pc:sldMk cId="4083953617" sldId="433"/>
            <ac:spMk id="56" creationId="{705B1F2B-0725-493D-96AB-A258B973D772}"/>
          </ac:spMkLst>
        </pc:spChg>
        <pc:spChg chg="mod">
          <ac:chgData name="Domonkos Márk" userId="5b754e74-2ec2-4aaf-b9f5-cf8f0656bdfa" providerId="ADAL" clId="{F4C2286D-0DBE-4644-A538-34A6C903FB9C}" dt="2022-01-18T09:48:30.481" v="14432"/>
          <ac:spMkLst>
            <pc:docMk/>
            <pc:sldMk cId="4083953617" sldId="433"/>
            <ac:spMk id="57" creationId="{FBE92826-CCDC-4DBD-85F2-D94C061C1F68}"/>
          </ac:spMkLst>
        </pc:spChg>
        <pc:spChg chg="mod">
          <ac:chgData name="Domonkos Márk" userId="5b754e74-2ec2-4aaf-b9f5-cf8f0656bdfa" providerId="ADAL" clId="{F4C2286D-0DBE-4644-A538-34A6C903FB9C}" dt="2022-01-18T09:48:30.481" v="14432"/>
          <ac:spMkLst>
            <pc:docMk/>
            <pc:sldMk cId="4083953617" sldId="433"/>
            <ac:spMk id="58" creationId="{02B8470E-BA24-486E-9C21-9C2831F3AFDC}"/>
          </ac:spMkLst>
        </pc:spChg>
        <pc:spChg chg="mod">
          <ac:chgData name="Domonkos Márk" userId="5b754e74-2ec2-4aaf-b9f5-cf8f0656bdfa" providerId="ADAL" clId="{F4C2286D-0DBE-4644-A538-34A6C903FB9C}" dt="2022-01-18T09:48:30.481" v="14432"/>
          <ac:spMkLst>
            <pc:docMk/>
            <pc:sldMk cId="4083953617" sldId="433"/>
            <ac:spMk id="59" creationId="{147A47FE-E238-4039-AB2C-9B7C2025994C}"/>
          </ac:spMkLst>
        </pc:spChg>
        <pc:spChg chg="mod">
          <ac:chgData name="Domonkos Márk" userId="5b754e74-2ec2-4aaf-b9f5-cf8f0656bdfa" providerId="ADAL" clId="{F4C2286D-0DBE-4644-A538-34A6C903FB9C}" dt="2022-01-18T09:48:30.481" v="14432"/>
          <ac:spMkLst>
            <pc:docMk/>
            <pc:sldMk cId="4083953617" sldId="433"/>
            <ac:spMk id="60" creationId="{42018E9F-A4FA-421D-9154-FB1F20267E20}"/>
          </ac:spMkLst>
        </pc:spChg>
        <pc:spChg chg="mod">
          <ac:chgData name="Domonkos Márk" userId="5b754e74-2ec2-4aaf-b9f5-cf8f0656bdfa" providerId="ADAL" clId="{F4C2286D-0DBE-4644-A538-34A6C903FB9C}" dt="2022-01-18T09:48:30.481" v="14432"/>
          <ac:spMkLst>
            <pc:docMk/>
            <pc:sldMk cId="4083953617" sldId="433"/>
            <ac:spMk id="61" creationId="{2AC89E8C-999E-4321-8A39-AABED627855C}"/>
          </ac:spMkLst>
        </pc:spChg>
        <pc:spChg chg="mod">
          <ac:chgData name="Domonkos Márk" userId="5b754e74-2ec2-4aaf-b9f5-cf8f0656bdfa" providerId="ADAL" clId="{F4C2286D-0DBE-4644-A538-34A6C903FB9C}" dt="2022-01-18T09:48:30.481" v="14432"/>
          <ac:spMkLst>
            <pc:docMk/>
            <pc:sldMk cId="4083953617" sldId="433"/>
            <ac:spMk id="62" creationId="{7C592A01-5C42-49A0-9E48-259868146B45}"/>
          </ac:spMkLst>
        </pc:spChg>
        <pc:spChg chg="mod">
          <ac:chgData name="Domonkos Márk" userId="5b754e74-2ec2-4aaf-b9f5-cf8f0656bdfa" providerId="ADAL" clId="{F4C2286D-0DBE-4644-A538-34A6C903FB9C}" dt="2022-01-18T09:48:30.481" v="14432"/>
          <ac:spMkLst>
            <pc:docMk/>
            <pc:sldMk cId="4083953617" sldId="433"/>
            <ac:spMk id="76" creationId="{69F95087-DEF4-479E-B871-890751AB93EE}"/>
          </ac:spMkLst>
        </pc:spChg>
        <pc:spChg chg="mod">
          <ac:chgData name="Domonkos Márk" userId="5b754e74-2ec2-4aaf-b9f5-cf8f0656bdfa" providerId="ADAL" clId="{F4C2286D-0DBE-4644-A538-34A6C903FB9C}" dt="2022-01-18T09:48:30.481" v="14432"/>
          <ac:spMkLst>
            <pc:docMk/>
            <pc:sldMk cId="4083953617" sldId="433"/>
            <ac:spMk id="77" creationId="{4B670A9C-0067-4570-AD8B-5CE01BCC076E}"/>
          </ac:spMkLst>
        </pc:spChg>
        <pc:spChg chg="mod">
          <ac:chgData name="Domonkos Márk" userId="5b754e74-2ec2-4aaf-b9f5-cf8f0656bdfa" providerId="ADAL" clId="{F4C2286D-0DBE-4644-A538-34A6C903FB9C}" dt="2022-01-18T09:48:30.481" v="14432"/>
          <ac:spMkLst>
            <pc:docMk/>
            <pc:sldMk cId="4083953617" sldId="433"/>
            <ac:spMk id="78" creationId="{24BF96B2-5D42-406E-9830-222803F65B85}"/>
          </ac:spMkLst>
        </pc:spChg>
        <pc:spChg chg="mod">
          <ac:chgData name="Domonkos Márk" userId="5b754e74-2ec2-4aaf-b9f5-cf8f0656bdfa" providerId="ADAL" clId="{F4C2286D-0DBE-4644-A538-34A6C903FB9C}" dt="2022-01-18T09:48:30.481" v="14432"/>
          <ac:spMkLst>
            <pc:docMk/>
            <pc:sldMk cId="4083953617" sldId="433"/>
            <ac:spMk id="79" creationId="{F94BF69E-C538-419D-A3B8-AAB931EF25C3}"/>
          </ac:spMkLst>
        </pc:spChg>
        <pc:spChg chg="mod">
          <ac:chgData name="Domonkos Márk" userId="5b754e74-2ec2-4aaf-b9f5-cf8f0656bdfa" providerId="ADAL" clId="{F4C2286D-0DBE-4644-A538-34A6C903FB9C}" dt="2022-01-18T09:48:30.481" v="14432"/>
          <ac:spMkLst>
            <pc:docMk/>
            <pc:sldMk cId="4083953617" sldId="433"/>
            <ac:spMk id="80" creationId="{6E4DD2C1-89AA-466A-A628-B059E039D1AA}"/>
          </ac:spMkLst>
        </pc:spChg>
        <pc:spChg chg="mod">
          <ac:chgData name="Domonkos Márk" userId="5b754e74-2ec2-4aaf-b9f5-cf8f0656bdfa" providerId="ADAL" clId="{F4C2286D-0DBE-4644-A538-34A6C903FB9C}" dt="2022-01-18T09:48:30.481" v="14432"/>
          <ac:spMkLst>
            <pc:docMk/>
            <pc:sldMk cId="4083953617" sldId="433"/>
            <ac:spMk id="81" creationId="{19DF4541-2404-4CBC-8412-1191EFDE78B7}"/>
          </ac:spMkLst>
        </pc:spChg>
        <pc:spChg chg="mod">
          <ac:chgData name="Domonkos Márk" userId="5b754e74-2ec2-4aaf-b9f5-cf8f0656bdfa" providerId="ADAL" clId="{F4C2286D-0DBE-4644-A538-34A6C903FB9C}" dt="2022-01-18T09:48:30.481" v="14432"/>
          <ac:spMkLst>
            <pc:docMk/>
            <pc:sldMk cId="4083953617" sldId="433"/>
            <ac:spMk id="82" creationId="{8A871272-8727-4A5A-AC33-05B7A9EA9117}"/>
          </ac:spMkLst>
        </pc:spChg>
        <pc:spChg chg="mod">
          <ac:chgData name="Domonkos Márk" userId="5b754e74-2ec2-4aaf-b9f5-cf8f0656bdfa" providerId="ADAL" clId="{F4C2286D-0DBE-4644-A538-34A6C903FB9C}" dt="2022-01-18T09:48:30.481" v="14432"/>
          <ac:spMkLst>
            <pc:docMk/>
            <pc:sldMk cId="4083953617" sldId="433"/>
            <ac:spMk id="83" creationId="{B085E98E-73FB-43DA-AD09-9A0D26A73A82}"/>
          </ac:spMkLst>
        </pc:spChg>
        <pc:spChg chg="mod">
          <ac:chgData name="Domonkos Márk" userId="5b754e74-2ec2-4aaf-b9f5-cf8f0656bdfa" providerId="ADAL" clId="{F4C2286D-0DBE-4644-A538-34A6C903FB9C}" dt="2022-01-18T09:48:30.481" v="14432"/>
          <ac:spMkLst>
            <pc:docMk/>
            <pc:sldMk cId="4083953617" sldId="433"/>
            <ac:spMk id="84" creationId="{356FDD79-3EE5-4C4F-961D-C85187BE9E40}"/>
          </ac:spMkLst>
        </pc:spChg>
        <pc:spChg chg="mod">
          <ac:chgData name="Domonkos Márk" userId="5b754e74-2ec2-4aaf-b9f5-cf8f0656bdfa" providerId="ADAL" clId="{F4C2286D-0DBE-4644-A538-34A6C903FB9C}" dt="2022-01-18T09:48:30.481" v="14432"/>
          <ac:spMkLst>
            <pc:docMk/>
            <pc:sldMk cId="4083953617" sldId="433"/>
            <ac:spMk id="85" creationId="{F4E98C63-3643-431F-9196-F0EDAD0790EC}"/>
          </ac:spMkLst>
        </pc:spChg>
        <pc:spChg chg="mod">
          <ac:chgData name="Domonkos Márk" userId="5b754e74-2ec2-4aaf-b9f5-cf8f0656bdfa" providerId="ADAL" clId="{F4C2286D-0DBE-4644-A538-34A6C903FB9C}" dt="2022-01-18T09:48:30.481" v="14432"/>
          <ac:spMkLst>
            <pc:docMk/>
            <pc:sldMk cId="4083953617" sldId="433"/>
            <ac:spMk id="86" creationId="{8F1E7F26-EE2A-4B26-80DD-40A6D21734DB}"/>
          </ac:spMkLst>
        </pc:spChg>
        <pc:spChg chg="mod">
          <ac:chgData name="Domonkos Márk" userId="5b754e74-2ec2-4aaf-b9f5-cf8f0656bdfa" providerId="ADAL" clId="{F4C2286D-0DBE-4644-A538-34A6C903FB9C}" dt="2022-01-18T09:48:30.481" v="14432"/>
          <ac:spMkLst>
            <pc:docMk/>
            <pc:sldMk cId="4083953617" sldId="433"/>
            <ac:spMk id="87" creationId="{A0EC93AA-3727-47A8-9E08-689BC207B542}"/>
          </ac:spMkLst>
        </pc:spChg>
        <pc:spChg chg="mod">
          <ac:chgData name="Domonkos Márk" userId="5b754e74-2ec2-4aaf-b9f5-cf8f0656bdfa" providerId="ADAL" clId="{F4C2286D-0DBE-4644-A538-34A6C903FB9C}" dt="2022-01-18T09:48:30.481" v="14432"/>
          <ac:spMkLst>
            <pc:docMk/>
            <pc:sldMk cId="4083953617" sldId="433"/>
            <ac:spMk id="88" creationId="{06B30F35-5D57-4EB1-8734-EA3041E699C8}"/>
          </ac:spMkLst>
        </pc:spChg>
        <pc:spChg chg="mod">
          <ac:chgData name="Domonkos Márk" userId="5b754e74-2ec2-4aaf-b9f5-cf8f0656bdfa" providerId="ADAL" clId="{F4C2286D-0DBE-4644-A538-34A6C903FB9C}" dt="2022-01-18T09:48:30.481" v="14432"/>
          <ac:spMkLst>
            <pc:docMk/>
            <pc:sldMk cId="4083953617" sldId="433"/>
            <ac:spMk id="89" creationId="{08831073-D569-4E9C-94CE-A9B0C13BEC37}"/>
          </ac:spMkLst>
        </pc:spChg>
        <pc:spChg chg="mod">
          <ac:chgData name="Domonkos Márk" userId="5b754e74-2ec2-4aaf-b9f5-cf8f0656bdfa" providerId="ADAL" clId="{F4C2286D-0DBE-4644-A538-34A6C903FB9C}" dt="2022-01-18T09:48:30.481" v="14432"/>
          <ac:spMkLst>
            <pc:docMk/>
            <pc:sldMk cId="4083953617" sldId="433"/>
            <ac:spMk id="90" creationId="{BB36E910-0C49-47F1-A258-FDB82879729C}"/>
          </ac:spMkLst>
        </pc:spChg>
        <pc:spChg chg="mod">
          <ac:chgData name="Domonkos Márk" userId="5b754e74-2ec2-4aaf-b9f5-cf8f0656bdfa" providerId="ADAL" clId="{F4C2286D-0DBE-4644-A538-34A6C903FB9C}" dt="2022-01-18T09:48:30.481" v="14432"/>
          <ac:spMkLst>
            <pc:docMk/>
            <pc:sldMk cId="4083953617" sldId="433"/>
            <ac:spMk id="91" creationId="{2702B99A-CDEC-4B80-801A-98E73204EC38}"/>
          </ac:spMkLst>
        </pc:spChg>
        <pc:spChg chg="mod">
          <ac:chgData name="Domonkos Márk" userId="5b754e74-2ec2-4aaf-b9f5-cf8f0656bdfa" providerId="ADAL" clId="{F4C2286D-0DBE-4644-A538-34A6C903FB9C}" dt="2022-01-18T09:48:30.481" v="14432"/>
          <ac:spMkLst>
            <pc:docMk/>
            <pc:sldMk cId="4083953617" sldId="433"/>
            <ac:spMk id="92" creationId="{85A6E97E-B770-439B-AF0A-EA602F37AE77}"/>
          </ac:spMkLst>
        </pc:spChg>
        <pc:spChg chg="mod">
          <ac:chgData name="Domonkos Márk" userId="5b754e74-2ec2-4aaf-b9f5-cf8f0656bdfa" providerId="ADAL" clId="{F4C2286D-0DBE-4644-A538-34A6C903FB9C}" dt="2022-01-18T09:48:30.481" v="14432"/>
          <ac:spMkLst>
            <pc:docMk/>
            <pc:sldMk cId="4083953617" sldId="433"/>
            <ac:spMk id="93" creationId="{4216E8CE-5B5D-4B07-AB54-034B7B017016}"/>
          </ac:spMkLst>
        </pc:spChg>
        <pc:spChg chg="mod">
          <ac:chgData name="Domonkos Márk" userId="5b754e74-2ec2-4aaf-b9f5-cf8f0656bdfa" providerId="ADAL" clId="{F4C2286D-0DBE-4644-A538-34A6C903FB9C}" dt="2022-01-18T09:48:30.481" v="14432"/>
          <ac:spMkLst>
            <pc:docMk/>
            <pc:sldMk cId="4083953617" sldId="433"/>
            <ac:spMk id="94" creationId="{7364551E-592E-4D6F-95DA-9FBEFF7DDD95}"/>
          </ac:spMkLst>
        </pc:spChg>
        <pc:spChg chg="mod">
          <ac:chgData name="Domonkos Márk" userId="5b754e74-2ec2-4aaf-b9f5-cf8f0656bdfa" providerId="ADAL" clId="{F4C2286D-0DBE-4644-A538-34A6C903FB9C}" dt="2022-01-18T09:48:30.481" v="14432"/>
          <ac:spMkLst>
            <pc:docMk/>
            <pc:sldMk cId="4083953617" sldId="433"/>
            <ac:spMk id="95" creationId="{4DF2FFF8-A977-4855-B1FE-0BB7ADE3B9BE}"/>
          </ac:spMkLst>
        </pc:spChg>
        <pc:spChg chg="mod">
          <ac:chgData name="Domonkos Márk" userId="5b754e74-2ec2-4aaf-b9f5-cf8f0656bdfa" providerId="ADAL" clId="{F4C2286D-0DBE-4644-A538-34A6C903FB9C}" dt="2022-01-18T09:48:30.481" v="14432"/>
          <ac:spMkLst>
            <pc:docMk/>
            <pc:sldMk cId="4083953617" sldId="433"/>
            <ac:spMk id="96" creationId="{1E7B35EF-C5B7-417E-AA15-9570F54F87E5}"/>
          </ac:spMkLst>
        </pc:spChg>
        <pc:spChg chg="mod">
          <ac:chgData name="Domonkos Márk" userId="5b754e74-2ec2-4aaf-b9f5-cf8f0656bdfa" providerId="ADAL" clId="{F4C2286D-0DBE-4644-A538-34A6C903FB9C}" dt="2022-01-18T09:48:30.481" v="14432"/>
          <ac:spMkLst>
            <pc:docMk/>
            <pc:sldMk cId="4083953617" sldId="433"/>
            <ac:spMk id="97" creationId="{991727C1-28BE-40E0-957D-A45A5E3ECE53}"/>
          </ac:spMkLst>
        </pc:spChg>
        <pc:spChg chg="mod">
          <ac:chgData name="Domonkos Márk" userId="5b754e74-2ec2-4aaf-b9f5-cf8f0656bdfa" providerId="ADAL" clId="{F4C2286D-0DBE-4644-A538-34A6C903FB9C}" dt="2022-01-18T09:48:30.481" v="14432"/>
          <ac:spMkLst>
            <pc:docMk/>
            <pc:sldMk cId="4083953617" sldId="433"/>
            <ac:spMk id="98" creationId="{2D033910-3B36-4972-895E-884BBC9C255B}"/>
          </ac:spMkLst>
        </pc:spChg>
        <pc:spChg chg="mod">
          <ac:chgData name="Domonkos Márk" userId="5b754e74-2ec2-4aaf-b9f5-cf8f0656bdfa" providerId="ADAL" clId="{F4C2286D-0DBE-4644-A538-34A6C903FB9C}" dt="2022-01-18T09:48:30.481" v="14432"/>
          <ac:spMkLst>
            <pc:docMk/>
            <pc:sldMk cId="4083953617" sldId="433"/>
            <ac:spMk id="99" creationId="{5BE5C6E7-E86E-459C-888C-904B540D88FD}"/>
          </ac:spMkLst>
        </pc:spChg>
        <pc:spChg chg="mod">
          <ac:chgData name="Domonkos Márk" userId="5b754e74-2ec2-4aaf-b9f5-cf8f0656bdfa" providerId="ADAL" clId="{F4C2286D-0DBE-4644-A538-34A6C903FB9C}" dt="2022-01-18T09:48:30.481" v="14432"/>
          <ac:spMkLst>
            <pc:docMk/>
            <pc:sldMk cId="4083953617" sldId="433"/>
            <ac:spMk id="100" creationId="{24847865-1ED0-428A-95AB-4F1EF58794DA}"/>
          </ac:spMkLst>
        </pc:spChg>
        <pc:spChg chg="mod">
          <ac:chgData name="Domonkos Márk" userId="5b754e74-2ec2-4aaf-b9f5-cf8f0656bdfa" providerId="ADAL" clId="{F4C2286D-0DBE-4644-A538-34A6C903FB9C}" dt="2022-01-18T09:48:30.481" v="14432"/>
          <ac:spMkLst>
            <pc:docMk/>
            <pc:sldMk cId="4083953617" sldId="433"/>
            <ac:spMk id="101" creationId="{E2BDEDAE-89B5-4383-94B2-28C22EF5375A}"/>
          </ac:spMkLst>
        </pc:spChg>
        <pc:spChg chg="mod">
          <ac:chgData name="Domonkos Márk" userId="5b754e74-2ec2-4aaf-b9f5-cf8f0656bdfa" providerId="ADAL" clId="{F4C2286D-0DBE-4644-A538-34A6C903FB9C}" dt="2022-01-18T09:48:30.481" v="14432"/>
          <ac:spMkLst>
            <pc:docMk/>
            <pc:sldMk cId="4083953617" sldId="433"/>
            <ac:spMk id="105" creationId="{B73D03C0-9679-4CD1-BAD9-E2180FFE3EBD}"/>
          </ac:spMkLst>
        </pc:spChg>
        <pc:spChg chg="mod">
          <ac:chgData name="Domonkos Márk" userId="5b754e74-2ec2-4aaf-b9f5-cf8f0656bdfa" providerId="ADAL" clId="{F4C2286D-0DBE-4644-A538-34A6C903FB9C}" dt="2022-01-18T09:55:08.799" v="14579" actId="20577"/>
          <ac:spMkLst>
            <pc:docMk/>
            <pc:sldMk cId="4083953617" sldId="433"/>
            <ac:spMk id="106" creationId="{3AB1C26D-AC31-4C96-AA41-C2B581974AF1}"/>
          </ac:spMkLst>
        </pc:spChg>
        <pc:spChg chg="mod">
          <ac:chgData name="Domonkos Márk" userId="5b754e74-2ec2-4aaf-b9f5-cf8f0656bdfa" providerId="ADAL" clId="{F4C2286D-0DBE-4644-A538-34A6C903FB9C}" dt="2022-01-18T09:48:30.481" v="14432"/>
          <ac:spMkLst>
            <pc:docMk/>
            <pc:sldMk cId="4083953617" sldId="433"/>
            <ac:spMk id="107" creationId="{9ED3F678-C0FC-4A68-A82C-6A3E2BD9D602}"/>
          </ac:spMkLst>
        </pc:spChg>
        <pc:spChg chg="mod">
          <ac:chgData name="Domonkos Márk" userId="5b754e74-2ec2-4aaf-b9f5-cf8f0656bdfa" providerId="ADAL" clId="{F4C2286D-0DBE-4644-A538-34A6C903FB9C}" dt="2022-01-18T09:48:30.481" v="14432"/>
          <ac:spMkLst>
            <pc:docMk/>
            <pc:sldMk cId="4083953617" sldId="433"/>
            <ac:spMk id="108" creationId="{8B01628E-E461-44AD-873C-165BA169E21F}"/>
          </ac:spMkLst>
        </pc:spChg>
        <pc:spChg chg="mod">
          <ac:chgData name="Domonkos Márk" userId="5b754e74-2ec2-4aaf-b9f5-cf8f0656bdfa" providerId="ADAL" clId="{F4C2286D-0DBE-4644-A538-34A6C903FB9C}" dt="2022-01-18T09:48:30.481" v="14432"/>
          <ac:spMkLst>
            <pc:docMk/>
            <pc:sldMk cId="4083953617" sldId="433"/>
            <ac:spMk id="109" creationId="{098354E3-2CE7-458B-BC58-FB0D7F614B7C}"/>
          </ac:spMkLst>
        </pc:spChg>
        <pc:spChg chg="mod">
          <ac:chgData name="Domonkos Márk" userId="5b754e74-2ec2-4aaf-b9f5-cf8f0656bdfa" providerId="ADAL" clId="{F4C2286D-0DBE-4644-A538-34A6C903FB9C}" dt="2022-01-18T09:48:30.481" v="14432"/>
          <ac:spMkLst>
            <pc:docMk/>
            <pc:sldMk cId="4083953617" sldId="433"/>
            <ac:spMk id="110" creationId="{21F3E78B-C474-4ECB-8E9D-BA5EC46BC337}"/>
          </ac:spMkLst>
        </pc:spChg>
        <pc:spChg chg="mod">
          <ac:chgData name="Domonkos Márk" userId="5b754e74-2ec2-4aaf-b9f5-cf8f0656bdfa" providerId="ADAL" clId="{F4C2286D-0DBE-4644-A538-34A6C903FB9C}" dt="2022-01-18T09:48:30.481" v="14432"/>
          <ac:spMkLst>
            <pc:docMk/>
            <pc:sldMk cId="4083953617" sldId="433"/>
            <ac:spMk id="117" creationId="{AB74ED2E-039D-4ED1-B1E1-9F071416C99D}"/>
          </ac:spMkLst>
        </pc:spChg>
        <pc:spChg chg="mod">
          <ac:chgData name="Domonkos Márk" userId="5b754e74-2ec2-4aaf-b9f5-cf8f0656bdfa" providerId="ADAL" clId="{F4C2286D-0DBE-4644-A538-34A6C903FB9C}" dt="2022-01-18T09:48:30.481" v="14432"/>
          <ac:spMkLst>
            <pc:docMk/>
            <pc:sldMk cId="4083953617" sldId="433"/>
            <ac:spMk id="118" creationId="{74A5EB4B-4E97-49F7-B754-B4A4C3282985}"/>
          </ac:spMkLst>
        </pc:spChg>
        <pc:spChg chg="mod">
          <ac:chgData name="Domonkos Márk" userId="5b754e74-2ec2-4aaf-b9f5-cf8f0656bdfa" providerId="ADAL" clId="{F4C2286D-0DBE-4644-A538-34A6C903FB9C}" dt="2022-01-18T09:48:30.481" v="14432"/>
          <ac:spMkLst>
            <pc:docMk/>
            <pc:sldMk cId="4083953617" sldId="433"/>
            <ac:spMk id="124" creationId="{F42FAC1C-F5BC-42F4-B7F0-9251F3DFCBAF}"/>
          </ac:spMkLst>
        </pc:spChg>
        <pc:spChg chg="mod">
          <ac:chgData name="Domonkos Márk" userId="5b754e74-2ec2-4aaf-b9f5-cf8f0656bdfa" providerId="ADAL" clId="{F4C2286D-0DBE-4644-A538-34A6C903FB9C}" dt="2022-01-18T09:48:30.481" v="14432"/>
          <ac:spMkLst>
            <pc:docMk/>
            <pc:sldMk cId="4083953617" sldId="433"/>
            <ac:spMk id="125" creationId="{7C5A8594-B3A3-41FC-A0DD-D28F700B59EF}"/>
          </ac:spMkLst>
        </pc:spChg>
        <pc:spChg chg="mod">
          <ac:chgData name="Domonkos Márk" userId="5b754e74-2ec2-4aaf-b9f5-cf8f0656bdfa" providerId="ADAL" clId="{F4C2286D-0DBE-4644-A538-34A6C903FB9C}" dt="2022-01-18T09:48:30.481" v="14432"/>
          <ac:spMkLst>
            <pc:docMk/>
            <pc:sldMk cId="4083953617" sldId="433"/>
            <ac:spMk id="131" creationId="{C896A7DF-7547-4723-9AEC-99D4490D191F}"/>
          </ac:spMkLst>
        </pc:spChg>
        <pc:spChg chg="mod">
          <ac:chgData name="Domonkos Márk" userId="5b754e74-2ec2-4aaf-b9f5-cf8f0656bdfa" providerId="ADAL" clId="{F4C2286D-0DBE-4644-A538-34A6C903FB9C}" dt="2022-01-18T09:48:30.481" v="14432"/>
          <ac:spMkLst>
            <pc:docMk/>
            <pc:sldMk cId="4083953617" sldId="433"/>
            <ac:spMk id="136" creationId="{0EF5A987-1987-4FE9-8EDF-15605397B83C}"/>
          </ac:spMkLst>
        </pc:spChg>
        <pc:spChg chg="mod">
          <ac:chgData name="Domonkos Márk" userId="5b754e74-2ec2-4aaf-b9f5-cf8f0656bdfa" providerId="ADAL" clId="{F4C2286D-0DBE-4644-A538-34A6C903FB9C}" dt="2022-01-18T09:48:30.481" v="14432"/>
          <ac:spMkLst>
            <pc:docMk/>
            <pc:sldMk cId="4083953617" sldId="433"/>
            <ac:spMk id="137" creationId="{01E34214-BE92-44B3-A973-6D3A6ED87699}"/>
          </ac:spMkLst>
        </pc:spChg>
        <pc:spChg chg="mod">
          <ac:chgData name="Domonkos Márk" userId="5b754e74-2ec2-4aaf-b9f5-cf8f0656bdfa" providerId="ADAL" clId="{F4C2286D-0DBE-4644-A538-34A6C903FB9C}" dt="2022-01-18T09:48:30.481" v="14432"/>
          <ac:spMkLst>
            <pc:docMk/>
            <pc:sldMk cId="4083953617" sldId="433"/>
            <ac:spMk id="138" creationId="{A384B7C6-999A-4A99-8CD2-C41A842C00C6}"/>
          </ac:spMkLst>
        </pc:spChg>
        <pc:spChg chg="mod">
          <ac:chgData name="Domonkos Márk" userId="5b754e74-2ec2-4aaf-b9f5-cf8f0656bdfa" providerId="ADAL" clId="{F4C2286D-0DBE-4644-A538-34A6C903FB9C}" dt="2022-01-18T09:48:30.481" v="14432"/>
          <ac:spMkLst>
            <pc:docMk/>
            <pc:sldMk cId="4083953617" sldId="433"/>
            <ac:spMk id="139" creationId="{96DA6C17-61D9-4196-8E1F-4DC1AC7BB945}"/>
          </ac:spMkLst>
        </pc:spChg>
        <pc:spChg chg="mod">
          <ac:chgData name="Domonkos Márk" userId="5b754e74-2ec2-4aaf-b9f5-cf8f0656bdfa" providerId="ADAL" clId="{F4C2286D-0DBE-4644-A538-34A6C903FB9C}" dt="2022-01-18T09:48:30.481" v="14432"/>
          <ac:spMkLst>
            <pc:docMk/>
            <pc:sldMk cId="4083953617" sldId="433"/>
            <ac:spMk id="140" creationId="{9B9E9C4A-FB1A-4398-9968-B9036471C54B}"/>
          </ac:spMkLst>
        </pc:spChg>
        <pc:spChg chg="mod">
          <ac:chgData name="Domonkos Márk" userId="5b754e74-2ec2-4aaf-b9f5-cf8f0656bdfa" providerId="ADAL" clId="{F4C2286D-0DBE-4644-A538-34A6C903FB9C}" dt="2022-01-18T09:48:30.481" v="14432"/>
          <ac:spMkLst>
            <pc:docMk/>
            <pc:sldMk cId="4083953617" sldId="433"/>
            <ac:spMk id="141" creationId="{D2FF6CB8-B631-47AD-B8A5-9B5B344D5190}"/>
          </ac:spMkLst>
        </pc:spChg>
        <pc:spChg chg="mod">
          <ac:chgData name="Domonkos Márk" userId="5b754e74-2ec2-4aaf-b9f5-cf8f0656bdfa" providerId="ADAL" clId="{F4C2286D-0DBE-4644-A538-34A6C903FB9C}" dt="2022-01-18T09:48:30.481" v="14432"/>
          <ac:spMkLst>
            <pc:docMk/>
            <pc:sldMk cId="4083953617" sldId="433"/>
            <ac:spMk id="142" creationId="{56D71305-01E0-4ABB-8647-19AB9EEF7D3E}"/>
          </ac:spMkLst>
        </pc:spChg>
        <pc:spChg chg="mod">
          <ac:chgData name="Domonkos Márk" userId="5b754e74-2ec2-4aaf-b9f5-cf8f0656bdfa" providerId="ADAL" clId="{F4C2286D-0DBE-4644-A538-34A6C903FB9C}" dt="2022-01-18T09:48:30.481" v="14432"/>
          <ac:spMkLst>
            <pc:docMk/>
            <pc:sldMk cId="4083953617" sldId="433"/>
            <ac:spMk id="143" creationId="{ACC7D460-2281-4073-9A51-2F90AB1517AF}"/>
          </ac:spMkLst>
        </pc:spChg>
        <pc:spChg chg="mod">
          <ac:chgData name="Domonkos Márk" userId="5b754e74-2ec2-4aaf-b9f5-cf8f0656bdfa" providerId="ADAL" clId="{F4C2286D-0DBE-4644-A538-34A6C903FB9C}" dt="2022-01-18T09:48:30.481" v="14432"/>
          <ac:spMkLst>
            <pc:docMk/>
            <pc:sldMk cId="4083953617" sldId="433"/>
            <ac:spMk id="144" creationId="{CB6953E4-C2E2-4F10-BE76-FDD299A9BB43}"/>
          </ac:spMkLst>
        </pc:spChg>
        <pc:spChg chg="mod">
          <ac:chgData name="Domonkos Márk" userId="5b754e74-2ec2-4aaf-b9f5-cf8f0656bdfa" providerId="ADAL" clId="{F4C2286D-0DBE-4644-A538-34A6C903FB9C}" dt="2022-01-18T09:48:30.481" v="14432"/>
          <ac:spMkLst>
            <pc:docMk/>
            <pc:sldMk cId="4083953617" sldId="433"/>
            <ac:spMk id="145" creationId="{7FBE0170-75EC-4F47-8839-93BCDE88285E}"/>
          </ac:spMkLst>
        </pc:spChg>
        <pc:spChg chg="mod">
          <ac:chgData name="Domonkos Márk" userId="5b754e74-2ec2-4aaf-b9f5-cf8f0656bdfa" providerId="ADAL" clId="{F4C2286D-0DBE-4644-A538-34A6C903FB9C}" dt="2022-01-18T09:48:30.481" v="14432"/>
          <ac:spMkLst>
            <pc:docMk/>
            <pc:sldMk cId="4083953617" sldId="433"/>
            <ac:spMk id="146" creationId="{862D619E-B472-4C83-BEF0-6C431CFE2B2C}"/>
          </ac:spMkLst>
        </pc:spChg>
        <pc:spChg chg="mod">
          <ac:chgData name="Domonkos Márk" userId="5b754e74-2ec2-4aaf-b9f5-cf8f0656bdfa" providerId="ADAL" clId="{F4C2286D-0DBE-4644-A538-34A6C903FB9C}" dt="2022-01-18T09:48:30.481" v="14432"/>
          <ac:spMkLst>
            <pc:docMk/>
            <pc:sldMk cId="4083953617" sldId="433"/>
            <ac:spMk id="147" creationId="{21A2F9E4-E9DC-41EC-986B-18D7E8F11706}"/>
          </ac:spMkLst>
        </pc:spChg>
        <pc:spChg chg="mod">
          <ac:chgData name="Domonkos Márk" userId="5b754e74-2ec2-4aaf-b9f5-cf8f0656bdfa" providerId="ADAL" clId="{F4C2286D-0DBE-4644-A538-34A6C903FB9C}" dt="2022-01-18T09:48:30.481" v="14432"/>
          <ac:spMkLst>
            <pc:docMk/>
            <pc:sldMk cId="4083953617" sldId="433"/>
            <ac:spMk id="148" creationId="{84BE11E2-76C6-440F-A960-87E5FDEA9334}"/>
          </ac:spMkLst>
        </pc:spChg>
        <pc:spChg chg="mod">
          <ac:chgData name="Domonkos Márk" userId="5b754e74-2ec2-4aaf-b9f5-cf8f0656bdfa" providerId="ADAL" clId="{F4C2286D-0DBE-4644-A538-34A6C903FB9C}" dt="2022-01-18T09:48:30.481" v="14432"/>
          <ac:spMkLst>
            <pc:docMk/>
            <pc:sldMk cId="4083953617" sldId="433"/>
            <ac:spMk id="149" creationId="{B76E6030-4FF2-4E21-88BD-314E991166D4}"/>
          </ac:spMkLst>
        </pc:spChg>
        <pc:spChg chg="mod">
          <ac:chgData name="Domonkos Márk" userId="5b754e74-2ec2-4aaf-b9f5-cf8f0656bdfa" providerId="ADAL" clId="{F4C2286D-0DBE-4644-A538-34A6C903FB9C}" dt="2022-01-18T09:48:30.481" v="14432"/>
          <ac:spMkLst>
            <pc:docMk/>
            <pc:sldMk cId="4083953617" sldId="433"/>
            <ac:spMk id="150" creationId="{470448C2-3115-4EF0-8810-EDAF0031CFAF}"/>
          </ac:spMkLst>
        </pc:spChg>
        <pc:spChg chg="mod">
          <ac:chgData name="Domonkos Márk" userId="5b754e74-2ec2-4aaf-b9f5-cf8f0656bdfa" providerId="ADAL" clId="{F4C2286D-0DBE-4644-A538-34A6C903FB9C}" dt="2022-01-18T09:48:30.481" v="14432"/>
          <ac:spMkLst>
            <pc:docMk/>
            <pc:sldMk cId="4083953617" sldId="433"/>
            <ac:spMk id="151" creationId="{AD9C6C8B-4A8A-4F36-8CEB-E3229CC48582}"/>
          </ac:spMkLst>
        </pc:spChg>
        <pc:spChg chg="mod">
          <ac:chgData name="Domonkos Márk" userId="5b754e74-2ec2-4aaf-b9f5-cf8f0656bdfa" providerId="ADAL" clId="{F4C2286D-0DBE-4644-A538-34A6C903FB9C}" dt="2022-01-18T09:48:30.481" v="14432"/>
          <ac:spMkLst>
            <pc:docMk/>
            <pc:sldMk cId="4083953617" sldId="433"/>
            <ac:spMk id="152" creationId="{FCA5B249-9178-4837-963C-B9538F4D7C46}"/>
          </ac:spMkLst>
        </pc:spChg>
        <pc:spChg chg="mod">
          <ac:chgData name="Domonkos Márk" userId="5b754e74-2ec2-4aaf-b9f5-cf8f0656bdfa" providerId="ADAL" clId="{F4C2286D-0DBE-4644-A538-34A6C903FB9C}" dt="2022-01-18T09:48:30.481" v="14432"/>
          <ac:spMkLst>
            <pc:docMk/>
            <pc:sldMk cId="4083953617" sldId="433"/>
            <ac:spMk id="153" creationId="{07ADF20F-018E-4732-8D95-60B34E57CE53}"/>
          </ac:spMkLst>
        </pc:spChg>
        <pc:spChg chg="mod">
          <ac:chgData name="Domonkos Márk" userId="5b754e74-2ec2-4aaf-b9f5-cf8f0656bdfa" providerId="ADAL" clId="{F4C2286D-0DBE-4644-A538-34A6C903FB9C}" dt="2022-01-18T09:48:30.481" v="14432"/>
          <ac:spMkLst>
            <pc:docMk/>
            <pc:sldMk cId="4083953617" sldId="433"/>
            <ac:spMk id="154" creationId="{FC44D2A5-8995-41C3-B55F-0A0BE717E42A}"/>
          </ac:spMkLst>
        </pc:spChg>
        <pc:spChg chg="mod">
          <ac:chgData name="Domonkos Márk" userId="5b754e74-2ec2-4aaf-b9f5-cf8f0656bdfa" providerId="ADAL" clId="{F4C2286D-0DBE-4644-A538-34A6C903FB9C}" dt="2022-01-18T09:48:30.481" v="14432"/>
          <ac:spMkLst>
            <pc:docMk/>
            <pc:sldMk cId="4083953617" sldId="433"/>
            <ac:spMk id="155" creationId="{EEEA0CB9-DF34-4CEE-B09D-CE49048B4965}"/>
          </ac:spMkLst>
        </pc:spChg>
        <pc:spChg chg="mod">
          <ac:chgData name="Domonkos Márk" userId="5b754e74-2ec2-4aaf-b9f5-cf8f0656bdfa" providerId="ADAL" clId="{F4C2286D-0DBE-4644-A538-34A6C903FB9C}" dt="2022-01-18T09:48:30.481" v="14432"/>
          <ac:spMkLst>
            <pc:docMk/>
            <pc:sldMk cId="4083953617" sldId="433"/>
            <ac:spMk id="156" creationId="{E4823954-F655-4D31-995A-F1BF189EEA2E}"/>
          </ac:spMkLst>
        </pc:spChg>
        <pc:spChg chg="mod">
          <ac:chgData name="Domonkos Márk" userId="5b754e74-2ec2-4aaf-b9f5-cf8f0656bdfa" providerId="ADAL" clId="{F4C2286D-0DBE-4644-A538-34A6C903FB9C}" dt="2022-01-18T09:48:30.481" v="14432"/>
          <ac:spMkLst>
            <pc:docMk/>
            <pc:sldMk cId="4083953617" sldId="433"/>
            <ac:spMk id="157" creationId="{2EB7EF61-3B30-49A6-9C1D-75FD402A66A3}"/>
          </ac:spMkLst>
        </pc:spChg>
        <pc:spChg chg="mod">
          <ac:chgData name="Domonkos Márk" userId="5b754e74-2ec2-4aaf-b9f5-cf8f0656bdfa" providerId="ADAL" clId="{F4C2286D-0DBE-4644-A538-34A6C903FB9C}" dt="2022-01-18T09:48:30.481" v="14432"/>
          <ac:spMkLst>
            <pc:docMk/>
            <pc:sldMk cId="4083953617" sldId="433"/>
            <ac:spMk id="158" creationId="{7D66F0DA-FFCC-425A-B825-942C20EEE776}"/>
          </ac:spMkLst>
        </pc:spChg>
        <pc:spChg chg="mod">
          <ac:chgData name="Domonkos Márk" userId="5b754e74-2ec2-4aaf-b9f5-cf8f0656bdfa" providerId="ADAL" clId="{F4C2286D-0DBE-4644-A538-34A6C903FB9C}" dt="2022-01-18T09:48:30.481" v="14432"/>
          <ac:spMkLst>
            <pc:docMk/>
            <pc:sldMk cId="4083953617" sldId="433"/>
            <ac:spMk id="159" creationId="{DA655DA3-A659-43AA-AF86-FC8DAB84FC06}"/>
          </ac:spMkLst>
        </pc:spChg>
        <pc:spChg chg="mod">
          <ac:chgData name="Domonkos Márk" userId="5b754e74-2ec2-4aaf-b9f5-cf8f0656bdfa" providerId="ADAL" clId="{F4C2286D-0DBE-4644-A538-34A6C903FB9C}" dt="2022-01-18T09:48:30.481" v="14432"/>
          <ac:spMkLst>
            <pc:docMk/>
            <pc:sldMk cId="4083953617" sldId="433"/>
            <ac:spMk id="160" creationId="{D4E516EF-830F-4B54-A8BB-86D0B8DA8379}"/>
          </ac:spMkLst>
        </pc:spChg>
        <pc:spChg chg="mod">
          <ac:chgData name="Domonkos Márk" userId="5b754e74-2ec2-4aaf-b9f5-cf8f0656bdfa" providerId="ADAL" clId="{F4C2286D-0DBE-4644-A538-34A6C903FB9C}" dt="2022-01-18T09:48:30.481" v="14432"/>
          <ac:spMkLst>
            <pc:docMk/>
            <pc:sldMk cId="4083953617" sldId="433"/>
            <ac:spMk id="161" creationId="{2AB4182D-61D0-4AB3-A394-DF9F42599317}"/>
          </ac:spMkLst>
        </pc:spChg>
        <pc:spChg chg="mod">
          <ac:chgData name="Domonkos Márk" userId="5b754e74-2ec2-4aaf-b9f5-cf8f0656bdfa" providerId="ADAL" clId="{F4C2286D-0DBE-4644-A538-34A6C903FB9C}" dt="2022-01-18T09:48:30.481" v="14432"/>
          <ac:spMkLst>
            <pc:docMk/>
            <pc:sldMk cId="4083953617" sldId="433"/>
            <ac:spMk id="162" creationId="{4A743A9B-2D72-49A9-A59C-800F89D44DE6}"/>
          </ac:spMkLst>
        </pc:spChg>
        <pc:spChg chg="mod">
          <ac:chgData name="Domonkos Márk" userId="5b754e74-2ec2-4aaf-b9f5-cf8f0656bdfa" providerId="ADAL" clId="{F4C2286D-0DBE-4644-A538-34A6C903FB9C}" dt="2022-01-18T09:48:30.481" v="14432"/>
          <ac:spMkLst>
            <pc:docMk/>
            <pc:sldMk cId="4083953617" sldId="433"/>
            <ac:spMk id="163" creationId="{BC523BE5-8CB1-4C9D-B9ED-7E117ECBCA96}"/>
          </ac:spMkLst>
        </pc:spChg>
        <pc:spChg chg="mod">
          <ac:chgData name="Domonkos Márk" userId="5b754e74-2ec2-4aaf-b9f5-cf8f0656bdfa" providerId="ADAL" clId="{F4C2286D-0DBE-4644-A538-34A6C903FB9C}" dt="2022-01-18T09:48:30.481" v="14432"/>
          <ac:spMkLst>
            <pc:docMk/>
            <pc:sldMk cId="4083953617" sldId="433"/>
            <ac:spMk id="164" creationId="{F6135D1D-D5C2-4FA9-84C8-1DED5BAAACCC}"/>
          </ac:spMkLst>
        </pc:spChg>
        <pc:spChg chg="mod">
          <ac:chgData name="Domonkos Márk" userId="5b754e74-2ec2-4aaf-b9f5-cf8f0656bdfa" providerId="ADAL" clId="{F4C2286D-0DBE-4644-A538-34A6C903FB9C}" dt="2022-01-18T09:48:30.481" v="14432"/>
          <ac:spMkLst>
            <pc:docMk/>
            <pc:sldMk cId="4083953617" sldId="433"/>
            <ac:spMk id="165" creationId="{0E95978E-8CE3-4818-AE05-3F8DEAFC406D}"/>
          </ac:spMkLst>
        </pc:spChg>
        <pc:spChg chg="mod">
          <ac:chgData name="Domonkos Márk" userId="5b754e74-2ec2-4aaf-b9f5-cf8f0656bdfa" providerId="ADAL" clId="{F4C2286D-0DBE-4644-A538-34A6C903FB9C}" dt="2022-01-18T09:48:30.481" v="14432"/>
          <ac:spMkLst>
            <pc:docMk/>
            <pc:sldMk cId="4083953617" sldId="433"/>
            <ac:spMk id="166" creationId="{47636BBC-B172-4015-BA13-F308B3F960F9}"/>
          </ac:spMkLst>
        </pc:spChg>
        <pc:spChg chg="mod">
          <ac:chgData name="Domonkos Márk" userId="5b754e74-2ec2-4aaf-b9f5-cf8f0656bdfa" providerId="ADAL" clId="{F4C2286D-0DBE-4644-A538-34A6C903FB9C}" dt="2022-01-18T09:48:30.481" v="14432"/>
          <ac:spMkLst>
            <pc:docMk/>
            <pc:sldMk cId="4083953617" sldId="433"/>
            <ac:spMk id="167" creationId="{0BBA0ADF-34F3-438E-98B0-9987E3BDF5AB}"/>
          </ac:spMkLst>
        </pc:spChg>
        <pc:spChg chg="mod">
          <ac:chgData name="Domonkos Márk" userId="5b754e74-2ec2-4aaf-b9f5-cf8f0656bdfa" providerId="ADAL" clId="{F4C2286D-0DBE-4644-A538-34A6C903FB9C}" dt="2022-01-18T09:48:30.481" v="14432"/>
          <ac:spMkLst>
            <pc:docMk/>
            <pc:sldMk cId="4083953617" sldId="433"/>
            <ac:spMk id="168" creationId="{0EDD0BE0-E43D-4A0E-8F4D-0B66AE2F8AC6}"/>
          </ac:spMkLst>
        </pc:spChg>
        <pc:spChg chg="mod">
          <ac:chgData name="Domonkos Márk" userId="5b754e74-2ec2-4aaf-b9f5-cf8f0656bdfa" providerId="ADAL" clId="{F4C2286D-0DBE-4644-A538-34A6C903FB9C}" dt="2022-01-18T09:48:30.481" v="14432"/>
          <ac:spMkLst>
            <pc:docMk/>
            <pc:sldMk cId="4083953617" sldId="433"/>
            <ac:spMk id="169" creationId="{1A49A53A-8633-4CAB-A5E0-E6B4CAFACAD9}"/>
          </ac:spMkLst>
        </pc:spChg>
        <pc:spChg chg="mod">
          <ac:chgData name="Domonkos Márk" userId="5b754e74-2ec2-4aaf-b9f5-cf8f0656bdfa" providerId="ADAL" clId="{F4C2286D-0DBE-4644-A538-34A6C903FB9C}" dt="2022-01-18T09:48:30.481" v="14432"/>
          <ac:spMkLst>
            <pc:docMk/>
            <pc:sldMk cId="4083953617" sldId="433"/>
            <ac:spMk id="170" creationId="{33C977FD-8E0E-45CB-A85A-D4A0651E847F}"/>
          </ac:spMkLst>
        </pc:spChg>
        <pc:spChg chg="mod">
          <ac:chgData name="Domonkos Márk" userId="5b754e74-2ec2-4aaf-b9f5-cf8f0656bdfa" providerId="ADAL" clId="{F4C2286D-0DBE-4644-A538-34A6C903FB9C}" dt="2022-01-18T09:48:30.481" v="14432"/>
          <ac:spMkLst>
            <pc:docMk/>
            <pc:sldMk cId="4083953617" sldId="433"/>
            <ac:spMk id="171" creationId="{9D06633E-DCC4-423A-BD57-A8A2E624A61F}"/>
          </ac:spMkLst>
        </pc:spChg>
        <pc:spChg chg="mod">
          <ac:chgData name="Domonkos Márk" userId="5b754e74-2ec2-4aaf-b9f5-cf8f0656bdfa" providerId="ADAL" clId="{F4C2286D-0DBE-4644-A538-34A6C903FB9C}" dt="2022-01-18T09:48:30.481" v="14432"/>
          <ac:spMkLst>
            <pc:docMk/>
            <pc:sldMk cId="4083953617" sldId="433"/>
            <ac:spMk id="172" creationId="{C83BC72F-A6E4-48F6-912E-495112FBAB58}"/>
          </ac:spMkLst>
        </pc:spChg>
        <pc:spChg chg="mod">
          <ac:chgData name="Domonkos Márk" userId="5b754e74-2ec2-4aaf-b9f5-cf8f0656bdfa" providerId="ADAL" clId="{F4C2286D-0DBE-4644-A538-34A6C903FB9C}" dt="2022-01-18T09:48:30.481" v="14432"/>
          <ac:spMkLst>
            <pc:docMk/>
            <pc:sldMk cId="4083953617" sldId="433"/>
            <ac:spMk id="173" creationId="{14A20F5B-6A8B-4FFA-BDBB-6A3C80771B3D}"/>
          </ac:spMkLst>
        </pc:spChg>
        <pc:spChg chg="mod">
          <ac:chgData name="Domonkos Márk" userId="5b754e74-2ec2-4aaf-b9f5-cf8f0656bdfa" providerId="ADAL" clId="{F4C2286D-0DBE-4644-A538-34A6C903FB9C}" dt="2022-01-18T09:48:30.481" v="14432"/>
          <ac:spMkLst>
            <pc:docMk/>
            <pc:sldMk cId="4083953617" sldId="433"/>
            <ac:spMk id="174" creationId="{26B45A11-B5F6-4A09-8077-F8D837F7702E}"/>
          </ac:spMkLst>
        </pc:spChg>
        <pc:spChg chg="mod">
          <ac:chgData name="Domonkos Márk" userId="5b754e74-2ec2-4aaf-b9f5-cf8f0656bdfa" providerId="ADAL" clId="{F4C2286D-0DBE-4644-A538-34A6C903FB9C}" dt="2022-01-18T09:48:30.481" v="14432"/>
          <ac:spMkLst>
            <pc:docMk/>
            <pc:sldMk cId="4083953617" sldId="433"/>
            <ac:spMk id="175" creationId="{D78E2E73-AB45-4A28-BB62-437911EFD6EA}"/>
          </ac:spMkLst>
        </pc:spChg>
        <pc:spChg chg="mod">
          <ac:chgData name="Domonkos Márk" userId="5b754e74-2ec2-4aaf-b9f5-cf8f0656bdfa" providerId="ADAL" clId="{F4C2286D-0DBE-4644-A538-34A6C903FB9C}" dt="2022-01-18T09:48:30.481" v="14432"/>
          <ac:spMkLst>
            <pc:docMk/>
            <pc:sldMk cId="4083953617" sldId="433"/>
            <ac:spMk id="176" creationId="{320BD981-2212-4EE1-913A-E979FBAB94B3}"/>
          </ac:spMkLst>
        </pc:spChg>
        <pc:spChg chg="mod">
          <ac:chgData name="Domonkos Márk" userId="5b754e74-2ec2-4aaf-b9f5-cf8f0656bdfa" providerId="ADAL" clId="{F4C2286D-0DBE-4644-A538-34A6C903FB9C}" dt="2022-01-18T09:48:30.481" v="14432"/>
          <ac:spMkLst>
            <pc:docMk/>
            <pc:sldMk cId="4083953617" sldId="433"/>
            <ac:spMk id="177" creationId="{EF8F9DA9-D7AC-401F-AF1F-F217B431C6B4}"/>
          </ac:spMkLst>
        </pc:spChg>
        <pc:spChg chg="mod">
          <ac:chgData name="Domonkos Márk" userId="5b754e74-2ec2-4aaf-b9f5-cf8f0656bdfa" providerId="ADAL" clId="{F4C2286D-0DBE-4644-A538-34A6C903FB9C}" dt="2022-01-18T09:48:30.481" v="14432"/>
          <ac:spMkLst>
            <pc:docMk/>
            <pc:sldMk cId="4083953617" sldId="433"/>
            <ac:spMk id="178" creationId="{8A33DEB0-6390-4C8F-927B-0753179982E3}"/>
          </ac:spMkLst>
        </pc:spChg>
        <pc:spChg chg="mod">
          <ac:chgData name="Domonkos Márk" userId="5b754e74-2ec2-4aaf-b9f5-cf8f0656bdfa" providerId="ADAL" clId="{F4C2286D-0DBE-4644-A538-34A6C903FB9C}" dt="2022-01-18T09:48:30.481" v="14432"/>
          <ac:spMkLst>
            <pc:docMk/>
            <pc:sldMk cId="4083953617" sldId="433"/>
            <ac:spMk id="179" creationId="{4F5963AD-9E32-4A7A-AC63-8F64221C6AB9}"/>
          </ac:spMkLst>
        </pc:spChg>
        <pc:spChg chg="mod">
          <ac:chgData name="Domonkos Márk" userId="5b754e74-2ec2-4aaf-b9f5-cf8f0656bdfa" providerId="ADAL" clId="{F4C2286D-0DBE-4644-A538-34A6C903FB9C}" dt="2022-01-18T09:48:30.481" v="14432"/>
          <ac:spMkLst>
            <pc:docMk/>
            <pc:sldMk cId="4083953617" sldId="433"/>
            <ac:spMk id="180" creationId="{9C99CEC3-9AEB-426D-85D7-02D3C1C09C54}"/>
          </ac:spMkLst>
        </pc:spChg>
        <pc:spChg chg="mod">
          <ac:chgData name="Domonkos Márk" userId="5b754e74-2ec2-4aaf-b9f5-cf8f0656bdfa" providerId="ADAL" clId="{F4C2286D-0DBE-4644-A538-34A6C903FB9C}" dt="2022-01-18T09:48:30.481" v="14432"/>
          <ac:spMkLst>
            <pc:docMk/>
            <pc:sldMk cId="4083953617" sldId="433"/>
            <ac:spMk id="181" creationId="{FBAA1856-DC34-4398-BB91-A7421A6A235C}"/>
          </ac:spMkLst>
        </pc:spChg>
        <pc:spChg chg="mod">
          <ac:chgData name="Domonkos Márk" userId="5b754e74-2ec2-4aaf-b9f5-cf8f0656bdfa" providerId="ADAL" clId="{F4C2286D-0DBE-4644-A538-34A6C903FB9C}" dt="2022-01-18T09:48:30.481" v="14432"/>
          <ac:spMkLst>
            <pc:docMk/>
            <pc:sldMk cId="4083953617" sldId="433"/>
            <ac:spMk id="182" creationId="{3E2C1415-17D3-4AA7-B52C-79E85A3979ED}"/>
          </ac:spMkLst>
        </pc:spChg>
        <pc:spChg chg="mod">
          <ac:chgData name="Domonkos Márk" userId="5b754e74-2ec2-4aaf-b9f5-cf8f0656bdfa" providerId="ADAL" clId="{F4C2286D-0DBE-4644-A538-34A6C903FB9C}" dt="2022-01-18T09:48:30.481" v="14432"/>
          <ac:spMkLst>
            <pc:docMk/>
            <pc:sldMk cId="4083953617" sldId="433"/>
            <ac:spMk id="183" creationId="{A4D273F9-E7BD-4EA6-B986-926DE61BE113}"/>
          </ac:spMkLst>
        </pc:spChg>
        <pc:spChg chg="mod">
          <ac:chgData name="Domonkos Márk" userId="5b754e74-2ec2-4aaf-b9f5-cf8f0656bdfa" providerId="ADAL" clId="{F4C2286D-0DBE-4644-A538-34A6C903FB9C}" dt="2022-01-18T09:48:30.481" v="14432"/>
          <ac:spMkLst>
            <pc:docMk/>
            <pc:sldMk cId="4083953617" sldId="433"/>
            <ac:spMk id="184" creationId="{89AF8D1C-DB63-4D40-A8F9-48529725974E}"/>
          </ac:spMkLst>
        </pc:spChg>
        <pc:spChg chg="mod">
          <ac:chgData name="Domonkos Márk" userId="5b754e74-2ec2-4aaf-b9f5-cf8f0656bdfa" providerId="ADAL" clId="{F4C2286D-0DBE-4644-A538-34A6C903FB9C}" dt="2022-01-18T09:48:30.481" v="14432"/>
          <ac:spMkLst>
            <pc:docMk/>
            <pc:sldMk cId="4083953617" sldId="433"/>
            <ac:spMk id="185" creationId="{F173A4DB-6A28-4428-A710-D01213972378}"/>
          </ac:spMkLst>
        </pc:spChg>
        <pc:spChg chg="mod">
          <ac:chgData name="Domonkos Márk" userId="5b754e74-2ec2-4aaf-b9f5-cf8f0656bdfa" providerId="ADAL" clId="{F4C2286D-0DBE-4644-A538-34A6C903FB9C}" dt="2022-01-18T09:48:30.481" v="14432"/>
          <ac:spMkLst>
            <pc:docMk/>
            <pc:sldMk cId="4083953617" sldId="433"/>
            <ac:spMk id="186" creationId="{1D04A3D1-ABDB-4077-9195-DC910DE60B9B}"/>
          </ac:spMkLst>
        </pc:spChg>
        <pc:spChg chg="mod">
          <ac:chgData name="Domonkos Márk" userId="5b754e74-2ec2-4aaf-b9f5-cf8f0656bdfa" providerId="ADAL" clId="{F4C2286D-0DBE-4644-A538-34A6C903FB9C}" dt="2022-01-18T09:48:30.481" v="14432"/>
          <ac:spMkLst>
            <pc:docMk/>
            <pc:sldMk cId="4083953617" sldId="433"/>
            <ac:spMk id="187" creationId="{66FBE1A9-882C-4DAF-BF45-14C287CBE64B}"/>
          </ac:spMkLst>
        </pc:spChg>
        <pc:spChg chg="mod">
          <ac:chgData name="Domonkos Márk" userId="5b754e74-2ec2-4aaf-b9f5-cf8f0656bdfa" providerId="ADAL" clId="{F4C2286D-0DBE-4644-A538-34A6C903FB9C}" dt="2022-01-18T09:48:30.481" v="14432"/>
          <ac:spMkLst>
            <pc:docMk/>
            <pc:sldMk cId="4083953617" sldId="433"/>
            <ac:spMk id="188" creationId="{F3E61038-8750-4B6A-9B43-E96AD843A493}"/>
          </ac:spMkLst>
        </pc:spChg>
        <pc:spChg chg="mod">
          <ac:chgData name="Domonkos Márk" userId="5b754e74-2ec2-4aaf-b9f5-cf8f0656bdfa" providerId="ADAL" clId="{F4C2286D-0DBE-4644-A538-34A6C903FB9C}" dt="2022-01-18T09:48:30.481" v="14432"/>
          <ac:spMkLst>
            <pc:docMk/>
            <pc:sldMk cId="4083953617" sldId="433"/>
            <ac:spMk id="189" creationId="{99BB3F25-B214-4397-8ADE-8EE82D1054CA}"/>
          </ac:spMkLst>
        </pc:spChg>
        <pc:spChg chg="mod">
          <ac:chgData name="Domonkos Márk" userId="5b754e74-2ec2-4aaf-b9f5-cf8f0656bdfa" providerId="ADAL" clId="{F4C2286D-0DBE-4644-A538-34A6C903FB9C}" dt="2022-01-18T09:48:30.481" v="14432"/>
          <ac:spMkLst>
            <pc:docMk/>
            <pc:sldMk cId="4083953617" sldId="433"/>
            <ac:spMk id="190" creationId="{D9510CAE-3D25-4DC2-8A59-79EF0F659EE9}"/>
          </ac:spMkLst>
        </pc:spChg>
        <pc:spChg chg="mod">
          <ac:chgData name="Domonkos Márk" userId="5b754e74-2ec2-4aaf-b9f5-cf8f0656bdfa" providerId="ADAL" clId="{F4C2286D-0DBE-4644-A538-34A6C903FB9C}" dt="2022-01-18T09:48:30.481" v="14432"/>
          <ac:spMkLst>
            <pc:docMk/>
            <pc:sldMk cId="4083953617" sldId="433"/>
            <ac:spMk id="191" creationId="{60DB85B5-4C6F-4390-B874-1D2902501422}"/>
          </ac:spMkLst>
        </pc:spChg>
        <pc:spChg chg="mod">
          <ac:chgData name="Domonkos Márk" userId="5b754e74-2ec2-4aaf-b9f5-cf8f0656bdfa" providerId="ADAL" clId="{F4C2286D-0DBE-4644-A538-34A6C903FB9C}" dt="2022-01-18T09:48:30.481" v="14432"/>
          <ac:spMkLst>
            <pc:docMk/>
            <pc:sldMk cId="4083953617" sldId="433"/>
            <ac:spMk id="192" creationId="{D0892359-E77B-4134-A5FA-70352FDA5753}"/>
          </ac:spMkLst>
        </pc:spChg>
        <pc:spChg chg="mod">
          <ac:chgData name="Domonkos Márk" userId="5b754e74-2ec2-4aaf-b9f5-cf8f0656bdfa" providerId="ADAL" clId="{F4C2286D-0DBE-4644-A538-34A6C903FB9C}" dt="2022-01-18T09:48:30.481" v="14432"/>
          <ac:spMkLst>
            <pc:docMk/>
            <pc:sldMk cId="4083953617" sldId="433"/>
            <ac:spMk id="193" creationId="{926D8744-E344-44E5-B4C8-25CC20DC00FB}"/>
          </ac:spMkLst>
        </pc:spChg>
        <pc:spChg chg="mod">
          <ac:chgData name="Domonkos Márk" userId="5b754e74-2ec2-4aaf-b9f5-cf8f0656bdfa" providerId="ADAL" clId="{F4C2286D-0DBE-4644-A538-34A6C903FB9C}" dt="2022-01-18T09:48:30.481" v="14432"/>
          <ac:spMkLst>
            <pc:docMk/>
            <pc:sldMk cId="4083953617" sldId="433"/>
            <ac:spMk id="194" creationId="{DFC1752B-C362-4C29-9D3A-0786AAE78A63}"/>
          </ac:spMkLst>
        </pc:spChg>
        <pc:spChg chg="mod">
          <ac:chgData name="Domonkos Márk" userId="5b754e74-2ec2-4aaf-b9f5-cf8f0656bdfa" providerId="ADAL" clId="{F4C2286D-0DBE-4644-A538-34A6C903FB9C}" dt="2022-01-18T09:48:30.481" v="14432"/>
          <ac:spMkLst>
            <pc:docMk/>
            <pc:sldMk cId="4083953617" sldId="433"/>
            <ac:spMk id="195" creationId="{25D42D38-E367-47F7-91DC-F41B3FE7D6B1}"/>
          </ac:spMkLst>
        </pc:spChg>
        <pc:spChg chg="add mod">
          <ac:chgData name="Domonkos Márk" userId="5b754e74-2ec2-4aaf-b9f5-cf8f0656bdfa" providerId="ADAL" clId="{F4C2286D-0DBE-4644-A538-34A6C903FB9C}" dt="2022-01-18T09:54:24.528" v="14570" actId="14100"/>
          <ac:spMkLst>
            <pc:docMk/>
            <pc:sldMk cId="4083953617" sldId="433"/>
            <ac:spMk id="197" creationId="{4BD24373-32B2-411E-BC0B-93AD089A3AB9}"/>
          </ac:spMkLst>
        </pc:spChg>
        <pc:spChg chg="add mod">
          <ac:chgData name="Domonkos Márk" userId="5b754e74-2ec2-4aaf-b9f5-cf8f0656bdfa" providerId="ADAL" clId="{F4C2286D-0DBE-4644-A538-34A6C903FB9C}" dt="2022-01-18T09:54:42.155" v="14572" actId="12"/>
          <ac:spMkLst>
            <pc:docMk/>
            <pc:sldMk cId="4083953617" sldId="433"/>
            <ac:spMk id="199" creationId="{B4AC6E0B-349D-4E21-BF75-E69CFB8D7490}"/>
          </ac:spMkLst>
        </pc:spChg>
        <pc:spChg chg="add mod">
          <ac:chgData name="Domonkos Márk" userId="5b754e74-2ec2-4aaf-b9f5-cf8f0656bdfa" providerId="ADAL" clId="{F4C2286D-0DBE-4644-A538-34A6C903FB9C}" dt="2022-01-18T09:56:02.998" v="14588" actId="1076"/>
          <ac:spMkLst>
            <pc:docMk/>
            <pc:sldMk cId="4083953617" sldId="433"/>
            <ac:spMk id="201" creationId="{E2C9F1F9-62DC-4CC8-AFEC-2677E32914BE}"/>
          </ac:spMkLst>
        </pc:spChg>
        <pc:grpChg chg="add mod">
          <ac:chgData name="Domonkos Márk" userId="5b754e74-2ec2-4aaf-b9f5-cf8f0656bdfa" providerId="ADAL" clId="{F4C2286D-0DBE-4644-A538-34A6C903FB9C}" dt="2022-01-18T09:51:45.256" v="14483" actId="1076"/>
          <ac:grpSpMkLst>
            <pc:docMk/>
            <pc:sldMk cId="4083953617" sldId="433"/>
            <ac:grpSpMk id="7" creationId="{9A11CDF9-19F5-465D-B4B8-E357F62DE197}"/>
          </ac:grpSpMkLst>
        </pc:grpChg>
        <pc:grpChg chg="mod">
          <ac:chgData name="Domonkos Márk" userId="5b754e74-2ec2-4aaf-b9f5-cf8f0656bdfa" providerId="ADAL" clId="{F4C2286D-0DBE-4644-A538-34A6C903FB9C}" dt="2022-01-18T09:48:22.926" v="14430"/>
          <ac:grpSpMkLst>
            <pc:docMk/>
            <pc:sldMk cId="4083953617" sldId="433"/>
            <ac:grpSpMk id="8" creationId="{D64DAB37-9FF3-4523-A9DA-B380C033FEE3}"/>
          </ac:grpSpMkLst>
        </pc:grpChg>
        <pc:grpChg chg="mod">
          <ac:chgData name="Domonkos Márk" userId="5b754e74-2ec2-4aaf-b9f5-cf8f0656bdfa" providerId="ADAL" clId="{F4C2286D-0DBE-4644-A538-34A6C903FB9C}" dt="2022-01-18T09:48:22.926" v="14430"/>
          <ac:grpSpMkLst>
            <pc:docMk/>
            <pc:sldMk cId="4083953617" sldId="433"/>
            <ac:grpSpMk id="16" creationId="{A9291FFA-B386-4A58-B44E-9A4CA9B26123}"/>
          </ac:grpSpMkLst>
        </pc:grpChg>
        <pc:grpChg chg="mod">
          <ac:chgData name="Domonkos Márk" userId="5b754e74-2ec2-4aaf-b9f5-cf8f0656bdfa" providerId="ADAL" clId="{F4C2286D-0DBE-4644-A538-34A6C903FB9C}" dt="2022-01-18T09:48:22.926" v="14430"/>
          <ac:grpSpMkLst>
            <pc:docMk/>
            <pc:sldMk cId="4083953617" sldId="433"/>
            <ac:grpSpMk id="17" creationId="{3FA0C7C6-311C-4EFC-8273-2B2F3E9CC6CD}"/>
          </ac:grpSpMkLst>
        </pc:grpChg>
        <pc:grpChg chg="mod">
          <ac:chgData name="Domonkos Márk" userId="5b754e74-2ec2-4aaf-b9f5-cf8f0656bdfa" providerId="ADAL" clId="{F4C2286D-0DBE-4644-A538-34A6C903FB9C}" dt="2022-01-18T09:48:22.926" v="14430"/>
          <ac:grpSpMkLst>
            <pc:docMk/>
            <pc:sldMk cId="4083953617" sldId="433"/>
            <ac:grpSpMk id="18" creationId="{6DED4C8F-4B26-426F-8DE3-A7B50AB345AC}"/>
          </ac:grpSpMkLst>
        </pc:grpChg>
        <pc:grpChg chg="mod">
          <ac:chgData name="Domonkos Márk" userId="5b754e74-2ec2-4aaf-b9f5-cf8f0656bdfa" providerId="ADAL" clId="{F4C2286D-0DBE-4644-A538-34A6C903FB9C}" dt="2022-01-18T09:48:22.926" v="14430"/>
          <ac:grpSpMkLst>
            <pc:docMk/>
            <pc:sldMk cId="4083953617" sldId="433"/>
            <ac:grpSpMk id="19" creationId="{EF412D4B-4C84-495B-8BFE-14F85D05002C}"/>
          </ac:grpSpMkLst>
        </pc:grpChg>
        <pc:grpChg chg="mod">
          <ac:chgData name="Domonkos Márk" userId="5b754e74-2ec2-4aaf-b9f5-cf8f0656bdfa" providerId="ADAL" clId="{F4C2286D-0DBE-4644-A538-34A6C903FB9C}" dt="2022-01-18T09:48:22.926" v="14430"/>
          <ac:grpSpMkLst>
            <pc:docMk/>
            <pc:sldMk cId="4083953617" sldId="433"/>
            <ac:grpSpMk id="20" creationId="{D34A2713-365C-4E63-BB73-FFAE6DAD6109}"/>
          </ac:grpSpMkLst>
        </pc:grpChg>
        <pc:grpChg chg="mod">
          <ac:chgData name="Domonkos Márk" userId="5b754e74-2ec2-4aaf-b9f5-cf8f0656bdfa" providerId="ADAL" clId="{F4C2286D-0DBE-4644-A538-34A6C903FB9C}" dt="2022-01-18T09:48:22.926" v="14430"/>
          <ac:grpSpMkLst>
            <pc:docMk/>
            <pc:sldMk cId="4083953617" sldId="433"/>
            <ac:grpSpMk id="21" creationId="{463941E5-2E91-48A1-8382-9EB055540E72}"/>
          </ac:grpSpMkLst>
        </pc:grpChg>
        <pc:grpChg chg="mod">
          <ac:chgData name="Domonkos Márk" userId="5b754e74-2ec2-4aaf-b9f5-cf8f0656bdfa" providerId="ADAL" clId="{F4C2286D-0DBE-4644-A538-34A6C903FB9C}" dt="2022-01-18T09:48:22.926" v="14430"/>
          <ac:grpSpMkLst>
            <pc:docMk/>
            <pc:sldMk cId="4083953617" sldId="433"/>
            <ac:grpSpMk id="22" creationId="{FF631337-0107-4524-8AA2-BA66A77568B1}"/>
          </ac:grpSpMkLst>
        </pc:grpChg>
        <pc:grpChg chg="mod">
          <ac:chgData name="Domonkos Márk" userId="5b754e74-2ec2-4aaf-b9f5-cf8f0656bdfa" providerId="ADAL" clId="{F4C2286D-0DBE-4644-A538-34A6C903FB9C}" dt="2022-01-18T09:48:22.926" v="14430"/>
          <ac:grpSpMkLst>
            <pc:docMk/>
            <pc:sldMk cId="4083953617" sldId="433"/>
            <ac:grpSpMk id="23" creationId="{73BF8F7B-3329-4C38-AE8B-C7FB3F5EFF80}"/>
          </ac:grpSpMkLst>
        </pc:grpChg>
        <pc:grpChg chg="mod">
          <ac:chgData name="Domonkos Márk" userId="5b754e74-2ec2-4aaf-b9f5-cf8f0656bdfa" providerId="ADAL" clId="{F4C2286D-0DBE-4644-A538-34A6C903FB9C}" dt="2022-01-18T09:48:22.926" v="14430"/>
          <ac:grpSpMkLst>
            <pc:docMk/>
            <pc:sldMk cId="4083953617" sldId="433"/>
            <ac:grpSpMk id="24" creationId="{5F6D96DC-7C74-4E09-A766-113E6431F630}"/>
          </ac:grpSpMkLst>
        </pc:grpChg>
        <pc:grpChg chg="mod">
          <ac:chgData name="Domonkos Márk" userId="5b754e74-2ec2-4aaf-b9f5-cf8f0656bdfa" providerId="ADAL" clId="{F4C2286D-0DBE-4644-A538-34A6C903FB9C}" dt="2022-01-18T09:48:22.926" v="14430"/>
          <ac:grpSpMkLst>
            <pc:docMk/>
            <pc:sldMk cId="4083953617" sldId="433"/>
            <ac:grpSpMk id="25" creationId="{B8865716-36F6-4CBE-B55D-AAB4F0396B02}"/>
          </ac:grpSpMkLst>
        </pc:grpChg>
        <pc:grpChg chg="mod">
          <ac:chgData name="Domonkos Márk" userId="5b754e74-2ec2-4aaf-b9f5-cf8f0656bdfa" providerId="ADAL" clId="{F4C2286D-0DBE-4644-A538-34A6C903FB9C}" dt="2022-01-18T09:48:22.926" v="14430"/>
          <ac:grpSpMkLst>
            <pc:docMk/>
            <pc:sldMk cId="4083953617" sldId="433"/>
            <ac:grpSpMk id="26" creationId="{18B26E11-75A2-47B0-B967-B9DFCF8939F5}"/>
          </ac:grpSpMkLst>
        </pc:grpChg>
        <pc:grpChg chg="mod">
          <ac:chgData name="Domonkos Márk" userId="5b754e74-2ec2-4aaf-b9f5-cf8f0656bdfa" providerId="ADAL" clId="{F4C2286D-0DBE-4644-A538-34A6C903FB9C}" dt="2022-01-18T09:48:22.926" v="14430"/>
          <ac:grpSpMkLst>
            <pc:docMk/>
            <pc:sldMk cId="4083953617" sldId="433"/>
            <ac:grpSpMk id="27" creationId="{C1F9F4BC-53EA-420D-A12C-11262DF8989F}"/>
          </ac:grpSpMkLst>
        </pc:grpChg>
        <pc:grpChg chg="add mod">
          <ac:chgData name="Domonkos Márk" userId="5b754e74-2ec2-4aaf-b9f5-cf8f0656bdfa" providerId="ADAL" clId="{F4C2286D-0DBE-4644-A538-34A6C903FB9C}" dt="2022-01-18T09:53:27.903" v="14551" actId="14100"/>
          <ac:grpSpMkLst>
            <pc:docMk/>
            <pc:sldMk cId="4083953617" sldId="433"/>
            <ac:grpSpMk id="52" creationId="{88528A7F-C596-4AA2-A4C3-82D8186EFE19}"/>
          </ac:grpSpMkLst>
        </pc:grpChg>
        <pc:grpChg chg="mod">
          <ac:chgData name="Domonkos Márk" userId="5b754e74-2ec2-4aaf-b9f5-cf8f0656bdfa" providerId="ADAL" clId="{F4C2286D-0DBE-4644-A538-34A6C903FB9C}" dt="2022-01-18T09:48:30.481" v="14432"/>
          <ac:grpSpMkLst>
            <pc:docMk/>
            <pc:sldMk cId="4083953617" sldId="433"/>
            <ac:grpSpMk id="53" creationId="{641D005C-6C8B-4396-9EF1-C56AD9254CAB}"/>
          </ac:grpSpMkLst>
        </pc:grpChg>
        <pc:grpChg chg="mod">
          <ac:chgData name="Domonkos Márk" userId="5b754e74-2ec2-4aaf-b9f5-cf8f0656bdfa" providerId="ADAL" clId="{F4C2286D-0DBE-4644-A538-34A6C903FB9C}" dt="2022-01-18T09:48:30.481" v="14432"/>
          <ac:grpSpMkLst>
            <pc:docMk/>
            <pc:sldMk cId="4083953617" sldId="433"/>
            <ac:grpSpMk id="54" creationId="{83314DC9-DF5F-44B0-8C47-A7F76DD94D13}"/>
          </ac:grpSpMkLst>
        </pc:grpChg>
        <pc:grpChg chg="mod">
          <ac:chgData name="Domonkos Márk" userId="5b754e74-2ec2-4aaf-b9f5-cf8f0656bdfa" providerId="ADAL" clId="{F4C2286D-0DBE-4644-A538-34A6C903FB9C}" dt="2022-01-18T09:48:30.481" v="14432"/>
          <ac:grpSpMkLst>
            <pc:docMk/>
            <pc:sldMk cId="4083953617" sldId="433"/>
            <ac:grpSpMk id="63" creationId="{A8F3CB40-8365-48F7-8066-C72498151554}"/>
          </ac:grpSpMkLst>
        </pc:grpChg>
        <pc:grpChg chg="mod">
          <ac:chgData name="Domonkos Márk" userId="5b754e74-2ec2-4aaf-b9f5-cf8f0656bdfa" providerId="ADAL" clId="{F4C2286D-0DBE-4644-A538-34A6C903FB9C}" dt="2022-01-18T09:48:30.481" v="14432"/>
          <ac:grpSpMkLst>
            <pc:docMk/>
            <pc:sldMk cId="4083953617" sldId="433"/>
            <ac:grpSpMk id="64" creationId="{9D7DB044-D86A-4FDA-A8F3-62254E1FEB10}"/>
          </ac:grpSpMkLst>
        </pc:grpChg>
        <pc:grpChg chg="mod">
          <ac:chgData name="Domonkos Márk" userId="5b754e74-2ec2-4aaf-b9f5-cf8f0656bdfa" providerId="ADAL" clId="{F4C2286D-0DBE-4644-A538-34A6C903FB9C}" dt="2022-01-18T09:48:30.481" v="14432"/>
          <ac:grpSpMkLst>
            <pc:docMk/>
            <pc:sldMk cId="4083953617" sldId="433"/>
            <ac:grpSpMk id="65" creationId="{4BE2A6CB-74AE-4AD8-BAE5-679B65AFD53F}"/>
          </ac:grpSpMkLst>
        </pc:grpChg>
        <pc:grpChg chg="mod">
          <ac:chgData name="Domonkos Márk" userId="5b754e74-2ec2-4aaf-b9f5-cf8f0656bdfa" providerId="ADAL" clId="{F4C2286D-0DBE-4644-A538-34A6C903FB9C}" dt="2022-01-18T09:48:30.481" v="14432"/>
          <ac:grpSpMkLst>
            <pc:docMk/>
            <pc:sldMk cId="4083953617" sldId="433"/>
            <ac:grpSpMk id="66" creationId="{74A2E455-8B1B-4B5D-BD05-88E5DFCD8302}"/>
          </ac:grpSpMkLst>
        </pc:grpChg>
        <pc:grpChg chg="mod">
          <ac:chgData name="Domonkos Márk" userId="5b754e74-2ec2-4aaf-b9f5-cf8f0656bdfa" providerId="ADAL" clId="{F4C2286D-0DBE-4644-A538-34A6C903FB9C}" dt="2022-01-18T09:48:30.481" v="14432"/>
          <ac:grpSpMkLst>
            <pc:docMk/>
            <pc:sldMk cId="4083953617" sldId="433"/>
            <ac:grpSpMk id="67" creationId="{B8CDE526-006D-41E7-8996-C8FF69F5A442}"/>
          </ac:grpSpMkLst>
        </pc:grpChg>
        <pc:grpChg chg="mod">
          <ac:chgData name="Domonkos Márk" userId="5b754e74-2ec2-4aaf-b9f5-cf8f0656bdfa" providerId="ADAL" clId="{F4C2286D-0DBE-4644-A538-34A6C903FB9C}" dt="2022-01-18T09:48:30.481" v="14432"/>
          <ac:grpSpMkLst>
            <pc:docMk/>
            <pc:sldMk cId="4083953617" sldId="433"/>
            <ac:grpSpMk id="68" creationId="{F2491CB2-F727-4DE5-A7C3-EAEF5A414997}"/>
          </ac:grpSpMkLst>
        </pc:grpChg>
        <pc:grpChg chg="mod">
          <ac:chgData name="Domonkos Márk" userId="5b754e74-2ec2-4aaf-b9f5-cf8f0656bdfa" providerId="ADAL" clId="{F4C2286D-0DBE-4644-A538-34A6C903FB9C}" dt="2022-01-18T09:48:30.481" v="14432"/>
          <ac:grpSpMkLst>
            <pc:docMk/>
            <pc:sldMk cId="4083953617" sldId="433"/>
            <ac:grpSpMk id="69" creationId="{5238FE37-D170-42A9-9D40-DAB97636D021}"/>
          </ac:grpSpMkLst>
        </pc:grpChg>
        <pc:grpChg chg="mod">
          <ac:chgData name="Domonkos Márk" userId="5b754e74-2ec2-4aaf-b9f5-cf8f0656bdfa" providerId="ADAL" clId="{F4C2286D-0DBE-4644-A538-34A6C903FB9C}" dt="2022-01-18T09:48:30.481" v="14432"/>
          <ac:grpSpMkLst>
            <pc:docMk/>
            <pc:sldMk cId="4083953617" sldId="433"/>
            <ac:grpSpMk id="70" creationId="{283970A0-FB3B-48B2-9784-8B0B0CB7B46B}"/>
          </ac:grpSpMkLst>
        </pc:grpChg>
        <pc:grpChg chg="mod">
          <ac:chgData name="Domonkos Márk" userId="5b754e74-2ec2-4aaf-b9f5-cf8f0656bdfa" providerId="ADAL" clId="{F4C2286D-0DBE-4644-A538-34A6C903FB9C}" dt="2022-01-18T09:48:30.481" v="14432"/>
          <ac:grpSpMkLst>
            <pc:docMk/>
            <pc:sldMk cId="4083953617" sldId="433"/>
            <ac:grpSpMk id="71" creationId="{7F622B1E-5ABD-451D-B7D7-B8085E609F39}"/>
          </ac:grpSpMkLst>
        </pc:grpChg>
        <pc:grpChg chg="mod">
          <ac:chgData name="Domonkos Márk" userId="5b754e74-2ec2-4aaf-b9f5-cf8f0656bdfa" providerId="ADAL" clId="{F4C2286D-0DBE-4644-A538-34A6C903FB9C}" dt="2022-01-18T09:48:30.481" v="14432"/>
          <ac:grpSpMkLst>
            <pc:docMk/>
            <pc:sldMk cId="4083953617" sldId="433"/>
            <ac:grpSpMk id="72" creationId="{FEA531BC-0B57-4218-8572-1752F286FAAE}"/>
          </ac:grpSpMkLst>
        </pc:grpChg>
        <pc:grpChg chg="mod">
          <ac:chgData name="Domonkos Márk" userId="5b754e74-2ec2-4aaf-b9f5-cf8f0656bdfa" providerId="ADAL" clId="{F4C2286D-0DBE-4644-A538-34A6C903FB9C}" dt="2022-01-18T09:48:30.481" v="14432"/>
          <ac:grpSpMkLst>
            <pc:docMk/>
            <pc:sldMk cId="4083953617" sldId="433"/>
            <ac:grpSpMk id="73" creationId="{705836E7-14E9-462C-8EC9-1CD8804D617A}"/>
          </ac:grpSpMkLst>
        </pc:grpChg>
        <pc:grpChg chg="mod">
          <ac:chgData name="Domonkos Márk" userId="5b754e74-2ec2-4aaf-b9f5-cf8f0656bdfa" providerId="ADAL" clId="{F4C2286D-0DBE-4644-A538-34A6C903FB9C}" dt="2022-01-18T09:48:30.481" v="14432"/>
          <ac:grpSpMkLst>
            <pc:docMk/>
            <pc:sldMk cId="4083953617" sldId="433"/>
            <ac:grpSpMk id="74" creationId="{06A05135-600A-4EDF-A47D-E25E24DE75B9}"/>
          </ac:grpSpMkLst>
        </pc:grpChg>
        <pc:grpChg chg="mod">
          <ac:chgData name="Domonkos Márk" userId="5b754e74-2ec2-4aaf-b9f5-cf8f0656bdfa" providerId="ADAL" clId="{F4C2286D-0DBE-4644-A538-34A6C903FB9C}" dt="2022-01-18T09:48:30.481" v="14432"/>
          <ac:grpSpMkLst>
            <pc:docMk/>
            <pc:sldMk cId="4083953617" sldId="433"/>
            <ac:grpSpMk id="75" creationId="{A0BE781C-2501-4B01-937C-B5508852D93E}"/>
          </ac:grpSpMkLst>
        </pc:grpChg>
        <pc:grpChg chg="add mod">
          <ac:chgData name="Domonkos Márk" userId="5b754e74-2ec2-4aaf-b9f5-cf8f0656bdfa" providerId="ADAL" clId="{F4C2286D-0DBE-4644-A538-34A6C903FB9C}" dt="2022-01-18T09:56:00.532" v="14587" actId="1076"/>
          <ac:grpSpMkLst>
            <pc:docMk/>
            <pc:sldMk cId="4083953617" sldId="433"/>
            <ac:grpSpMk id="102" creationId="{1471EA2A-128F-420F-A3E4-95EB0D5FF2BD}"/>
          </ac:grpSpMkLst>
        </pc:grpChg>
        <pc:grpChg chg="mod">
          <ac:chgData name="Domonkos Márk" userId="5b754e74-2ec2-4aaf-b9f5-cf8f0656bdfa" providerId="ADAL" clId="{F4C2286D-0DBE-4644-A538-34A6C903FB9C}" dt="2022-01-18T09:48:30.481" v="14432"/>
          <ac:grpSpMkLst>
            <pc:docMk/>
            <pc:sldMk cId="4083953617" sldId="433"/>
            <ac:grpSpMk id="103" creationId="{038DBB77-1813-4451-BB02-661BD28A9078}"/>
          </ac:grpSpMkLst>
        </pc:grpChg>
        <pc:grpChg chg="mod">
          <ac:chgData name="Domonkos Márk" userId="5b754e74-2ec2-4aaf-b9f5-cf8f0656bdfa" providerId="ADAL" clId="{F4C2286D-0DBE-4644-A538-34A6C903FB9C}" dt="2022-01-18T09:48:30.481" v="14432"/>
          <ac:grpSpMkLst>
            <pc:docMk/>
            <pc:sldMk cId="4083953617" sldId="433"/>
            <ac:grpSpMk id="104" creationId="{7B513576-7245-44D5-A74D-7DB78288511C}"/>
          </ac:grpSpMkLst>
        </pc:grpChg>
        <pc:grpChg chg="mod">
          <ac:chgData name="Domonkos Márk" userId="5b754e74-2ec2-4aaf-b9f5-cf8f0656bdfa" providerId="ADAL" clId="{F4C2286D-0DBE-4644-A538-34A6C903FB9C}" dt="2022-01-18T09:48:30.481" v="14432"/>
          <ac:grpSpMkLst>
            <pc:docMk/>
            <pc:sldMk cId="4083953617" sldId="433"/>
            <ac:grpSpMk id="111" creationId="{FC753D0F-0D68-4A50-8473-50E9B2D40A98}"/>
          </ac:grpSpMkLst>
        </pc:grpChg>
        <pc:grpChg chg="mod">
          <ac:chgData name="Domonkos Márk" userId="5b754e74-2ec2-4aaf-b9f5-cf8f0656bdfa" providerId="ADAL" clId="{F4C2286D-0DBE-4644-A538-34A6C903FB9C}" dt="2022-01-18T09:48:30.481" v="14432"/>
          <ac:grpSpMkLst>
            <pc:docMk/>
            <pc:sldMk cId="4083953617" sldId="433"/>
            <ac:grpSpMk id="112" creationId="{E9D1BEBB-4908-4739-9E54-C62E8929A73B}"/>
          </ac:grpSpMkLst>
        </pc:grpChg>
        <pc:grpChg chg="mod">
          <ac:chgData name="Domonkos Márk" userId="5b754e74-2ec2-4aaf-b9f5-cf8f0656bdfa" providerId="ADAL" clId="{F4C2286D-0DBE-4644-A538-34A6C903FB9C}" dt="2022-01-18T09:48:30.481" v="14432"/>
          <ac:grpSpMkLst>
            <pc:docMk/>
            <pc:sldMk cId="4083953617" sldId="433"/>
            <ac:grpSpMk id="113" creationId="{D7315390-34BE-4E04-BE39-7F4B4279BBD4}"/>
          </ac:grpSpMkLst>
        </pc:grpChg>
        <pc:grpChg chg="mod">
          <ac:chgData name="Domonkos Márk" userId="5b754e74-2ec2-4aaf-b9f5-cf8f0656bdfa" providerId="ADAL" clId="{F4C2286D-0DBE-4644-A538-34A6C903FB9C}" dt="2022-01-18T09:48:30.481" v="14432"/>
          <ac:grpSpMkLst>
            <pc:docMk/>
            <pc:sldMk cId="4083953617" sldId="433"/>
            <ac:grpSpMk id="114" creationId="{137DD63B-1EAA-4FF0-9FC3-586A09AFADCF}"/>
          </ac:grpSpMkLst>
        </pc:grpChg>
        <pc:grpChg chg="mod">
          <ac:chgData name="Domonkos Márk" userId="5b754e74-2ec2-4aaf-b9f5-cf8f0656bdfa" providerId="ADAL" clId="{F4C2286D-0DBE-4644-A538-34A6C903FB9C}" dt="2022-01-18T09:48:30.481" v="14432"/>
          <ac:grpSpMkLst>
            <pc:docMk/>
            <pc:sldMk cId="4083953617" sldId="433"/>
            <ac:grpSpMk id="115" creationId="{DEDABE7F-D00D-43F6-A1C9-F7B16BF1C340}"/>
          </ac:grpSpMkLst>
        </pc:grpChg>
        <pc:grpChg chg="mod">
          <ac:chgData name="Domonkos Márk" userId="5b754e74-2ec2-4aaf-b9f5-cf8f0656bdfa" providerId="ADAL" clId="{F4C2286D-0DBE-4644-A538-34A6C903FB9C}" dt="2022-01-18T09:48:30.481" v="14432"/>
          <ac:grpSpMkLst>
            <pc:docMk/>
            <pc:sldMk cId="4083953617" sldId="433"/>
            <ac:grpSpMk id="116" creationId="{D64899D6-838A-4EC9-847F-69BB65819362}"/>
          </ac:grpSpMkLst>
        </pc:grpChg>
        <pc:grpChg chg="mod">
          <ac:chgData name="Domonkos Márk" userId="5b754e74-2ec2-4aaf-b9f5-cf8f0656bdfa" providerId="ADAL" clId="{F4C2286D-0DBE-4644-A538-34A6C903FB9C}" dt="2022-01-18T09:48:30.481" v="14432"/>
          <ac:grpSpMkLst>
            <pc:docMk/>
            <pc:sldMk cId="4083953617" sldId="433"/>
            <ac:grpSpMk id="119" creationId="{0A98A469-12A8-44F0-A7EA-5F96E97CE2E6}"/>
          </ac:grpSpMkLst>
        </pc:grpChg>
        <pc:grpChg chg="mod">
          <ac:chgData name="Domonkos Márk" userId="5b754e74-2ec2-4aaf-b9f5-cf8f0656bdfa" providerId="ADAL" clId="{F4C2286D-0DBE-4644-A538-34A6C903FB9C}" dt="2022-01-18T09:48:30.481" v="14432"/>
          <ac:grpSpMkLst>
            <pc:docMk/>
            <pc:sldMk cId="4083953617" sldId="433"/>
            <ac:grpSpMk id="120" creationId="{9EC43365-CCDD-4F80-BB75-90B2E4D045D4}"/>
          </ac:grpSpMkLst>
        </pc:grpChg>
        <pc:grpChg chg="mod">
          <ac:chgData name="Domonkos Márk" userId="5b754e74-2ec2-4aaf-b9f5-cf8f0656bdfa" providerId="ADAL" clId="{F4C2286D-0DBE-4644-A538-34A6C903FB9C}" dt="2022-01-18T09:48:30.481" v="14432"/>
          <ac:grpSpMkLst>
            <pc:docMk/>
            <pc:sldMk cId="4083953617" sldId="433"/>
            <ac:grpSpMk id="121" creationId="{60E88C06-C6BB-40C8-A233-91FA180946D5}"/>
          </ac:grpSpMkLst>
        </pc:grpChg>
        <pc:grpChg chg="mod">
          <ac:chgData name="Domonkos Márk" userId="5b754e74-2ec2-4aaf-b9f5-cf8f0656bdfa" providerId="ADAL" clId="{F4C2286D-0DBE-4644-A538-34A6C903FB9C}" dt="2022-01-18T09:48:30.481" v="14432"/>
          <ac:grpSpMkLst>
            <pc:docMk/>
            <pc:sldMk cId="4083953617" sldId="433"/>
            <ac:grpSpMk id="122" creationId="{DAB87047-506E-4C01-B3E5-55AB164CCB46}"/>
          </ac:grpSpMkLst>
        </pc:grpChg>
        <pc:grpChg chg="mod">
          <ac:chgData name="Domonkos Márk" userId="5b754e74-2ec2-4aaf-b9f5-cf8f0656bdfa" providerId="ADAL" clId="{F4C2286D-0DBE-4644-A538-34A6C903FB9C}" dt="2022-01-18T09:48:30.481" v="14432"/>
          <ac:grpSpMkLst>
            <pc:docMk/>
            <pc:sldMk cId="4083953617" sldId="433"/>
            <ac:grpSpMk id="123" creationId="{0F8E022A-A71D-4ADB-9B1E-E3987698A9E8}"/>
          </ac:grpSpMkLst>
        </pc:grpChg>
        <pc:grpChg chg="mod">
          <ac:chgData name="Domonkos Márk" userId="5b754e74-2ec2-4aaf-b9f5-cf8f0656bdfa" providerId="ADAL" clId="{F4C2286D-0DBE-4644-A538-34A6C903FB9C}" dt="2022-01-18T09:48:30.481" v="14432"/>
          <ac:grpSpMkLst>
            <pc:docMk/>
            <pc:sldMk cId="4083953617" sldId="433"/>
            <ac:grpSpMk id="126" creationId="{244D8B2A-F2ED-428F-A502-ECD0F3DB3B64}"/>
          </ac:grpSpMkLst>
        </pc:grpChg>
        <pc:grpChg chg="mod">
          <ac:chgData name="Domonkos Márk" userId="5b754e74-2ec2-4aaf-b9f5-cf8f0656bdfa" providerId="ADAL" clId="{F4C2286D-0DBE-4644-A538-34A6C903FB9C}" dt="2022-01-18T09:48:30.481" v="14432"/>
          <ac:grpSpMkLst>
            <pc:docMk/>
            <pc:sldMk cId="4083953617" sldId="433"/>
            <ac:grpSpMk id="127" creationId="{69758A88-83AD-4B31-B68C-E7361CF3FA7D}"/>
          </ac:grpSpMkLst>
        </pc:grpChg>
        <pc:grpChg chg="mod">
          <ac:chgData name="Domonkos Márk" userId="5b754e74-2ec2-4aaf-b9f5-cf8f0656bdfa" providerId="ADAL" clId="{F4C2286D-0DBE-4644-A538-34A6C903FB9C}" dt="2022-01-18T09:48:30.481" v="14432"/>
          <ac:grpSpMkLst>
            <pc:docMk/>
            <pc:sldMk cId="4083953617" sldId="433"/>
            <ac:grpSpMk id="128" creationId="{9C666FAB-372F-4997-9C03-8F0552C56D90}"/>
          </ac:grpSpMkLst>
        </pc:grpChg>
        <pc:grpChg chg="mod">
          <ac:chgData name="Domonkos Márk" userId="5b754e74-2ec2-4aaf-b9f5-cf8f0656bdfa" providerId="ADAL" clId="{F4C2286D-0DBE-4644-A538-34A6C903FB9C}" dt="2022-01-18T09:48:30.481" v="14432"/>
          <ac:grpSpMkLst>
            <pc:docMk/>
            <pc:sldMk cId="4083953617" sldId="433"/>
            <ac:grpSpMk id="129" creationId="{EF8DF571-3A67-4FC8-80F2-F4323F04AE2B}"/>
          </ac:grpSpMkLst>
        </pc:grpChg>
        <pc:grpChg chg="mod">
          <ac:chgData name="Domonkos Márk" userId="5b754e74-2ec2-4aaf-b9f5-cf8f0656bdfa" providerId="ADAL" clId="{F4C2286D-0DBE-4644-A538-34A6C903FB9C}" dt="2022-01-18T09:48:30.481" v="14432"/>
          <ac:grpSpMkLst>
            <pc:docMk/>
            <pc:sldMk cId="4083953617" sldId="433"/>
            <ac:grpSpMk id="130" creationId="{87A77C0D-2F46-4D8E-BF2F-CD956B4ACFC0}"/>
          </ac:grpSpMkLst>
        </pc:grpChg>
        <pc:grpChg chg="mod">
          <ac:chgData name="Domonkos Márk" userId="5b754e74-2ec2-4aaf-b9f5-cf8f0656bdfa" providerId="ADAL" clId="{F4C2286D-0DBE-4644-A538-34A6C903FB9C}" dt="2022-01-18T09:48:30.481" v="14432"/>
          <ac:grpSpMkLst>
            <pc:docMk/>
            <pc:sldMk cId="4083953617" sldId="433"/>
            <ac:grpSpMk id="132" creationId="{74E48E2B-FB90-4249-A91A-D4DD11937BBD}"/>
          </ac:grpSpMkLst>
        </pc:grpChg>
        <pc:grpChg chg="mod">
          <ac:chgData name="Domonkos Márk" userId="5b754e74-2ec2-4aaf-b9f5-cf8f0656bdfa" providerId="ADAL" clId="{F4C2286D-0DBE-4644-A538-34A6C903FB9C}" dt="2022-01-18T09:48:30.481" v="14432"/>
          <ac:grpSpMkLst>
            <pc:docMk/>
            <pc:sldMk cId="4083953617" sldId="433"/>
            <ac:grpSpMk id="133" creationId="{E18E1D1C-CA2A-45BD-A299-396CF901BF22}"/>
          </ac:grpSpMkLst>
        </pc:grpChg>
        <pc:grpChg chg="mod">
          <ac:chgData name="Domonkos Márk" userId="5b754e74-2ec2-4aaf-b9f5-cf8f0656bdfa" providerId="ADAL" clId="{F4C2286D-0DBE-4644-A538-34A6C903FB9C}" dt="2022-01-18T09:48:30.481" v="14432"/>
          <ac:grpSpMkLst>
            <pc:docMk/>
            <pc:sldMk cId="4083953617" sldId="433"/>
            <ac:grpSpMk id="134" creationId="{F380CB58-2FBF-4B4B-8194-369B86BBC9C9}"/>
          </ac:grpSpMkLst>
        </pc:grpChg>
        <pc:grpChg chg="mod">
          <ac:chgData name="Domonkos Márk" userId="5b754e74-2ec2-4aaf-b9f5-cf8f0656bdfa" providerId="ADAL" clId="{F4C2286D-0DBE-4644-A538-34A6C903FB9C}" dt="2022-01-18T09:48:30.481" v="14432"/>
          <ac:grpSpMkLst>
            <pc:docMk/>
            <pc:sldMk cId="4083953617" sldId="433"/>
            <ac:grpSpMk id="135" creationId="{D1DE66C9-62A0-4600-B1FE-C03266454448}"/>
          </ac:grpSpMkLst>
        </pc:grpChg>
      </pc:sldChg>
      <pc:sldChg chg="addSp modSp new mod">
        <pc:chgData name="Domonkos Márk" userId="5b754e74-2ec2-4aaf-b9f5-cf8f0656bdfa" providerId="ADAL" clId="{F4C2286D-0DBE-4644-A538-34A6C903FB9C}" dt="2022-01-18T10:48:16.957" v="14671" actId="1076"/>
        <pc:sldMkLst>
          <pc:docMk/>
          <pc:sldMk cId="1178304706" sldId="434"/>
        </pc:sldMkLst>
        <pc:spChg chg="mod">
          <ac:chgData name="Domonkos Márk" userId="5b754e74-2ec2-4aaf-b9f5-cf8f0656bdfa" providerId="ADAL" clId="{F4C2286D-0DBE-4644-A538-34A6C903FB9C}" dt="2022-01-18T10:45:51.309" v="14634" actId="5793"/>
          <ac:spMkLst>
            <pc:docMk/>
            <pc:sldMk cId="1178304706" sldId="434"/>
            <ac:spMk id="2" creationId="{F071C283-1950-408E-80D0-DB0FF9B91CC6}"/>
          </ac:spMkLst>
        </pc:spChg>
        <pc:spChg chg="mod">
          <ac:chgData name="Domonkos Márk" userId="5b754e74-2ec2-4aaf-b9f5-cf8f0656bdfa" providerId="ADAL" clId="{F4C2286D-0DBE-4644-A538-34A6C903FB9C}" dt="2022-01-18T10:45:05.729" v="14625" actId="20577"/>
          <ac:spMkLst>
            <pc:docMk/>
            <pc:sldMk cId="1178304706" sldId="434"/>
            <ac:spMk id="6" creationId="{54CE0053-4CC6-4BAE-8C4C-8FC51C3981EC}"/>
          </ac:spMkLst>
        </pc:spChg>
        <pc:spChg chg="add mod">
          <ac:chgData name="Domonkos Márk" userId="5b754e74-2ec2-4aaf-b9f5-cf8f0656bdfa" providerId="ADAL" clId="{F4C2286D-0DBE-4644-A538-34A6C903FB9C}" dt="2022-01-18T10:48:12.111" v="14670" actId="1076"/>
          <ac:spMkLst>
            <pc:docMk/>
            <pc:sldMk cId="1178304706" sldId="434"/>
            <ac:spMk id="8" creationId="{FE337D29-3560-4733-B76E-119B11052B61}"/>
          </ac:spMkLst>
        </pc:spChg>
        <pc:spChg chg="add mod">
          <ac:chgData name="Domonkos Márk" userId="5b754e74-2ec2-4aaf-b9f5-cf8f0656bdfa" providerId="ADAL" clId="{F4C2286D-0DBE-4644-A538-34A6C903FB9C}" dt="2022-01-18T10:48:16.957" v="14671" actId="1076"/>
          <ac:spMkLst>
            <pc:docMk/>
            <pc:sldMk cId="1178304706" sldId="434"/>
            <ac:spMk id="10" creationId="{AC480B4A-1C11-44A4-864D-C16AC27B3298}"/>
          </ac:spMkLst>
        </pc:spChg>
      </pc:sldChg>
      <pc:sldChg chg="addSp modSp new mod">
        <pc:chgData name="Domonkos Márk" userId="5b754e74-2ec2-4aaf-b9f5-cf8f0656bdfa" providerId="ADAL" clId="{F4C2286D-0DBE-4644-A538-34A6C903FB9C}" dt="2022-01-18T10:52:12.858" v="14722" actId="1076"/>
        <pc:sldMkLst>
          <pc:docMk/>
          <pc:sldMk cId="1116343345" sldId="435"/>
        </pc:sldMkLst>
        <pc:spChg chg="mod">
          <ac:chgData name="Domonkos Márk" userId="5b754e74-2ec2-4aaf-b9f5-cf8f0656bdfa" providerId="ADAL" clId="{F4C2286D-0DBE-4644-A538-34A6C903FB9C}" dt="2022-01-18T10:49:32.103" v="14700" actId="14100"/>
          <ac:spMkLst>
            <pc:docMk/>
            <pc:sldMk cId="1116343345" sldId="435"/>
            <ac:spMk id="2" creationId="{47CD1192-ED5C-4166-BE17-1A9FA14BF336}"/>
          </ac:spMkLst>
        </pc:spChg>
        <pc:spChg chg="mod">
          <ac:chgData name="Domonkos Márk" userId="5b754e74-2ec2-4aaf-b9f5-cf8f0656bdfa" providerId="ADAL" clId="{F4C2286D-0DBE-4644-A538-34A6C903FB9C}" dt="2022-01-18T10:48:48.464" v="14689" actId="20577"/>
          <ac:spMkLst>
            <pc:docMk/>
            <pc:sldMk cId="1116343345" sldId="435"/>
            <ac:spMk id="6" creationId="{8F16AD78-6F2C-4A86-A8C5-65C9034F4074}"/>
          </ac:spMkLst>
        </pc:spChg>
        <pc:spChg chg="add mod">
          <ac:chgData name="Domonkos Márk" userId="5b754e74-2ec2-4aaf-b9f5-cf8f0656bdfa" providerId="ADAL" clId="{F4C2286D-0DBE-4644-A538-34A6C903FB9C}" dt="2022-01-18T10:51:00.127" v="14709" actId="1076"/>
          <ac:spMkLst>
            <pc:docMk/>
            <pc:sldMk cId="1116343345" sldId="435"/>
            <ac:spMk id="13" creationId="{F3C452F7-3B93-4CFE-BA7C-D4A59A73EA6F}"/>
          </ac:spMkLst>
        </pc:spChg>
        <pc:spChg chg="add mod">
          <ac:chgData name="Domonkos Márk" userId="5b754e74-2ec2-4aaf-b9f5-cf8f0656bdfa" providerId="ADAL" clId="{F4C2286D-0DBE-4644-A538-34A6C903FB9C}" dt="2022-01-18T10:51:36.239" v="14715" actId="1076"/>
          <ac:spMkLst>
            <pc:docMk/>
            <pc:sldMk cId="1116343345" sldId="435"/>
            <ac:spMk id="15" creationId="{B5148757-6194-42FD-85F6-ABAFD11EE7C6}"/>
          </ac:spMkLst>
        </pc:spChg>
        <pc:spChg chg="add mod">
          <ac:chgData name="Domonkos Márk" userId="5b754e74-2ec2-4aaf-b9f5-cf8f0656bdfa" providerId="ADAL" clId="{F4C2286D-0DBE-4644-A538-34A6C903FB9C}" dt="2022-01-18T10:52:12.858" v="14722" actId="1076"/>
          <ac:spMkLst>
            <pc:docMk/>
            <pc:sldMk cId="1116343345" sldId="435"/>
            <ac:spMk id="17" creationId="{C6416CAF-8EFF-4B12-B2C2-0829C7679BF5}"/>
          </ac:spMkLst>
        </pc:spChg>
        <pc:grpChg chg="add mod">
          <ac:chgData name="Domonkos Márk" userId="5b754e74-2ec2-4aaf-b9f5-cf8f0656bdfa" providerId="ADAL" clId="{F4C2286D-0DBE-4644-A538-34A6C903FB9C}" dt="2022-01-18T10:49:37.612" v="14701" actId="1076"/>
          <ac:grpSpMkLst>
            <pc:docMk/>
            <pc:sldMk cId="1116343345" sldId="435"/>
            <ac:grpSpMk id="9" creationId="{E8512AF2-2F14-4AD3-8B81-A891617BB3C6}"/>
          </ac:grpSpMkLst>
        </pc:grpChg>
        <pc:picChg chg="add mod">
          <ac:chgData name="Domonkos Márk" userId="5b754e74-2ec2-4aaf-b9f5-cf8f0656bdfa" providerId="ADAL" clId="{F4C2286D-0DBE-4644-A538-34A6C903FB9C}" dt="2022-01-18T10:51:40.679" v="14717" actId="1076"/>
          <ac:picMkLst>
            <pc:docMk/>
            <pc:sldMk cId="1116343345" sldId="435"/>
            <ac:picMk id="7" creationId="{C2563ECB-4ACA-448B-A7EB-81F651BBE444}"/>
          </ac:picMkLst>
        </pc:picChg>
        <pc:picChg chg="add mod">
          <ac:chgData name="Domonkos Márk" userId="5b754e74-2ec2-4aaf-b9f5-cf8f0656bdfa" providerId="ADAL" clId="{F4C2286D-0DBE-4644-A538-34A6C903FB9C}" dt="2022-01-18T10:49:57.007" v="14705" actId="1076"/>
          <ac:picMkLst>
            <pc:docMk/>
            <pc:sldMk cId="1116343345" sldId="435"/>
            <ac:picMk id="8" creationId="{29813E72-3BEC-46E3-BE23-9F46DA04E7E4}"/>
          </ac:picMkLst>
        </pc:picChg>
        <pc:picChg chg="mod">
          <ac:chgData name="Domonkos Márk" userId="5b754e74-2ec2-4aaf-b9f5-cf8f0656bdfa" providerId="ADAL" clId="{F4C2286D-0DBE-4644-A538-34A6C903FB9C}" dt="2022-01-18T10:49:17.458" v="14694"/>
          <ac:picMkLst>
            <pc:docMk/>
            <pc:sldMk cId="1116343345" sldId="435"/>
            <ac:picMk id="10" creationId="{F8E7B7FC-2B55-4D2D-BBA5-EE8C4F9228D3}"/>
          </ac:picMkLst>
        </pc:picChg>
        <pc:picChg chg="mod">
          <ac:chgData name="Domonkos Márk" userId="5b754e74-2ec2-4aaf-b9f5-cf8f0656bdfa" providerId="ADAL" clId="{F4C2286D-0DBE-4644-A538-34A6C903FB9C}" dt="2022-01-18T10:49:17.458" v="14694"/>
          <ac:picMkLst>
            <pc:docMk/>
            <pc:sldMk cId="1116343345" sldId="435"/>
            <ac:picMk id="11" creationId="{2AC227A1-19C2-4A43-A073-33281E5B0CDF}"/>
          </ac:picMkLst>
        </pc:picChg>
      </pc:sldChg>
      <pc:sldChg chg="addSp modSp new mod">
        <pc:chgData name="Domonkos Márk" userId="5b754e74-2ec2-4aaf-b9f5-cf8f0656bdfa" providerId="ADAL" clId="{F4C2286D-0DBE-4644-A538-34A6C903FB9C}" dt="2022-01-18T10:53:17.983" v="14752" actId="1076"/>
        <pc:sldMkLst>
          <pc:docMk/>
          <pc:sldMk cId="3531718790" sldId="436"/>
        </pc:sldMkLst>
        <pc:spChg chg="mod">
          <ac:chgData name="Domonkos Márk" userId="5b754e74-2ec2-4aaf-b9f5-cf8f0656bdfa" providerId="ADAL" clId="{F4C2286D-0DBE-4644-A538-34A6C903FB9C}" dt="2022-01-18T10:53:04.151" v="14748" actId="14100"/>
          <ac:spMkLst>
            <pc:docMk/>
            <pc:sldMk cId="3531718790" sldId="436"/>
            <ac:spMk id="2" creationId="{7CF72B6F-1945-4347-90B2-EDD5E8042EB4}"/>
          </ac:spMkLst>
        </pc:spChg>
        <pc:spChg chg="mod">
          <ac:chgData name="Domonkos Márk" userId="5b754e74-2ec2-4aaf-b9f5-cf8f0656bdfa" providerId="ADAL" clId="{F4C2286D-0DBE-4644-A538-34A6C903FB9C}" dt="2022-01-18T10:52:33.378" v="14742" actId="20577"/>
          <ac:spMkLst>
            <pc:docMk/>
            <pc:sldMk cId="3531718790" sldId="436"/>
            <ac:spMk id="6" creationId="{1CA29260-E4CE-4CFD-9B4A-06DCE931BAE4}"/>
          </ac:spMkLst>
        </pc:spChg>
        <pc:picChg chg="add mod">
          <ac:chgData name="Domonkos Márk" userId="5b754e74-2ec2-4aaf-b9f5-cf8f0656bdfa" providerId="ADAL" clId="{F4C2286D-0DBE-4644-A538-34A6C903FB9C}" dt="2022-01-18T10:53:17.983" v="14752" actId="1076"/>
          <ac:picMkLst>
            <pc:docMk/>
            <pc:sldMk cId="3531718790" sldId="436"/>
            <ac:picMk id="7" creationId="{A2A221E4-D5CE-494C-AC40-36028B85EC04}"/>
          </ac:picMkLst>
        </pc:picChg>
      </pc:sldChg>
      <pc:sldChg chg="addSp delSp modSp new mod modAnim">
        <pc:chgData name="Domonkos Márk" userId="5b754e74-2ec2-4aaf-b9f5-cf8f0656bdfa" providerId="ADAL" clId="{F4C2286D-0DBE-4644-A538-34A6C903FB9C}" dt="2022-01-18T11:02:23.890" v="15078" actId="1076"/>
        <pc:sldMkLst>
          <pc:docMk/>
          <pc:sldMk cId="1517408613" sldId="437"/>
        </pc:sldMkLst>
        <pc:spChg chg="mod">
          <ac:chgData name="Domonkos Márk" userId="5b754e74-2ec2-4aaf-b9f5-cf8f0656bdfa" providerId="ADAL" clId="{F4C2286D-0DBE-4644-A538-34A6C903FB9C}" dt="2022-01-18T10:58:48.250" v="14940" actId="27636"/>
          <ac:spMkLst>
            <pc:docMk/>
            <pc:sldMk cId="1517408613" sldId="437"/>
            <ac:spMk id="2" creationId="{A818EE86-287E-47FC-B45F-180C3223CEE8}"/>
          </ac:spMkLst>
        </pc:spChg>
        <pc:spChg chg="mod">
          <ac:chgData name="Domonkos Márk" userId="5b754e74-2ec2-4aaf-b9f5-cf8f0656bdfa" providerId="ADAL" clId="{F4C2286D-0DBE-4644-A538-34A6C903FB9C}" dt="2022-01-18T10:57:34.427" v="14926" actId="20577"/>
          <ac:spMkLst>
            <pc:docMk/>
            <pc:sldMk cId="1517408613" sldId="437"/>
            <ac:spMk id="6" creationId="{D366DE68-9C96-489A-8B4A-7F38510FB409}"/>
          </ac:spMkLst>
        </pc:spChg>
        <pc:spChg chg="add del mod">
          <ac:chgData name="Domonkos Márk" userId="5b754e74-2ec2-4aaf-b9f5-cf8f0656bdfa" providerId="ADAL" clId="{F4C2286D-0DBE-4644-A538-34A6C903FB9C}" dt="2022-01-18T10:57:27.274" v="14903" actId="22"/>
          <ac:spMkLst>
            <pc:docMk/>
            <pc:sldMk cId="1517408613" sldId="437"/>
            <ac:spMk id="10" creationId="{56C7C484-AFC1-4DE3-9ABB-E19F80E43E96}"/>
          </ac:spMkLst>
        </pc:spChg>
        <pc:spChg chg="add mod">
          <ac:chgData name="Domonkos Márk" userId="5b754e74-2ec2-4aaf-b9f5-cf8f0656bdfa" providerId="ADAL" clId="{F4C2286D-0DBE-4644-A538-34A6C903FB9C}" dt="2022-01-18T10:58:34.710" v="14936" actId="1076"/>
          <ac:spMkLst>
            <pc:docMk/>
            <pc:sldMk cId="1517408613" sldId="437"/>
            <ac:spMk id="12" creationId="{76042C5C-7FBE-4DEE-AD39-BD79C15C410E}"/>
          </ac:spMkLst>
        </pc:spChg>
        <pc:spChg chg="add mod">
          <ac:chgData name="Domonkos Márk" userId="5b754e74-2ec2-4aaf-b9f5-cf8f0656bdfa" providerId="ADAL" clId="{F4C2286D-0DBE-4644-A538-34A6C903FB9C}" dt="2022-01-18T10:58:41.534" v="14938" actId="1076"/>
          <ac:spMkLst>
            <pc:docMk/>
            <pc:sldMk cId="1517408613" sldId="437"/>
            <ac:spMk id="14" creationId="{65987EB8-0005-4526-8A02-E368195F20DC}"/>
          </ac:spMkLst>
        </pc:spChg>
        <pc:graphicFrameChg chg="add mod modGraphic">
          <ac:chgData name="Domonkos Márk" userId="5b754e74-2ec2-4aaf-b9f5-cf8f0656bdfa" providerId="ADAL" clId="{F4C2286D-0DBE-4644-A538-34A6C903FB9C}" dt="2022-01-18T10:59:34.764" v="14991" actId="20577"/>
          <ac:graphicFrameMkLst>
            <pc:docMk/>
            <pc:sldMk cId="1517408613" sldId="437"/>
            <ac:graphicFrameMk id="7" creationId="{AAE3D326-39E7-442C-A6DE-8411D4FB495C}"/>
          </ac:graphicFrameMkLst>
        </pc:graphicFrameChg>
        <pc:graphicFrameChg chg="add mod modGraphic">
          <ac:chgData name="Domonkos Márk" userId="5b754e74-2ec2-4aaf-b9f5-cf8f0656bdfa" providerId="ADAL" clId="{F4C2286D-0DBE-4644-A538-34A6C903FB9C}" dt="2022-01-18T11:00:25.343" v="15043" actId="14100"/>
          <ac:graphicFrameMkLst>
            <pc:docMk/>
            <pc:sldMk cId="1517408613" sldId="437"/>
            <ac:graphicFrameMk id="15" creationId="{5BEEC6D1-6D6A-423C-A3C6-D2CAF622C6AA}"/>
          </ac:graphicFrameMkLst>
        </pc:graphicFrameChg>
        <pc:graphicFrameChg chg="add mod modGraphic">
          <ac:chgData name="Domonkos Márk" userId="5b754e74-2ec2-4aaf-b9f5-cf8f0656bdfa" providerId="ADAL" clId="{F4C2286D-0DBE-4644-A538-34A6C903FB9C}" dt="2022-01-18T11:02:21.925" v="15077" actId="1076"/>
          <ac:graphicFrameMkLst>
            <pc:docMk/>
            <pc:sldMk cId="1517408613" sldId="437"/>
            <ac:graphicFrameMk id="20" creationId="{C2A4EC60-0FC4-4428-8215-B9D2BED6C675}"/>
          </ac:graphicFrameMkLst>
        </pc:graphicFrameChg>
        <pc:picChg chg="add mod">
          <ac:chgData name="Domonkos Márk" userId="5b754e74-2ec2-4aaf-b9f5-cf8f0656bdfa" providerId="ADAL" clId="{F4C2286D-0DBE-4644-A538-34A6C903FB9C}" dt="2022-01-18T11:00:33.638" v="15045" actId="1076"/>
          <ac:picMkLst>
            <pc:docMk/>
            <pc:sldMk cId="1517408613" sldId="437"/>
            <ac:picMk id="8" creationId="{87FD5D6C-2DBE-432A-BA0A-96F95C86F11C}"/>
          </ac:picMkLst>
        </pc:picChg>
        <pc:picChg chg="add mod">
          <ac:chgData name="Domonkos Márk" userId="5b754e74-2ec2-4aaf-b9f5-cf8f0656bdfa" providerId="ADAL" clId="{F4C2286D-0DBE-4644-A538-34A6C903FB9C}" dt="2022-01-18T11:01:10.432" v="15056" actId="1076"/>
          <ac:picMkLst>
            <pc:docMk/>
            <pc:sldMk cId="1517408613" sldId="437"/>
            <ac:picMk id="16" creationId="{D4169683-8657-4861-95FB-F791F1EC8A0D}"/>
          </ac:picMkLst>
        </pc:picChg>
        <pc:picChg chg="add mod">
          <ac:chgData name="Domonkos Márk" userId="5b754e74-2ec2-4aaf-b9f5-cf8f0656bdfa" providerId="ADAL" clId="{F4C2286D-0DBE-4644-A538-34A6C903FB9C}" dt="2022-01-18T11:01:02.877" v="15053" actId="14100"/>
          <ac:picMkLst>
            <pc:docMk/>
            <pc:sldMk cId="1517408613" sldId="437"/>
            <ac:picMk id="17" creationId="{42F7521B-DCBD-49BF-A5E3-E77A62F62285}"/>
          </ac:picMkLst>
        </pc:picChg>
        <pc:picChg chg="add mod">
          <ac:chgData name="Domonkos Márk" userId="5b754e74-2ec2-4aaf-b9f5-cf8f0656bdfa" providerId="ADAL" clId="{F4C2286D-0DBE-4644-A538-34A6C903FB9C}" dt="2022-01-18T11:00:56.255" v="15051" actId="14100"/>
          <ac:picMkLst>
            <pc:docMk/>
            <pc:sldMk cId="1517408613" sldId="437"/>
            <ac:picMk id="18" creationId="{440FF8A8-93C9-4B27-B875-0A38922A8FA3}"/>
          </ac:picMkLst>
        </pc:picChg>
        <pc:picChg chg="add mod">
          <ac:chgData name="Domonkos Márk" userId="5b754e74-2ec2-4aaf-b9f5-cf8f0656bdfa" providerId="ADAL" clId="{F4C2286D-0DBE-4644-A538-34A6C903FB9C}" dt="2022-01-18T11:00:51.133" v="15049" actId="1076"/>
          <ac:picMkLst>
            <pc:docMk/>
            <pc:sldMk cId="1517408613" sldId="437"/>
            <ac:picMk id="19" creationId="{0FCFF777-1063-4562-9DC8-A37010DCC894}"/>
          </ac:picMkLst>
        </pc:picChg>
        <pc:picChg chg="add mod">
          <ac:chgData name="Domonkos Márk" userId="5b754e74-2ec2-4aaf-b9f5-cf8f0656bdfa" providerId="ADAL" clId="{F4C2286D-0DBE-4644-A538-34A6C903FB9C}" dt="2022-01-18T11:02:23.890" v="15078" actId="1076"/>
          <ac:picMkLst>
            <pc:docMk/>
            <pc:sldMk cId="1517408613" sldId="437"/>
            <ac:picMk id="21" creationId="{E374B623-D55D-4E55-AC7D-A7B717BD0509}"/>
          </ac:picMkLst>
        </pc:picChg>
      </pc:sldChg>
      <pc:sldChg chg="addSp modSp new mod">
        <pc:chgData name="Domonkos Márk" userId="5b754e74-2ec2-4aaf-b9f5-cf8f0656bdfa" providerId="ADAL" clId="{F4C2286D-0DBE-4644-A538-34A6C903FB9C}" dt="2022-01-18T11:11:03.389" v="15142" actId="1076"/>
        <pc:sldMkLst>
          <pc:docMk/>
          <pc:sldMk cId="1774384896" sldId="438"/>
        </pc:sldMkLst>
        <pc:spChg chg="mod">
          <ac:chgData name="Domonkos Márk" userId="5b754e74-2ec2-4aaf-b9f5-cf8f0656bdfa" providerId="ADAL" clId="{F4C2286D-0DBE-4644-A538-34A6C903FB9C}" dt="2022-01-18T11:06:42.085" v="15099" actId="27636"/>
          <ac:spMkLst>
            <pc:docMk/>
            <pc:sldMk cId="1774384896" sldId="438"/>
            <ac:spMk id="2" creationId="{D92ACA2B-4F29-4557-B5DD-4FE40C228D83}"/>
          </ac:spMkLst>
        </pc:spChg>
        <pc:spChg chg="mod">
          <ac:chgData name="Domonkos Márk" userId="5b754e74-2ec2-4aaf-b9f5-cf8f0656bdfa" providerId="ADAL" clId="{F4C2286D-0DBE-4644-A538-34A6C903FB9C}" dt="2022-01-18T11:05:37.684" v="15092" actId="20577"/>
          <ac:spMkLst>
            <pc:docMk/>
            <pc:sldMk cId="1774384896" sldId="438"/>
            <ac:spMk id="6" creationId="{3264F553-FBCE-41A7-90BC-9348899F6D37}"/>
          </ac:spMkLst>
        </pc:spChg>
        <pc:spChg chg="add mod">
          <ac:chgData name="Domonkos Márk" userId="5b754e74-2ec2-4aaf-b9f5-cf8f0656bdfa" providerId="ADAL" clId="{F4C2286D-0DBE-4644-A538-34A6C903FB9C}" dt="2022-01-18T11:07:45.948" v="15107" actId="1076"/>
          <ac:spMkLst>
            <pc:docMk/>
            <pc:sldMk cId="1774384896" sldId="438"/>
            <ac:spMk id="9" creationId="{C8F9E106-7905-4C68-AE04-A220F1FD0E85}"/>
          </ac:spMkLst>
        </pc:spChg>
        <pc:spChg chg="add mod">
          <ac:chgData name="Domonkos Márk" userId="5b754e74-2ec2-4aaf-b9f5-cf8f0656bdfa" providerId="ADAL" clId="{F4C2286D-0DBE-4644-A538-34A6C903FB9C}" dt="2022-01-18T11:08:28.292" v="15116" actId="1076"/>
          <ac:spMkLst>
            <pc:docMk/>
            <pc:sldMk cId="1774384896" sldId="438"/>
            <ac:spMk id="11" creationId="{3BBBA876-F669-4C0D-89F1-E7C695260725}"/>
          </ac:spMkLst>
        </pc:spChg>
        <pc:spChg chg="add mod">
          <ac:chgData name="Domonkos Márk" userId="5b754e74-2ec2-4aaf-b9f5-cf8f0656bdfa" providerId="ADAL" clId="{F4C2286D-0DBE-4644-A538-34A6C903FB9C}" dt="2022-01-18T11:09:56.954" v="15129"/>
          <ac:spMkLst>
            <pc:docMk/>
            <pc:sldMk cId="1774384896" sldId="438"/>
            <ac:spMk id="13" creationId="{7B23CECF-2989-4755-A4B5-CC3226D49CF4}"/>
          </ac:spMkLst>
        </pc:spChg>
        <pc:spChg chg="add mod">
          <ac:chgData name="Domonkos Márk" userId="5b754e74-2ec2-4aaf-b9f5-cf8f0656bdfa" providerId="ADAL" clId="{F4C2286D-0DBE-4644-A538-34A6C903FB9C}" dt="2022-01-18T11:10:47.173" v="15136" actId="1076"/>
          <ac:spMkLst>
            <pc:docMk/>
            <pc:sldMk cId="1774384896" sldId="438"/>
            <ac:spMk id="15" creationId="{8319165D-8511-404E-AA00-07467DF5C0AC}"/>
          </ac:spMkLst>
        </pc:spChg>
        <pc:picChg chg="add mod">
          <ac:chgData name="Domonkos Márk" userId="5b754e74-2ec2-4aaf-b9f5-cf8f0656bdfa" providerId="ADAL" clId="{F4C2286D-0DBE-4644-A538-34A6C903FB9C}" dt="2022-01-18T11:10:09.557" v="15132" actId="1076"/>
          <ac:picMkLst>
            <pc:docMk/>
            <pc:sldMk cId="1774384896" sldId="438"/>
            <ac:picMk id="7" creationId="{4E161D04-14BC-42CD-AC31-B12C31D353FD}"/>
          </ac:picMkLst>
        </pc:picChg>
        <pc:picChg chg="add mod">
          <ac:chgData name="Domonkos Márk" userId="5b754e74-2ec2-4aaf-b9f5-cf8f0656bdfa" providerId="ADAL" clId="{F4C2286D-0DBE-4644-A538-34A6C903FB9C}" dt="2022-01-18T11:11:01.309" v="15141" actId="1076"/>
          <ac:picMkLst>
            <pc:docMk/>
            <pc:sldMk cId="1774384896" sldId="438"/>
            <ac:picMk id="16" creationId="{18D8D704-E412-4301-AA32-E90CA8BADF97}"/>
          </ac:picMkLst>
        </pc:picChg>
        <pc:picChg chg="add mod">
          <ac:chgData name="Domonkos Márk" userId="5b754e74-2ec2-4aaf-b9f5-cf8f0656bdfa" providerId="ADAL" clId="{F4C2286D-0DBE-4644-A538-34A6C903FB9C}" dt="2022-01-18T11:11:03.389" v="15142" actId="1076"/>
          <ac:picMkLst>
            <pc:docMk/>
            <pc:sldMk cId="1774384896" sldId="438"/>
            <ac:picMk id="17" creationId="{CEC02CA0-1576-4097-9F1F-913B5B924D07}"/>
          </ac:picMkLst>
        </pc:picChg>
      </pc:sldChg>
      <pc:sldChg chg="addSp modSp new mod modAnim">
        <pc:chgData name="Domonkos Márk" userId="5b754e74-2ec2-4aaf-b9f5-cf8f0656bdfa" providerId="ADAL" clId="{F4C2286D-0DBE-4644-A538-34A6C903FB9C}" dt="2022-01-18T13:03:55.917" v="15394" actId="20577"/>
        <pc:sldMkLst>
          <pc:docMk/>
          <pc:sldMk cId="583135045" sldId="439"/>
        </pc:sldMkLst>
        <pc:spChg chg="mod">
          <ac:chgData name="Domonkos Márk" userId="5b754e74-2ec2-4aaf-b9f5-cf8f0656bdfa" providerId="ADAL" clId="{F4C2286D-0DBE-4644-A538-34A6C903FB9C}" dt="2022-01-18T13:01:52.544" v="15375" actId="14100"/>
          <ac:spMkLst>
            <pc:docMk/>
            <pc:sldMk cId="583135045" sldId="439"/>
            <ac:spMk id="2" creationId="{D558805C-414C-4D60-8C3A-DA7F796B22C0}"/>
          </ac:spMkLst>
        </pc:spChg>
        <pc:spChg chg="mod">
          <ac:chgData name="Domonkos Márk" userId="5b754e74-2ec2-4aaf-b9f5-cf8f0656bdfa" providerId="ADAL" clId="{F4C2286D-0DBE-4644-A538-34A6C903FB9C}" dt="2022-01-18T13:03:55.917" v="15394" actId="20577"/>
          <ac:spMkLst>
            <pc:docMk/>
            <pc:sldMk cId="583135045" sldId="439"/>
            <ac:spMk id="6" creationId="{5CD9AFF4-A628-46FD-987D-30925E326AC3}"/>
          </ac:spMkLst>
        </pc:spChg>
        <pc:spChg chg="mod">
          <ac:chgData name="Domonkos Márk" userId="5b754e74-2ec2-4aaf-b9f5-cf8f0656bdfa" providerId="ADAL" clId="{F4C2286D-0DBE-4644-A538-34A6C903FB9C}" dt="2022-01-18T12:54:10.380" v="15199"/>
          <ac:spMkLst>
            <pc:docMk/>
            <pc:sldMk cId="583135045" sldId="439"/>
            <ac:spMk id="11" creationId="{1463B675-7F1D-4659-96F6-CB10419919F6}"/>
          </ac:spMkLst>
        </pc:spChg>
        <pc:spChg chg="mod">
          <ac:chgData name="Domonkos Márk" userId="5b754e74-2ec2-4aaf-b9f5-cf8f0656bdfa" providerId="ADAL" clId="{F4C2286D-0DBE-4644-A538-34A6C903FB9C}" dt="2022-01-18T12:54:10.380" v="15199"/>
          <ac:spMkLst>
            <pc:docMk/>
            <pc:sldMk cId="583135045" sldId="439"/>
            <ac:spMk id="14" creationId="{D09238DA-BD3B-4840-8A8F-7A2A6EEA70C2}"/>
          </ac:spMkLst>
        </pc:spChg>
        <pc:spChg chg="mod">
          <ac:chgData name="Domonkos Márk" userId="5b754e74-2ec2-4aaf-b9f5-cf8f0656bdfa" providerId="ADAL" clId="{F4C2286D-0DBE-4644-A538-34A6C903FB9C}" dt="2022-01-18T12:54:10.380" v="15199"/>
          <ac:spMkLst>
            <pc:docMk/>
            <pc:sldMk cId="583135045" sldId="439"/>
            <ac:spMk id="18" creationId="{1EFD4407-4D9F-4394-9957-6937A54B072C}"/>
          </ac:spMkLst>
        </pc:spChg>
        <pc:spChg chg="mod">
          <ac:chgData name="Domonkos Márk" userId="5b754e74-2ec2-4aaf-b9f5-cf8f0656bdfa" providerId="ADAL" clId="{F4C2286D-0DBE-4644-A538-34A6C903FB9C}" dt="2022-01-18T12:54:10.380" v="15199"/>
          <ac:spMkLst>
            <pc:docMk/>
            <pc:sldMk cId="583135045" sldId="439"/>
            <ac:spMk id="21" creationId="{E66C6F8E-264B-4B22-931E-882F0FCEDE61}"/>
          </ac:spMkLst>
        </pc:spChg>
        <pc:spChg chg="mod">
          <ac:chgData name="Domonkos Márk" userId="5b754e74-2ec2-4aaf-b9f5-cf8f0656bdfa" providerId="ADAL" clId="{F4C2286D-0DBE-4644-A538-34A6C903FB9C}" dt="2022-01-18T12:54:10.380" v="15199"/>
          <ac:spMkLst>
            <pc:docMk/>
            <pc:sldMk cId="583135045" sldId="439"/>
            <ac:spMk id="25" creationId="{851FB7A6-8542-46B1-8464-597077DCF3B0}"/>
          </ac:spMkLst>
        </pc:spChg>
        <pc:spChg chg="mod">
          <ac:chgData name="Domonkos Márk" userId="5b754e74-2ec2-4aaf-b9f5-cf8f0656bdfa" providerId="ADAL" clId="{F4C2286D-0DBE-4644-A538-34A6C903FB9C}" dt="2022-01-18T12:54:10.380" v="15199"/>
          <ac:spMkLst>
            <pc:docMk/>
            <pc:sldMk cId="583135045" sldId="439"/>
            <ac:spMk id="28" creationId="{6BCA92EC-5524-4304-8C72-3D7E849E1896}"/>
          </ac:spMkLst>
        </pc:spChg>
        <pc:spChg chg="mod">
          <ac:chgData name="Domonkos Márk" userId="5b754e74-2ec2-4aaf-b9f5-cf8f0656bdfa" providerId="ADAL" clId="{F4C2286D-0DBE-4644-A538-34A6C903FB9C}" dt="2022-01-18T12:54:10.380" v="15199"/>
          <ac:spMkLst>
            <pc:docMk/>
            <pc:sldMk cId="583135045" sldId="439"/>
            <ac:spMk id="32" creationId="{C9E36B5C-B79E-4E54-BAA9-21A75E01A253}"/>
          </ac:spMkLst>
        </pc:spChg>
        <pc:spChg chg="mod">
          <ac:chgData name="Domonkos Márk" userId="5b754e74-2ec2-4aaf-b9f5-cf8f0656bdfa" providerId="ADAL" clId="{F4C2286D-0DBE-4644-A538-34A6C903FB9C}" dt="2022-01-18T12:54:10.380" v="15199"/>
          <ac:spMkLst>
            <pc:docMk/>
            <pc:sldMk cId="583135045" sldId="439"/>
            <ac:spMk id="35" creationId="{0B9715D2-843D-480A-B1A9-E636D55A2CA6}"/>
          </ac:spMkLst>
        </pc:spChg>
        <pc:spChg chg="add mod">
          <ac:chgData name="Domonkos Márk" userId="5b754e74-2ec2-4aaf-b9f5-cf8f0656bdfa" providerId="ADAL" clId="{F4C2286D-0DBE-4644-A538-34A6C903FB9C}" dt="2022-01-18T13:00:37.717" v="15362" actId="14100"/>
          <ac:spMkLst>
            <pc:docMk/>
            <pc:sldMk cId="583135045" sldId="439"/>
            <ac:spMk id="38" creationId="{589EF266-B1AE-4C21-A06F-4A7045E67E9B}"/>
          </ac:spMkLst>
        </pc:spChg>
        <pc:spChg chg="add mod">
          <ac:chgData name="Domonkos Márk" userId="5b754e74-2ec2-4aaf-b9f5-cf8f0656bdfa" providerId="ADAL" clId="{F4C2286D-0DBE-4644-A538-34A6C903FB9C}" dt="2022-01-18T13:03:27.064" v="15388" actId="14100"/>
          <ac:spMkLst>
            <pc:docMk/>
            <pc:sldMk cId="583135045" sldId="439"/>
            <ac:spMk id="40" creationId="{417A9FD2-0731-46B6-8CCB-9001725314E4}"/>
          </ac:spMkLst>
        </pc:spChg>
        <pc:spChg chg="add mod">
          <ac:chgData name="Domonkos Márk" userId="5b754e74-2ec2-4aaf-b9f5-cf8f0656bdfa" providerId="ADAL" clId="{F4C2286D-0DBE-4644-A538-34A6C903FB9C}" dt="2022-01-18T13:03:44.288" v="15391" actId="14100"/>
          <ac:spMkLst>
            <pc:docMk/>
            <pc:sldMk cId="583135045" sldId="439"/>
            <ac:spMk id="42" creationId="{FE104584-8853-4EE7-BE32-3D4649D66F53}"/>
          </ac:spMkLst>
        </pc:spChg>
        <pc:grpChg chg="add mod">
          <ac:chgData name="Domonkos Márk" userId="5b754e74-2ec2-4aaf-b9f5-cf8f0656bdfa" providerId="ADAL" clId="{F4C2286D-0DBE-4644-A538-34A6C903FB9C}" dt="2022-01-18T13:03:21.601" v="15387" actId="1076"/>
          <ac:grpSpMkLst>
            <pc:docMk/>
            <pc:sldMk cId="583135045" sldId="439"/>
            <ac:grpSpMk id="10" creationId="{EA52FF34-9D42-4945-AB0E-518E2A14ADFC}"/>
          </ac:grpSpMkLst>
        </pc:grpChg>
        <pc:grpChg chg="add mod">
          <ac:chgData name="Domonkos Márk" userId="5b754e74-2ec2-4aaf-b9f5-cf8f0656bdfa" providerId="ADAL" clId="{F4C2286D-0DBE-4644-A538-34A6C903FB9C}" dt="2022-01-18T13:03:21.601" v="15387" actId="1076"/>
          <ac:grpSpMkLst>
            <pc:docMk/>
            <pc:sldMk cId="583135045" sldId="439"/>
            <ac:grpSpMk id="17" creationId="{8E8CCAC2-F6B7-4D73-9CA6-2E34CFC2B3E2}"/>
          </ac:grpSpMkLst>
        </pc:grpChg>
        <pc:grpChg chg="add mod">
          <ac:chgData name="Domonkos Márk" userId="5b754e74-2ec2-4aaf-b9f5-cf8f0656bdfa" providerId="ADAL" clId="{F4C2286D-0DBE-4644-A538-34A6C903FB9C}" dt="2022-01-18T13:03:21.601" v="15387" actId="1076"/>
          <ac:grpSpMkLst>
            <pc:docMk/>
            <pc:sldMk cId="583135045" sldId="439"/>
            <ac:grpSpMk id="24" creationId="{05088014-6694-44F3-8D8D-CE31083A06A5}"/>
          </ac:grpSpMkLst>
        </pc:grpChg>
        <pc:grpChg chg="add mod">
          <ac:chgData name="Domonkos Márk" userId="5b754e74-2ec2-4aaf-b9f5-cf8f0656bdfa" providerId="ADAL" clId="{F4C2286D-0DBE-4644-A538-34A6C903FB9C}" dt="2022-01-18T13:03:21.601" v="15387" actId="1076"/>
          <ac:grpSpMkLst>
            <pc:docMk/>
            <pc:sldMk cId="583135045" sldId="439"/>
            <ac:grpSpMk id="31" creationId="{C05CB2EC-582F-40F8-8C43-9AFE64E72F50}"/>
          </ac:grpSpMkLst>
        </pc:grpChg>
        <pc:graphicFrameChg chg="add mod modGraphic">
          <ac:chgData name="Domonkos Márk" userId="5b754e74-2ec2-4aaf-b9f5-cf8f0656bdfa" providerId="ADAL" clId="{F4C2286D-0DBE-4644-A538-34A6C903FB9C}" dt="2022-01-18T13:03:21.601" v="15387" actId="1076"/>
          <ac:graphicFrameMkLst>
            <pc:docMk/>
            <pc:sldMk cId="583135045" sldId="439"/>
            <ac:graphicFrameMk id="7" creationId="{B618F0F2-96BC-425E-BDE5-5FC89DC486E2}"/>
          </ac:graphicFrameMkLst>
        </pc:graphicFrameChg>
        <pc:graphicFrameChg chg="add mod modGraphic">
          <ac:chgData name="Domonkos Márk" userId="5b754e74-2ec2-4aaf-b9f5-cf8f0656bdfa" providerId="ADAL" clId="{F4C2286D-0DBE-4644-A538-34A6C903FB9C}" dt="2022-01-18T13:03:21.601" v="15387" actId="1076"/>
          <ac:graphicFrameMkLst>
            <pc:docMk/>
            <pc:sldMk cId="583135045" sldId="439"/>
            <ac:graphicFrameMk id="8" creationId="{F5C88BD1-F219-43BB-A9D1-C879F20C9307}"/>
          </ac:graphicFrameMkLst>
        </pc:graphicFrameChg>
        <pc:graphicFrameChg chg="add mod">
          <ac:chgData name="Domonkos Márk" userId="5b754e74-2ec2-4aaf-b9f5-cf8f0656bdfa" providerId="ADAL" clId="{F4C2286D-0DBE-4644-A538-34A6C903FB9C}" dt="2022-01-18T13:03:21.601" v="15387" actId="1076"/>
          <ac:graphicFrameMkLst>
            <pc:docMk/>
            <pc:sldMk cId="583135045" sldId="439"/>
            <ac:graphicFrameMk id="9" creationId="{83AC729F-E87D-40C8-BF36-E323A31C7B8A}"/>
          </ac:graphicFrameMkLst>
        </pc:graphicFrameChg>
        <pc:graphicFrameChg chg="add mod">
          <ac:chgData name="Domonkos Márk" userId="5b754e74-2ec2-4aaf-b9f5-cf8f0656bdfa" providerId="ADAL" clId="{F4C2286D-0DBE-4644-A538-34A6C903FB9C}" dt="2022-01-18T13:03:21.601" v="15387" actId="1076"/>
          <ac:graphicFrameMkLst>
            <pc:docMk/>
            <pc:sldMk cId="583135045" sldId="439"/>
            <ac:graphicFrameMk id="15" creationId="{6445BE5D-4389-4424-B9C5-AD7987EAC30F}"/>
          </ac:graphicFrameMkLst>
        </pc:graphicFrameChg>
        <pc:graphicFrameChg chg="add mod">
          <ac:chgData name="Domonkos Márk" userId="5b754e74-2ec2-4aaf-b9f5-cf8f0656bdfa" providerId="ADAL" clId="{F4C2286D-0DBE-4644-A538-34A6C903FB9C}" dt="2022-01-18T13:03:21.601" v="15387" actId="1076"/>
          <ac:graphicFrameMkLst>
            <pc:docMk/>
            <pc:sldMk cId="583135045" sldId="439"/>
            <ac:graphicFrameMk id="16" creationId="{F3089197-1FBF-4202-ABB3-27CC20078232}"/>
          </ac:graphicFrameMkLst>
        </pc:graphicFrameChg>
        <pc:graphicFrameChg chg="add mod">
          <ac:chgData name="Domonkos Márk" userId="5b754e74-2ec2-4aaf-b9f5-cf8f0656bdfa" providerId="ADAL" clId="{F4C2286D-0DBE-4644-A538-34A6C903FB9C}" dt="2022-01-18T13:03:21.601" v="15387" actId="1076"/>
          <ac:graphicFrameMkLst>
            <pc:docMk/>
            <pc:sldMk cId="583135045" sldId="439"/>
            <ac:graphicFrameMk id="22" creationId="{5B3AB74D-4DD9-4D2E-ABCD-E9C4A2C95F52}"/>
          </ac:graphicFrameMkLst>
        </pc:graphicFrameChg>
        <pc:graphicFrameChg chg="add mod">
          <ac:chgData name="Domonkos Márk" userId="5b754e74-2ec2-4aaf-b9f5-cf8f0656bdfa" providerId="ADAL" clId="{F4C2286D-0DBE-4644-A538-34A6C903FB9C}" dt="2022-01-18T13:03:21.601" v="15387" actId="1076"/>
          <ac:graphicFrameMkLst>
            <pc:docMk/>
            <pc:sldMk cId="583135045" sldId="439"/>
            <ac:graphicFrameMk id="23" creationId="{1351F420-B2B6-4E0E-BF07-80B0A50B4620}"/>
          </ac:graphicFrameMkLst>
        </pc:graphicFrameChg>
        <pc:graphicFrameChg chg="add mod">
          <ac:chgData name="Domonkos Márk" userId="5b754e74-2ec2-4aaf-b9f5-cf8f0656bdfa" providerId="ADAL" clId="{F4C2286D-0DBE-4644-A538-34A6C903FB9C}" dt="2022-01-18T13:03:21.601" v="15387" actId="1076"/>
          <ac:graphicFrameMkLst>
            <pc:docMk/>
            <pc:sldMk cId="583135045" sldId="439"/>
            <ac:graphicFrameMk id="29" creationId="{D4EAB419-FAA9-40A1-AEDD-B243DE4BF829}"/>
          </ac:graphicFrameMkLst>
        </pc:graphicFrameChg>
        <pc:graphicFrameChg chg="add mod">
          <ac:chgData name="Domonkos Márk" userId="5b754e74-2ec2-4aaf-b9f5-cf8f0656bdfa" providerId="ADAL" clId="{F4C2286D-0DBE-4644-A538-34A6C903FB9C}" dt="2022-01-18T13:03:21.601" v="15387" actId="1076"/>
          <ac:graphicFrameMkLst>
            <pc:docMk/>
            <pc:sldMk cId="583135045" sldId="439"/>
            <ac:graphicFrameMk id="30" creationId="{DB84E16E-F029-4D4B-A602-2D07E3F2AC97}"/>
          </ac:graphicFrameMkLst>
        </pc:graphicFrameChg>
        <pc:picChg chg="add mod">
          <ac:chgData name="Domonkos Márk" userId="5b754e74-2ec2-4aaf-b9f5-cf8f0656bdfa" providerId="ADAL" clId="{F4C2286D-0DBE-4644-A538-34A6C903FB9C}" dt="2022-01-18T13:00:03.326" v="15357" actId="14100"/>
          <ac:picMkLst>
            <pc:docMk/>
            <pc:sldMk cId="583135045" sldId="439"/>
            <ac:picMk id="36" creationId="{51620807-17C2-4FDC-A5C5-ACA9AA4E9FD1}"/>
          </ac:picMkLst>
        </pc:picChg>
        <pc:cxnChg chg="mod">
          <ac:chgData name="Domonkos Márk" userId="5b754e74-2ec2-4aaf-b9f5-cf8f0656bdfa" providerId="ADAL" clId="{F4C2286D-0DBE-4644-A538-34A6C903FB9C}" dt="2022-01-18T12:54:10.380" v="15199"/>
          <ac:cxnSpMkLst>
            <pc:docMk/>
            <pc:sldMk cId="583135045" sldId="439"/>
            <ac:cxnSpMk id="12" creationId="{958E958C-9E1C-4112-9DBC-2EDF90AC3246}"/>
          </ac:cxnSpMkLst>
        </pc:cxnChg>
        <pc:cxnChg chg="mod">
          <ac:chgData name="Domonkos Márk" userId="5b754e74-2ec2-4aaf-b9f5-cf8f0656bdfa" providerId="ADAL" clId="{F4C2286D-0DBE-4644-A538-34A6C903FB9C}" dt="2022-01-18T12:54:10.380" v="15199"/>
          <ac:cxnSpMkLst>
            <pc:docMk/>
            <pc:sldMk cId="583135045" sldId="439"/>
            <ac:cxnSpMk id="13" creationId="{8B76FA96-1191-43E0-BDB4-E191D4F0004A}"/>
          </ac:cxnSpMkLst>
        </pc:cxnChg>
        <pc:cxnChg chg="mod">
          <ac:chgData name="Domonkos Márk" userId="5b754e74-2ec2-4aaf-b9f5-cf8f0656bdfa" providerId="ADAL" clId="{F4C2286D-0DBE-4644-A538-34A6C903FB9C}" dt="2022-01-18T12:54:10.380" v="15199"/>
          <ac:cxnSpMkLst>
            <pc:docMk/>
            <pc:sldMk cId="583135045" sldId="439"/>
            <ac:cxnSpMk id="19" creationId="{206F490E-78BC-4E6D-A65A-2C8DFF3D92E6}"/>
          </ac:cxnSpMkLst>
        </pc:cxnChg>
        <pc:cxnChg chg="mod">
          <ac:chgData name="Domonkos Márk" userId="5b754e74-2ec2-4aaf-b9f5-cf8f0656bdfa" providerId="ADAL" clId="{F4C2286D-0DBE-4644-A538-34A6C903FB9C}" dt="2022-01-18T12:54:10.380" v="15199"/>
          <ac:cxnSpMkLst>
            <pc:docMk/>
            <pc:sldMk cId="583135045" sldId="439"/>
            <ac:cxnSpMk id="20" creationId="{8679C8E7-1BAE-4A5A-9D03-175E77FC564C}"/>
          </ac:cxnSpMkLst>
        </pc:cxnChg>
        <pc:cxnChg chg="mod">
          <ac:chgData name="Domonkos Márk" userId="5b754e74-2ec2-4aaf-b9f5-cf8f0656bdfa" providerId="ADAL" clId="{F4C2286D-0DBE-4644-A538-34A6C903FB9C}" dt="2022-01-18T12:54:10.380" v="15199"/>
          <ac:cxnSpMkLst>
            <pc:docMk/>
            <pc:sldMk cId="583135045" sldId="439"/>
            <ac:cxnSpMk id="26" creationId="{1D2ED432-F746-4080-BB2F-64978AB030C8}"/>
          </ac:cxnSpMkLst>
        </pc:cxnChg>
        <pc:cxnChg chg="mod">
          <ac:chgData name="Domonkos Márk" userId="5b754e74-2ec2-4aaf-b9f5-cf8f0656bdfa" providerId="ADAL" clId="{F4C2286D-0DBE-4644-A538-34A6C903FB9C}" dt="2022-01-18T12:54:10.380" v="15199"/>
          <ac:cxnSpMkLst>
            <pc:docMk/>
            <pc:sldMk cId="583135045" sldId="439"/>
            <ac:cxnSpMk id="27" creationId="{D9E64276-416B-499E-BA29-40721CAD11BC}"/>
          </ac:cxnSpMkLst>
        </pc:cxnChg>
        <pc:cxnChg chg="mod">
          <ac:chgData name="Domonkos Márk" userId="5b754e74-2ec2-4aaf-b9f5-cf8f0656bdfa" providerId="ADAL" clId="{F4C2286D-0DBE-4644-A538-34A6C903FB9C}" dt="2022-01-18T12:54:10.380" v="15199"/>
          <ac:cxnSpMkLst>
            <pc:docMk/>
            <pc:sldMk cId="583135045" sldId="439"/>
            <ac:cxnSpMk id="33" creationId="{3ADC087F-3E06-4063-8B5F-A053E04E4648}"/>
          </ac:cxnSpMkLst>
        </pc:cxnChg>
        <pc:cxnChg chg="mod">
          <ac:chgData name="Domonkos Márk" userId="5b754e74-2ec2-4aaf-b9f5-cf8f0656bdfa" providerId="ADAL" clId="{F4C2286D-0DBE-4644-A538-34A6C903FB9C}" dt="2022-01-18T12:54:10.380" v="15199"/>
          <ac:cxnSpMkLst>
            <pc:docMk/>
            <pc:sldMk cId="583135045" sldId="439"/>
            <ac:cxnSpMk id="34" creationId="{25A8627D-53E2-49E3-8C15-9F9AC9F6A066}"/>
          </ac:cxnSpMkLst>
        </pc:cxnChg>
      </pc:sldChg>
      <pc:sldChg chg="addSp modSp new mod">
        <pc:chgData name="Domonkos Márk" userId="5b754e74-2ec2-4aaf-b9f5-cf8f0656bdfa" providerId="ADAL" clId="{F4C2286D-0DBE-4644-A538-34A6C903FB9C}" dt="2022-01-18T13:08:36.662" v="15458" actId="1076"/>
        <pc:sldMkLst>
          <pc:docMk/>
          <pc:sldMk cId="597350244" sldId="440"/>
        </pc:sldMkLst>
        <pc:spChg chg="mod">
          <ac:chgData name="Domonkos Márk" userId="5b754e74-2ec2-4aaf-b9f5-cf8f0656bdfa" providerId="ADAL" clId="{F4C2286D-0DBE-4644-A538-34A6C903FB9C}" dt="2022-01-18T13:05:19.383" v="15432" actId="14100"/>
          <ac:spMkLst>
            <pc:docMk/>
            <pc:sldMk cId="597350244" sldId="440"/>
            <ac:spMk id="2" creationId="{4A946B00-BB1B-42E8-A940-8C143531E775}"/>
          </ac:spMkLst>
        </pc:spChg>
        <pc:spChg chg="mod">
          <ac:chgData name="Domonkos Márk" userId="5b754e74-2ec2-4aaf-b9f5-cf8f0656bdfa" providerId="ADAL" clId="{F4C2286D-0DBE-4644-A538-34A6C903FB9C}" dt="2022-01-18T13:04:18.847" v="15424" actId="20577"/>
          <ac:spMkLst>
            <pc:docMk/>
            <pc:sldMk cId="597350244" sldId="440"/>
            <ac:spMk id="6" creationId="{85478045-4A9F-4E6D-A497-EAE927DC9183}"/>
          </ac:spMkLst>
        </pc:spChg>
        <pc:spChg chg="add mod">
          <ac:chgData name="Domonkos Márk" userId="5b754e74-2ec2-4aaf-b9f5-cf8f0656bdfa" providerId="ADAL" clId="{F4C2286D-0DBE-4644-A538-34A6C903FB9C}" dt="2022-01-18T13:06:31.130" v="15447"/>
          <ac:spMkLst>
            <pc:docMk/>
            <pc:sldMk cId="597350244" sldId="440"/>
            <ac:spMk id="10" creationId="{A63033A3-F9D4-4E40-A0BF-77906A6764EA}"/>
          </ac:spMkLst>
        </pc:spChg>
        <pc:spChg chg="add mod">
          <ac:chgData name="Domonkos Márk" userId="5b754e74-2ec2-4aaf-b9f5-cf8f0656bdfa" providerId="ADAL" clId="{F4C2286D-0DBE-4644-A538-34A6C903FB9C}" dt="2022-01-18T13:07:01.302" v="15451" actId="1076"/>
          <ac:spMkLst>
            <pc:docMk/>
            <pc:sldMk cId="597350244" sldId="440"/>
            <ac:spMk id="12" creationId="{3BF00FE0-9F46-45AA-A97E-38A6103FE01A}"/>
          </ac:spMkLst>
        </pc:spChg>
        <pc:spChg chg="add mod">
          <ac:chgData name="Domonkos Márk" userId="5b754e74-2ec2-4aaf-b9f5-cf8f0656bdfa" providerId="ADAL" clId="{F4C2286D-0DBE-4644-A538-34A6C903FB9C}" dt="2022-01-18T13:08:36.662" v="15458" actId="1076"/>
          <ac:spMkLst>
            <pc:docMk/>
            <pc:sldMk cId="597350244" sldId="440"/>
            <ac:spMk id="14" creationId="{6AB8E99F-077C-4CB9-92EC-3840C4CF1F60}"/>
          </ac:spMkLst>
        </pc:spChg>
        <pc:picChg chg="add mod">
          <ac:chgData name="Domonkos Márk" userId="5b754e74-2ec2-4aaf-b9f5-cf8f0656bdfa" providerId="ADAL" clId="{F4C2286D-0DBE-4644-A538-34A6C903FB9C}" dt="2022-01-18T13:05:33.174" v="15436" actId="1076"/>
          <ac:picMkLst>
            <pc:docMk/>
            <pc:sldMk cId="597350244" sldId="440"/>
            <ac:picMk id="7" creationId="{2CC5A1A3-3416-4709-83C6-870B86E09A50}"/>
          </ac:picMkLst>
        </pc:picChg>
        <pc:picChg chg="add mod">
          <ac:chgData name="Domonkos Márk" userId="5b754e74-2ec2-4aaf-b9f5-cf8f0656bdfa" providerId="ADAL" clId="{F4C2286D-0DBE-4644-A538-34A6C903FB9C}" dt="2022-01-18T13:05:31.087" v="15435" actId="14100"/>
          <ac:picMkLst>
            <pc:docMk/>
            <pc:sldMk cId="597350244" sldId="440"/>
            <ac:picMk id="8" creationId="{75171E6A-F9C1-47A0-BC6D-EF9D84D0364E}"/>
          </ac:picMkLst>
        </pc:picChg>
      </pc:sldChg>
      <pc:sldChg chg="addSp modSp new mod">
        <pc:chgData name="Domonkos Márk" userId="5b754e74-2ec2-4aaf-b9f5-cf8f0656bdfa" providerId="ADAL" clId="{F4C2286D-0DBE-4644-A538-34A6C903FB9C}" dt="2022-01-18T13:25:14.196" v="15493" actId="1076"/>
        <pc:sldMkLst>
          <pc:docMk/>
          <pc:sldMk cId="1887365058" sldId="441"/>
        </pc:sldMkLst>
        <pc:spChg chg="mod">
          <ac:chgData name="Domonkos Márk" userId="5b754e74-2ec2-4aaf-b9f5-cf8f0656bdfa" providerId="ADAL" clId="{F4C2286D-0DBE-4644-A538-34A6C903FB9C}" dt="2022-01-18T13:23:42.388" v="15484" actId="27636"/>
          <ac:spMkLst>
            <pc:docMk/>
            <pc:sldMk cId="1887365058" sldId="441"/>
            <ac:spMk id="2" creationId="{EBC2DED0-0A5F-458B-B086-8CD1387A7665}"/>
          </ac:spMkLst>
        </pc:spChg>
        <pc:spChg chg="mod">
          <ac:chgData name="Domonkos Márk" userId="5b754e74-2ec2-4aaf-b9f5-cf8f0656bdfa" providerId="ADAL" clId="{F4C2286D-0DBE-4644-A538-34A6C903FB9C}" dt="2022-01-18T13:09:05.416" v="15479" actId="20577"/>
          <ac:spMkLst>
            <pc:docMk/>
            <pc:sldMk cId="1887365058" sldId="441"/>
            <ac:spMk id="6" creationId="{5A6E7214-8793-45FE-9CCE-09D2FE2D5E20}"/>
          </ac:spMkLst>
        </pc:spChg>
        <pc:spChg chg="add mod ord">
          <ac:chgData name="Domonkos Márk" userId="5b754e74-2ec2-4aaf-b9f5-cf8f0656bdfa" providerId="ADAL" clId="{F4C2286D-0DBE-4644-A538-34A6C903FB9C}" dt="2022-01-18T13:24:21.340" v="15488" actId="1076"/>
          <ac:spMkLst>
            <pc:docMk/>
            <pc:sldMk cId="1887365058" sldId="441"/>
            <ac:spMk id="11" creationId="{8E803E5E-2FA1-4DC0-B9C1-BBD6E5F75325}"/>
          </ac:spMkLst>
        </pc:spChg>
        <pc:spChg chg="add mod ord">
          <ac:chgData name="Domonkos Márk" userId="5b754e74-2ec2-4aaf-b9f5-cf8f0656bdfa" providerId="ADAL" clId="{F4C2286D-0DBE-4644-A538-34A6C903FB9C}" dt="2022-01-18T13:24:21.340" v="15488" actId="1076"/>
          <ac:spMkLst>
            <pc:docMk/>
            <pc:sldMk cId="1887365058" sldId="441"/>
            <ac:spMk id="12" creationId="{09E07775-A8CA-49DB-B31E-F57525DD5585}"/>
          </ac:spMkLst>
        </pc:spChg>
        <pc:spChg chg="add mod ord">
          <ac:chgData name="Domonkos Márk" userId="5b754e74-2ec2-4aaf-b9f5-cf8f0656bdfa" providerId="ADAL" clId="{F4C2286D-0DBE-4644-A538-34A6C903FB9C}" dt="2022-01-18T13:24:21.340" v="15488" actId="1076"/>
          <ac:spMkLst>
            <pc:docMk/>
            <pc:sldMk cId="1887365058" sldId="441"/>
            <ac:spMk id="13" creationId="{A6981154-9BA8-41A9-8AE6-304A2949A6C9}"/>
          </ac:spMkLst>
        </pc:spChg>
        <pc:spChg chg="add mod ord">
          <ac:chgData name="Domonkos Márk" userId="5b754e74-2ec2-4aaf-b9f5-cf8f0656bdfa" providerId="ADAL" clId="{F4C2286D-0DBE-4644-A538-34A6C903FB9C}" dt="2022-01-18T13:24:21.340" v="15488" actId="1076"/>
          <ac:spMkLst>
            <pc:docMk/>
            <pc:sldMk cId="1887365058" sldId="441"/>
            <ac:spMk id="14" creationId="{55CD5637-685F-40BE-89EC-2EC87CDE49D0}"/>
          </ac:spMkLst>
        </pc:spChg>
        <pc:spChg chg="add mod ord">
          <ac:chgData name="Domonkos Márk" userId="5b754e74-2ec2-4aaf-b9f5-cf8f0656bdfa" providerId="ADAL" clId="{F4C2286D-0DBE-4644-A538-34A6C903FB9C}" dt="2022-01-18T13:24:21.340" v="15488" actId="1076"/>
          <ac:spMkLst>
            <pc:docMk/>
            <pc:sldMk cId="1887365058" sldId="441"/>
            <ac:spMk id="15" creationId="{2F96165B-26FF-4B3F-84DB-6288498EE13E}"/>
          </ac:spMkLst>
        </pc:spChg>
        <pc:spChg chg="add mod ord">
          <ac:chgData name="Domonkos Márk" userId="5b754e74-2ec2-4aaf-b9f5-cf8f0656bdfa" providerId="ADAL" clId="{F4C2286D-0DBE-4644-A538-34A6C903FB9C}" dt="2022-01-18T13:24:21.340" v="15488" actId="1076"/>
          <ac:spMkLst>
            <pc:docMk/>
            <pc:sldMk cId="1887365058" sldId="441"/>
            <ac:spMk id="16" creationId="{2015F9D2-9082-421B-88D8-5F2F834831EE}"/>
          </ac:spMkLst>
        </pc:spChg>
        <pc:picChg chg="add mod ord">
          <ac:chgData name="Domonkos Márk" userId="5b754e74-2ec2-4aaf-b9f5-cf8f0656bdfa" providerId="ADAL" clId="{F4C2286D-0DBE-4644-A538-34A6C903FB9C}" dt="2022-01-18T13:24:21.340" v="15488" actId="1076"/>
          <ac:picMkLst>
            <pc:docMk/>
            <pc:sldMk cId="1887365058" sldId="441"/>
            <ac:picMk id="7" creationId="{F8FF8942-D69E-4B9D-BCB9-CC7658825725}"/>
          </ac:picMkLst>
        </pc:picChg>
        <pc:picChg chg="add mod ord">
          <ac:chgData name="Domonkos Márk" userId="5b754e74-2ec2-4aaf-b9f5-cf8f0656bdfa" providerId="ADAL" clId="{F4C2286D-0DBE-4644-A538-34A6C903FB9C}" dt="2022-01-18T13:24:21.340" v="15488" actId="1076"/>
          <ac:picMkLst>
            <pc:docMk/>
            <pc:sldMk cId="1887365058" sldId="441"/>
            <ac:picMk id="8" creationId="{7F7F6D88-E415-4775-848A-E536F917A95B}"/>
          </ac:picMkLst>
        </pc:picChg>
        <pc:picChg chg="add mod ord">
          <ac:chgData name="Domonkos Márk" userId="5b754e74-2ec2-4aaf-b9f5-cf8f0656bdfa" providerId="ADAL" clId="{F4C2286D-0DBE-4644-A538-34A6C903FB9C}" dt="2022-01-18T13:24:21.340" v="15488" actId="1076"/>
          <ac:picMkLst>
            <pc:docMk/>
            <pc:sldMk cId="1887365058" sldId="441"/>
            <ac:picMk id="9" creationId="{DD74BC89-9649-478A-B58B-C525F3E64AEE}"/>
          </ac:picMkLst>
        </pc:picChg>
        <pc:picChg chg="add mod ord">
          <ac:chgData name="Domonkos Márk" userId="5b754e74-2ec2-4aaf-b9f5-cf8f0656bdfa" providerId="ADAL" clId="{F4C2286D-0DBE-4644-A538-34A6C903FB9C}" dt="2022-01-18T13:25:14.196" v="15493" actId="1076"/>
          <ac:picMkLst>
            <pc:docMk/>
            <pc:sldMk cId="1887365058" sldId="441"/>
            <ac:picMk id="10" creationId="{03710641-3CD7-4A31-8E5E-E09A8B66B2F1}"/>
          </ac:picMkLst>
        </pc:picChg>
      </pc:sldChg>
      <pc:sldChg chg="addSp modSp new mod">
        <pc:chgData name="Domonkos Márk" userId="5b754e74-2ec2-4aaf-b9f5-cf8f0656bdfa" providerId="ADAL" clId="{F4C2286D-0DBE-4644-A538-34A6C903FB9C}" dt="2022-01-18T14:01:55.465" v="15840" actId="20577"/>
        <pc:sldMkLst>
          <pc:docMk/>
          <pc:sldMk cId="3973994914" sldId="442"/>
        </pc:sldMkLst>
        <pc:spChg chg="mod">
          <ac:chgData name="Domonkos Márk" userId="5b754e74-2ec2-4aaf-b9f5-cf8f0656bdfa" providerId="ADAL" clId="{F4C2286D-0DBE-4644-A538-34A6C903FB9C}" dt="2022-01-18T13:28:59.835" v="15518" actId="14100"/>
          <ac:spMkLst>
            <pc:docMk/>
            <pc:sldMk cId="3973994914" sldId="442"/>
            <ac:spMk id="2" creationId="{AD4457D4-FCC0-4770-BB51-246966531CC1}"/>
          </ac:spMkLst>
        </pc:spChg>
        <pc:spChg chg="mod">
          <ac:chgData name="Domonkos Márk" userId="5b754e74-2ec2-4aaf-b9f5-cf8f0656bdfa" providerId="ADAL" clId="{F4C2286D-0DBE-4644-A538-34A6C903FB9C}" dt="2022-01-18T14:01:55.465" v="15840" actId="20577"/>
          <ac:spMkLst>
            <pc:docMk/>
            <pc:sldMk cId="3973994914" sldId="442"/>
            <ac:spMk id="6" creationId="{D87A24FC-56DE-43C2-8304-6A0FFE998F2D}"/>
          </ac:spMkLst>
        </pc:spChg>
        <pc:spChg chg="add mod">
          <ac:chgData name="Domonkos Márk" userId="5b754e74-2ec2-4aaf-b9f5-cf8f0656bdfa" providerId="ADAL" clId="{F4C2286D-0DBE-4644-A538-34A6C903FB9C}" dt="2022-01-18T13:29:06.465" v="15520" actId="1076"/>
          <ac:spMkLst>
            <pc:docMk/>
            <pc:sldMk cId="3973994914" sldId="442"/>
            <ac:spMk id="8" creationId="{0A2DA5F6-7B68-4F2D-8E49-79F254CCD2B9}"/>
          </ac:spMkLst>
        </pc:spChg>
        <pc:spChg chg="add mod">
          <ac:chgData name="Domonkos Márk" userId="5b754e74-2ec2-4aaf-b9f5-cf8f0656bdfa" providerId="ADAL" clId="{F4C2286D-0DBE-4644-A538-34A6C903FB9C}" dt="2022-01-18T13:30:38.707" v="15527" actId="1076"/>
          <ac:spMkLst>
            <pc:docMk/>
            <pc:sldMk cId="3973994914" sldId="442"/>
            <ac:spMk id="11" creationId="{DC3B464A-B259-40C4-B1AE-6BE6C0370437}"/>
          </ac:spMkLst>
        </pc:spChg>
        <pc:spChg chg="add mod">
          <ac:chgData name="Domonkos Márk" userId="5b754e74-2ec2-4aaf-b9f5-cf8f0656bdfa" providerId="ADAL" clId="{F4C2286D-0DBE-4644-A538-34A6C903FB9C}" dt="2022-01-18T13:31:51.195" v="15536" actId="1076"/>
          <ac:spMkLst>
            <pc:docMk/>
            <pc:sldMk cId="3973994914" sldId="442"/>
            <ac:spMk id="14" creationId="{D0D62E4A-C992-4EA0-9B60-FFE2D8684B61}"/>
          </ac:spMkLst>
        </pc:spChg>
        <pc:picChg chg="add mod">
          <ac:chgData name="Domonkos Márk" userId="5b754e74-2ec2-4aaf-b9f5-cf8f0656bdfa" providerId="ADAL" clId="{F4C2286D-0DBE-4644-A538-34A6C903FB9C}" dt="2022-01-18T13:29:17.452" v="15522" actId="1076"/>
          <ac:picMkLst>
            <pc:docMk/>
            <pc:sldMk cId="3973994914" sldId="442"/>
            <ac:picMk id="9" creationId="{268ED2A9-2594-4001-8526-09C8FBF5B62A}"/>
          </ac:picMkLst>
        </pc:picChg>
        <pc:picChg chg="add mod">
          <ac:chgData name="Domonkos Márk" userId="5b754e74-2ec2-4aaf-b9f5-cf8f0656bdfa" providerId="ADAL" clId="{F4C2286D-0DBE-4644-A538-34A6C903FB9C}" dt="2022-01-18T13:31:53.315" v="15537" actId="1076"/>
          <ac:picMkLst>
            <pc:docMk/>
            <pc:sldMk cId="3973994914" sldId="442"/>
            <ac:picMk id="12" creationId="{F239F242-7A9B-4EAD-B171-1380ED6CFC1D}"/>
          </ac:picMkLst>
        </pc:picChg>
      </pc:sldChg>
      <pc:sldChg chg="addSp delSp modSp new mod">
        <pc:chgData name="Domonkos Márk" userId="5b754e74-2ec2-4aaf-b9f5-cf8f0656bdfa" providerId="ADAL" clId="{F4C2286D-0DBE-4644-A538-34A6C903FB9C}" dt="2022-01-18T13:44:43.167" v="15639" actId="1076"/>
        <pc:sldMkLst>
          <pc:docMk/>
          <pc:sldMk cId="1965099604" sldId="443"/>
        </pc:sldMkLst>
        <pc:spChg chg="del">
          <ac:chgData name="Domonkos Márk" userId="5b754e74-2ec2-4aaf-b9f5-cf8f0656bdfa" providerId="ADAL" clId="{F4C2286D-0DBE-4644-A538-34A6C903FB9C}" dt="2022-01-18T13:38:11.968" v="15547"/>
          <ac:spMkLst>
            <pc:docMk/>
            <pc:sldMk cId="1965099604" sldId="443"/>
            <ac:spMk id="2" creationId="{8CCD79F6-9645-45E3-B513-644C0D4F358E}"/>
          </ac:spMkLst>
        </pc:spChg>
        <pc:spChg chg="mod">
          <ac:chgData name="Domonkos Márk" userId="5b754e74-2ec2-4aaf-b9f5-cf8f0656bdfa" providerId="ADAL" clId="{F4C2286D-0DBE-4644-A538-34A6C903FB9C}" dt="2022-01-18T13:34:03.917" v="15546" actId="20577"/>
          <ac:spMkLst>
            <pc:docMk/>
            <pc:sldMk cId="1965099604" sldId="443"/>
            <ac:spMk id="6" creationId="{29D57B98-DEE5-473C-B574-D60EAAA423AD}"/>
          </ac:spMkLst>
        </pc:spChg>
        <pc:spChg chg="add mod">
          <ac:chgData name="Domonkos Márk" userId="5b754e74-2ec2-4aaf-b9f5-cf8f0656bdfa" providerId="ADAL" clId="{F4C2286D-0DBE-4644-A538-34A6C903FB9C}" dt="2022-01-18T13:43:08.254" v="15622" actId="14100"/>
          <ac:spMkLst>
            <pc:docMk/>
            <pc:sldMk cId="1965099604" sldId="443"/>
            <ac:spMk id="9" creationId="{5814E29F-68E8-41B3-AB55-FE8F629A0284}"/>
          </ac:spMkLst>
        </pc:spChg>
        <pc:spChg chg="add mod">
          <ac:chgData name="Domonkos Márk" userId="5b754e74-2ec2-4aaf-b9f5-cf8f0656bdfa" providerId="ADAL" clId="{F4C2286D-0DBE-4644-A538-34A6C903FB9C}" dt="2022-01-18T13:43:25.330" v="15626" actId="1076"/>
          <ac:spMkLst>
            <pc:docMk/>
            <pc:sldMk cId="1965099604" sldId="443"/>
            <ac:spMk id="11" creationId="{CEC000BA-8A41-4217-88C1-67E2D529771E}"/>
          </ac:spMkLst>
        </pc:spChg>
        <pc:spChg chg="add mod">
          <ac:chgData name="Domonkos Márk" userId="5b754e74-2ec2-4aaf-b9f5-cf8f0656bdfa" providerId="ADAL" clId="{F4C2286D-0DBE-4644-A538-34A6C903FB9C}" dt="2022-01-18T13:40:14.950" v="15594" actId="1076"/>
          <ac:spMkLst>
            <pc:docMk/>
            <pc:sldMk cId="1965099604" sldId="443"/>
            <ac:spMk id="13" creationId="{9B0A90F2-C1DC-436D-AA4E-ED62A00C7908}"/>
          </ac:spMkLst>
        </pc:spChg>
        <pc:spChg chg="add mod">
          <ac:chgData name="Domonkos Márk" userId="5b754e74-2ec2-4aaf-b9f5-cf8f0656bdfa" providerId="ADAL" clId="{F4C2286D-0DBE-4644-A538-34A6C903FB9C}" dt="2022-01-18T13:43:38.230" v="15630" actId="207"/>
          <ac:spMkLst>
            <pc:docMk/>
            <pc:sldMk cId="1965099604" sldId="443"/>
            <ac:spMk id="15" creationId="{11DBC8BE-6CDF-4F41-8FED-C3242AEA5B59}"/>
          </ac:spMkLst>
        </pc:spChg>
        <pc:spChg chg="add mod">
          <ac:chgData name="Domonkos Márk" userId="5b754e74-2ec2-4aaf-b9f5-cf8f0656bdfa" providerId="ADAL" clId="{F4C2286D-0DBE-4644-A538-34A6C903FB9C}" dt="2022-01-18T13:44:40.042" v="15638" actId="1076"/>
          <ac:spMkLst>
            <pc:docMk/>
            <pc:sldMk cId="1965099604" sldId="443"/>
            <ac:spMk id="18" creationId="{CBC09C92-FC72-4DBF-B79B-D843A0B77F0B}"/>
          </ac:spMkLst>
        </pc:spChg>
        <pc:picChg chg="add mod">
          <ac:chgData name="Domonkos Márk" userId="5b754e74-2ec2-4aaf-b9f5-cf8f0656bdfa" providerId="ADAL" clId="{F4C2286D-0DBE-4644-A538-34A6C903FB9C}" dt="2022-01-18T13:43:29.290" v="15628" actId="14100"/>
          <ac:picMkLst>
            <pc:docMk/>
            <pc:sldMk cId="1965099604" sldId="443"/>
            <ac:picMk id="7" creationId="{303F4D51-A0D1-4C1D-8FDD-877E1ED242E4}"/>
          </ac:picMkLst>
        </pc:picChg>
        <pc:picChg chg="add mod">
          <ac:chgData name="Domonkos Márk" userId="5b754e74-2ec2-4aaf-b9f5-cf8f0656bdfa" providerId="ADAL" clId="{F4C2286D-0DBE-4644-A538-34A6C903FB9C}" dt="2022-01-18T13:44:43.167" v="15639" actId="1076"/>
          <ac:picMkLst>
            <pc:docMk/>
            <pc:sldMk cId="1965099604" sldId="443"/>
            <ac:picMk id="16" creationId="{0F9374DF-95CA-44AF-8307-A79CDD8EF7CE}"/>
          </ac:picMkLst>
        </pc:picChg>
      </pc:sldChg>
      <pc:sldChg chg="addSp modSp new mod">
        <pc:chgData name="Domonkos Márk" userId="5b754e74-2ec2-4aaf-b9f5-cf8f0656bdfa" providerId="ADAL" clId="{F4C2286D-0DBE-4644-A538-34A6C903FB9C}" dt="2022-01-18T13:52:21.366" v="15687" actId="14100"/>
        <pc:sldMkLst>
          <pc:docMk/>
          <pc:sldMk cId="1344770112" sldId="444"/>
        </pc:sldMkLst>
        <pc:spChg chg="mod">
          <ac:chgData name="Domonkos Márk" userId="5b754e74-2ec2-4aaf-b9f5-cf8f0656bdfa" providerId="ADAL" clId="{F4C2286D-0DBE-4644-A538-34A6C903FB9C}" dt="2022-01-18T13:46:24.662" v="15664" actId="27636"/>
          <ac:spMkLst>
            <pc:docMk/>
            <pc:sldMk cId="1344770112" sldId="444"/>
            <ac:spMk id="2" creationId="{6E9E98D8-4898-4859-8840-A3204E58C490}"/>
          </ac:spMkLst>
        </pc:spChg>
        <pc:spChg chg="mod">
          <ac:chgData name="Domonkos Márk" userId="5b754e74-2ec2-4aaf-b9f5-cf8f0656bdfa" providerId="ADAL" clId="{F4C2286D-0DBE-4644-A538-34A6C903FB9C}" dt="2022-01-18T13:46:01.913" v="15656" actId="20577"/>
          <ac:spMkLst>
            <pc:docMk/>
            <pc:sldMk cId="1344770112" sldId="444"/>
            <ac:spMk id="6" creationId="{D7BE57FA-10E3-4F27-AAEA-E6393F61DAB2}"/>
          </ac:spMkLst>
        </pc:spChg>
        <pc:spChg chg="add mod">
          <ac:chgData name="Domonkos Márk" userId="5b754e74-2ec2-4aaf-b9f5-cf8f0656bdfa" providerId="ADAL" clId="{F4C2286D-0DBE-4644-A538-34A6C903FB9C}" dt="2022-01-18T13:51:30.793" v="15679" actId="14100"/>
          <ac:spMkLst>
            <pc:docMk/>
            <pc:sldMk cId="1344770112" sldId="444"/>
            <ac:spMk id="13" creationId="{1AC05B9D-15FF-421A-B661-F378899E2F3F}"/>
          </ac:spMkLst>
        </pc:spChg>
        <pc:spChg chg="add mod">
          <ac:chgData name="Domonkos Márk" userId="5b754e74-2ec2-4aaf-b9f5-cf8f0656bdfa" providerId="ADAL" clId="{F4C2286D-0DBE-4644-A538-34A6C903FB9C}" dt="2022-01-18T13:51:51.355" v="15682" actId="14100"/>
          <ac:spMkLst>
            <pc:docMk/>
            <pc:sldMk cId="1344770112" sldId="444"/>
            <ac:spMk id="15" creationId="{820C8A54-DA37-476B-A527-0030674AD8D6}"/>
          </ac:spMkLst>
        </pc:spChg>
        <pc:spChg chg="add mod">
          <ac:chgData name="Domonkos Márk" userId="5b754e74-2ec2-4aaf-b9f5-cf8f0656bdfa" providerId="ADAL" clId="{F4C2286D-0DBE-4644-A538-34A6C903FB9C}" dt="2022-01-18T13:52:21.366" v="15687" actId="14100"/>
          <ac:spMkLst>
            <pc:docMk/>
            <pc:sldMk cId="1344770112" sldId="444"/>
            <ac:spMk id="17" creationId="{C056E55B-DB9A-44B9-80EE-FED6029E8C4C}"/>
          </ac:spMkLst>
        </pc:spChg>
        <pc:grpChg chg="add mod">
          <ac:chgData name="Domonkos Márk" userId="5b754e74-2ec2-4aaf-b9f5-cf8f0656bdfa" providerId="ADAL" clId="{F4C2286D-0DBE-4644-A538-34A6C903FB9C}" dt="2022-01-18T13:50:36.546" v="15669" actId="1076"/>
          <ac:grpSpMkLst>
            <pc:docMk/>
            <pc:sldMk cId="1344770112" sldId="444"/>
            <ac:grpSpMk id="7" creationId="{BC2E3CB3-477F-4025-9635-2BF7EDBE38D8}"/>
          </ac:grpSpMkLst>
        </pc:grpChg>
        <pc:picChg chg="mod">
          <ac:chgData name="Domonkos Márk" userId="5b754e74-2ec2-4aaf-b9f5-cf8f0656bdfa" providerId="ADAL" clId="{F4C2286D-0DBE-4644-A538-34A6C903FB9C}" dt="2022-01-18T13:50:26.347" v="15665"/>
          <ac:picMkLst>
            <pc:docMk/>
            <pc:sldMk cId="1344770112" sldId="444"/>
            <ac:picMk id="8" creationId="{3D55A8CE-0A0F-4F69-8A95-5DC3D7A42478}"/>
          </ac:picMkLst>
        </pc:picChg>
        <pc:picChg chg="mod">
          <ac:chgData name="Domonkos Márk" userId="5b754e74-2ec2-4aaf-b9f5-cf8f0656bdfa" providerId="ADAL" clId="{F4C2286D-0DBE-4644-A538-34A6C903FB9C}" dt="2022-01-18T13:50:26.347" v="15665"/>
          <ac:picMkLst>
            <pc:docMk/>
            <pc:sldMk cId="1344770112" sldId="444"/>
            <ac:picMk id="9" creationId="{C23B9E14-8092-4C87-89ED-24CEF1850029}"/>
          </ac:picMkLst>
        </pc:picChg>
        <pc:picChg chg="add mod">
          <ac:chgData name="Domonkos Márk" userId="5b754e74-2ec2-4aaf-b9f5-cf8f0656bdfa" providerId="ADAL" clId="{F4C2286D-0DBE-4644-A538-34A6C903FB9C}" dt="2022-01-18T13:50:40.858" v="15670" actId="1076"/>
          <ac:picMkLst>
            <pc:docMk/>
            <pc:sldMk cId="1344770112" sldId="444"/>
            <ac:picMk id="10" creationId="{780C746C-BF9B-42CC-B8F3-D732B398D256}"/>
          </ac:picMkLst>
        </pc:picChg>
        <pc:picChg chg="add mod">
          <ac:chgData name="Domonkos Márk" userId="5b754e74-2ec2-4aaf-b9f5-cf8f0656bdfa" providerId="ADAL" clId="{F4C2286D-0DBE-4644-A538-34A6C903FB9C}" dt="2022-01-18T13:51:00.325" v="15675" actId="1076"/>
          <ac:picMkLst>
            <pc:docMk/>
            <pc:sldMk cId="1344770112" sldId="444"/>
            <ac:picMk id="11" creationId="{7B2F8CE4-1085-443E-8FB1-92C965395D32}"/>
          </ac:picMkLst>
        </pc:picChg>
      </pc:sldChg>
      <pc:sldChg chg="addSp modSp new mod">
        <pc:chgData name="Domonkos Márk" userId="5b754e74-2ec2-4aaf-b9f5-cf8f0656bdfa" providerId="ADAL" clId="{F4C2286D-0DBE-4644-A538-34A6C903FB9C}" dt="2022-01-18T13:57:41.721" v="15806" actId="1076"/>
        <pc:sldMkLst>
          <pc:docMk/>
          <pc:sldMk cId="212010937" sldId="445"/>
        </pc:sldMkLst>
        <pc:spChg chg="mod">
          <ac:chgData name="Domonkos Márk" userId="5b754e74-2ec2-4aaf-b9f5-cf8f0656bdfa" providerId="ADAL" clId="{F4C2286D-0DBE-4644-A538-34A6C903FB9C}" dt="2022-01-18T13:55:19.970" v="15757" actId="27636"/>
          <ac:spMkLst>
            <pc:docMk/>
            <pc:sldMk cId="212010937" sldId="445"/>
            <ac:spMk id="2" creationId="{CB59C82C-2813-4300-946A-AE046C6F46E8}"/>
          </ac:spMkLst>
        </pc:spChg>
        <pc:spChg chg="mod">
          <ac:chgData name="Domonkos Márk" userId="5b754e74-2ec2-4aaf-b9f5-cf8f0656bdfa" providerId="ADAL" clId="{F4C2286D-0DBE-4644-A538-34A6C903FB9C}" dt="2022-01-18T13:54:23.836" v="15718" actId="20577"/>
          <ac:spMkLst>
            <pc:docMk/>
            <pc:sldMk cId="212010937" sldId="445"/>
            <ac:spMk id="6" creationId="{691152C4-368C-49B6-B4D8-67E05DFBEA3D}"/>
          </ac:spMkLst>
        </pc:spChg>
        <pc:spChg chg="add mod">
          <ac:chgData name="Domonkos Márk" userId="5b754e74-2ec2-4aaf-b9f5-cf8f0656bdfa" providerId="ADAL" clId="{F4C2286D-0DBE-4644-A538-34A6C903FB9C}" dt="2022-01-18T13:56:30.948" v="15798" actId="14100"/>
          <ac:spMkLst>
            <pc:docMk/>
            <pc:sldMk cId="212010937" sldId="445"/>
            <ac:spMk id="9" creationId="{9559E5C9-86F5-475D-AF20-DEE80922AD2E}"/>
          </ac:spMkLst>
        </pc:spChg>
        <pc:spChg chg="add mod">
          <ac:chgData name="Domonkos Márk" userId="5b754e74-2ec2-4aaf-b9f5-cf8f0656bdfa" providerId="ADAL" clId="{F4C2286D-0DBE-4644-A538-34A6C903FB9C}" dt="2022-01-18T13:57:14.003" v="15803" actId="1076"/>
          <ac:spMkLst>
            <pc:docMk/>
            <pc:sldMk cId="212010937" sldId="445"/>
            <ac:spMk id="12" creationId="{B16569A2-3658-4BB5-9521-4F0DC768B0C5}"/>
          </ac:spMkLst>
        </pc:spChg>
        <pc:spChg chg="add mod">
          <ac:chgData name="Domonkos Márk" userId="5b754e74-2ec2-4aaf-b9f5-cf8f0656bdfa" providerId="ADAL" clId="{F4C2286D-0DBE-4644-A538-34A6C903FB9C}" dt="2022-01-18T13:57:41.721" v="15806" actId="1076"/>
          <ac:spMkLst>
            <pc:docMk/>
            <pc:sldMk cId="212010937" sldId="445"/>
            <ac:spMk id="14" creationId="{C172F374-DCC7-4EC7-9D0E-A28CE7487837}"/>
          </ac:spMkLst>
        </pc:spChg>
        <pc:picChg chg="add mod">
          <ac:chgData name="Domonkos Márk" userId="5b754e74-2ec2-4aaf-b9f5-cf8f0656bdfa" providerId="ADAL" clId="{F4C2286D-0DBE-4644-A538-34A6C903FB9C}" dt="2022-01-18T13:55:28.233" v="15759" actId="1076"/>
          <ac:picMkLst>
            <pc:docMk/>
            <pc:sldMk cId="212010937" sldId="445"/>
            <ac:picMk id="7" creationId="{1AC2B3D9-B585-456A-AA89-9B675277BA46}"/>
          </ac:picMkLst>
        </pc:picChg>
        <pc:picChg chg="add mod">
          <ac:chgData name="Domonkos Márk" userId="5b754e74-2ec2-4aaf-b9f5-cf8f0656bdfa" providerId="ADAL" clId="{F4C2286D-0DBE-4644-A538-34A6C903FB9C}" dt="2022-01-18T13:56:48.717" v="15800" actId="1076"/>
          <ac:picMkLst>
            <pc:docMk/>
            <pc:sldMk cId="212010937" sldId="445"/>
            <ac:picMk id="10" creationId="{F717E397-62AD-421D-A3F3-14AA29F7C49B}"/>
          </ac:picMkLst>
        </pc:picChg>
      </pc:sldChg>
      <pc:sldChg chg="addSp delSp modSp new mod">
        <pc:chgData name="Domonkos Márk" userId="5b754e74-2ec2-4aaf-b9f5-cf8f0656bdfa" providerId="ADAL" clId="{F4C2286D-0DBE-4644-A538-34A6C903FB9C}" dt="2022-01-18T16:09:18.055" v="15940" actId="1076"/>
        <pc:sldMkLst>
          <pc:docMk/>
          <pc:sldMk cId="3776720146" sldId="446"/>
        </pc:sldMkLst>
        <pc:spChg chg="mod">
          <ac:chgData name="Domonkos Márk" userId="5b754e74-2ec2-4aaf-b9f5-cf8f0656bdfa" providerId="ADAL" clId="{F4C2286D-0DBE-4644-A538-34A6C903FB9C}" dt="2022-01-18T15:59:34.025" v="15849" actId="14100"/>
          <ac:spMkLst>
            <pc:docMk/>
            <pc:sldMk cId="3776720146" sldId="446"/>
            <ac:spMk id="2" creationId="{80866BFC-8E8D-4E03-956E-5CBC1652BA5E}"/>
          </ac:spMkLst>
        </pc:spChg>
        <pc:spChg chg="mod">
          <ac:chgData name="Domonkos Márk" userId="5b754e74-2ec2-4aaf-b9f5-cf8f0656bdfa" providerId="ADAL" clId="{F4C2286D-0DBE-4644-A538-34A6C903FB9C}" dt="2022-01-18T14:03:59.492" v="15842"/>
          <ac:spMkLst>
            <pc:docMk/>
            <pc:sldMk cId="3776720146" sldId="446"/>
            <ac:spMk id="6" creationId="{5154F2F4-AABC-48E0-BF3E-0374CCAE9290}"/>
          </ac:spMkLst>
        </pc:spChg>
        <pc:spChg chg="add mod">
          <ac:chgData name="Domonkos Márk" userId="5b754e74-2ec2-4aaf-b9f5-cf8f0656bdfa" providerId="ADAL" clId="{F4C2286D-0DBE-4644-A538-34A6C903FB9C}" dt="2022-01-18T15:59:49.770" v="15853" actId="1076"/>
          <ac:spMkLst>
            <pc:docMk/>
            <pc:sldMk cId="3776720146" sldId="446"/>
            <ac:spMk id="8" creationId="{ED3483E3-F6EB-4D86-9888-743134D4FA24}"/>
          </ac:spMkLst>
        </pc:spChg>
        <pc:spChg chg="add mod">
          <ac:chgData name="Domonkos Márk" userId="5b754e74-2ec2-4aaf-b9f5-cf8f0656bdfa" providerId="ADAL" clId="{F4C2286D-0DBE-4644-A538-34A6C903FB9C}" dt="2022-01-18T16:00:37.228" v="15867" actId="207"/>
          <ac:spMkLst>
            <pc:docMk/>
            <pc:sldMk cId="3776720146" sldId="446"/>
            <ac:spMk id="14" creationId="{CD117C11-478F-4DDD-BBE2-6847383DE0B1}"/>
          </ac:spMkLst>
        </pc:spChg>
        <pc:spChg chg="add del mod">
          <ac:chgData name="Domonkos Márk" userId="5b754e74-2ec2-4aaf-b9f5-cf8f0656bdfa" providerId="ADAL" clId="{F4C2286D-0DBE-4644-A538-34A6C903FB9C}" dt="2022-01-18T16:04:38.856" v="15928" actId="478"/>
          <ac:spMkLst>
            <pc:docMk/>
            <pc:sldMk cId="3776720146" sldId="446"/>
            <ac:spMk id="16" creationId="{2C31C499-3342-4BA6-A848-B1824B4C4671}"/>
          </ac:spMkLst>
        </pc:spChg>
        <pc:spChg chg="add mod">
          <ac:chgData name="Domonkos Márk" userId="5b754e74-2ec2-4aaf-b9f5-cf8f0656bdfa" providerId="ADAL" clId="{F4C2286D-0DBE-4644-A538-34A6C903FB9C}" dt="2022-01-18T16:04:54.907" v="15935" actId="1076"/>
          <ac:spMkLst>
            <pc:docMk/>
            <pc:sldMk cId="3776720146" sldId="446"/>
            <ac:spMk id="18" creationId="{37AAE65B-369A-4BC0-BDE6-5F63ED368D8C}"/>
          </ac:spMkLst>
        </pc:spChg>
        <pc:spChg chg="add mod">
          <ac:chgData name="Domonkos Márk" userId="5b754e74-2ec2-4aaf-b9f5-cf8f0656bdfa" providerId="ADAL" clId="{F4C2286D-0DBE-4644-A538-34A6C903FB9C}" dt="2022-01-18T16:09:18.055" v="15940" actId="1076"/>
          <ac:spMkLst>
            <pc:docMk/>
            <pc:sldMk cId="3776720146" sldId="446"/>
            <ac:spMk id="20" creationId="{8367B958-912A-4896-9617-97E5A4A44E0E}"/>
          </ac:spMkLst>
        </pc:spChg>
        <pc:grpChg chg="add mod">
          <ac:chgData name="Domonkos Márk" userId="5b754e74-2ec2-4aaf-b9f5-cf8f0656bdfa" providerId="ADAL" clId="{F4C2286D-0DBE-4644-A538-34A6C903FB9C}" dt="2022-01-18T15:59:55.995" v="15855" actId="1076"/>
          <ac:grpSpMkLst>
            <pc:docMk/>
            <pc:sldMk cId="3776720146" sldId="446"/>
            <ac:grpSpMk id="9" creationId="{9CF7BDE3-8ED0-488A-9068-F72CD2401AF2}"/>
          </ac:grpSpMkLst>
        </pc:grpChg>
        <pc:picChg chg="mod">
          <ac:chgData name="Domonkos Márk" userId="5b754e74-2ec2-4aaf-b9f5-cf8f0656bdfa" providerId="ADAL" clId="{F4C2286D-0DBE-4644-A538-34A6C903FB9C}" dt="2022-01-18T15:59:53.959" v="15854"/>
          <ac:picMkLst>
            <pc:docMk/>
            <pc:sldMk cId="3776720146" sldId="446"/>
            <ac:picMk id="10" creationId="{BD8C5101-3A07-460D-9354-FDEC1675388C}"/>
          </ac:picMkLst>
        </pc:picChg>
        <pc:picChg chg="mod">
          <ac:chgData name="Domonkos Márk" userId="5b754e74-2ec2-4aaf-b9f5-cf8f0656bdfa" providerId="ADAL" clId="{F4C2286D-0DBE-4644-A538-34A6C903FB9C}" dt="2022-01-18T15:59:53.959" v="15854"/>
          <ac:picMkLst>
            <pc:docMk/>
            <pc:sldMk cId="3776720146" sldId="446"/>
            <ac:picMk id="11" creationId="{B03A0D32-9522-43D4-AD2C-D6F94798A41F}"/>
          </ac:picMkLst>
        </pc:picChg>
        <pc:picChg chg="mod">
          <ac:chgData name="Domonkos Márk" userId="5b754e74-2ec2-4aaf-b9f5-cf8f0656bdfa" providerId="ADAL" clId="{F4C2286D-0DBE-4644-A538-34A6C903FB9C}" dt="2022-01-18T15:59:53.959" v="15854"/>
          <ac:picMkLst>
            <pc:docMk/>
            <pc:sldMk cId="3776720146" sldId="446"/>
            <ac:picMk id="12" creationId="{A378A474-0C00-40C4-A691-D8A8AB7805B0}"/>
          </ac:picMkLst>
        </pc:picChg>
      </pc:sldChg>
      <pc:sldChg chg="addSp modSp new mod">
        <pc:chgData name="Domonkos Márk" userId="5b754e74-2ec2-4aaf-b9f5-cf8f0656bdfa" providerId="ADAL" clId="{F4C2286D-0DBE-4644-A538-34A6C903FB9C}" dt="2022-01-18T16:16:56.374" v="16232" actId="20577"/>
        <pc:sldMkLst>
          <pc:docMk/>
          <pc:sldMk cId="3041353096" sldId="447"/>
        </pc:sldMkLst>
        <pc:spChg chg="mod">
          <ac:chgData name="Domonkos Márk" userId="5b754e74-2ec2-4aaf-b9f5-cf8f0656bdfa" providerId="ADAL" clId="{F4C2286D-0DBE-4644-A538-34A6C903FB9C}" dt="2022-01-18T16:14:45.571" v="16074" actId="255"/>
          <ac:spMkLst>
            <pc:docMk/>
            <pc:sldMk cId="3041353096" sldId="447"/>
            <ac:spMk id="2" creationId="{96A5BF62-1031-490C-B268-3B9DFA6F52B6}"/>
          </ac:spMkLst>
        </pc:spChg>
        <pc:spChg chg="mod">
          <ac:chgData name="Domonkos Márk" userId="5b754e74-2ec2-4aaf-b9f5-cf8f0656bdfa" providerId="ADAL" clId="{F4C2286D-0DBE-4644-A538-34A6C903FB9C}" dt="2022-01-18T16:09:47.453" v="15982" actId="20577"/>
          <ac:spMkLst>
            <pc:docMk/>
            <pc:sldMk cId="3041353096" sldId="447"/>
            <ac:spMk id="6" creationId="{2A6565C9-B651-4164-92C9-F202DA65AF3D}"/>
          </ac:spMkLst>
        </pc:spChg>
        <pc:spChg chg="add mod">
          <ac:chgData name="Domonkos Márk" userId="5b754e74-2ec2-4aaf-b9f5-cf8f0656bdfa" providerId="ADAL" clId="{F4C2286D-0DBE-4644-A538-34A6C903FB9C}" dt="2022-01-18T16:16:56.374" v="16232" actId="20577"/>
          <ac:spMkLst>
            <pc:docMk/>
            <pc:sldMk cId="3041353096" sldId="447"/>
            <ac:spMk id="9" creationId="{6456FD8C-8D80-4A3D-A461-6DAB421E6813}"/>
          </ac:spMkLst>
        </pc:spChg>
        <pc:picChg chg="add mod ord">
          <ac:chgData name="Domonkos Márk" userId="5b754e74-2ec2-4aaf-b9f5-cf8f0656bdfa" providerId="ADAL" clId="{F4C2286D-0DBE-4644-A538-34A6C903FB9C}" dt="2022-01-18T16:11:40.868" v="16001" actId="167"/>
          <ac:picMkLst>
            <pc:docMk/>
            <pc:sldMk cId="3041353096" sldId="447"/>
            <ac:picMk id="7" creationId="{33DCAA91-64FC-432D-8496-4A9E97899F40}"/>
          </ac:picMkLst>
        </pc:picChg>
      </pc:sldChg>
      <pc:sldChg chg="addSp delSp modSp new mod">
        <pc:chgData name="Domonkos Márk" userId="5b754e74-2ec2-4aaf-b9f5-cf8f0656bdfa" providerId="ADAL" clId="{F4C2286D-0DBE-4644-A538-34A6C903FB9C}" dt="2022-01-18T16:19:13.602" v="16279" actId="1076"/>
        <pc:sldMkLst>
          <pc:docMk/>
          <pc:sldMk cId="2414012812" sldId="448"/>
        </pc:sldMkLst>
        <pc:spChg chg="del">
          <ac:chgData name="Domonkos Márk" userId="5b754e74-2ec2-4aaf-b9f5-cf8f0656bdfa" providerId="ADAL" clId="{F4C2286D-0DBE-4644-A538-34A6C903FB9C}" dt="2022-01-18T16:17:38.483" v="16259" actId="478"/>
          <ac:spMkLst>
            <pc:docMk/>
            <pc:sldMk cId="2414012812" sldId="448"/>
            <ac:spMk id="2" creationId="{6D95AC1A-8960-444A-AA9E-1C26485849C8}"/>
          </ac:spMkLst>
        </pc:spChg>
        <pc:spChg chg="mod">
          <ac:chgData name="Domonkos Márk" userId="5b754e74-2ec2-4aaf-b9f5-cf8f0656bdfa" providerId="ADAL" clId="{F4C2286D-0DBE-4644-A538-34A6C903FB9C}" dt="2022-01-18T16:17:30.991" v="16257" actId="20577"/>
          <ac:spMkLst>
            <pc:docMk/>
            <pc:sldMk cId="2414012812" sldId="448"/>
            <ac:spMk id="6" creationId="{458A9A68-245C-470C-A027-68E6A2498414}"/>
          </ac:spMkLst>
        </pc:spChg>
        <pc:spChg chg="add mod">
          <ac:chgData name="Domonkos Márk" userId="5b754e74-2ec2-4aaf-b9f5-cf8f0656bdfa" providerId="ADAL" clId="{F4C2286D-0DBE-4644-A538-34A6C903FB9C}" dt="2022-01-18T16:18:30.215" v="16271" actId="1076"/>
          <ac:spMkLst>
            <pc:docMk/>
            <pc:sldMk cId="2414012812" sldId="448"/>
            <ac:spMk id="10" creationId="{20D1E3E5-1996-40E5-B042-47DA6EDA7C61}"/>
          </ac:spMkLst>
        </pc:spChg>
        <pc:spChg chg="add mod">
          <ac:chgData name="Domonkos Márk" userId="5b754e74-2ec2-4aaf-b9f5-cf8f0656bdfa" providerId="ADAL" clId="{F4C2286D-0DBE-4644-A538-34A6C903FB9C}" dt="2022-01-18T16:19:13.602" v="16279" actId="1076"/>
          <ac:spMkLst>
            <pc:docMk/>
            <pc:sldMk cId="2414012812" sldId="448"/>
            <ac:spMk id="12" creationId="{073D915C-09B8-43FE-84FA-4FBB996106AE}"/>
          </ac:spMkLst>
        </pc:spChg>
        <pc:picChg chg="add mod">
          <ac:chgData name="Domonkos Márk" userId="5b754e74-2ec2-4aaf-b9f5-cf8f0656bdfa" providerId="ADAL" clId="{F4C2286D-0DBE-4644-A538-34A6C903FB9C}" dt="2022-01-18T16:18:37.847" v="16273" actId="14100"/>
          <ac:picMkLst>
            <pc:docMk/>
            <pc:sldMk cId="2414012812" sldId="448"/>
            <ac:picMk id="7" creationId="{E4C50DF5-59EC-4FD0-8394-16282292E06E}"/>
          </ac:picMkLst>
        </pc:picChg>
        <pc:picChg chg="add mod">
          <ac:chgData name="Domonkos Márk" userId="5b754e74-2ec2-4aaf-b9f5-cf8f0656bdfa" providerId="ADAL" clId="{F4C2286D-0DBE-4644-A538-34A6C903FB9C}" dt="2022-01-18T16:18:42.406" v="16275" actId="14100"/>
          <ac:picMkLst>
            <pc:docMk/>
            <pc:sldMk cId="2414012812" sldId="448"/>
            <ac:picMk id="8" creationId="{64F95378-61AD-4667-BAF3-56AD544A6D28}"/>
          </ac:picMkLst>
        </pc:picChg>
      </pc:sldChg>
      <pc:sldChg chg="modSp new mod">
        <pc:chgData name="Domonkos Márk" userId="5b754e74-2ec2-4aaf-b9f5-cf8f0656bdfa" providerId="ADAL" clId="{F4C2286D-0DBE-4644-A538-34A6C903FB9C}" dt="2022-01-18T16:19:37.072" v="16296" actId="20577"/>
        <pc:sldMkLst>
          <pc:docMk/>
          <pc:sldMk cId="1152771418" sldId="449"/>
        </pc:sldMkLst>
        <pc:spChg chg="mod">
          <ac:chgData name="Domonkos Márk" userId="5b754e74-2ec2-4aaf-b9f5-cf8f0656bdfa" providerId="ADAL" clId="{F4C2286D-0DBE-4644-A538-34A6C903FB9C}" dt="2022-01-18T16:19:37.072" v="16296" actId="20577"/>
          <ac:spMkLst>
            <pc:docMk/>
            <pc:sldMk cId="1152771418" sldId="449"/>
            <ac:spMk id="2" creationId="{696CD296-5491-4E18-A6B3-2504EDB2F20F}"/>
          </ac:spMkLst>
        </pc:spChg>
      </pc:sldChg>
      <pc:sldChg chg="modSp new mod">
        <pc:chgData name="Domonkos Márk" userId="5b754e74-2ec2-4aaf-b9f5-cf8f0656bdfa" providerId="ADAL" clId="{F4C2286D-0DBE-4644-A538-34A6C903FB9C}" dt="2022-01-18T16:20:48.143" v="16301" actId="20577"/>
        <pc:sldMkLst>
          <pc:docMk/>
          <pc:sldMk cId="1873103089" sldId="450"/>
        </pc:sldMkLst>
        <pc:spChg chg="mod">
          <ac:chgData name="Domonkos Márk" userId="5b754e74-2ec2-4aaf-b9f5-cf8f0656bdfa" providerId="ADAL" clId="{F4C2286D-0DBE-4644-A538-34A6C903FB9C}" dt="2022-01-18T16:20:48.143" v="16301" actId="20577"/>
          <ac:spMkLst>
            <pc:docMk/>
            <pc:sldMk cId="1873103089" sldId="450"/>
            <ac:spMk id="2" creationId="{1796A479-45B3-4AFB-A88F-91A8FDE58C04}"/>
          </ac:spMkLst>
        </pc:spChg>
        <pc:spChg chg="mod">
          <ac:chgData name="Domonkos Márk" userId="5b754e74-2ec2-4aaf-b9f5-cf8f0656bdfa" providerId="ADAL" clId="{F4C2286D-0DBE-4644-A538-34A6C903FB9C}" dt="2022-01-18T16:20:38.886" v="16298"/>
          <ac:spMkLst>
            <pc:docMk/>
            <pc:sldMk cId="1873103089" sldId="450"/>
            <ac:spMk id="6" creationId="{1C79B3A7-20B8-4854-8F1E-AE1DB72B0B69}"/>
          </ac:spMkLst>
        </pc:spChg>
      </pc:sldChg>
      <pc:sldChg chg="addSp modSp new mod">
        <pc:chgData name="Domonkos Márk" userId="5b754e74-2ec2-4aaf-b9f5-cf8f0656bdfa" providerId="ADAL" clId="{F4C2286D-0DBE-4644-A538-34A6C903FB9C}" dt="2022-01-18T16:21:47.358" v="16317" actId="1076"/>
        <pc:sldMkLst>
          <pc:docMk/>
          <pc:sldMk cId="1536606105" sldId="451"/>
        </pc:sldMkLst>
        <pc:spChg chg="mod">
          <ac:chgData name="Domonkos Márk" userId="5b754e74-2ec2-4aaf-b9f5-cf8f0656bdfa" providerId="ADAL" clId="{F4C2286D-0DBE-4644-A538-34A6C903FB9C}" dt="2022-01-18T16:21:27.354" v="16310" actId="6549"/>
          <ac:spMkLst>
            <pc:docMk/>
            <pc:sldMk cId="1536606105" sldId="451"/>
            <ac:spMk id="2" creationId="{D3A54236-7E05-4F8D-8058-53EC4DE3DF98}"/>
          </ac:spMkLst>
        </pc:spChg>
        <pc:spChg chg="mod">
          <ac:chgData name="Domonkos Márk" userId="5b754e74-2ec2-4aaf-b9f5-cf8f0656bdfa" providerId="ADAL" clId="{F4C2286D-0DBE-4644-A538-34A6C903FB9C}" dt="2022-01-18T16:21:08.144" v="16303"/>
          <ac:spMkLst>
            <pc:docMk/>
            <pc:sldMk cId="1536606105" sldId="451"/>
            <ac:spMk id="6" creationId="{FD4AD734-8E35-4A12-B26F-AEE45A350C20}"/>
          </ac:spMkLst>
        </pc:spChg>
        <pc:picChg chg="add mod">
          <ac:chgData name="Domonkos Márk" userId="5b754e74-2ec2-4aaf-b9f5-cf8f0656bdfa" providerId="ADAL" clId="{F4C2286D-0DBE-4644-A538-34A6C903FB9C}" dt="2022-01-18T16:21:47.358" v="16317" actId="1076"/>
          <ac:picMkLst>
            <pc:docMk/>
            <pc:sldMk cId="1536606105" sldId="451"/>
            <ac:picMk id="7" creationId="{9D71FFD4-9771-4492-B054-CCA115CB7AD3}"/>
          </ac:picMkLst>
        </pc:picChg>
      </pc:sldChg>
      <pc:sldChg chg="addSp modSp new mod">
        <pc:chgData name="Domonkos Márk" userId="5b754e74-2ec2-4aaf-b9f5-cf8f0656bdfa" providerId="ADAL" clId="{F4C2286D-0DBE-4644-A538-34A6C903FB9C}" dt="2022-01-18T16:23:00.784" v="16343" actId="1076"/>
        <pc:sldMkLst>
          <pc:docMk/>
          <pc:sldMk cId="570077737" sldId="452"/>
        </pc:sldMkLst>
        <pc:spChg chg="mod">
          <ac:chgData name="Domonkos Márk" userId="5b754e74-2ec2-4aaf-b9f5-cf8f0656bdfa" providerId="ADAL" clId="{F4C2286D-0DBE-4644-A538-34A6C903FB9C}" dt="2022-01-18T16:22:55.798" v="16341" actId="14100"/>
          <ac:spMkLst>
            <pc:docMk/>
            <pc:sldMk cId="570077737" sldId="452"/>
            <ac:spMk id="2" creationId="{340683CB-C01F-4353-A3E7-7BC511697C3D}"/>
          </ac:spMkLst>
        </pc:spChg>
        <pc:spChg chg="mod">
          <ac:chgData name="Domonkos Márk" userId="5b754e74-2ec2-4aaf-b9f5-cf8f0656bdfa" providerId="ADAL" clId="{F4C2286D-0DBE-4644-A538-34A6C903FB9C}" dt="2022-01-18T16:22:51.047" v="16339"/>
          <ac:spMkLst>
            <pc:docMk/>
            <pc:sldMk cId="570077737" sldId="452"/>
            <ac:spMk id="6" creationId="{944693CF-7F51-4308-BA5F-995F77122C86}"/>
          </ac:spMkLst>
        </pc:spChg>
        <pc:picChg chg="add mod">
          <ac:chgData name="Domonkos Márk" userId="5b754e74-2ec2-4aaf-b9f5-cf8f0656bdfa" providerId="ADAL" clId="{F4C2286D-0DBE-4644-A538-34A6C903FB9C}" dt="2022-01-18T16:23:00.784" v="16343" actId="1076"/>
          <ac:picMkLst>
            <pc:docMk/>
            <pc:sldMk cId="570077737" sldId="452"/>
            <ac:picMk id="7" creationId="{CA98BAA1-C8C5-47AA-8527-5AECAF7F9723}"/>
          </ac:picMkLst>
        </pc:picChg>
      </pc:sldChg>
      <pc:sldChg chg="modSp new mod">
        <pc:chgData name="Domonkos Márk" userId="5b754e74-2ec2-4aaf-b9f5-cf8f0656bdfa" providerId="ADAL" clId="{F4C2286D-0DBE-4644-A538-34A6C903FB9C}" dt="2022-01-18T16:23:40.682" v="16371"/>
        <pc:sldMkLst>
          <pc:docMk/>
          <pc:sldMk cId="2286608765" sldId="453"/>
        </pc:sldMkLst>
        <pc:spChg chg="mod">
          <ac:chgData name="Domonkos Márk" userId="5b754e74-2ec2-4aaf-b9f5-cf8f0656bdfa" providerId="ADAL" clId="{F4C2286D-0DBE-4644-A538-34A6C903FB9C}" dt="2022-01-18T16:23:40.682" v="16371"/>
          <ac:spMkLst>
            <pc:docMk/>
            <pc:sldMk cId="2286608765" sldId="453"/>
            <ac:spMk id="2" creationId="{8D0562F4-E90E-40F5-83EB-E4ACC6CE4DFE}"/>
          </ac:spMkLst>
        </pc:spChg>
        <pc:spChg chg="mod">
          <ac:chgData name="Domonkos Márk" userId="5b754e74-2ec2-4aaf-b9f5-cf8f0656bdfa" providerId="ADAL" clId="{F4C2286D-0DBE-4644-A538-34A6C903FB9C}" dt="2022-01-18T16:23:39.197" v="16370"/>
          <ac:spMkLst>
            <pc:docMk/>
            <pc:sldMk cId="2286608765" sldId="453"/>
            <ac:spMk id="6" creationId="{74EA26AA-99A9-47A3-951C-6E1B1992EBD5}"/>
          </ac:spMkLst>
        </pc:spChg>
      </pc:sldChg>
      <pc:sldChg chg="modSp new mod">
        <pc:chgData name="Domonkos Márk" userId="5b754e74-2ec2-4aaf-b9f5-cf8f0656bdfa" providerId="ADAL" clId="{F4C2286D-0DBE-4644-A538-34A6C903FB9C}" dt="2022-01-18T16:25:03.393" v="16403" actId="20577"/>
        <pc:sldMkLst>
          <pc:docMk/>
          <pc:sldMk cId="3046706379" sldId="454"/>
        </pc:sldMkLst>
        <pc:spChg chg="mod">
          <ac:chgData name="Domonkos Márk" userId="5b754e74-2ec2-4aaf-b9f5-cf8f0656bdfa" providerId="ADAL" clId="{F4C2286D-0DBE-4644-A538-34A6C903FB9C}" dt="2022-01-18T16:25:03.393" v="16403" actId="20577"/>
          <ac:spMkLst>
            <pc:docMk/>
            <pc:sldMk cId="3046706379" sldId="454"/>
            <ac:spMk id="2" creationId="{BE426DFD-E803-40C7-ADA9-D4DBDD361E7C}"/>
          </ac:spMkLst>
        </pc:spChg>
        <pc:spChg chg="mod">
          <ac:chgData name="Domonkos Márk" userId="5b754e74-2ec2-4aaf-b9f5-cf8f0656bdfa" providerId="ADAL" clId="{F4C2286D-0DBE-4644-A538-34A6C903FB9C}" dt="2022-01-18T16:24:41.205" v="16387" actId="20577"/>
          <ac:spMkLst>
            <pc:docMk/>
            <pc:sldMk cId="3046706379" sldId="454"/>
            <ac:spMk id="6" creationId="{6DF5C4AB-AA4A-4908-88EB-08993400442C}"/>
          </ac:spMkLst>
        </pc:spChg>
      </pc:sldChg>
      <pc:sldChg chg="addSp modSp new mod">
        <pc:chgData name="Domonkos Márk" userId="5b754e74-2ec2-4aaf-b9f5-cf8f0656bdfa" providerId="ADAL" clId="{F4C2286D-0DBE-4644-A538-34A6C903FB9C}" dt="2022-01-18T16:26:00.454" v="16433" actId="1076"/>
        <pc:sldMkLst>
          <pc:docMk/>
          <pc:sldMk cId="2143877670" sldId="455"/>
        </pc:sldMkLst>
        <pc:spChg chg="mod">
          <ac:chgData name="Domonkos Márk" userId="5b754e74-2ec2-4aaf-b9f5-cf8f0656bdfa" providerId="ADAL" clId="{F4C2286D-0DBE-4644-A538-34A6C903FB9C}" dt="2022-01-18T16:25:44.014" v="16426" actId="14100"/>
          <ac:spMkLst>
            <pc:docMk/>
            <pc:sldMk cId="2143877670" sldId="455"/>
            <ac:spMk id="2" creationId="{5EAC78F3-7BAC-4B9B-B908-2030D65A6878}"/>
          </ac:spMkLst>
        </pc:spChg>
        <pc:spChg chg="mod">
          <ac:chgData name="Domonkos Márk" userId="5b754e74-2ec2-4aaf-b9f5-cf8f0656bdfa" providerId="ADAL" clId="{F4C2286D-0DBE-4644-A538-34A6C903FB9C}" dt="2022-01-18T16:25:24.641" v="16422" actId="20577"/>
          <ac:spMkLst>
            <pc:docMk/>
            <pc:sldMk cId="2143877670" sldId="455"/>
            <ac:spMk id="6" creationId="{10C3545C-1896-461C-8234-1EA7134E39BB}"/>
          </ac:spMkLst>
        </pc:spChg>
        <pc:picChg chg="add mod">
          <ac:chgData name="Domonkos Márk" userId="5b754e74-2ec2-4aaf-b9f5-cf8f0656bdfa" providerId="ADAL" clId="{F4C2286D-0DBE-4644-A538-34A6C903FB9C}" dt="2022-01-18T16:26:00.454" v="16433" actId="1076"/>
          <ac:picMkLst>
            <pc:docMk/>
            <pc:sldMk cId="2143877670" sldId="455"/>
            <ac:picMk id="7" creationId="{E3C284FA-19E9-4692-BAD6-EB353087AA53}"/>
          </ac:picMkLst>
        </pc:picChg>
      </pc:sldChg>
      <pc:sldChg chg="modSp new mod">
        <pc:chgData name="Domonkos Márk" userId="5b754e74-2ec2-4aaf-b9f5-cf8f0656bdfa" providerId="ADAL" clId="{F4C2286D-0DBE-4644-A538-34A6C903FB9C}" dt="2022-01-18T16:27:55.457" v="16479" actId="20577"/>
        <pc:sldMkLst>
          <pc:docMk/>
          <pc:sldMk cId="2217486450" sldId="456"/>
        </pc:sldMkLst>
        <pc:spChg chg="mod">
          <ac:chgData name="Domonkos Márk" userId="5b754e74-2ec2-4aaf-b9f5-cf8f0656bdfa" providerId="ADAL" clId="{F4C2286D-0DBE-4644-A538-34A6C903FB9C}" dt="2022-01-18T16:27:55.457" v="16479" actId="20577"/>
          <ac:spMkLst>
            <pc:docMk/>
            <pc:sldMk cId="2217486450" sldId="456"/>
            <ac:spMk id="2" creationId="{545F102B-498B-4BBE-8B11-DFEB42A1C834}"/>
          </ac:spMkLst>
        </pc:spChg>
        <pc:spChg chg="mod">
          <ac:chgData name="Domonkos Márk" userId="5b754e74-2ec2-4aaf-b9f5-cf8f0656bdfa" providerId="ADAL" clId="{F4C2286D-0DBE-4644-A538-34A6C903FB9C}" dt="2022-01-18T16:26:14.163" v="16452" actId="20577"/>
          <ac:spMkLst>
            <pc:docMk/>
            <pc:sldMk cId="2217486450" sldId="456"/>
            <ac:spMk id="6" creationId="{CE4DE830-B485-4768-A5E1-C11D249F4C4D}"/>
          </ac:spMkLst>
        </pc:spChg>
      </pc:sldChg>
      <pc:sldChg chg="modSp new mod">
        <pc:chgData name="Domonkos Márk" userId="5b754e74-2ec2-4aaf-b9f5-cf8f0656bdfa" providerId="ADAL" clId="{F4C2286D-0DBE-4644-A538-34A6C903FB9C}" dt="2022-01-18T16:28:30.072" v="16484" actId="5793"/>
        <pc:sldMkLst>
          <pc:docMk/>
          <pc:sldMk cId="2658436084" sldId="457"/>
        </pc:sldMkLst>
        <pc:spChg chg="mod">
          <ac:chgData name="Domonkos Márk" userId="5b754e74-2ec2-4aaf-b9f5-cf8f0656bdfa" providerId="ADAL" clId="{F4C2286D-0DBE-4644-A538-34A6C903FB9C}" dt="2022-01-18T16:28:30.072" v="16484" actId="5793"/>
          <ac:spMkLst>
            <pc:docMk/>
            <pc:sldMk cId="2658436084" sldId="457"/>
            <ac:spMk id="2" creationId="{AB1EDF29-2AE1-4C84-8B73-CEA5FABDB0ED}"/>
          </ac:spMkLst>
        </pc:spChg>
        <pc:spChg chg="mod">
          <ac:chgData name="Domonkos Márk" userId="5b754e74-2ec2-4aaf-b9f5-cf8f0656bdfa" providerId="ADAL" clId="{F4C2286D-0DBE-4644-A538-34A6C903FB9C}" dt="2022-01-18T16:28:16.443" v="16481"/>
          <ac:spMkLst>
            <pc:docMk/>
            <pc:sldMk cId="2658436084" sldId="457"/>
            <ac:spMk id="6" creationId="{6E5FD25E-B885-4C69-A65F-6B0B260AD871}"/>
          </ac:spMkLst>
        </pc:spChg>
      </pc:sldChg>
      <pc:sldChg chg="modSp new mod">
        <pc:chgData name="Domonkos Márk" userId="5b754e74-2ec2-4aaf-b9f5-cf8f0656bdfa" providerId="ADAL" clId="{F4C2286D-0DBE-4644-A538-34A6C903FB9C}" dt="2022-01-18T16:38:07.769" v="16628" actId="20577"/>
        <pc:sldMkLst>
          <pc:docMk/>
          <pc:sldMk cId="3704649558" sldId="458"/>
        </pc:sldMkLst>
        <pc:spChg chg="mod">
          <ac:chgData name="Domonkos Márk" userId="5b754e74-2ec2-4aaf-b9f5-cf8f0656bdfa" providerId="ADAL" clId="{F4C2286D-0DBE-4644-A538-34A6C903FB9C}" dt="2022-01-18T16:38:00.469" v="16623" actId="14100"/>
          <ac:spMkLst>
            <pc:docMk/>
            <pc:sldMk cId="3704649558" sldId="458"/>
            <ac:spMk id="2" creationId="{5E7E4608-99C2-4A6D-AE6B-490C270C497A}"/>
          </ac:spMkLst>
        </pc:spChg>
        <pc:spChg chg="mod">
          <ac:chgData name="Domonkos Márk" userId="5b754e74-2ec2-4aaf-b9f5-cf8f0656bdfa" providerId="ADAL" clId="{F4C2286D-0DBE-4644-A538-34A6C903FB9C}" dt="2022-01-18T16:38:07.769" v="16628" actId="20577"/>
          <ac:spMkLst>
            <pc:docMk/>
            <pc:sldMk cId="3704649558" sldId="458"/>
            <ac:spMk id="6" creationId="{59304FF5-6893-491B-8D0C-D3B8CF7BC77F}"/>
          </ac:spMkLst>
        </pc:spChg>
      </pc:sldChg>
      <pc:sldChg chg="modSp new mod">
        <pc:chgData name="Domonkos Márk" userId="5b754e74-2ec2-4aaf-b9f5-cf8f0656bdfa" providerId="ADAL" clId="{F4C2286D-0DBE-4644-A538-34A6C903FB9C}" dt="2022-01-18T16:36:25.894" v="16594" actId="20577"/>
        <pc:sldMkLst>
          <pc:docMk/>
          <pc:sldMk cId="3205204604" sldId="459"/>
        </pc:sldMkLst>
        <pc:spChg chg="mod">
          <ac:chgData name="Domonkos Márk" userId="5b754e74-2ec2-4aaf-b9f5-cf8f0656bdfa" providerId="ADAL" clId="{F4C2286D-0DBE-4644-A538-34A6C903FB9C}" dt="2022-01-18T16:36:25.894" v="16594" actId="20577"/>
          <ac:spMkLst>
            <pc:docMk/>
            <pc:sldMk cId="3205204604" sldId="459"/>
            <ac:spMk id="2" creationId="{6A2702D4-98C3-4A40-9CF1-1901CE44A9A0}"/>
          </ac:spMkLst>
        </pc:spChg>
        <pc:spChg chg="mod">
          <ac:chgData name="Domonkos Márk" userId="5b754e74-2ec2-4aaf-b9f5-cf8f0656bdfa" providerId="ADAL" clId="{F4C2286D-0DBE-4644-A538-34A6C903FB9C}" dt="2022-01-18T16:34:06.474" v="16487"/>
          <ac:spMkLst>
            <pc:docMk/>
            <pc:sldMk cId="3205204604" sldId="459"/>
            <ac:spMk id="6" creationId="{7108056E-F52D-4BBE-8F93-7D29A4DD1B9C}"/>
          </ac:spMkLst>
        </pc:spChg>
      </pc:sldChg>
      <pc:sldChg chg="modSp new mod">
        <pc:chgData name="Domonkos Márk" userId="5b754e74-2ec2-4aaf-b9f5-cf8f0656bdfa" providerId="ADAL" clId="{F4C2286D-0DBE-4644-A538-34A6C903FB9C}" dt="2022-01-18T16:41:39.045" v="16789" actId="20577"/>
        <pc:sldMkLst>
          <pc:docMk/>
          <pc:sldMk cId="4102308202" sldId="460"/>
        </pc:sldMkLst>
        <pc:spChg chg="mod">
          <ac:chgData name="Domonkos Márk" userId="5b754e74-2ec2-4aaf-b9f5-cf8f0656bdfa" providerId="ADAL" clId="{F4C2286D-0DBE-4644-A538-34A6C903FB9C}" dt="2022-01-18T16:39:11.165" v="16674" actId="14100"/>
          <ac:spMkLst>
            <pc:docMk/>
            <pc:sldMk cId="4102308202" sldId="460"/>
            <ac:spMk id="2" creationId="{B4034AEE-F77B-4A78-8ABE-090F7255A72D}"/>
          </ac:spMkLst>
        </pc:spChg>
        <pc:spChg chg="mod">
          <ac:chgData name="Domonkos Márk" userId="5b754e74-2ec2-4aaf-b9f5-cf8f0656bdfa" providerId="ADAL" clId="{F4C2286D-0DBE-4644-A538-34A6C903FB9C}" dt="2022-01-18T16:41:39.045" v="16789" actId="20577"/>
          <ac:spMkLst>
            <pc:docMk/>
            <pc:sldMk cId="4102308202" sldId="460"/>
            <ac:spMk id="6" creationId="{57F2131E-C6A9-44D1-BAFB-C7FA6A604407}"/>
          </ac:spMkLst>
        </pc:spChg>
      </pc:sldChg>
      <pc:sldChg chg="modSp new mod">
        <pc:chgData name="Domonkos Márk" userId="5b754e74-2ec2-4aaf-b9f5-cf8f0656bdfa" providerId="ADAL" clId="{F4C2286D-0DBE-4644-A538-34A6C903FB9C}" dt="2022-01-18T16:43:50.761" v="16924" actId="20577"/>
        <pc:sldMkLst>
          <pc:docMk/>
          <pc:sldMk cId="205276944" sldId="461"/>
        </pc:sldMkLst>
        <pc:spChg chg="mod">
          <ac:chgData name="Domonkos Márk" userId="5b754e74-2ec2-4aaf-b9f5-cf8f0656bdfa" providerId="ADAL" clId="{F4C2286D-0DBE-4644-A538-34A6C903FB9C}" dt="2022-01-18T16:43:50.761" v="16924" actId="20577"/>
          <ac:spMkLst>
            <pc:docMk/>
            <pc:sldMk cId="205276944" sldId="461"/>
            <ac:spMk id="2" creationId="{01EC4A81-5838-4AC3-A2A0-A46E98BCFFE0}"/>
          </ac:spMkLst>
        </pc:spChg>
        <pc:spChg chg="mod">
          <ac:chgData name="Domonkos Márk" userId="5b754e74-2ec2-4aaf-b9f5-cf8f0656bdfa" providerId="ADAL" clId="{F4C2286D-0DBE-4644-A538-34A6C903FB9C}" dt="2022-01-18T16:39:33.378" v="16690" actId="20577"/>
          <ac:spMkLst>
            <pc:docMk/>
            <pc:sldMk cId="205276944" sldId="461"/>
            <ac:spMk id="6" creationId="{734A362E-7AAD-4F43-B44E-071B0E2128C5}"/>
          </ac:spMkLst>
        </pc:spChg>
      </pc:sldChg>
      <pc:sldChg chg="modSp new mod">
        <pc:chgData name="Domonkos Márk" userId="5b754e74-2ec2-4aaf-b9f5-cf8f0656bdfa" providerId="ADAL" clId="{F4C2286D-0DBE-4644-A538-34A6C903FB9C}" dt="2022-01-18T16:44:46.045" v="16960" actId="20577"/>
        <pc:sldMkLst>
          <pc:docMk/>
          <pc:sldMk cId="492059966" sldId="462"/>
        </pc:sldMkLst>
        <pc:spChg chg="mod">
          <ac:chgData name="Domonkos Márk" userId="5b754e74-2ec2-4aaf-b9f5-cf8f0656bdfa" providerId="ADAL" clId="{F4C2286D-0DBE-4644-A538-34A6C903FB9C}" dt="2022-01-18T16:44:46.045" v="16960" actId="20577"/>
          <ac:spMkLst>
            <pc:docMk/>
            <pc:sldMk cId="492059966" sldId="462"/>
            <ac:spMk id="2" creationId="{1746F150-620F-45CB-94B7-240C3C829A73}"/>
          </ac:spMkLst>
        </pc:spChg>
        <pc:spChg chg="mod">
          <ac:chgData name="Domonkos Márk" userId="5b754e74-2ec2-4aaf-b9f5-cf8f0656bdfa" providerId="ADAL" clId="{F4C2286D-0DBE-4644-A538-34A6C903FB9C}" dt="2022-01-18T16:44:33.061" v="16946" actId="20577"/>
          <ac:spMkLst>
            <pc:docMk/>
            <pc:sldMk cId="492059966" sldId="462"/>
            <ac:spMk id="6" creationId="{0E401535-842B-4D71-97E2-692C12402C08}"/>
          </ac:spMkLst>
        </pc:spChg>
      </pc:sldChg>
      <pc:sldChg chg="modSp new mod">
        <pc:chgData name="Domonkos Márk" userId="5b754e74-2ec2-4aaf-b9f5-cf8f0656bdfa" providerId="ADAL" clId="{F4C2286D-0DBE-4644-A538-34A6C903FB9C}" dt="2022-01-18T16:52:47.859" v="17184" actId="5793"/>
        <pc:sldMkLst>
          <pc:docMk/>
          <pc:sldMk cId="1650050377" sldId="463"/>
        </pc:sldMkLst>
        <pc:spChg chg="mod">
          <ac:chgData name="Domonkos Márk" userId="5b754e74-2ec2-4aaf-b9f5-cf8f0656bdfa" providerId="ADAL" clId="{F4C2286D-0DBE-4644-A538-34A6C903FB9C}" dt="2022-01-18T16:52:47.859" v="17184" actId="5793"/>
          <ac:spMkLst>
            <pc:docMk/>
            <pc:sldMk cId="1650050377" sldId="463"/>
            <ac:spMk id="2" creationId="{EB3FA8CB-A76C-4810-B371-21B2A0C96C16}"/>
          </ac:spMkLst>
        </pc:spChg>
        <pc:spChg chg="mod">
          <ac:chgData name="Domonkos Márk" userId="5b754e74-2ec2-4aaf-b9f5-cf8f0656bdfa" providerId="ADAL" clId="{F4C2286D-0DBE-4644-A538-34A6C903FB9C}" dt="2022-01-18T16:44:59.791" v="16976" actId="20577"/>
          <ac:spMkLst>
            <pc:docMk/>
            <pc:sldMk cId="1650050377" sldId="463"/>
            <ac:spMk id="6" creationId="{3B1EB9D7-7DE1-40C7-AE82-8D18CB1CF076}"/>
          </ac:spMkLst>
        </pc:spChg>
      </pc:sldChg>
      <pc:sldChg chg="modSp new mod">
        <pc:chgData name="Domonkos Márk" userId="5b754e74-2ec2-4aaf-b9f5-cf8f0656bdfa" providerId="ADAL" clId="{F4C2286D-0DBE-4644-A538-34A6C903FB9C}" dt="2022-01-18T16:56:27.052" v="17316" actId="20577"/>
        <pc:sldMkLst>
          <pc:docMk/>
          <pc:sldMk cId="511719190" sldId="464"/>
        </pc:sldMkLst>
        <pc:spChg chg="mod">
          <ac:chgData name="Domonkos Márk" userId="5b754e74-2ec2-4aaf-b9f5-cf8f0656bdfa" providerId="ADAL" clId="{F4C2286D-0DBE-4644-A538-34A6C903FB9C}" dt="2022-01-18T16:56:27.052" v="17316" actId="20577"/>
          <ac:spMkLst>
            <pc:docMk/>
            <pc:sldMk cId="511719190" sldId="464"/>
            <ac:spMk id="2" creationId="{E735E9B8-91AC-4BC0-A7D4-BF71038CB2CB}"/>
          </ac:spMkLst>
        </pc:spChg>
        <pc:spChg chg="mod">
          <ac:chgData name="Domonkos Márk" userId="5b754e74-2ec2-4aaf-b9f5-cf8f0656bdfa" providerId="ADAL" clId="{F4C2286D-0DBE-4644-A538-34A6C903FB9C}" dt="2022-01-18T16:53:04.792" v="17203" actId="20577"/>
          <ac:spMkLst>
            <pc:docMk/>
            <pc:sldMk cId="511719190" sldId="464"/>
            <ac:spMk id="6" creationId="{813E26B3-7CDB-4180-B300-FCFEC46F9BF9}"/>
          </ac:spMkLst>
        </pc:spChg>
      </pc:sldChg>
      <pc:sldChg chg="modSp new mod">
        <pc:chgData name="Domonkos Márk" userId="5b754e74-2ec2-4aaf-b9f5-cf8f0656bdfa" providerId="ADAL" clId="{F4C2286D-0DBE-4644-A538-34A6C903FB9C}" dt="2022-01-18T16:57:36.020" v="17339" actId="255"/>
        <pc:sldMkLst>
          <pc:docMk/>
          <pc:sldMk cId="2367981070" sldId="465"/>
        </pc:sldMkLst>
        <pc:spChg chg="mod">
          <ac:chgData name="Domonkos Márk" userId="5b754e74-2ec2-4aaf-b9f5-cf8f0656bdfa" providerId="ADAL" clId="{F4C2286D-0DBE-4644-A538-34A6C903FB9C}" dt="2022-01-18T16:57:36.020" v="17339" actId="255"/>
          <ac:spMkLst>
            <pc:docMk/>
            <pc:sldMk cId="2367981070" sldId="465"/>
            <ac:spMk id="2" creationId="{4FD9109A-7E46-4C74-A420-4D0A8F553C4D}"/>
          </ac:spMkLst>
        </pc:spChg>
        <pc:spChg chg="mod">
          <ac:chgData name="Domonkos Márk" userId="5b754e74-2ec2-4aaf-b9f5-cf8f0656bdfa" providerId="ADAL" clId="{F4C2286D-0DBE-4644-A538-34A6C903FB9C}" dt="2022-01-18T16:56:40.287" v="17327" actId="20577"/>
          <ac:spMkLst>
            <pc:docMk/>
            <pc:sldMk cId="2367981070" sldId="465"/>
            <ac:spMk id="6" creationId="{853DBA46-A2BE-4E7E-ACB1-02A6149D5A2C}"/>
          </ac:spMkLst>
        </pc:spChg>
      </pc:sldChg>
      <pc:sldChg chg="addSp modSp new mod">
        <pc:chgData name="Domonkos Márk" userId="5b754e74-2ec2-4aaf-b9f5-cf8f0656bdfa" providerId="ADAL" clId="{F4C2286D-0DBE-4644-A538-34A6C903FB9C}" dt="2022-01-18T18:21:43.151" v="17396" actId="1076"/>
        <pc:sldMkLst>
          <pc:docMk/>
          <pc:sldMk cId="1045061421" sldId="466"/>
        </pc:sldMkLst>
        <pc:spChg chg="mod">
          <ac:chgData name="Domonkos Márk" userId="5b754e74-2ec2-4aaf-b9f5-cf8f0656bdfa" providerId="ADAL" clId="{F4C2286D-0DBE-4644-A538-34A6C903FB9C}" dt="2022-01-18T18:21:25.974" v="17392" actId="20577"/>
          <ac:spMkLst>
            <pc:docMk/>
            <pc:sldMk cId="1045061421" sldId="466"/>
            <ac:spMk id="2" creationId="{068C0DD9-3748-43EB-9B58-104CC4B2FAD0}"/>
          </ac:spMkLst>
        </pc:spChg>
        <pc:spChg chg="mod">
          <ac:chgData name="Domonkos Márk" userId="5b754e74-2ec2-4aaf-b9f5-cf8f0656bdfa" providerId="ADAL" clId="{F4C2286D-0DBE-4644-A538-34A6C903FB9C}" dt="2022-01-18T18:19:03.048" v="17370" actId="20577"/>
          <ac:spMkLst>
            <pc:docMk/>
            <pc:sldMk cId="1045061421" sldId="466"/>
            <ac:spMk id="6" creationId="{41E82F1C-944B-4928-86F6-3DCD2FBBFE17}"/>
          </ac:spMkLst>
        </pc:spChg>
        <pc:graphicFrameChg chg="add mod">
          <ac:chgData name="Domonkos Márk" userId="5b754e74-2ec2-4aaf-b9f5-cf8f0656bdfa" providerId="ADAL" clId="{F4C2286D-0DBE-4644-A538-34A6C903FB9C}" dt="2022-01-18T18:21:43.151" v="17396" actId="1076"/>
          <ac:graphicFrameMkLst>
            <pc:docMk/>
            <pc:sldMk cId="1045061421" sldId="466"/>
            <ac:graphicFrameMk id="7" creationId="{0462E26F-613B-49CD-A264-E681C99E5395}"/>
          </ac:graphicFrameMkLst>
        </pc:graphicFrameChg>
      </pc:sldChg>
      <pc:sldChg chg="addSp modSp new mod">
        <pc:chgData name="Domonkos Márk" userId="5b754e74-2ec2-4aaf-b9f5-cf8f0656bdfa" providerId="ADAL" clId="{F4C2286D-0DBE-4644-A538-34A6C903FB9C}" dt="2022-01-18T18:24:27.760" v="17457" actId="1076"/>
        <pc:sldMkLst>
          <pc:docMk/>
          <pc:sldMk cId="1985572540" sldId="467"/>
        </pc:sldMkLst>
        <pc:spChg chg="mod">
          <ac:chgData name="Domonkos Márk" userId="5b754e74-2ec2-4aaf-b9f5-cf8f0656bdfa" providerId="ADAL" clId="{F4C2286D-0DBE-4644-A538-34A6C903FB9C}" dt="2022-01-18T18:24:15.731" v="17451" actId="20577"/>
          <ac:spMkLst>
            <pc:docMk/>
            <pc:sldMk cId="1985572540" sldId="467"/>
            <ac:spMk id="2" creationId="{E1039253-2409-4F69-B7D0-CE3DE372B340}"/>
          </ac:spMkLst>
        </pc:spChg>
        <pc:spChg chg="mod">
          <ac:chgData name="Domonkos Márk" userId="5b754e74-2ec2-4aaf-b9f5-cf8f0656bdfa" providerId="ADAL" clId="{F4C2286D-0DBE-4644-A538-34A6C903FB9C}" dt="2022-01-18T18:22:28.393" v="17417" actId="20577"/>
          <ac:spMkLst>
            <pc:docMk/>
            <pc:sldMk cId="1985572540" sldId="467"/>
            <ac:spMk id="6" creationId="{7876A14D-3720-4D78-AE41-0EB3CEABFD23}"/>
          </ac:spMkLst>
        </pc:spChg>
        <pc:graphicFrameChg chg="add mod">
          <ac:chgData name="Domonkos Márk" userId="5b754e74-2ec2-4aaf-b9f5-cf8f0656bdfa" providerId="ADAL" clId="{F4C2286D-0DBE-4644-A538-34A6C903FB9C}" dt="2022-01-18T18:24:24.260" v="17455" actId="1076"/>
          <ac:graphicFrameMkLst>
            <pc:docMk/>
            <pc:sldMk cId="1985572540" sldId="467"/>
            <ac:graphicFrameMk id="7" creationId="{4B22099E-E843-4DE4-B3D0-6D1AB536B9F0}"/>
          </ac:graphicFrameMkLst>
        </pc:graphicFrameChg>
        <pc:graphicFrameChg chg="add mod">
          <ac:chgData name="Domonkos Márk" userId="5b754e74-2ec2-4aaf-b9f5-cf8f0656bdfa" providerId="ADAL" clId="{F4C2286D-0DBE-4644-A538-34A6C903FB9C}" dt="2022-01-18T18:24:27.760" v="17457" actId="1076"/>
          <ac:graphicFrameMkLst>
            <pc:docMk/>
            <pc:sldMk cId="1985572540" sldId="467"/>
            <ac:graphicFrameMk id="8" creationId="{65919F57-0A94-4BD4-BDDD-5F3F2544613E}"/>
          </ac:graphicFrameMkLst>
        </pc:graphicFrameChg>
      </pc:sldChg>
      <pc:sldChg chg="addSp modSp new mod">
        <pc:chgData name="Domonkos Márk" userId="5b754e74-2ec2-4aaf-b9f5-cf8f0656bdfa" providerId="ADAL" clId="{F4C2286D-0DBE-4644-A538-34A6C903FB9C}" dt="2022-01-18T18:27:43.428" v="17529" actId="20577"/>
        <pc:sldMkLst>
          <pc:docMk/>
          <pc:sldMk cId="2444049785" sldId="468"/>
        </pc:sldMkLst>
        <pc:spChg chg="mod">
          <ac:chgData name="Domonkos Márk" userId="5b754e74-2ec2-4aaf-b9f5-cf8f0656bdfa" providerId="ADAL" clId="{F4C2286D-0DBE-4644-A538-34A6C903FB9C}" dt="2022-01-18T18:26:29.841" v="17499"/>
          <ac:spMkLst>
            <pc:docMk/>
            <pc:sldMk cId="2444049785" sldId="468"/>
            <ac:spMk id="2" creationId="{A6C84E13-9E9B-4FB2-AF01-E353B481BDD7}"/>
          </ac:spMkLst>
        </pc:spChg>
        <pc:spChg chg="mod">
          <ac:chgData name="Domonkos Márk" userId="5b754e74-2ec2-4aaf-b9f5-cf8f0656bdfa" providerId="ADAL" clId="{F4C2286D-0DBE-4644-A538-34A6C903FB9C}" dt="2022-01-18T18:27:43.428" v="17529" actId="20577"/>
          <ac:spMkLst>
            <pc:docMk/>
            <pc:sldMk cId="2444049785" sldId="468"/>
            <ac:spMk id="6" creationId="{2F519156-8A19-4CD3-A618-419B450B086E}"/>
          </ac:spMkLst>
        </pc:spChg>
        <pc:spChg chg="add mod">
          <ac:chgData name="Domonkos Márk" userId="5b754e74-2ec2-4aaf-b9f5-cf8f0656bdfa" providerId="ADAL" clId="{F4C2286D-0DBE-4644-A538-34A6C903FB9C}" dt="2022-01-18T18:27:06.848" v="17504" actId="1076"/>
          <ac:spMkLst>
            <pc:docMk/>
            <pc:sldMk cId="2444049785" sldId="468"/>
            <ac:spMk id="9" creationId="{824739AC-DA13-4D12-87DD-B1F5000259B4}"/>
          </ac:spMkLst>
        </pc:spChg>
        <pc:graphicFrameChg chg="add mod">
          <ac:chgData name="Domonkos Márk" userId="5b754e74-2ec2-4aaf-b9f5-cf8f0656bdfa" providerId="ADAL" clId="{F4C2286D-0DBE-4644-A538-34A6C903FB9C}" dt="2022-01-18T18:25:34.456" v="17483" actId="1076"/>
          <ac:graphicFrameMkLst>
            <pc:docMk/>
            <pc:sldMk cId="2444049785" sldId="468"/>
            <ac:graphicFrameMk id="7" creationId="{27C5D3FE-A77E-4603-81E5-30B840D65BB7}"/>
          </ac:graphicFrameMkLst>
        </pc:graphicFrameChg>
        <pc:graphicFrameChg chg="add mod">
          <ac:chgData name="Domonkos Márk" userId="5b754e74-2ec2-4aaf-b9f5-cf8f0656bdfa" providerId="ADAL" clId="{F4C2286D-0DBE-4644-A538-34A6C903FB9C}" dt="2022-01-18T18:26:38.035" v="17501" actId="1076"/>
          <ac:graphicFrameMkLst>
            <pc:docMk/>
            <pc:sldMk cId="2444049785" sldId="468"/>
            <ac:graphicFrameMk id="8" creationId="{4F89073F-BAA8-4513-B95F-D128D8FA2B53}"/>
          </ac:graphicFrameMkLst>
        </pc:graphicFrameChg>
      </pc:sldChg>
      <pc:sldChg chg="modSp new mod">
        <pc:chgData name="Domonkos Márk" userId="5b754e74-2ec2-4aaf-b9f5-cf8f0656bdfa" providerId="ADAL" clId="{F4C2286D-0DBE-4644-A538-34A6C903FB9C}" dt="2022-01-18T18:30:50.652" v="17564"/>
        <pc:sldMkLst>
          <pc:docMk/>
          <pc:sldMk cId="757158155" sldId="469"/>
        </pc:sldMkLst>
        <pc:spChg chg="mod">
          <ac:chgData name="Domonkos Márk" userId="5b754e74-2ec2-4aaf-b9f5-cf8f0656bdfa" providerId="ADAL" clId="{F4C2286D-0DBE-4644-A538-34A6C903FB9C}" dt="2022-01-18T18:30:50.652" v="17564"/>
          <ac:spMkLst>
            <pc:docMk/>
            <pc:sldMk cId="757158155" sldId="469"/>
            <ac:spMk id="2" creationId="{62B0F821-882A-4AC2-96FB-D3BF749097C0}"/>
          </ac:spMkLst>
        </pc:spChg>
        <pc:spChg chg="mod">
          <ac:chgData name="Domonkos Márk" userId="5b754e74-2ec2-4aaf-b9f5-cf8f0656bdfa" providerId="ADAL" clId="{F4C2286D-0DBE-4644-A538-34A6C903FB9C}" dt="2022-01-18T18:27:37.040" v="17527" actId="20577"/>
          <ac:spMkLst>
            <pc:docMk/>
            <pc:sldMk cId="757158155" sldId="469"/>
            <ac:spMk id="6" creationId="{618B2EC7-48C3-4C66-91A2-E05B26F8AB25}"/>
          </ac:spMkLst>
        </pc:spChg>
      </pc:sldChg>
      <pc:sldChg chg="addSp modSp new mod">
        <pc:chgData name="Domonkos Márk" userId="5b754e74-2ec2-4aaf-b9f5-cf8f0656bdfa" providerId="ADAL" clId="{F4C2286D-0DBE-4644-A538-34A6C903FB9C}" dt="2022-01-18T18:32:06.123" v="17600" actId="1076"/>
        <pc:sldMkLst>
          <pc:docMk/>
          <pc:sldMk cId="627854627" sldId="470"/>
        </pc:sldMkLst>
        <pc:spChg chg="mod">
          <ac:chgData name="Domonkos Márk" userId="5b754e74-2ec2-4aaf-b9f5-cf8f0656bdfa" providerId="ADAL" clId="{F4C2286D-0DBE-4644-A538-34A6C903FB9C}" dt="2022-01-18T18:31:53.648" v="17592" actId="14100"/>
          <ac:spMkLst>
            <pc:docMk/>
            <pc:sldMk cId="627854627" sldId="470"/>
            <ac:spMk id="2" creationId="{7F5EB067-4240-44E9-809E-55981D1FE864}"/>
          </ac:spMkLst>
        </pc:spChg>
        <pc:spChg chg="mod">
          <ac:chgData name="Domonkos Márk" userId="5b754e74-2ec2-4aaf-b9f5-cf8f0656bdfa" providerId="ADAL" clId="{F4C2286D-0DBE-4644-A538-34A6C903FB9C}" dt="2022-01-18T18:31:42.310" v="17588" actId="20577"/>
          <ac:spMkLst>
            <pc:docMk/>
            <pc:sldMk cId="627854627" sldId="470"/>
            <ac:spMk id="6" creationId="{4D10BD20-0344-4169-9DAE-70FF859D044D}"/>
          </ac:spMkLst>
        </pc:spChg>
        <pc:picChg chg="add mod">
          <ac:chgData name="Domonkos Márk" userId="5b754e74-2ec2-4aaf-b9f5-cf8f0656bdfa" providerId="ADAL" clId="{F4C2286D-0DBE-4644-A538-34A6C903FB9C}" dt="2022-01-18T18:32:06.123" v="17600" actId="1076"/>
          <ac:picMkLst>
            <pc:docMk/>
            <pc:sldMk cId="627854627" sldId="470"/>
            <ac:picMk id="7" creationId="{EA3FFEE1-1CAC-4572-BEAB-FD447B48D4BE}"/>
          </ac:picMkLst>
        </pc:picChg>
      </pc:sldChg>
      <pc:sldChg chg="new del">
        <pc:chgData name="Domonkos Márk" userId="5b754e74-2ec2-4aaf-b9f5-cf8f0656bdfa" providerId="ADAL" clId="{F4C2286D-0DBE-4644-A538-34A6C903FB9C}" dt="2022-01-18T18:32:18.636" v="17603" actId="47"/>
        <pc:sldMkLst>
          <pc:docMk/>
          <pc:sldMk cId="3211176409" sldId="471"/>
        </pc:sldMkLst>
      </pc:sldChg>
      <pc:sldChg chg="addSp delSp modSp add mod">
        <pc:chgData name="Domonkos Márk" userId="5b754e74-2ec2-4aaf-b9f5-cf8f0656bdfa" providerId="ADAL" clId="{F4C2286D-0DBE-4644-A538-34A6C903FB9C}" dt="2022-01-18T18:32:45.958" v="17614" actId="14100"/>
        <pc:sldMkLst>
          <pc:docMk/>
          <pc:sldMk cId="1517806205" sldId="472"/>
        </pc:sldMkLst>
        <pc:spChg chg="mod">
          <ac:chgData name="Domonkos Márk" userId="5b754e74-2ec2-4aaf-b9f5-cf8f0656bdfa" providerId="ADAL" clId="{F4C2286D-0DBE-4644-A538-34A6C903FB9C}" dt="2022-01-18T18:32:36.716" v="17610" actId="20577"/>
          <ac:spMkLst>
            <pc:docMk/>
            <pc:sldMk cId="1517806205" sldId="472"/>
            <ac:spMk id="2" creationId="{7F5EB067-4240-44E9-809E-55981D1FE864}"/>
          </ac:spMkLst>
        </pc:spChg>
        <pc:picChg chg="del">
          <ac:chgData name="Domonkos Márk" userId="5b754e74-2ec2-4aaf-b9f5-cf8f0656bdfa" providerId="ADAL" clId="{F4C2286D-0DBE-4644-A538-34A6C903FB9C}" dt="2022-01-18T18:32:21.809" v="17604" actId="478"/>
          <ac:picMkLst>
            <pc:docMk/>
            <pc:sldMk cId="1517806205" sldId="472"/>
            <ac:picMk id="7" creationId="{EA3FFEE1-1CAC-4572-BEAB-FD447B48D4BE}"/>
          </ac:picMkLst>
        </pc:picChg>
        <pc:picChg chg="add mod">
          <ac:chgData name="Domonkos Márk" userId="5b754e74-2ec2-4aaf-b9f5-cf8f0656bdfa" providerId="ADAL" clId="{F4C2286D-0DBE-4644-A538-34A6C903FB9C}" dt="2022-01-18T18:32:45.958" v="17614" actId="14100"/>
          <ac:picMkLst>
            <pc:docMk/>
            <pc:sldMk cId="1517806205" sldId="472"/>
            <ac:picMk id="8" creationId="{4B76BD6D-1D73-410C-868D-4137E3CF136D}"/>
          </ac:picMkLst>
        </pc:picChg>
      </pc:sldChg>
      <pc:sldChg chg="addSp modSp add mod">
        <pc:chgData name="Domonkos Márk" userId="5b754e74-2ec2-4aaf-b9f5-cf8f0656bdfa" providerId="ADAL" clId="{F4C2286D-0DBE-4644-A538-34A6C903FB9C}" dt="2022-01-18T18:33:13.622" v="17625" actId="1076"/>
        <pc:sldMkLst>
          <pc:docMk/>
          <pc:sldMk cId="3929110914" sldId="473"/>
        </pc:sldMkLst>
        <pc:spChg chg="mod">
          <ac:chgData name="Domonkos Márk" userId="5b754e74-2ec2-4aaf-b9f5-cf8f0656bdfa" providerId="ADAL" clId="{F4C2286D-0DBE-4644-A538-34A6C903FB9C}" dt="2022-01-18T18:32:58.697" v="17617" actId="20577"/>
          <ac:spMkLst>
            <pc:docMk/>
            <pc:sldMk cId="3929110914" sldId="473"/>
            <ac:spMk id="2" creationId="{7F5EB067-4240-44E9-809E-55981D1FE864}"/>
          </ac:spMkLst>
        </pc:spChg>
        <pc:picChg chg="add mod">
          <ac:chgData name="Domonkos Márk" userId="5b754e74-2ec2-4aaf-b9f5-cf8f0656bdfa" providerId="ADAL" clId="{F4C2286D-0DBE-4644-A538-34A6C903FB9C}" dt="2022-01-18T18:33:13.622" v="17625" actId="1076"/>
          <ac:picMkLst>
            <pc:docMk/>
            <pc:sldMk cId="3929110914" sldId="473"/>
            <ac:picMk id="7" creationId="{B19D2095-64EB-4FD6-8E24-8BDF37A965A9}"/>
          </ac:picMkLst>
        </pc:picChg>
      </pc:sldChg>
      <pc:sldChg chg="addSp delSp modSp add mod">
        <pc:chgData name="Domonkos Márk" userId="5b754e74-2ec2-4aaf-b9f5-cf8f0656bdfa" providerId="ADAL" clId="{F4C2286D-0DBE-4644-A538-34A6C903FB9C}" dt="2022-01-18T18:33:50.280" v="17635" actId="14100"/>
        <pc:sldMkLst>
          <pc:docMk/>
          <pc:sldMk cId="108643097" sldId="474"/>
        </pc:sldMkLst>
        <pc:spChg chg="mod">
          <ac:chgData name="Domonkos Márk" userId="5b754e74-2ec2-4aaf-b9f5-cf8f0656bdfa" providerId="ADAL" clId="{F4C2286D-0DBE-4644-A538-34A6C903FB9C}" dt="2022-01-18T18:33:40.027" v="17631" actId="20577"/>
          <ac:spMkLst>
            <pc:docMk/>
            <pc:sldMk cId="108643097" sldId="474"/>
            <ac:spMk id="2" creationId="{7F5EB067-4240-44E9-809E-55981D1FE864}"/>
          </ac:spMkLst>
        </pc:spChg>
        <pc:picChg chg="add del mod">
          <ac:chgData name="Domonkos Márk" userId="5b754e74-2ec2-4aaf-b9f5-cf8f0656bdfa" providerId="ADAL" clId="{F4C2286D-0DBE-4644-A538-34A6C903FB9C}" dt="2022-01-18T18:33:29.943" v="17627"/>
          <ac:picMkLst>
            <pc:docMk/>
            <pc:sldMk cId="108643097" sldId="474"/>
            <ac:picMk id="7" creationId="{26E2FFBA-C4B2-4FD4-9C6D-DD05D489B6F3}"/>
          </ac:picMkLst>
        </pc:picChg>
        <pc:picChg chg="add mod">
          <ac:chgData name="Domonkos Márk" userId="5b754e74-2ec2-4aaf-b9f5-cf8f0656bdfa" providerId="ADAL" clId="{F4C2286D-0DBE-4644-A538-34A6C903FB9C}" dt="2022-01-18T18:33:50.280" v="17635" actId="14100"/>
          <ac:picMkLst>
            <pc:docMk/>
            <pc:sldMk cId="108643097" sldId="474"/>
            <ac:picMk id="8" creationId="{855CC470-3944-4219-A53F-FFD5031DDE02}"/>
          </ac:picMkLst>
        </pc:picChg>
      </pc:sldChg>
      <pc:sldChg chg="addSp modSp add mod">
        <pc:chgData name="Domonkos Márk" userId="5b754e74-2ec2-4aaf-b9f5-cf8f0656bdfa" providerId="ADAL" clId="{F4C2286D-0DBE-4644-A538-34A6C903FB9C}" dt="2022-01-18T18:34:24.462" v="17643" actId="1076"/>
        <pc:sldMkLst>
          <pc:docMk/>
          <pc:sldMk cId="366462347" sldId="475"/>
        </pc:sldMkLst>
        <pc:spChg chg="mod">
          <ac:chgData name="Domonkos Márk" userId="5b754e74-2ec2-4aaf-b9f5-cf8f0656bdfa" providerId="ADAL" clId="{F4C2286D-0DBE-4644-A538-34A6C903FB9C}" dt="2022-01-18T18:34:13.791" v="17638" actId="20577"/>
          <ac:spMkLst>
            <pc:docMk/>
            <pc:sldMk cId="366462347" sldId="475"/>
            <ac:spMk id="2" creationId="{7F5EB067-4240-44E9-809E-55981D1FE864}"/>
          </ac:spMkLst>
        </pc:spChg>
        <pc:picChg chg="add mod">
          <ac:chgData name="Domonkos Márk" userId="5b754e74-2ec2-4aaf-b9f5-cf8f0656bdfa" providerId="ADAL" clId="{F4C2286D-0DBE-4644-A538-34A6C903FB9C}" dt="2022-01-18T18:34:24.462" v="17643" actId="1076"/>
          <ac:picMkLst>
            <pc:docMk/>
            <pc:sldMk cId="366462347" sldId="475"/>
            <ac:picMk id="7" creationId="{FDB653B7-F5EE-419A-9F28-710E62BE665E}"/>
          </ac:picMkLst>
        </pc:picChg>
      </pc:sldChg>
      <pc:sldChg chg="addSp delSp modSp new mod">
        <pc:chgData name="Domonkos Márk" userId="5b754e74-2ec2-4aaf-b9f5-cf8f0656bdfa" providerId="ADAL" clId="{F4C2286D-0DBE-4644-A538-34A6C903FB9C}" dt="2022-01-18T18:35:28.079" v="17680" actId="27636"/>
        <pc:sldMkLst>
          <pc:docMk/>
          <pc:sldMk cId="3461617332" sldId="476"/>
        </pc:sldMkLst>
        <pc:spChg chg="mod">
          <ac:chgData name="Domonkos Márk" userId="5b754e74-2ec2-4aaf-b9f5-cf8f0656bdfa" providerId="ADAL" clId="{F4C2286D-0DBE-4644-A538-34A6C903FB9C}" dt="2022-01-18T18:35:28.079" v="17680" actId="27636"/>
          <ac:spMkLst>
            <pc:docMk/>
            <pc:sldMk cId="3461617332" sldId="476"/>
            <ac:spMk id="2" creationId="{DCDC9871-8FFE-4E31-8943-CCAC41E8ED9C}"/>
          </ac:spMkLst>
        </pc:spChg>
        <pc:spChg chg="mod">
          <ac:chgData name="Domonkos Márk" userId="5b754e74-2ec2-4aaf-b9f5-cf8f0656bdfa" providerId="ADAL" clId="{F4C2286D-0DBE-4644-A538-34A6C903FB9C}" dt="2022-01-18T18:35:08.803" v="17673" actId="20577"/>
          <ac:spMkLst>
            <pc:docMk/>
            <pc:sldMk cId="3461617332" sldId="476"/>
            <ac:spMk id="6" creationId="{4020A433-F9AA-44B2-82BA-43775FCF588E}"/>
          </ac:spMkLst>
        </pc:spChg>
        <pc:picChg chg="add del mod">
          <ac:chgData name="Domonkos Márk" userId="5b754e74-2ec2-4aaf-b9f5-cf8f0656bdfa" providerId="ADAL" clId="{F4C2286D-0DBE-4644-A538-34A6C903FB9C}" dt="2022-01-18T18:34:38.489" v="17646"/>
          <ac:picMkLst>
            <pc:docMk/>
            <pc:sldMk cId="3461617332" sldId="476"/>
            <ac:picMk id="7" creationId="{70600CC5-CFB7-4297-A192-7AF1BD80E3FA}"/>
          </ac:picMkLst>
        </pc:picChg>
      </pc:sldChg>
      <pc:sldChg chg="modSp add del mod">
        <pc:chgData name="Domonkos Márk" userId="5b754e74-2ec2-4aaf-b9f5-cf8f0656bdfa" providerId="ADAL" clId="{F4C2286D-0DBE-4644-A538-34A6C903FB9C}" dt="2022-01-18T18:34:47.317" v="17650"/>
        <pc:sldMkLst>
          <pc:docMk/>
          <pc:sldMk cId="4279626717" sldId="477"/>
        </pc:sldMkLst>
        <pc:spChg chg="mod">
          <ac:chgData name="Domonkos Márk" userId="5b754e74-2ec2-4aaf-b9f5-cf8f0656bdfa" providerId="ADAL" clId="{F4C2286D-0DBE-4644-A538-34A6C903FB9C}" dt="2022-01-18T18:36:44.173" v="17698" actId="27636"/>
          <ac:spMkLst>
            <pc:docMk/>
            <pc:sldMk cId="4279626717" sldId="477"/>
            <ac:spMk id="2" creationId="{DCDC9871-8FFE-4E31-8943-CCAC41E8ED9C}"/>
          </ac:spMkLst>
        </pc:spChg>
        <pc:spChg chg="mod">
          <ac:chgData name="Domonkos Márk" userId="5b754e74-2ec2-4aaf-b9f5-cf8f0656bdfa" providerId="ADAL" clId="{F4C2286D-0DBE-4644-A538-34A6C903FB9C}" dt="2022-01-18T18:34:47.317" v="17650"/>
          <ac:spMkLst>
            <pc:docMk/>
            <pc:sldMk cId="4279626717" sldId="477"/>
            <ac:spMk id="1337" creationId="{00000000-0000-0000-0000-000000000000}"/>
          </ac:spMkLst>
        </pc:spChg>
      </pc:sldChg>
      <pc:sldChg chg="addSp delSp modSp new mod">
        <pc:chgData name="Domonkos Márk" userId="5b754e74-2ec2-4aaf-b9f5-cf8f0656bdfa" providerId="ADAL" clId="{F4C2286D-0DBE-4644-A538-34A6C903FB9C}" dt="2022-01-18T18:37:36.030" v="17753" actId="14100"/>
        <pc:sldMkLst>
          <pc:docMk/>
          <pc:sldMk cId="2012268347" sldId="478"/>
        </pc:sldMkLst>
        <pc:spChg chg="del">
          <ac:chgData name="Domonkos Márk" userId="5b754e74-2ec2-4aaf-b9f5-cf8f0656bdfa" providerId="ADAL" clId="{F4C2286D-0DBE-4644-A538-34A6C903FB9C}" dt="2022-01-18T18:37:29.057" v="17751"/>
          <ac:spMkLst>
            <pc:docMk/>
            <pc:sldMk cId="2012268347" sldId="478"/>
            <ac:spMk id="2" creationId="{2391FB99-4685-49D9-A4B5-48B1D9E9E9A4}"/>
          </ac:spMkLst>
        </pc:spChg>
        <pc:spChg chg="mod">
          <ac:chgData name="Domonkos Márk" userId="5b754e74-2ec2-4aaf-b9f5-cf8f0656bdfa" providerId="ADAL" clId="{F4C2286D-0DBE-4644-A538-34A6C903FB9C}" dt="2022-01-18T18:37:23.075" v="17750" actId="20577"/>
          <ac:spMkLst>
            <pc:docMk/>
            <pc:sldMk cId="2012268347" sldId="478"/>
            <ac:spMk id="6" creationId="{472A9BE2-3895-4F36-9179-38CFA5AE0D89}"/>
          </ac:spMkLst>
        </pc:spChg>
        <pc:picChg chg="add mod">
          <ac:chgData name="Domonkos Márk" userId="5b754e74-2ec2-4aaf-b9f5-cf8f0656bdfa" providerId="ADAL" clId="{F4C2286D-0DBE-4644-A538-34A6C903FB9C}" dt="2022-01-18T18:37:36.030" v="17753" actId="14100"/>
          <ac:picMkLst>
            <pc:docMk/>
            <pc:sldMk cId="2012268347" sldId="478"/>
            <ac:picMk id="7" creationId="{ADE132A1-5A06-4055-A927-16D644F3BBE3}"/>
          </ac:picMkLst>
        </pc:picChg>
      </pc:sldChg>
      <pc:sldChg chg="addSp delSp modSp new mod">
        <pc:chgData name="Domonkos Márk" userId="5b754e74-2ec2-4aaf-b9f5-cf8f0656bdfa" providerId="ADAL" clId="{F4C2286D-0DBE-4644-A538-34A6C903FB9C}" dt="2022-01-18T18:38:00.284" v="17758"/>
        <pc:sldMkLst>
          <pc:docMk/>
          <pc:sldMk cId="1546776055" sldId="479"/>
        </pc:sldMkLst>
        <pc:spChg chg="del">
          <ac:chgData name="Domonkos Márk" userId="5b754e74-2ec2-4aaf-b9f5-cf8f0656bdfa" providerId="ADAL" clId="{F4C2286D-0DBE-4644-A538-34A6C903FB9C}" dt="2022-01-18T18:38:00.284" v="17758"/>
          <ac:spMkLst>
            <pc:docMk/>
            <pc:sldMk cId="1546776055" sldId="479"/>
            <ac:spMk id="2" creationId="{B34D638F-9B56-4182-9104-D7B2FA64F71E}"/>
          </ac:spMkLst>
        </pc:spChg>
        <pc:spChg chg="mod">
          <ac:chgData name="Domonkos Márk" userId="5b754e74-2ec2-4aaf-b9f5-cf8f0656bdfa" providerId="ADAL" clId="{F4C2286D-0DBE-4644-A538-34A6C903FB9C}" dt="2022-01-18T18:37:49.493" v="17755"/>
          <ac:spMkLst>
            <pc:docMk/>
            <pc:sldMk cId="1546776055" sldId="479"/>
            <ac:spMk id="6" creationId="{9DB28598-7ECD-49BF-A4B0-91AC4BE7CA5B}"/>
          </ac:spMkLst>
        </pc:spChg>
        <pc:picChg chg="add mod">
          <ac:chgData name="Domonkos Márk" userId="5b754e74-2ec2-4aaf-b9f5-cf8f0656bdfa" providerId="ADAL" clId="{F4C2286D-0DBE-4644-A538-34A6C903FB9C}" dt="2022-01-18T18:38:00.284" v="17758"/>
          <ac:picMkLst>
            <pc:docMk/>
            <pc:sldMk cId="1546776055" sldId="479"/>
            <ac:picMk id="7" creationId="{2E583E25-9236-4583-A262-1EEA1B8C3DC6}"/>
          </ac:picMkLst>
        </pc:picChg>
      </pc:sldChg>
      <pc:sldChg chg="addSp delSp modSp add">
        <pc:chgData name="Domonkos Márk" userId="5b754e74-2ec2-4aaf-b9f5-cf8f0656bdfa" providerId="ADAL" clId="{F4C2286D-0DBE-4644-A538-34A6C903FB9C}" dt="2022-01-18T18:38:22.505" v="17759"/>
        <pc:sldMkLst>
          <pc:docMk/>
          <pc:sldMk cId="362092221" sldId="480"/>
        </pc:sldMkLst>
        <pc:spChg chg="del">
          <ac:chgData name="Domonkos Márk" userId="5b754e74-2ec2-4aaf-b9f5-cf8f0656bdfa" providerId="ADAL" clId="{F4C2286D-0DBE-4644-A538-34A6C903FB9C}" dt="2022-01-18T18:38:22.505" v="17759"/>
          <ac:spMkLst>
            <pc:docMk/>
            <pc:sldMk cId="362092221" sldId="480"/>
            <ac:spMk id="2" creationId="{B34D638F-9B56-4182-9104-D7B2FA64F71E}"/>
          </ac:spMkLst>
        </pc:spChg>
        <pc:picChg chg="add mod">
          <ac:chgData name="Domonkos Márk" userId="5b754e74-2ec2-4aaf-b9f5-cf8f0656bdfa" providerId="ADAL" clId="{F4C2286D-0DBE-4644-A538-34A6C903FB9C}" dt="2022-01-18T18:38:22.505" v="17759"/>
          <ac:picMkLst>
            <pc:docMk/>
            <pc:sldMk cId="362092221" sldId="480"/>
            <ac:picMk id="7" creationId="{9236A39A-5D01-49C6-ABDF-84A022E095E4}"/>
          </ac:picMkLst>
        </pc:picChg>
      </pc:sldChg>
      <pc:sldChg chg="addSp delSp modSp add">
        <pc:chgData name="Domonkos Márk" userId="5b754e74-2ec2-4aaf-b9f5-cf8f0656bdfa" providerId="ADAL" clId="{F4C2286D-0DBE-4644-A538-34A6C903FB9C}" dt="2022-01-18T18:38:43.201" v="17762"/>
        <pc:sldMkLst>
          <pc:docMk/>
          <pc:sldMk cId="2076453779" sldId="481"/>
        </pc:sldMkLst>
        <pc:spChg chg="del">
          <ac:chgData name="Domonkos Márk" userId="5b754e74-2ec2-4aaf-b9f5-cf8f0656bdfa" providerId="ADAL" clId="{F4C2286D-0DBE-4644-A538-34A6C903FB9C}" dt="2022-01-18T18:38:43.201" v="17762"/>
          <ac:spMkLst>
            <pc:docMk/>
            <pc:sldMk cId="2076453779" sldId="481"/>
            <ac:spMk id="2" creationId="{B34D638F-9B56-4182-9104-D7B2FA64F71E}"/>
          </ac:spMkLst>
        </pc:spChg>
        <pc:picChg chg="add mod">
          <ac:chgData name="Domonkos Márk" userId="5b754e74-2ec2-4aaf-b9f5-cf8f0656bdfa" providerId="ADAL" clId="{F4C2286D-0DBE-4644-A538-34A6C903FB9C}" dt="2022-01-18T18:38:43.201" v="17762"/>
          <ac:picMkLst>
            <pc:docMk/>
            <pc:sldMk cId="2076453779" sldId="481"/>
            <ac:picMk id="7" creationId="{692AE1C2-D00A-4526-B6E2-D7DCB2A39A22}"/>
          </ac:picMkLst>
        </pc:picChg>
      </pc:sldChg>
      <pc:sldChg chg="addSp delSp modSp add">
        <pc:chgData name="Domonkos Márk" userId="5b754e74-2ec2-4aaf-b9f5-cf8f0656bdfa" providerId="ADAL" clId="{F4C2286D-0DBE-4644-A538-34A6C903FB9C}" dt="2022-01-18T18:38:53.454" v="17763"/>
        <pc:sldMkLst>
          <pc:docMk/>
          <pc:sldMk cId="3803975595" sldId="482"/>
        </pc:sldMkLst>
        <pc:spChg chg="del">
          <ac:chgData name="Domonkos Márk" userId="5b754e74-2ec2-4aaf-b9f5-cf8f0656bdfa" providerId="ADAL" clId="{F4C2286D-0DBE-4644-A538-34A6C903FB9C}" dt="2022-01-18T18:38:53.454" v="17763"/>
          <ac:spMkLst>
            <pc:docMk/>
            <pc:sldMk cId="3803975595" sldId="482"/>
            <ac:spMk id="2" creationId="{B34D638F-9B56-4182-9104-D7B2FA64F71E}"/>
          </ac:spMkLst>
        </pc:spChg>
        <pc:picChg chg="add mod">
          <ac:chgData name="Domonkos Márk" userId="5b754e74-2ec2-4aaf-b9f5-cf8f0656bdfa" providerId="ADAL" clId="{F4C2286D-0DBE-4644-A538-34A6C903FB9C}" dt="2022-01-18T18:38:53.454" v="17763"/>
          <ac:picMkLst>
            <pc:docMk/>
            <pc:sldMk cId="3803975595" sldId="482"/>
            <ac:picMk id="7" creationId="{EB97B970-9A68-4ACC-80DC-EBCFE2B1D315}"/>
          </ac:picMkLst>
        </pc:picChg>
      </pc:sldChg>
      <pc:sldChg chg="add del">
        <pc:chgData name="Domonkos Márk" userId="5b754e74-2ec2-4aaf-b9f5-cf8f0656bdfa" providerId="ADAL" clId="{F4C2286D-0DBE-4644-A538-34A6C903FB9C}" dt="2022-01-18T18:39:13.710" v="17766" actId="47"/>
        <pc:sldMkLst>
          <pc:docMk/>
          <pc:sldMk cId="2067908563" sldId="483"/>
        </pc:sldMkLst>
      </pc:sldChg>
      <pc:sldChg chg="modSp new mod">
        <pc:chgData name="Domonkos Márk" userId="5b754e74-2ec2-4aaf-b9f5-cf8f0656bdfa" providerId="ADAL" clId="{F4C2286D-0DBE-4644-A538-34A6C903FB9C}" dt="2022-01-18T18:39:35.513" v="17791" actId="20577"/>
        <pc:sldMkLst>
          <pc:docMk/>
          <pc:sldMk cId="2089004916" sldId="483"/>
        </pc:sldMkLst>
        <pc:spChg chg="mod">
          <ac:chgData name="Domonkos Márk" userId="5b754e74-2ec2-4aaf-b9f5-cf8f0656bdfa" providerId="ADAL" clId="{F4C2286D-0DBE-4644-A538-34A6C903FB9C}" dt="2022-01-18T18:39:35.513" v="17791" actId="20577"/>
          <ac:spMkLst>
            <pc:docMk/>
            <pc:sldMk cId="2089004916" sldId="483"/>
            <ac:spMk id="2" creationId="{C75ED346-9DF9-4064-AD29-6EFC93A99820}"/>
          </ac:spMkLst>
        </pc:spChg>
      </pc:sldChg>
      <pc:sldChg chg="add del">
        <pc:chgData name="Domonkos Márk" userId="5b754e74-2ec2-4aaf-b9f5-cf8f0656bdfa" providerId="ADAL" clId="{F4C2286D-0DBE-4644-A538-34A6C903FB9C}" dt="2022-01-18T18:39:17.033" v="17767" actId="47"/>
        <pc:sldMkLst>
          <pc:docMk/>
          <pc:sldMk cId="1846787368" sldId="484"/>
        </pc:sldMkLst>
      </pc:sldChg>
      <pc:sldChg chg="addSp modSp new mod">
        <pc:chgData name="Domonkos Márk" userId="5b754e74-2ec2-4aaf-b9f5-cf8f0656bdfa" providerId="ADAL" clId="{F4C2286D-0DBE-4644-A538-34A6C903FB9C}" dt="2022-01-18T18:42:36.134" v="17843" actId="1076"/>
        <pc:sldMkLst>
          <pc:docMk/>
          <pc:sldMk cId="2832108209" sldId="484"/>
        </pc:sldMkLst>
        <pc:spChg chg="mod">
          <ac:chgData name="Domonkos Márk" userId="5b754e74-2ec2-4aaf-b9f5-cf8f0656bdfa" providerId="ADAL" clId="{F4C2286D-0DBE-4644-A538-34A6C903FB9C}" dt="2022-01-18T18:41:52.991" v="17831" actId="15"/>
          <ac:spMkLst>
            <pc:docMk/>
            <pc:sldMk cId="2832108209" sldId="484"/>
            <ac:spMk id="2" creationId="{3975CCAF-49C3-4DDB-9791-BC488936C2DA}"/>
          </ac:spMkLst>
        </pc:spChg>
        <pc:spChg chg="mod">
          <ac:chgData name="Domonkos Márk" userId="5b754e74-2ec2-4aaf-b9f5-cf8f0656bdfa" providerId="ADAL" clId="{F4C2286D-0DBE-4644-A538-34A6C903FB9C}" dt="2022-01-18T18:40:53.804" v="17822" actId="20577"/>
          <ac:spMkLst>
            <pc:docMk/>
            <pc:sldMk cId="2832108209" sldId="484"/>
            <ac:spMk id="6" creationId="{337405B1-7DB9-4351-AB64-85D13B18A95E}"/>
          </ac:spMkLst>
        </pc:spChg>
        <pc:spChg chg="add mod">
          <ac:chgData name="Domonkos Márk" userId="5b754e74-2ec2-4aaf-b9f5-cf8f0656bdfa" providerId="ADAL" clId="{F4C2286D-0DBE-4644-A538-34A6C903FB9C}" dt="2022-01-18T18:42:34.427" v="17842" actId="1076"/>
          <ac:spMkLst>
            <pc:docMk/>
            <pc:sldMk cId="2832108209" sldId="484"/>
            <ac:spMk id="10" creationId="{B6D31806-41FB-4539-B714-FB36BB89BE34}"/>
          </ac:spMkLst>
        </pc:spChg>
        <pc:graphicFrameChg chg="add mod">
          <ac:chgData name="Domonkos Márk" userId="5b754e74-2ec2-4aaf-b9f5-cf8f0656bdfa" providerId="ADAL" clId="{F4C2286D-0DBE-4644-A538-34A6C903FB9C}" dt="2022-01-18T18:42:03.398" v="17835" actId="1076"/>
          <ac:graphicFrameMkLst>
            <pc:docMk/>
            <pc:sldMk cId="2832108209" sldId="484"/>
            <ac:graphicFrameMk id="7" creationId="{66F5D110-1471-41CC-B251-D719E3732B1E}"/>
          </ac:graphicFrameMkLst>
        </pc:graphicFrameChg>
        <pc:graphicFrameChg chg="add mod">
          <ac:chgData name="Domonkos Márk" userId="5b754e74-2ec2-4aaf-b9f5-cf8f0656bdfa" providerId="ADAL" clId="{F4C2286D-0DBE-4644-A538-34A6C903FB9C}" dt="2022-01-18T18:42:36.134" v="17843" actId="1076"/>
          <ac:graphicFrameMkLst>
            <pc:docMk/>
            <pc:sldMk cId="2832108209" sldId="484"/>
            <ac:graphicFrameMk id="8" creationId="{CE82793D-107B-4863-A21F-5210753CA361}"/>
          </ac:graphicFrameMkLst>
        </pc:graphicFrameChg>
      </pc:sldChg>
      <pc:sldChg chg="add del">
        <pc:chgData name="Domonkos Márk" userId="5b754e74-2ec2-4aaf-b9f5-cf8f0656bdfa" providerId="ADAL" clId="{F4C2286D-0DBE-4644-A538-34A6C903FB9C}" dt="2022-01-18T18:39:18.364" v="17768" actId="47"/>
        <pc:sldMkLst>
          <pc:docMk/>
          <pc:sldMk cId="1229764336" sldId="485"/>
        </pc:sldMkLst>
      </pc:sldChg>
      <pc:sldChg chg="addSp delSp modSp new mod">
        <pc:chgData name="Domonkos Márk" userId="5b754e74-2ec2-4aaf-b9f5-cf8f0656bdfa" providerId="ADAL" clId="{F4C2286D-0DBE-4644-A538-34A6C903FB9C}" dt="2022-01-18T18:54:37.735" v="18352" actId="14100"/>
        <pc:sldMkLst>
          <pc:docMk/>
          <pc:sldMk cId="3911204546" sldId="485"/>
        </pc:sldMkLst>
        <pc:spChg chg="mod">
          <ac:chgData name="Domonkos Márk" userId="5b754e74-2ec2-4aaf-b9f5-cf8f0656bdfa" providerId="ADAL" clId="{F4C2286D-0DBE-4644-A538-34A6C903FB9C}" dt="2022-01-18T18:43:17.588" v="17847" actId="14100"/>
          <ac:spMkLst>
            <pc:docMk/>
            <pc:sldMk cId="3911204546" sldId="485"/>
            <ac:spMk id="2" creationId="{C3D7DA4C-69F8-4BFE-B38C-1E4013AA3E4C}"/>
          </ac:spMkLst>
        </pc:spChg>
        <pc:spChg chg="mod">
          <ac:chgData name="Domonkos Márk" userId="5b754e74-2ec2-4aaf-b9f5-cf8f0656bdfa" providerId="ADAL" clId="{F4C2286D-0DBE-4644-A538-34A6C903FB9C}" dt="2022-01-18T18:43:01.303" v="17845"/>
          <ac:spMkLst>
            <pc:docMk/>
            <pc:sldMk cId="3911204546" sldId="485"/>
            <ac:spMk id="6" creationId="{A1B8FAE5-41D0-41B4-B156-F0980F429585}"/>
          </ac:spMkLst>
        </pc:spChg>
        <pc:spChg chg="add del mod">
          <ac:chgData name="Domonkos Márk" userId="5b754e74-2ec2-4aaf-b9f5-cf8f0656bdfa" providerId="ADAL" clId="{F4C2286D-0DBE-4644-A538-34A6C903FB9C}" dt="2022-01-18T18:49:43.001" v="18034" actId="478"/>
          <ac:spMkLst>
            <pc:docMk/>
            <pc:sldMk cId="3911204546" sldId="485"/>
            <ac:spMk id="7" creationId="{B32EB2B6-4DE6-4E24-88B6-D9D6D45CF7B0}"/>
          </ac:spMkLst>
        </pc:spChg>
        <pc:spChg chg="add mod">
          <ac:chgData name="Domonkos Márk" userId="5b754e74-2ec2-4aaf-b9f5-cf8f0656bdfa" providerId="ADAL" clId="{F4C2286D-0DBE-4644-A538-34A6C903FB9C}" dt="2022-01-18T18:43:52.821" v="17858" actId="1076"/>
          <ac:spMkLst>
            <pc:docMk/>
            <pc:sldMk cId="3911204546" sldId="485"/>
            <ac:spMk id="8" creationId="{80DDB92B-1F2D-499D-BECF-9B66901C13DB}"/>
          </ac:spMkLst>
        </pc:spChg>
        <pc:spChg chg="add del mod">
          <ac:chgData name="Domonkos Márk" userId="5b754e74-2ec2-4aaf-b9f5-cf8f0656bdfa" providerId="ADAL" clId="{F4C2286D-0DBE-4644-A538-34A6C903FB9C}" dt="2022-01-18T18:49:45.386" v="18035" actId="478"/>
          <ac:spMkLst>
            <pc:docMk/>
            <pc:sldMk cId="3911204546" sldId="485"/>
            <ac:spMk id="12" creationId="{C3AEFFE0-2BB5-48C7-9B15-22D548033774}"/>
          </ac:spMkLst>
        </pc:spChg>
        <pc:spChg chg="add del mod">
          <ac:chgData name="Domonkos Márk" userId="5b754e74-2ec2-4aaf-b9f5-cf8f0656bdfa" providerId="ADAL" clId="{F4C2286D-0DBE-4644-A538-34A6C903FB9C}" dt="2022-01-18T18:47:37.838" v="17980" actId="22"/>
          <ac:spMkLst>
            <pc:docMk/>
            <pc:sldMk cId="3911204546" sldId="485"/>
            <ac:spMk id="14" creationId="{D1F3186B-20F9-4DD4-8D20-EC3351BDE837}"/>
          </ac:spMkLst>
        </pc:spChg>
        <pc:spChg chg="add del mod">
          <ac:chgData name="Domonkos Márk" userId="5b754e74-2ec2-4aaf-b9f5-cf8f0656bdfa" providerId="ADAL" clId="{F4C2286D-0DBE-4644-A538-34A6C903FB9C}" dt="2022-01-18T18:51:50.141" v="18268" actId="478"/>
          <ac:spMkLst>
            <pc:docMk/>
            <pc:sldMk cId="3911204546" sldId="485"/>
            <ac:spMk id="15" creationId="{80843BF6-E7BA-4314-A58E-30D4BBA30B79}"/>
          </ac:spMkLst>
        </pc:spChg>
        <pc:spChg chg="add mod">
          <ac:chgData name="Domonkos Márk" userId="5b754e74-2ec2-4aaf-b9f5-cf8f0656bdfa" providerId="ADAL" clId="{F4C2286D-0DBE-4644-A538-34A6C903FB9C}" dt="2022-01-18T18:53:58.665" v="18333" actId="255"/>
          <ac:spMkLst>
            <pc:docMk/>
            <pc:sldMk cId="3911204546" sldId="485"/>
            <ac:spMk id="19" creationId="{02558982-873F-44C2-A3B4-6DAEC6D21493}"/>
          </ac:spMkLst>
        </pc:spChg>
        <pc:spChg chg="add mod">
          <ac:chgData name="Domonkos Márk" userId="5b754e74-2ec2-4aaf-b9f5-cf8f0656bdfa" providerId="ADAL" clId="{F4C2286D-0DBE-4644-A538-34A6C903FB9C}" dt="2022-01-18T18:54:37.735" v="18352" actId="14100"/>
          <ac:spMkLst>
            <pc:docMk/>
            <pc:sldMk cId="3911204546" sldId="485"/>
            <ac:spMk id="20" creationId="{5E8C549B-F5C2-4DEB-B429-1C36713A61BE}"/>
          </ac:spMkLst>
        </pc:spChg>
        <pc:graphicFrameChg chg="add del mod replId">
          <ac:chgData name="Domonkos Márk" userId="5b754e74-2ec2-4aaf-b9f5-cf8f0656bdfa" providerId="ADAL" clId="{F4C2286D-0DBE-4644-A538-34A6C903FB9C}" dt="2022-01-18T18:43:56.927" v="17860"/>
          <ac:graphicFrameMkLst>
            <pc:docMk/>
            <pc:sldMk cId="3911204546" sldId="485"/>
            <ac:graphicFrameMk id="9" creationId="{B32EB2B6-4DE6-4E24-88B6-D9D6D45CF7B0}"/>
          </ac:graphicFrameMkLst>
        </pc:graphicFrameChg>
        <pc:graphicFrameChg chg="add del mod replId">
          <ac:chgData name="Domonkos Márk" userId="5b754e74-2ec2-4aaf-b9f5-cf8f0656bdfa" providerId="ADAL" clId="{F4C2286D-0DBE-4644-A538-34A6C903FB9C}" dt="2022-01-18T18:49:51.084" v="18040"/>
          <ac:graphicFrameMkLst>
            <pc:docMk/>
            <pc:sldMk cId="3911204546" sldId="485"/>
            <ac:graphicFrameMk id="16" creationId="{80843BF6-E7BA-4314-A58E-30D4BBA30B79}"/>
          </ac:graphicFrameMkLst>
        </pc:graphicFrameChg>
        <pc:graphicFrameChg chg="add mod">
          <ac:chgData name="Domonkos Márk" userId="5b754e74-2ec2-4aaf-b9f5-cf8f0656bdfa" providerId="ADAL" clId="{F4C2286D-0DBE-4644-A538-34A6C903FB9C}" dt="2022-01-18T18:51:56.188" v="18270" actId="1076"/>
          <ac:graphicFrameMkLst>
            <pc:docMk/>
            <pc:sldMk cId="3911204546" sldId="485"/>
            <ac:graphicFrameMk id="18" creationId="{73793457-8FBF-472D-9309-0ED555E7FA5D}"/>
          </ac:graphicFrameMkLst>
        </pc:graphicFrameChg>
      </pc:sldChg>
      <pc:sldChg chg="modSp new mod">
        <pc:chgData name="Domonkos Márk" userId="5b754e74-2ec2-4aaf-b9f5-cf8f0656bdfa" providerId="ADAL" clId="{F4C2286D-0DBE-4644-A538-34A6C903FB9C}" dt="2022-01-18T18:57:54.045" v="18414"/>
        <pc:sldMkLst>
          <pc:docMk/>
          <pc:sldMk cId="4063189295" sldId="486"/>
        </pc:sldMkLst>
        <pc:spChg chg="mod">
          <ac:chgData name="Domonkos Márk" userId="5b754e74-2ec2-4aaf-b9f5-cf8f0656bdfa" providerId="ADAL" clId="{F4C2286D-0DBE-4644-A538-34A6C903FB9C}" dt="2022-01-18T18:57:54.045" v="18414"/>
          <ac:spMkLst>
            <pc:docMk/>
            <pc:sldMk cId="4063189295" sldId="486"/>
            <ac:spMk id="2" creationId="{E291FD3E-58C9-4F87-9553-91690678D7C8}"/>
          </ac:spMkLst>
        </pc:spChg>
        <pc:spChg chg="mod">
          <ac:chgData name="Domonkos Márk" userId="5b754e74-2ec2-4aaf-b9f5-cf8f0656bdfa" providerId="ADAL" clId="{F4C2286D-0DBE-4644-A538-34A6C903FB9C}" dt="2022-01-18T18:55:49.414" v="18376" actId="20577"/>
          <ac:spMkLst>
            <pc:docMk/>
            <pc:sldMk cId="4063189295" sldId="486"/>
            <ac:spMk id="6" creationId="{1277E0C1-2FF6-4372-829A-64152FB77E3A}"/>
          </ac:spMkLst>
        </pc:spChg>
      </pc:sldChg>
      <pc:sldChg chg="addSp delSp modSp new mod">
        <pc:chgData name="Domonkos Márk" userId="5b754e74-2ec2-4aaf-b9f5-cf8f0656bdfa" providerId="ADAL" clId="{F4C2286D-0DBE-4644-A538-34A6C903FB9C}" dt="2022-01-18T18:58:32.075" v="18458" actId="20577"/>
        <pc:sldMkLst>
          <pc:docMk/>
          <pc:sldMk cId="3937305631" sldId="487"/>
        </pc:sldMkLst>
        <pc:spChg chg="del">
          <ac:chgData name="Domonkos Márk" userId="5b754e74-2ec2-4aaf-b9f5-cf8f0656bdfa" providerId="ADAL" clId="{F4C2286D-0DBE-4644-A538-34A6C903FB9C}" dt="2022-01-18T18:58:06.915" v="18416"/>
          <ac:spMkLst>
            <pc:docMk/>
            <pc:sldMk cId="3937305631" sldId="487"/>
            <ac:spMk id="2" creationId="{28C36915-F7ED-434E-9917-3FEA9156E9FB}"/>
          </ac:spMkLst>
        </pc:spChg>
        <pc:spChg chg="mod">
          <ac:chgData name="Domonkos Márk" userId="5b754e74-2ec2-4aaf-b9f5-cf8f0656bdfa" providerId="ADAL" clId="{F4C2286D-0DBE-4644-A538-34A6C903FB9C}" dt="2022-01-18T18:58:32.075" v="18458" actId="20577"/>
          <ac:spMkLst>
            <pc:docMk/>
            <pc:sldMk cId="3937305631" sldId="487"/>
            <ac:spMk id="6" creationId="{7F1B9F77-A08D-431D-9D73-807D828A5EEB}"/>
          </ac:spMkLst>
        </pc:spChg>
        <pc:picChg chg="add mod">
          <ac:chgData name="Domonkos Márk" userId="5b754e74-2ec2-4aaf-b9f5-cf8f0656bdfa" providerId="ADAL" clId="{F4C2286D-0DBE-4644-A538-34A6C903FB9C}" dt="2022-01-18T18:58:15.235" v="18419" actId="14100"/>
          <ac:picMkLst>
            <pc:docMk/>
            <pc:sldMk cId="3937305631" sldId="487"/>
            <ac:picMk id="7" creationId="{E638A8FE-BC85-4F4B-A64B-E1149B85311F}"/>
          </ac:picMkLst>
        </pc:picChg>
      </pc:sldChg>
      <pc:sldChg chg="modSp new mod">
        <pc:chgData name="Domonkos Márk" userId="5b754e74-2ec2-4aaf-b9f5-cf8f0656bdfa" providerId="ADAL" clId="{F4C2286D-0DBE-4644-A538-34A6C903FB9C}" dt="2022-01-18T18:59:30.466" v="18479" actId="20577"/>
        <pc:sldMkLst>
          <pc:docMk/>
          <pc:sldMk cId="1685330368" sldId="488"/>
        </pc:sldMkLst>
        <pc:spChg chg="mod">
          <ac:chgData name="Domonkos Márk" userId="5b754e74-2ec2-4aaf-b9f5-cf8f0656bdfa" providerId="ADAL" clId="{F4C2286D-0DBE-4644-A538-34A6C903FB9C}" dt="2022-01-18T18:59:30.466" v="18479" actId="20577"/>
          <ac:spMkLst>
            <pc:docMk/>
            <pc:sldMk cId="1685330368" sldId="488"/>
            <ac:spMk id="2" creationId="{A466B6DB-23E2-4106-B027-C957AEF70B70}"/>
          </ac:spMkLst>
        </pc:spChg>
        <pc:spChg chg="mod">
          <ac:chgData name="Domonkos Márk" userId="5b754e74-2ec2-4aaf-b9f5-cf8f0656bdfa" providerId="ADAL" clId="{F4C2286D-0DBE-4644-A538-34A6C903FB9C}" dt="2022-01-18T18:59:10.270" v="18476" actId="20577"/>
          <ac:spMkLst>
            <pc:docMk/>
            <pc:sldMk cId="1685330368" sldId="488"/>
            <ac:spMk id="6" creationId="{239CD98F-4838-4FB6-8D4D-AC37892E751E}"/>
          </ac:spMkLst>
        </pc:spChg>
      </pc:sldChg>
      <pc:sldChg chg="addSp modSp new mod">
        <pc:chgData name="Domonkos Márk" userId="5b754e74-2ec2-4aaf-b9f5-cf8f0656bdfa" providerId="ADAL" clId="{F4C2286D-0DBE-4644-A538-34A6C903FB9C}" dt="2022-01-18T19:01:12.354" v="18515" actId="1076"/>
        <pc:sldMkLst>
          <pc:docMk/>
          <pc:sldMk cId="2982358211" sldId="489"/>
        </pc:sldMkLst>
        <pc:spChg chg="mod">
          <ac:chgData name="Domonkos Márk" userId="5b754e74-2ec2-4aaf-b9f5-cf8f0656bdfa" providerId="ADAL" clId="{F4C2286D-0DBE-4644-A538-34A6C903FB9C}" dt="2022-01-18T19:01:00.961" v="18512" actId="20577"/>
          <ac:spMkLst>
            <pc:docMk/>
            <pc:sldMk cId="2982358211" sldId="489"/>
            <ac:spMk id="2" creationId="{55FBC2F0-EB9F-47EE-B000-BCC00F3D9EA9}"/>
          </ac:spMkLst>
        </pc:spChg>
        <pc:spChg chg="mod">
          <ac:chgData name="Domonkos Márk" userId="5b754e74-2ec2-4aaf-b9f5-cf8f0656bdfa" providerId="ADAL" clId="{F4C2286D-0DBE-4644-A538-34A6C903FB9C}" dt="2022-01-18T18:59:55.741" v="18489" actId="20577"/>
          <ac:spMkLst>
            <pc:docMk/>
            <pc:sldMk cId="2982358211" sldId="489"/>
            <ac:spMk id="6" creationId="{39E12A51-87DC-4BD5-A858-59528D20DA5B}"/>
          </ac:spMkLst>
        </pc:spChg>
        <pc:graphicFrameChg chg="add mod">
          <ac:chgData name="Domonkos Márk" userId="5b754e74-2ec2-4aaf-b9f5-cf8f0656bdfa" providerId="ADAL" clId="{F4C2286D-0DBE-4644-A538-34A6C903FB9C}" dt="2022-01-18T19:01:12.354" v="18515" actId="1076"/>
          <ac:graphicFrameMkLst>
            <pc:docMk/>
            <pc:sldMk cId="2982358211" sldId="489"/>
            <ac:graphicFrameMk id="7" creationId="{CD0EB2DB-B839-4201-A567-D3BC0A656C22}"/>
          </ac:graphicFrameMkLst>
        </pc:graphicFrameChg>
      </pc:sldChg>
      <pc:sldChg chg="addSp modSp new mod">
        <pc:chgData name="Domonkos Márk" userId="5b754e74-2ec2-4aaf-b9f5-cf8f0656bdfa" providerId="ADAL" clId="{F4C2286D-0DBE-4644-A538-34A6C903FB9C}" dt="2022-01-18T19:03:01.700" v="18574" actId="1076"/>
        <pc:sldMkLst>
          <pc:docMk/>
          <pc:sldMk cId="3314820562" sldId="490"/>
        </pc:sldMkLst>
        <pc:spChg chg="mod">
          <ac:chgData name="Domonkos Márk" userId="5b754e74-2ec2-4aaf-b9f5-cf8f0656bdfa" providerId="ADAL" clId="{F4C2286D-0DBE-4644-A538-34A6C903FB9C}" dt="2022-01-18T19:02:19.420" v="18565" actId="20577"/>
          <ac:spMkLst>
            <pc:docMk/>
            <pc:sldMk cId="3314820562" sldId="490"/>
            <ac:spMk id="2" creationId="{A43CDB2D-D730-4836-90E6-37A84EE01F00}"/>
          </ac:spMkLst>
        </pc:spChg>
        <pc:spChg chg="mod">
          <ac:chgData name="Domonkos Márk" userId="5b754e74-2ec2-4aaf-b9f5-cf8f0656bdfa" providerId="ADAL" clId="{F4C2286D-0DBE-4644-A538-34A6C903FB9C}" dt="2022-01-18T19:01:30.102" v="18541" actId="6549"/>
          <ac:spMkLst>
            <pc:docMk/>
            <pc:sldMk cId="3314820562" sldId="490"/>
            <ac:spMk id="6" creationId="{70C55F76-9902-48E1-BE8D-AE36B16BD355}"/>
          </ac:spMkLst>
        </pc:spChg>
        <pc:spChg chg="add mod">
          <ac:chgData name="Domonkos Márk" userId="5b754e74-2ec2-4aaf-b9f5-cf8f0656bdfa" providerId="ADAL" clId="{F4C2286D-0DBE-4644-A538-34A6C903FB9C}" dt="2022-01-18T19:03:01.700" v="18574" actId="1076"/>
          <ac:spMkLst>
            <pc:docMk/>
            <pc:sldMk cId="3314820562" sldId="490"/>
            <ac:spMk id="10" creationId="{92C6FCD5-D68E-4FAE-9474-3EDF576D9304}"/>
          </ac:spMkLst>
        </pc:spChg>
        <pc:graphicFrameChg chg="add mod">
          <ac:chgData name="Domonkos Márk" userId="5b754e74-2ec2-4aaf-b9f5-cf8f0656bdfa" providerId="ADAL" clId="{F4C2286D-0DBE-4644-A538-34A6C903FB9C}" dt="2022-01-18T19:01:52.643" v="18545" actId="1076"/>
          <ac:graphicFrameMkLst>
            <pc:docMk/>
            <pc:sldMk cId="3314820562" sldId="490"/>
            <ac:graphicFrameMk id="7" creationId="{DA5FC9BD-0267-4EBF-886E-65AF500781B1}"/>
          </ac:graphicFrameMkLst>
        </pc:graphicFrameChg>
        <pc:graphicFrameChg chg="add mod">
          <ac:chgData name="Domonkos Márk" userId="5b754e74-2ec2-4aaf-b9f5-cf8f0656bdfa" providerId="ADAL" clId="{F4C2286D-0DBE-4644-A538-34A6C903FB9C}" dt="2022-01-18T19:02:23.178" v="18566" actId="1076"/>
          <ac:graphicFrameMkLst>
            <pc:docMk/>
            <pc:sldMk cId="3314820562" sldId="490"/>
            <ac:graphicFrameMk id="8" creationId="{A07B8453-95C8-4656-9E33-B3AB0CE9414E}"/>
          </ac:graphicFrameMkLst>
        </pc:graphicFrameChg>
      </pc:sldChg>
      <pc:sldChg chg="addSp modSp new mod">
        <pc:chgData name="Domonkos Márk" userId="5b754e74-2ec2-4aaf-b9f5-cf8f0656bdfa" providerId="ADAL" clId="{F4C2286D-0DBE-4644-A538-34A6C903FB9C}" dt="2022-01-18T19:05:09.834" v="18615" actId="1582"/>
        <pc:sldMkLst>
          <pc:docMk/>
          <pc:sldMk cId="730853599" sldId="491"/>
        </pc:sldMkLst>
        <pc:spChg chg="mod">
          <ac:chgData name="Domonkos Márk" userId="5b754e74-2ec2-4aaf-b9f5-cf8f0656bdfa" providerId="ADAL" clId="{F4C2286D-0DBE-4644-A538-34A6C903FB9C}" dt="2022-01-18T19:03:37.829" v="18604" actId="20577"/>
          <ac:spMkLst>
            <pc:docMk/>
            <pc:sldMk cId="730853599" sldId="491"/>
            <ac:spMk id="2" creationId="{353F21F6-6AB6-4993-A729-B93F389D8A24}"/>
          </ac:spMkLst>
        </pc:spChg>
        <pc:spChg chg="mod">
          <ac:chgData name="Domonkos Márk" userId="5b754e74-2ec2-4aaf-b9f5-cf8f0656bdfa" providerId="ADAL" clId="{F4C2286D-0DBE-4644-A538-34A6C903FB9C}" dt="2022-01-18T19:03:19.624" v="18600" actId="20577"/>
          <ac:spMkLst>
            <pc:docMk/>
            <pc:sldMk cId="730853599" sldId="491"/>
            <ac:spMk id="6" creationId="{26DDA0CB-A3A5-4836-894B-266A32947D3D}"/>
          </ac:spMkLst>
        </pc:spChg>
        <pc:spChg chg="add mod">
          <ac:chgData name="Domonkos Márk" userId="5b754e74-2ec2-4aaf-b9f5-cf8f0656bdfa" providerId="ADAL" clId="{F4C2286D-0DBE-4644-A538-34A6C903FB9C}" dt="2022-01-18T19:05:09.834" v="18615" actId="1582"/>
          <ac:spMkLst>
            <pc:docMk/>
            <pc:sldMk cId="730853599" sldId="491"/>
            <ac:spMk id="8" creationId="{8DD79BDA-DF41-484D-9175-710CA66FE0A6}"/>
          </ac:spMkLst>
        </pc:spChg>
        <pc:spChg chg="add mod">
          <ac:chgData name="Domonkos Márk" userId="5b754e74-2ec2-4aaf-b9f5-cf8f0656bdfa" providerId="ADAL" clId="{F4C2286D-0DBE-4644-A538-34A6C903FB9C}" dt="2022-01-18T19:04:52.842" v="18613" actId="1076"/>
          <ac:spMkLst>
            <pc:docMk/>
            <pc:sldMk cId="730853599" sldId="491"/>
            <ac:spMk id="9" creationId="{2E3A3007-D0FC-4F67-818F-6E3A00013D10}"/>
          </ac:spMkLst>
        </pc:spChg>
        <pc:graphicFrameChg chg="add mod">
          <ac:chgData name="Domonkos Márk" userId="5b754e74-2ec2-4aaf-b9f5-cf8f0656bdfa" providerId="ADAL" clId="{F4C2286D-0DBE-4644-A538-34A6C903FB9C}" dt="2022-01-18T19:03:47.478" v="18606" actId="1076"/>
          <ac:graphicFrameMkLst>
            <pc:docMk/>
            <pc:sldMk cId="730853599" sldId="491"/>
            <ac:graphicFrameMk id="7" creationId="{8FCEEAA8-12B1-4A56-9131-226FA642AC84}"/>
          </ac:graphicFrameMkLst>
        </pc:graphicFrameChg>
      </pc:sldChg>
      <pc:sldChg chg="modSp new mod">
        <pc:chgData name="Domonkos Márk" userId="5b754e74-2ec2-4aaf-b9f5-cf8f0656bdfa" providerId="ADAL" clId="{F4C2286D-0DBE-4644-A538-34A6C903FB9C}" dt="2022-01-18T19:10:45.024" v="18650"/>
        <pc:sldMkLst>
          <pc:docMk/>
          <pc:sldMk cId="2738640194" sldId="492"/>
        </pc:sldMkLst>
        <pc:spChg chg="mod">
          <ac:chgData name="Domonkos Márk" userId="5b754e74-2ec2-4aaf-b9f5-cf8f0656bdfa" providerId="ADAL" clId="{F4C2286D-0DBE-4644-A538-34A6C903FB9C}" dt="2022-01-18T19:10:45.024" v="18650"/>
          <ac:spMkLst>
            <pc:docMk/>
            <pc:sldMk cId="2738640194" sldId="492"/>
            <ac:spMk id="2" creationId="{5CB69527-3F28-4649-9E82-F2A6F4E4E484}"/>
          </ac:spMkLst>
        </pc:spChg>
        <pc:spChg chg="mod">
          <ac:chgData name="Domonkos Márk" userId="5b754e74-2ec2-4aaf-b9f5-cf8f0656bdfa" providerId="ADAL" clId="{F4C2286D-0DBE-4644-A538-34A6C903FB9C}" dt="2022-01-18T19:08:46.216" v="18622" actId="20577"/>
          <ac:spMkLst>
            <pc:docMk/>
            <pc:sldMk cId="2738640194" sldId="492"/>
            <ac:spMk id="6" creationId="{AFD3C058-B73F-4065-9584-0E5D855E31F6}"/>
          </ac:spMkLst>
        </pc:spChg>
      </pc:sldChg>
      <pc:sldChg chg="modSp new mod">
        <pc:chgData name="Domonkos Márk" userId="5b754e74-2ec2-4aaf-b9f5-cf8f0656bdfa" providerId="ADAL" clId="{F4C2286D-0DBE-4644-A538-34A6C903FB9C}" dt="2022-01-18T19:11:13.656" v="18677" actId="15"/>
        <pc:sldMkLst>
          <pc:docMk/>
          <pc:sldMk cId="3892933095" sldId="493"/>
        </pc:sldMkLst>
        <pc:spChg chg="mod">
          <ac:chgData name="Domonkos Márk" userId="5b754e74-2ec2-4aaf-b9f5-cf8f0656bdfa" providerId="ADAL" clId="{F4C2286D-0DBE-4644-A538-34A6C903FB9C}" dt="2022-01-18T19:11:13.656" v="18677" actId="15"/>
          <ac:spMkLst>
            <pc:docMk/>
            <pc:sldMk cId="3892933095" sldId="493"/>
            <ac:spMk id="2" creationId="{976743DC-2FCA-4459-8ABD-B835128A416A}"/>
          </ac:spMkLst>
        </pc:spChg>
        <pc:spChg chg="mod">
          <ac:chgData name="Domonkos Márk" userId="5b754e74-2ec2-4aaf-b9f5-cf8f0656bdfa" providerId="ADAL" clId="{F4C2286D-0DBE-4644-A538-34A6C903FB9C}" dt="2022-01-18T19:11:00.562" v="18672" actId="20577"/>
          <ac:spMkLst>
            <pc:docMk/>
            <pc:sldMk cId="3892933095" sldId="493"/>
            <ac:spMk id="6" creationId="{F0F18BE4-3E83-437B-8B13-766088804E67}"/>
          </ac:spMkLst>
        </pc:spChg>
      </pc:sldChg>
      <pc:sldChg chg="modSp new mod">
        <pc:chgData name="Domonkos Márk" userId="5b754e74-2ec2-4aaf-b9f5-cf8f0656bdfa" providerId="ADAL" clId="{F4C2286D-0DBE-4644-A538-34A6C903FB9C}" dt="2022-01-18T19:13:06.952" v="18724" actId="15"/>
        <pc:sldMkLst>
          <pc:docMk/>
          <pc:sldMk cId="3593381788" sldId="494"/>
        </pc:sldMkLst>
        <pc:spChg chg="mod">
          <ac:chgData name="Domonkos Márk" userId="5b754e74-2ec2-4aaf-b9f5-cf8f0656bdfa" providerId="ADAL" clId="{F4C2286D-0DBE-4644-A538-34A6C903FB9C}" dt="2022-01-18T19:13:06.952" v="18724" actId="15"/>
          <ac:spMkLst>
            <pc:docMk/>
            <pc:sldMk cId="3593381788" sldId="494"/>
            <ac:spMk id="2" creationId="{4BE64CA8-20E5-4111-B608-AFB28D99144D}"/>
          </ac:spMkLst>
        </pc:spChg>
        <pc:spChg chg="mod">
          <ac:chgData name="Domonkos Márk" userId="5b754e74-2ec2-4aaf-b9f5-cf8f0656bdfa" providerId="ADAL" clId="{F4C2286D-0DBE-4644-A538-34A6C903FB9C}" dt="2022-01-18T19:11:34.191" v="18714" actId="20577"/>
          <ac:spMkLst>
            <pc:docMk/>
            <pc:sldMk cId="3593381788" sldId="494"/>
            <ac:spMk id="6" creationId="{FF380B8A-FDD7-42C4-93F3-D8D2C17FBDEF}"/>
          </ac:spMkLst>
        </pc:spChg>
      </pc:sldChg>
      <pc:sldChg chg="modSp new mod">
        <pc:chgData name="Domonkos Márk" userId="5b754e74-2ec2-4aaf-b9f5-cf8f0656bdfa" providerId="ADAL" clId="{F4C2286D-0DBE-4644-A538-34A6C903FB9C}" dt="2022-01-18T19:14:24.424" v="18764" actId="20577"/>
        <pc:sldMkLst>
          <pc:docMk/>
          <pc:sldMk cId="2369779557" sldId="495"/>
        </pc:sldMkLst>
        <pc:spChg chg="mod">
          <ac:chgData name="Domonkos Márk" userId="5b754e74-2ec2-4aaf-b9f5-cf8f0656bdfa" providerId="ADAL" clId="{F4C2286D-0DBE-4644-A538-34A6C903FB9C}" dt="2022-01-18T19:14:24.424" v="18764" actId="20577"/>
          <ac:spMkLst>
            <pc:docMk/>
            <pc:sldMk cId="2369779557" sldId="495"/>
            <ac:spMk id="2" creationId="{005E0F02-DB77-4C8D-B94E-55093775C199}"/>
          </ac:spMkLst>
        </pc:spChg>
        <pc:spChg chg="mod">
          <ac:chgData name="Domonkos Márk" userId="5b754e74-2ec2-4aaf-b9f5-cf8f0656bdfa" providerId="ADAL" clId="{F4C2286D-0DBE-4644-A538-34A6C903FB9C}" dt="2022-01-18T19:13:29.290" v="18750" actId="20577"/>
          <ac:spMkLst>
            <pc:docMk/>
            <pc:sldMk cId="2369779557" sldId="495"/>
            <ac:spMk id="6" creationId="{7FFE35A9-8F36-430E-A7D0-8F0B6049E502}"/>
          </ac:spMkLst>
        </pc:spChg>
      </pc:sldChg>
      <pc:sldChg chg="addSp modSp new mod">
        <pc:chgData name="Domonkos Márk" userId="5b754e74-2ec2-4aaf-b9f5-cf8f0656bdfa" providerId="ADAL" clId="{F4C2286D-0DBE-4644-A538-34A6C903FB9C}" dt="2022-01-18T19:15:34.404" v="18803" actId="1076"/>
        <pc:sldMkLst>
          <pc:docMk/>
          <pc:sldMk cId="2152951949" sldId="496"/>
        </pc:sldMkLst>
        <pc:spChg chg="mod">
          <ac:chgData name="Domonkos Márk" userId="5b754e74-2ec2-4aaf-b9f5-cf8f0656bdfa" providerId="ADAL" clId="{F4C2286D-0DBE-4644-A538-34A6C903FB9C}" dt="2022-01-18T19:15:23.719" v="18799" actId="20577"/>
          <ac:spMkLst>
            <pc:docMk/>
            <pc:sldMk cId="2152951949" sldId="496"/>
            <ac:spMk id="2" creationId="{6C00AAE5-C5C0-465B-8DB3-D7AD4DB81971}"/>
          </ac:spMkLst>
        </pc:spChg>
        <pc:spChg chg="mod">
          <ac:chgData name="Domonkos Márk" userId="5b754e74-2ec2-4aaf-b9f5-cf8f0656bdfa" providerId="ADAL" clId="{F4C2286D-0DBE-4644-A538-34A6C903FB9C}" dt="2022-01-18T19:15:05.577" v="18793" actId="20577"/>
          <ac:spMkLst>
            <pc:docMk/>
            <pc:sldMk cId="2152951949" sldId="496"/>
            <ac:spMk id="6" creationId="{C5C29ADA-A6C5-4784-81E5-D5BA25328DDF}"/>
          </ac:spMkLst>
        </pc:spChg>
        <pc:graphicFrameChg chg="add mod">
          <ac:chgData name="Domonkos Márk" userId="5b754e74-2ec2-4aaf-b9f5-cf8f0656bdfa" providerId="ADAL" clId="{F4C2286D-0DBE-4644-A538-34A6C903FB9C}" dt="2022-01-18T19:15:15.185" v="18797" actId="1076"/>
          <ac:graphicFrameMkLst>
            <pc:docMk/>
            <pc:sldMk cId="2152951949" sldId="496"/>
            <ac:graphicFrameMk id="7" creationId="{A9BF7776-65B1-438F-A185-6DA9E1B2A8EF}"/>
          </ac:graphicFrameMkLst>
        </pc:graphicFrameChg>
        <pc:graphicFrameChg chg="add mod">
          <ac:chgData name="Domonkos Márk" userId="5b754e74-2ec2-4aaf-b9f5-cf8f0656bdfa" providerId="ADAL" clId="{F4C2286D-0DBE-4644-A538-34A6C903FB9C}" dt="2022-01-18T19:15:34.404" v="18803" actId="1076"/>
          <ac:graphicFrameMkLst>
            <pc:docMk/>
            <pc:sldMk cId="2152951949" sldId="496"/>
            <ac:graphicFrameMk id="8" creationId="{A5326D94-8C02-427A-B2D4-CB75EE66F893}"/>
          </ac:graphicFrameMkLst>
        </pc:graphicFrameChg>
      </pc:sldChg>
      <pc:sldChg chg="addSp modSp new mod">
        <pc:chgData name="Domonkos Márk" userId="5b754e74-2ec2-4aaf-b9f5-cf8f0656bdfa" providerId="ADAL" clId="{F4C2286D-0DBE-4644-A538-34A6C903FB9C}" dt="2022-01-18T19:16:35.583" v="18842"/>
        <pc:sldMkLst>
          <pc:docMk/>
          <pc:sldMk cId="327070922" sldId="497"/>
        </pc:sldMkLst>
        <pc:spChg chg="mod">
          <ac:chgData name="Domonkos Márk" userId="5b754e74-2ec2-4aaf-b9f5-cf8f0656bdfa" providerId="ADAL" clId="{F4C2286D-0DBE-4644-A538-34A6C903FB9C}" dt="2022-01-18T19:16:35.583" v="18842"/>
          <ac:spMkLst>
            <pc:docMk/>
            <pc:sldMk cId="327070922" sldId="497"/>
            <ac:spMk id="2" creationId="{BEBB4259-1C56-4F13-ABC6-E6B42B91E65B}"/>
          </ac:spMkLst>
        </pc:spChg>
        <pc:spChg chg="mod">
          <ac:chgData name="Domonkos Márk" userId="5b754e74-2ec2-4aaf-b9f5-cf8f0656bdfa" providerId="ADAL" clId="{F4C2286D-0DBE-4644-A538-34A6C903FB9C}" dt="2022-01-18T19:16:02.128" v="18831" actId="20577"/>
          <ac:spMkLst>
            <pc:docMk/>
            <pc:sldMk cId="327070922" sldId="497"/>
            <ac:spMk id="6" creationId="{6535D53E-FF9B-4BC0-826C-36EC863D15CD}"/>
          </ac:spMkLst>
        </pc:spChg>
        <pc:graphicFrameChg chg="add mod">
          <ac:chgData name="Domonkos Márk" userId="5b754e74-2ec2-4aaf-b9f5-cf8f0656bdfa" providerId="ADAL" clId="{F4C2286D-0DBE-4644-A538-34A6C903FB9C}" dt="2022-01-18T19:16:19.442" v="18836" actId="1076"/>
          <ac:graphicFrameMkLst>
            <pc:docMk/>
            <pc:sldMk cId="327070922" sldId="497"/>
            <ac:graphicFrameMk id="7" creationId="{08B0497C-EE12-4C8F-9DB9-559F4C284416}"/>
          </ac:graphicFrameMkLst>
        </pc:graphicFrameChg>
      </pc:sldChg>
      <pc:sldChg chg="addSp modSp new mod">
        <pc:chgData name="Domonkos Márk" userId="5b754e74-2ec2-4aaf-b9f5-cf8f0656bdfa" providerId="ADAL" clId="{F4C2286D-0DBE-4644-A538-34A6C903FB9C}" dt="2022-01-19T09:11:45.823" v="18941" actId="20577"/>
        <pc:sldMkLst>
          <pc:docMk/>
          <pc:sldMk cId="1974219922" sldId="498"/>
        </pc:sldMkLst>
        <pc:spChg chg="mod">
          <ac:chgData name="Domonkos Márk" userId="5b754e74-2ec2-4aaf-b9f5-cf8f0656bdfa" providerId="ADAL" clId="{F4C2286D-0DBE-4644-A538-34A6C903FB9C}" dt="2022-01-19T09:11:45.823" v="18941" actId="20577"/>
          <ac:spMkLst>
            <pc:docMk/>
            <pc:sldMk cId="1974219922" sldId="498"/>
            <ac:spMk id="2" creationId="{960920CB-8620-4FBF-8A94-B583E8D2BC29}"/>
          </ac:spMkLst>
        </pc:spChg>
        <pc:spChg chg="mod">
          <ac:chgData name="Domonkos Márk" userId="5b754e74-2ec2-4aaf-b9f5-cf8f0656bdfa" providerId="ADAL" clId="{F4C2286D-0DBE-4644-A538-34A6C903FB9C}" dt="2022-01-19T09:10:04.965" v="18876" actId="20577"/>
          <ac:spMkLst>
            <pc:docMk/>
            <pc:sldMk cId="1974219922" sldId="498"/>
            <ac:spMk id="6" creationId="{0B638321-B63B-4231-BCC3-6E17F9C1C8A8}"/>
          </ac:spMkLst>
        </pc:spChg>
        <pc:graphicFrameChg chg="add mod">
          <ac:chgData name="Domonkos Márk" userId="5b754e74-2ec2-4aaf-b9f5-cf8f0656bdfa" providerId="ADAL" clId="{F4C2286D-0DBE-4644-A538-34A6C903FB9C}" dt="2022-01-19T09:10:43.997" v="18893" actId="1076"/>
          <ac:graphicFrameMkLst>
            <pc:docMk/>
            <pc:sldMk cId="1974219922" sldId="498"/>
            <ac:graphicFrameMk id="7" creationId="{D02214FC-A1FF-4B79-844E-160B86A3F8B4}"/>
          </ac:graphicFrameMkLst>
        </pc:graphicFrameChg>
        <pc:graphicFrameChg chg="add mod">
          <ac:chgData name="Domonkos Márk" userId="5b754e74-2ec2-4aaf-b9f5-cf8f0656bdfa" providerId="ADAL" clId="{F4C2286D-0DBE-4644-A538-34A6C903FB9C}" dt="2022-01-19T09:10:37.637" v="18890" actId="1076"/>
          <ac:graphicFrameMkLst>
            <pc:docMk/>
            <pc:sldMk cId="1974219922" sldId="498"/>
            <ac:graphicFrameMk id="8" creationId="{93C1013B-6832-4898-B250-902CC4D307C6}"/>
          </ac:graphicFrameMkLst>
        </pc:graphicFrameChg>
      </pc:sldChg>
      <pc:sldChg chg="addSp delSp modSp new mod">
        <pc:chgData name="Domonkos Márk" userId="5b754e74-2ec2-4aaf-b9f5-cf8f0656bdfa" providerId="ADAL" clId="{F4C2286D-0DBE-4644-A538-34A6C903FB9C}" dt="2022-01-19T09:14:37.619" v="19030" actId="1076"/>
        <pc:sldMkLst>
          <pc:docMk/>
          <pc:sldMk cId="1948979421" sldId="499"/>
        </pc:sldMkLst>
        <pc:spChg chg="del mod">
          <ac:chgData name="Domonkos Márk" userId="5b754e74-2ec2-4aaf-b9f5-cf8f0656bdfa" providerId="ADAL" clId="{F4C2286D-0DBE-4644-A538-34A6C903FB9C}" dt="2022-01-19T09:12:22.144" v="18981" actId="478"/>
          <ac:spMkLst>
            <pc:docMk/>
            <pc:sldMk cId="1948979421" sldId="499"/>
            <ac:spMk id="2" creationId="{AB63DD23-0F86-4C66-881B-7CD9DA7A2723}"/>
          </ac:spMkLst>
        </pc:spChg>
        <pc:spChg chg="mod">
          <ac:chgData name="Domonkos Márk" userId="5b754e74-2ec2-4aaf-b9f5-cf8f0656bdfa" providerId="ADAL" clId="{F4C2286D-0DBE-4644-A538-34A6C903FB9C}" dt="2022-01-19T09:12:06.173" v="18970" actId="20577"/>
          <ac:spMkLst>
            <pc:docMk/>
            <pc:sldMk cId="1948979421" sldId="499"/>
            <ac:spMk id="6" creationId="{A70B204E-F3BA-452A-A9FA-7356F3E36E38}"/>
          </ac:spMkLst>
        </pc:spChg>
        <pc:spChg chg="add del mod">
          <ac:chgData name="Domonkos Márk" userId="5b754e74-2ec2-4aaf-b9f5-cf8f0656bdfa" providerId="ADAL" clId="{F4C2286D-0DBE-4644-A538-34A6C903FB9C}" dt="2022-01-19T09:12:25.146" v="18983" actId="478"/>
          <ac:spMkLst>
            <pc:docMk/>
            <pc:sldMk cId="1948979421" sldId="499"/>
            <ac:spMk id="8" creationId="{B8D477CB-4238-4DC9-9473-2BC7F5809EF5}"/>
          </ac:spMkLst>
        </pc:spChg>
        <pc:spChg chg="add mod">
          <ac:chgData name="Domonkos Márk" userId="5b754e74-2ec2-4aaf-b9f5-cf8f0656bdfa" providerId="ADAL" clId="{F4C2286D-0DBE-4644-A538-34A6C903FB9C}" dt="2022-01-19T09:12:53.932" v="19005" actId="20577"/>
          <ac:spMkLst>
            <pc:docMk/>
            <pc:sldMk cId="1948979421" sldId="499"/>
            <ac:spMk id="9" creationId="{6F5CDFD2-EC95-444A-877F-E2C862D38C95}"/>
          </ac:spMkLst>
        </pc:spChg>
        <pc:spChg chg="add del">
          <ac:chgData name="Domonkos Márk" userId="5b754e74-2ec2-4aaf-b9f5-cf8f0656bdfa" providerId="ADAL" clId="{F4C2286D-0DBE-4644-A538-34A6C903FB9C}" dt="2022-01-19T09:13:19.632" v="19012" actId="33423"/>
          <ac:spMkLst>
            <pc:docMk/>
            <pc:sldMk cId="1948979421" sldId="499"/>
            <ac:spMk id="12" creationId="{6C5540BD-F2B2-4E90-B184-7A627C6AD867}"/>
          </ac:spMkLst>
        </pc:spChg>
        <pc:spChg chg="add mod">
          <ac:chgData name="Domonkos Márk" userId="5b754e74-2ec2-4aaf-b9f5-cf8f0656bdfa" providerId="ADAL" clId="{F4C2286D-0DBE-4644-A538-34A6C903FB9C}" dt="2022-01-19T09:14:37.619" v="19030" actId="1076"/>
          <ac:spMkLst>
            <pc:docMk/>
            <pc:sldMk cId="1948979421" sldId="499"/>
            <ac:spMk id="13" creationId="{0961D502-8A20-4B06-947F-3EE3CCAFBBB4}"/>
          </ac:spMkLst>
        </pc:spChg>
        <pc:graphicFrameChg chg="add mod">
          <ac:chgData name="Domonkos Márk" userId="5b754e74-2ec2-4aaf-b9f5-cf8f0656bdfa" providerId="ADAL" clId="{F4C2286D-0DBE-4644-A538-34A6C903FB9C}" dt="2022-01-19T09:13:00.701" v="19007" actId="14100"/>
          <ac:graphicFrameMkLst>
            <pc:docMk/>
            <pc:sldMk cId="1948979421" sldId="499"/>
            <ac:graphicFrameMk id="10" creationId="{7CB0C3CE-F526-4812-AEC3-A4ABF6F697B7}"/>
          </ac:graphicFrameMkLst>
        </pc:graphicFrameChg>
        <pc:graphicFrameChg chg="add mod">
          <ac:chgData name="Domonkos Márk" userId="5b754e74-2ec2-4aaf-b9f5-cf8f0656bdfa" providerId="ADAL" clId="{F4C2286D-0DBE-4644-A538-34A6C903FB9C}" dt="2022-01-19T09:13:06.237" v="19008" actId="1076"/>
          <ac:graphicFrameMkLst>
            <pc:docMk/>
            <pc:sldMk cId="1948979421" sldId="499"/>
            <ac:graphicFrameMk id="11" creationId="{CC455752-911F-4C82-BE88-43E8DFD8BE1F}"/>
          </ac:graphicFrameMkLst>
        </pc:graphicFrameChg>
        <pc:graphicFrameChg chg="add del mod replId">
          <ac:chgData name="Domonkos Márk" userId="5b754e74-2ec2-4aaf-b9f5-cf8f0656bdfa" providerId="ADAL" clId="{F4C2286D-0DBE-4644-A538-34A6C903FB9C}" dt="2022-01-19T09:13:19.632" v="19012" actId="33423"/>
          <ac:graphicFrameMkLst>
            <pc:docMk/>
            <pc:sldMk cId="1948979421" sldId="499"/>
            <ac:graphicFrameMk id="12" creationId="{6C5540BD-F2B2-4E90-B184-7A627C6AD867}"/>
          </ac:graphicFrameMkLst>
        </pc:graphicFrameChg>
      </pc:sldChg>
      <pc:sldChg chg="addSp modSp new mod">
        <pc:chgData name="Domonkos Márk" userId="5b754e74-2ec2-4aaf-b9f5-cf8f0656bdfa" providerId="ADAL" clId="{F4C2286D-0DBE-4644-A538-34A6C903FB9C}" dt="2022-01-19T09:15:36.802" v="19083" actId="20577"/>
        <pc:sldMkLst>
          <pc:docMk/>
          <pc:sldMk cId="3873352630" sldId="500"/>
        </pc:sldMkLst>
        <pc:spChg chg="mod">
          <ac:chgData name="Domonkos Márk" userId="5b754e74-2ec2-4aaf-b9f5-cf8f0656bdfa" providerId="ADAL" clId="{F4C2286D-0DBE-4644-A538-34A6C903FB9C}" dt="2022-01-19T09:15:21.728" v="19048" actId="20577"/>
          <ac:spMkLst>
            <pc:docMk/>
            <pc:sldMk cId="3873352630" sldId="500"/>
            <ac:spMk id="2" creationId="{28B01AFE-554B-4E04-86F7-DC4F71185641}"/>
          </ac:spMkLst>
        </pc:spChg>
        <pc:spChg chg="mod">
          <ac:chgData name="Domonkos Márk" userId="5b754e74-2ec2-4aaf-b9f5-cf8f0656bdfa" providerId="ADAL" clId="{F4C2286D-0DBE-4644-A538-34A6C903FB9C}" dt="2022-01-19T09:15:36.802" v="19083" actId="20577"/>
          <ac:spMkLst>
            <pc:docMk/>
            <pc:sldMk cId="3873352630" sldId="500"/>
            <ac:spMk id="6" creationId="{8904C7EE-ED11-4624-A9BB-C04A6A1B61F5}"/>
          </ac:spMkLst>
        </pc:spChg>
        <pc:graphicFrameChg chg="add mod">
          <ac:chgData name="Domonkos Márk" userId="5b754e74-2ec2-4aaf-b9f5-cf8f0656bdfa" providerId="ADAL" clId="{F4C2286D-0DBE-4644-A538-34A6C903FB9C}" dt="2022-01-19T09:15:19.796" v="19047" actId="1076"/>
          <ac:graphicFrameMkLst>
            <pc:docMk/>
            <pc:sldMk cId="3873352630" sldId="500"/>
            <ac:graphicFrameMk id="7" creationId="{87B26DD9-E0CD-484B-B3A1-FE0DFF41D5FE}"/>
          </ac:graphicFrameMkLst>
        </pc:graphicFrameChg>
        <pc:graphicFrameChg chg="add mod">
          <ac:chgData name="Domonkos Márk" userId="5b754e74-2ec2-4aaf-b9f5-cf8f0656bdfa" providerId="ADAL" clId="{F4C2286D-0DBE-4644-A538-34A6C903FB9C}" dt="2022-01-19T09:15:27.293" v="19051" actId="1076"/>
          <ac:graphicFrameMkLst>
            <pc:docMk/>
            <pc:sldMk cId="3873352630" sldId="500"/>
            <ac:graphicFrameMk id="8" creationId="{5D8879D2-471A-491A-A391-63512F255609}"/>
          </ac:graphicFrameMkLst>
        </pc:graphicFrameChg>
      </pc:sldChg>
      <pc:sldChg chg="addSp delSp modSp new mod">
        <pc:chgData name="Domonkos Márk" userId="5b754e74-2ec2-4aaf-b9f5-cf8f0656bdfa" providerId="ADAL" clId="{F4C2286D-0DBE-4644-A538-34A6C903FB9C}" dt="2022-01-19T09:15:59.678" v="19109"/>
        <pc:sldMkLst>
          <pc:docMk/>
          <pc:sldMk cId="1112980986" sldId="501"/>
        </pc:sldMkLst>
        <pc:spChg chg="del">
          <ac:chgData name="Domonkos Márk" userId="5b754e74-2ec2-4aaf-b9f5-cf8f0656bdfa" providerId="ADAL" clId="{F4C2286D-0DBE-4644-A538-34A6C903FB9C}" dt="2022-01-19T09:15:59.678" v="19109"/>
          <ac:spMkLst>
            <pc:docMk/>
            <pc:sldMk cId="1112980986" sldId="501"/>
            <ac:spMk id="2" creationId="{33380022-CE58-40B2-86A5-851442707C2A}"/>
          </ac:spMkLst>
        </pc:spChg>
        <pc:spChg chg="mod">
          <ac:chgData name="Domonkos Márk" userId="5b754e74-2ec2-4aaf-b9f5-cf8f0656bdfa" providerId="ADAL" clId="{F4C2286D-0DBE-4644-A538-34A6C903FB9C}" dt="2022-01-19T09:15:55.272" v="19108" actId="20577"/>
          <ac:spMkLst>
            <pc:docMk/>
            <pc:sldMk cId="1112980986" sldId="501"/>
            <ac:spMk id="6" creationId="{6AA2DBCC-8855-4D74-80B5-5DAC468ED76B}"/>
          </ac:spMkLst>
        </pc:spChg>
        <pc:picChg chg="add mod">
          <ac:chgData name="Domonkos Márk" userId="5b754e74-2ec2-4aaf-b9f5-cf8f0656bdfa" providerId="ADAL" clId="{F4C2286D-0DBE-4644-A538-34A6C903FB9C}" dt="2022-01-19T09:15:59.678" v="19109"/>
          <ac:picMkLst>
            <pc:docMk/>
            <pc:sldMk cId="1112980986" sldId="501"/>
            <ac:picMk id="7" creationId="{B13DE63B-F973-4471-9B5E-750BB3DD6749}"/>
          </ac:picMkLst>
        </pc:picChg>
      </pc:sldChg>
      <pc:sldChg chg="modSp new mod">
        <pc:chgData name="Domonkos Márk" userId="5b754e74-2ec2-4aaf-b9f5-cf8f0656bdfa" providerId="ADAL" clId="{F4C2286D-0DBE-4644-A538-34A6C903FB9C}" dt="2022-01-19T09:16:35.545" v="19117" actId="5793"/>
        <pc:sldMkLst>
          <pc:docMk/>
          <pc:sldMk cId="4114347294" sldId="502"/>
        </pc:sldMkLst>
        <pc:spChg chg="mod">
          <ac:chgData name="Domonkos Márk" userId="5b754e74-2ec2-4aaf-b9f5-cf8f0656bdfa" providerId="ADAL" clId="{F4C2286D-0DBE-4644-A538-34A6C903FB9C}" dt="2022-01-19T09:16:35.545" v="19117" actId="5793"/>
          <ac:spMkLst>
            <pc:docMk/>
            <pc:sldMk cId="4114347294" sldId="502"/>
            <ac:spMk id="2" creationId="{C88A3580-B411-44E3-A85D-2D544312150E}"/>
          </ac:spMkLst>
        </pc:spChg>
        <pc:spChg chg="mod">
          <ac:chgData name="Domonkos Márk" userId="5b754e74-2ec2-4aaf-b9f5-cf8f0656bdfa" providerId="ADAL" clId="{F4C2286D-0DBE-4644-A538-34A6C903FB9C}" dt="2022-01-19T09:16:16.254" v="19111"/>
          <ac:spMkLst>
            <pc:docMk/>
            <pc:sldMk cId="4114347294" sldId="502"/>
            <ac:spMk id="6" creationId="{FC6B6B80-EF2F-40CD-88C3-D82ECE7A6A9F}"/>
          </ac:spMkLst>
        </pc:spChg>
      </pc:sldChg>
      <pc:sldChg chg="addSp modSp new mod">
        <pc:chgData name="Domonkos Márk" userId="5b754e74-2ec2-4aaf-b9f5-cf8f0656bdfa" providerId="ADAL" clId="{F4C2286D-0DBE-4644-A538-34A6C903FB9C}" dt="2022-01-19T09:18:29.043" v="19165" actId="1076"/>
        <pc:sldMkLst>
          <pc:docMk/>
          <pc:sldMk cId="54499994" sldId="503"/>
        </pc:sldMkLst>
        <pc:spChg chg="mod">
          <ac:chgData name="Domonkos Márk" userId="5b754e74-2ec2-4aaf-b9f5-cf8f0656bdfa" providerId="ADAL" clId="{F4C2286D-0DBE-4644-A538-34A6C903FB9C}" dt="2022-01-19T09:18:05.371" v="19158" actId="20577"/>
          <ac:spMkLst>
            <pc:docMk/>
            <pc:sldMk cId="54499994" sldId="503"/>
            <ac:spMk id="2" creationId="{7FF8DA5D-3DAB-4FCD-8B5B-9AE73193C692}"/>
          </ac:spMkLst>
        </pc:spChg>
        <pc:spChg chg="mod">
          <ac:chgData name="Domonkos Márk" userId="5b754e74-2ec2-4aaf-b9f5-cf8f0656bdfa" providerId="ADAL" clId="{F4C2286D-0DBE-4644-A538-34A6C903FB9C}" dt="2022-01-19T09:16:56.937" v="19134" actId="20577"/>
          <ac:spMkLst>
            <pc:docMk/>
            <pc:sldMk cId="54499994" sldId="503"/>
            <ac:spMk id="6" creationId="{BD5F0F83-A6BE-4AC1-AD44-9034301105C7}"/>
          </ac:spMkLst>
        </pc:spChg>
        <pc:picChg chg="add mod">
          <ac:chgData name="Domonkos Márk" userId="5b754e74-2ec2-4aaf-b9f5-cf8f0656bdfa" providerId="ADAL" clId="{F4C2286D-0DBE-4644-A538-34A6C903FB9C}" dt="2022-01-19T09:18:29.043" v="19165" actId="1076"/>
          <ac:picMkLst>
            <pc:docMk/>
            <pc:sldMk cId="54499994" sldId="503"/>
            <ac:picMk id="7" creationId="{95D9666B-CA4E-44AE-8B3E-4C85BA4C189F}"/>
          </ac:picMkLst>
        </pc:picChg>
      </pc:sldChg>
      <pc:sldChg chg="addSp modSp new mod">
        <pc:chgData name="Domonkos Márk" userId="5b754e74-2ec2-4aaf-b9f5-cf8f0656bdfa" providerId="ADAL" clId="{F4C2286D-0DBE-4644-A538-34A6C903FB9C}" dt="2022-01-19T09:21:26.946" v="19196" actId="1076"/>
        <pc:sldMkLst>
          <pc:docMk/>
          <pc:sldMk cId="669101789" sldId="504"/>
        </pc:sldMkLst>
        <pc:spChg chg="mod">
          <ac:chgData name="Domonkos Márk" userId="5b754e74-2ec2-4aaf-b9f5-cf8f0656bdfa" providerId="ADAL" clId="{F4C2286D-0DBE-4644-A538-34A6C903FB9C}" dt="2022-01-19T09:21:20.540" v="19193" actId="15"/>
          <ac:spMkLst>
            <pc:docMk/>
            <pc:sldMk cId="669101789" sldId="504"/>
            <ac:spMk id="2" creationId="{19EA03B2-2C0C-4ADD-98B6-4EEBB6CC91F0}"/>
          </ac:spMkLst>
        </pc:spChg>
        <pc:spChg chg="mod">
          <ac:chgData name="Domonkos Márk" userId="5b754e74-2ec2-4aaf-b9f5-cf8f0656bdfa" providerId="ADAL" clId="{F4C2286D-0DBE-4644-A538-34A6C903FB9C}" dt="2022-01-19T09:19:45.865" v="19182" actId="20577"/>
          <ac:spMkLst>
            <pc:docMk/>
            <pc:sldMk cId="669101789" sldId="504"/>
            <ac:spMk id="6" creationId="{10878C3D-64B2-4E02-9926-3DEDE9E941AE}"/>
          </ac:spMkLst>
        </pc:spChg>
        <pc:picChg chg="add mod">
          <ac:chgData name="Domonkos Márk" userId="5b754e74-2ec2-4aaf-b9f5-cf8f0656bdfa" providerId="ADAL" clId="{F4C2286D-0DBE-4644-A538-34A6C903FB9C}" dt="2022-01-19T09:21:26.946" v="19196" actId="1076"/>
          <ac:picMkLst>
            <pc:docMk/>
            <pc:sldMk cId="669101789" sldId="504"/>
            <ac:picMk id="7" creationId="{5E321A53-69C5-478D-98DA-A123479199E9}"/>
          </ac:picMkLst>
        </pc:picChg>
      </pc:sldChg>
      <pc:sldChg chg="addSp modSp new mod">
        <pc:chgData name="Domonkos Márk" userId="5b754e74-2ec2-4aaf-b9f5-cf8f0656bdfa" providerId="ADAL" clId="{F4C2286D-0DBE-4644-A538-34A6C903FB9C}" dt="2022-01-19T09:23:39.016" v="19235"/>
        <pc:sldMkLst>
          <pc:docMk/>
          <pc:sldMk cId="2293047565" sldId="505"/>
        </pc:sldMkLst>
        <pc:spChg chg="mod">
          <ac:chgData name="Domonkos Márk" userId="5b754e74-2ec2-4aaf-b9f5-cf8f0656bdfa" providerId="ADAL" clId="{F4C2286D-0DBE-4644-A538-34A6C903FB9C}" dt="2022-01-19T09:23:39.016" v="19235"/>
          <ac:spMkLst>
            <pc:docMk/>
            <pc:sldMk cId="2293047565" sldId="505"/>
            <ac:spMk id="2" creationId="{BE15F943-33D6-4EC5-9A19-B01C6091CBE6}"/>
          </ac:spMkLst>
        </pc:spChg>
        <pc:spChg chg="mod">
          <ac:chgData name="Domonkos Márk" userId="5b754e74-2ec2-4aaf-b9f5-cf8f0656bdfa" providerId="ADAL" clId="{F4C2286D-0DBE-4644-A538-34A6C903FB9C}" dt="2022-01-19T09:21:39.902" v="19213" actId="20577"/>
          <ac:spMkLst>
            <pc:docMk/>
            <pc:sldMk cId="2293047565" sldId="505"/>
            <ac:spMk id="6" creationId="{3C095C57-43CE-4B1A-BD85-B5DDA40C40CE}"/>
          </ac:spMkLst>
        </pc:spChg>
        <pc:graphicFrameChg chg="add mod">
          <ac:chgData name="Domonkos Márk" userId="5b754e74-2ec2-4aaf-b9f5-cf8f0656bdfa" providerId="ADAL" clId="{F4C2286D-0DBE-4644-A538-34A6C903FB9C}" dt="2022-01-19T09:23:34.275" v="19234" actId="1076"/>
          <ac:graphicFrameMkLst>
            <pc:docMk/>
            <pc:sldMk cId="2293047565" sldId="505"/>
            <ac:graphicFrameMk id="7" creationId="{9823287C-3F60-4B74-976B-576162B3DC2B}"/>
          </ac:graphicFrameMkLst>
        </pc:graphicFrameChg>
      </pc:sldChg>
      <pc:sldChg chg="addSp delSp modSp new mod">
        <pc:chgData name="Domonkos Márk" userId="5b754e74-2ec2-4aaf-b9f5-cf8f0656bdfa" providerId="ADAL" clId="{F4C2286D-0DBE-4644-A538-34A6C903FB9C}" dt="2022-01-19T09:24:06.367" v="19256" actId="1076"/>
        <pc:sldMkLst>
          <pc:docMk/>
          <pc:sldMk cId="3887885441" sldId="506"/>
        </pc:sldMkLst>
        <pc:spChg chg="del">
          <ac:chgData name="Domonkos Márk" userId="5b754e74-2ec2-4aaf-b9f5-cf8f0656bdfa" providerId="ADAL" clId="{F4C2286D-0DBE-4644-A538-34A6C903FB9C}" dt="2022-01-19T09:23:56.103" v="19254" actId="478"/>
          <ac:spMkLst>
            <pc:docMk/>
            <pc:sldMk cId="3887885441" sldId="506"/>
            <ac:spMk id="2" creationId="{9DF09F0A-8EE7-4A3B-81E4-643BCFF6FDEB}"/>
          </ac:spMkLst>
        </pc:spChg>
        <pc:spChg chg="mod">
          <ac:chgData name="Domonkos Márk" userId="5b754e74-2ec2-4aaf-b9f5-cf8f0656bdfa" providerId="ADAL" clId="{F4C2286D-0DBE-4644-A538-34A6C903FB9C}" dt="2022-01-19T09:23:49.350" v="19252" actId="20577"/>
          <ac:spMkLst>
            <pc:docMk/>
            <pc:sldMk cId="3887885441" sldId="506"/>
            <ac:spMk id="6" creationId="{B7815580-C0A6-4A66-98B8-22154185018E}"/>
          </ac:spMkLst>
        </pc:spChg>
        <pc:picChg chg="add mod">
          <ac:chgData name="Domonkos Márk" userId="5b754e74-2ec2-4aaf-b9f5-cf8f0656bdfa" providerId="ADAL" clId="{F4C2286D-0DBE-4644-A538-34A6C903FB9C}" dt="2022-01-19T09:24:06.367" v="19256" actId="1076"/>
          <ac:picMkLst>
            <pc:docMk/>
            <pc:sldMk cId="3887885441" sldId="506"/>
            <ac:picMk id="7" creationId="{FA241C77-3B07-4FD4-9A6D-7435BC132EE7}"/>
          </ac:picMkLst>
        </pc:picChg>
      </pc:sldChg>
      <pc:sldChg chg="modSp new mod">
        <pc:chgData name="Domonkos Márk" userId="5b754e74-2ec2-4aaf-b9f5-cf8f0656bdfa" providerId="ADAL" clId="{F4C2286D-0DBE-4644-A538-34A6C903FB9C}" dt="2022-01-19T09:25:15.769" v="19289" actId="20577"/>
        <pc:sldMkLst>
          <pc:docMk/>
          <pc:sldMk cId="4182520112" sldId="507"/>
        </pc:sldMkLst>
        <pc:spChg chg="mod">
          <ac:chgData name="Domonkos Márk" userId="5b754e74-2ec2-4aaf-b9f5-cf8f0656bdfa" providerId="ADAL" clId="{F4C2286D-0DBE-4644-A538-34A6C903FB9C}" dt="2022-01-19T09:25:15.769" v="19289" actId="20577"/>
          <ac:spMkLst>
            <pc:docMk/>
            <pc:sldMk cId="4182520112" sldId="507"/>
            <ac:spMk id="2" creationId="{BAD35AA5-0726-46DA-998F-3921360DAAF9}"/>
          </ac:spMkLst>
        </pc:spChg>
        <pc:spChg chg="mod">
          <ac:chgData name="Domonkos Márk" userId="5b754e74-2ec2-4aaf-b9f5-cf8f0656bdfa" providerId="ADAL" clId="{F4C2286D-0DBE-4644-A538-34A6C903FB9C}" dt="2022-01-19T09:24:25.149" v="19283" actId="20577"/>
          <ac:spMkLst>
            <pc:docMk/>
            <pc:sldMk cId="4182520112" sldId="507"/>
            <ac:spMk id="6" creationId="{BB39B1CA-4069-4B47-B2C5-938D851DB596}"/>
          </ac:spMkLst>
        </pc:spChg>
      </pc:sldChg>
      <pc:sldChg chg="addSp modSp new mod">
        <pc:chgData name="Domonkos Márk" userId="5b754e74-2ec2-4aaf-b9f5-cf8f0656bdfa" providerId="ADAL" clId="{F4C2286D-0DBE-4644-A538-34A6C903FB9C}" dt="2022-01-19T09:26:20.851" v="19327" actId="1076"/>
        <pc:sldMkLst>
          <pc:docMk/>
          <pc:sldMk cId="558031035" sldId="508"/>
        </pc:sldMkLst>
        <pc:spChg chg="mod">
          <ac:chgData name="Domonkos Márk" userId="5b754e74-2ec2-4aaf-b9f5-cf8f0656bdfa" providerId="ADAL" clId="{F4C2286D-0DBE-4644-A538-34A6C903FB9C}" dt="2022-01-19T09:26:12.804" v="19325" actId="5793"/>
          <ac:spMkLst>
            <pc:docMk/>
            <pc:sldMk cId="558031035" sldId="508"/>
            <ac:spMk id="2" creationId="{D3124B8D-F35B-49D9-A66B-C8D899D802AD}"/>
          </ac:spMkLst>
        </pc:spChg>
        <pc:spChg chg="mod">
          <ac:chgData name="Domonkos Márk" userId="5b754e74-2ec2-4aaf-b9f5-cf8f0656bdfa" providerId="ADAL" clId="{F4C2286D-0DBE-4644-A538-34A6C903FB9C}" dt="2022-01-19T09:26:00.653" v="19323" actId="20577"/>
          <ac:spMkLst>
            <pc:docMk/>
            <pc:sldMk cId="558031035" sldId="508"/>
            <ac:spMk id="6" creationId="{CBC87EF7-49CE-42D3-8EB8-1050A5BDB45A}"/>
          </ac:spMkLst>
        </pc:spChg>
        <pc:picChg chg="add mod">
          <ac:chgData name="Domonkos Márk" userId="5b754e74-2ec2-4aaf-b9f5-cf8f0656bdfa" providerId="ADAL" clId="{F4C2286D-0DBE-4644-A538-34A6C903FB9C}" dt="2022-01-19T09:26:20.851" v="19327" actId="1076"/>
          <ac:picMkLst>
            <pc:docMk/>
            <pc:sldMk cId="558031035" sldId="508"/>
            <ac:picMk id="7" creationId="{32CBCF95-B953-40C1-903D-A8D64EF99CD8}"/>
          </ac:picMkLst>
        </pc:picChg>
      </pc:sldChg>
      <pc:sldChg chg="modSp new mod">
        <pc:chgData name="Domonkos Márk" userId="5b754e74-2ec2-4aaf-b9f5-cf8f0656bdfa" providerId="ADAL" clId="{F4C2286D-0DBE-4644-A538-34A6C903FB9C}" dt="2022-01-19T09:26:53.636" v="19347" actId="20577"/>
        <pc:sldMkLst>
          <pc:docMk/>
          <pc:sldMk cId="3256632178" sldId="509"/>
        </pc:sldMkLst>
        <pc:spChg chg="mod">
          <ac:chgData name="Domonkos Márk" userId="5b754e74-2ec2-4aaf-b9f5-cf8f0656bdfa" providerId="ADAL" clId="{F4C2286D-0DBE-4644-A538-34A6C903FB9C}" dt="2022-01-19T09:26:53.636" v="19347" actId="20577"/>
          <ac:spMkLst>
            <pc:docMk/>
            <pc:sldMk cId="3256632178" sldId="509"/>
            <ac:spMk id="2" creationId="{38C9A805-D12E-4F13-90CE-D4E5BBDDC3CF}"/>
          </ac:spMkLst>
        </pc:spChg>
        <pc:spChg chg="mod">
          <ac:chgData name="Domonkos Márk" userId="5b754e74-2ec2-4aaf-b9f5-cf8f0656bdfa" providerId="ADAL" clId="{F4C2286D-0DBE-4644-A538-34A6C903FB9C}" dt="2022-01-19T09:26:43.439" v="19344" actId="20577"/>
          <ac:spMkLst>
            <pc:docMk/>
            <pc:sldMk cId="3256632178" sldId="509"/>
            <ac:spMk id="6" creationId="{96BB6AE9-9550-4C67-BE68-F26F719C9F6B}"/>
          </ac:spMkLst>
        </pc:spChg>
      </pc:sldChg>
      <pc:sldChg chg="modSp new mod">
        <pc:chgData name="Domonkos Márk" userId="5b754e74-2ec2-4aaf-b9f5-cf8f0656bdfa" providerId="ADAL" clId="{F4C2286D-0DBE-4644-A538-34A6C903FB9C}" dt="2022-01-19T09:27:42.820" v="19367" actId="15"/>
        <pc:sldMkLst>
          <pc:docMk/>
          <pc:sldMk cId="3560068333" sldId="510"/>
        </pc:sldMkLst>
        <pc:spChg chg="mod">
          <ac:chgData name="Domonkos Márk" userId="5b754e74-2ec2-4aaf-b9f5-cf8f0656bdfa" providerId="ADAL" clId="{F4C2286D-0DBE-4644-A538-34A6C903FB9C}" dt="2022-01-19T09:27:42.820" v="19367" actId="15"/>
          <ac:spMkLst>
            <pc:docMk/>
            <pc:sldMk cId="3560068333" sldId="510"/>
            <ac:spMk id="2" creationId="{016F8B22-8872-4A3C-B25E-0BE6FED20182}"/>
          </ac:spMkLst>
        </pc:spChg>
        <pc:spChg chg="mod">
          <ac:chgData name="Domonkos Márk" userId="5b754e74-2ec2-4aaf-b9f5-cf8f0656bdfa" providerId="ADAL" clId="{F4C2286D-0DBE-4644-A538-34A6C903FB9C}" dt="2022-01-19T09:27:13.285" v="19364" actId="20577"/>
          <ac:spMkLst>
            <pc:docMk/>
            <pc:sldMk cId="3560068333" sldId="510"/>
            <ac:spMk id="6" creationId="{FFD47D45-2AB4-4929-8BB4-31F565F97F37}"/>
          </ac:spMkLst>
        </pc:spChg>
      </pc:sldChg>
      <pc:sldChg chg="addSp modSp new mod">
        <pc:chgData name="Domonkos Márk" userId="5b754e74-2ec2-4aaf-b9f5-cf8f0656bdfa" providerId="ADAL" clId="{F4C2286D-0DBE-4644-A538-34A6C903FB9C}" dt="2022-01-19T09:28:24.602" v="19386" actId="1076"/>
        <pc:sldMkLst>
          <pc:docMk/>
          <pc:sldMk cId="1877437915" sldId="511"/>
        </pc:sldMkLst>
        <pc:spChg chg="mod">
          <ac:chgData name="Domonkos Márk" userId="5b754e74-2ec2-4aaf-b9f5-cf8f0656bdfa" providerId="ADAL" clId="{F4C2286D-0DBE-4644-A538-34A6C903FB9C}" dt="2022-01-19T09:28:18.992" v="19384" actId="15"/>
          <ac:spMkLst>
            <pc:docMk/>
            <pc:sldMk cId="1877437915" sldId="511"/>
            <ac:spMk id="2" creationId="{C2F58BC3-B9BA-4E53-B0F8-5458379D980B}"/>
          </ac:spMkLst>
        </pc:spChg>
        <pc:spChg chg="mod">
          <ac:chgData name="Domonkos Márk" userId="5b754e74-2ec2-4aaf-b9f5-cf8f0656bdfa" providerId="ADAL" clId="{F4C2286D-0DBE-4644-A538-34A6C903FB9C}" dt="2022-01-19T09:28:03.197" v="19382" actId="20577"/>
          <ac:spMkLst>
            <pc:docMk/>
            <pc:sldMk cId="1877437915" sldId="511"/>
            <ac:spMk id="6" creationId="{4C2C8910-E8B5-404E-BC75-2A5950C13CC9}"/>
          </ac:spMkLst>
        </pc:spChg>
        <pc:picChg chg="add mod">
          <ac:chgData name="Domonkos Márk" userId="5b754e74-2ec2-4aaf-b9f5-cf8f0656bdfa" providerId="ADAL" clId="{F4C2286D-0DBE-4644-A538-34A6C903FB9C}" dt="2022-01-19T09:28:24.602" v="19386" actId="1076"/>
          <ac:picMkLst>
            <pc:docMk/>
            <pc:sldMk cId="1877437915" sldId="511"/>
            <ac:picMk id="7" creationId="{36AB24F4-C120-47B7-864C-2DFDD6CCA7FD}"/>
          </ac:picMkLst>
        </pc:picChg>
      </pc:sldChg>
      <pc:sldChg chg="modSp new mod">
        <pc:chgData name="Domonkos Márk" userId="5b754e74-2ec2-4aaf-b9f5-cf8f0656bdfa" providerId="ADAL" clId="{F4C2286D-0DBE-4644-A538-34A6C903FB9C}" dt="2022-01-19T09:28:57.618" v="19410" actId="5793"/>
        <pc:sldMkLst>
          <pc:docMk/>
          <pc:sldMk cId="2437708599" sldId="512"/>
        </pc:sldMkLst>
        <pc:spChg chg="mod">
          <ac:chgData name="Domonkos Márk" userId="5b754e74-2ec2-4aaf-b9f5-cf8f0656bdfa" providerId="ADAL" clId="{F4C2286D-0DBE-4644-A538-34A6C903FB9C}" dt="2022-01-19T09:28:57.618" v="19410" actId="5793"/>
          <ac:spMkLst>
            <pc:docMk/>
            <pc:sldMk cId="2437708599" sldId="512"/>
            <ac:spMk id="2" creationId="{FE525495-F00D-480A-AE44-62CDEDED9684}"/>
          </ac:spMkLst>
        </pc:spChg>
        <pc:spChg chg="mod">
          <ac:chgData name="Domonkos Márk" userId="5b754e74-2ec2-4aaf-b9f5-cf8f0656bdfa" providerId="ADAL" clId="{F4C2286D-0DBE-4644-A538-34A6C903FB9C}" dt="2022-01-19T09:28:44.648" v="19408" actId="20577"/>
          <ac:spMkLst>
            <pc:docMk/>
            <pc:sldMk cId="2437708599" sldId="512"/>
            <ac:spMk id="6" creationId="{361B1A46-A6F2-4D09-AB29-74A5C4B9F504}"/>
          </ac:spMkLst>
        </pc:spChg>
      </pc:sldChg>
      <pc:sldChg chg="modSp new mod">
        <pc:chgData name="Domonkos Márk" userId="5b754e74-2ec2-4aaf-b9f5-cf8f0656bdfa" providerId="ADAL" clId="{F4C2286D-0DBE-4644-A538-34A6C903FB9C}" dt="2022-01-19T09:29:39.967" v="19453" actId="14100"/>
        <pc:sldMkLst>
          <pc:docMk/>
          <pc:sldMk cId="3653521488" sldId="513"/>
        </pc:sldMkLst>
        <pc:spChg chg="mod">
          <ac:chgData name="Domonkos Márk" userId="5b754e74-2ec2-4aaf-b9f5-cf8f0656bdfa" providerId="ADAL" clId="{F4C2286D-0DBE-4644-A538-34A6C903FB9C}" dt="2022-01-19T09:29:39.967" v="19453" actId="14100"/>
          <ac:spMkLst>
            <pc:docMk/>
            <pc:sldMk cId="3653521488" sldId="513"/>
            <ac:spMk id="2" creationId="{7B72D9E2-E4DF-4E28-B8DB-5AA62EC7C82F}"/>
          </ac:spMkLst>
        </pc:spChg>
      </pc:sldChg>
      <pc:sldChg chg="modSp new mod">
        <pc:chgData name="Domonkos Márk" userId="5b754e74-2ec2-4aaf-b9f5-cf8f0656bdfa" providerId="ADAL" clId="{F4C2286D-0DBE-4644-A538-34A6C903FB9C}" dt="2022-01-19T09:30:42.246" v="19459" actId="20577"/>
        <pc:sldMkLst>
          <pc:docMk/>
          <pc:sldMk cId="3751919749" sldId="514"/>
        </pc:sldMkLst>
        <pc:spChg chg="mod">
          <ac:chgData name="Domonkos Márk" userId="5b754e74-2ec2-4aaf-b9f5-cf8f0656bdfa" providerId="ADAL" clId="{F4C2286D-0DBE-4644-A538-34A6C903FB9C}" dt="2022-01-19T09:30:42.246" v="19459" actId="20577"/>
          <ac:spMkLst>
            <pc:docMk/>
            <pc:sldMk cId="3751919749" sldId="514"/>
            <ac:spMk id="2" creationId="{FE005586-1346-4C9C-B69A-602F5BE7B54B}"/>
          </ac:spMkLst>
        </pc:spChg>
        <pc:spChg chg="mod">
          <ac:chgData name="Domonkos Márk" userId="5b754e74-2ec2-4aaf-b9f5-cf8f0656bdfa" providerId="ADAL" clId="{F4C2286D-0DBE-4644-A538-34A6C903FB9C}" dt="2022-01-19T09:30:37.260" v="19455"/>
          <ac:spMkLst>
            <pc:docMk/>
            <pc:sldMk cId="3751919749" sldId="514"/>
            <ac:spMk id="6" creationId="{6CF0A208-69EA-48D5-91E1-841436507487}"/>
          </ac:spMkLst>
        </pc:spChg>
      </pc:sldChg>
      <pc:sldChg chg="modSp new mod">
        <pc:chgData name="Domonkos Márk" userId="5b754e74-2ec2-4aaf-b9f5-cf8f0656bdfa" providerId="ADAL" clId="{F4C2286D-0DBE-4644-A538-34A6C903FB9C}" dt="2022-01-19T09:31:04.264" v="19467" actId="27636"/>
        <pc:sldMkLst>
          <pc:docMk/>
          <pc:sldMk cId="2016755307" sldId="515"/>
        </pc:sldMkLst>
        <pc:spChg chg="mod">
          <ac:chgData name="Domonkos Márk" userId="5b754e74-2ec2-4aaf-b9f5-cf8f0656bdfa" providerId="ADAL" clId="{F4C2286D-0DBE-4644-A538-34A6C903FB9C}" dt="2022-01-19T09:31:04.264" v="19467" actId="27636"/>
          <ac:spMkLst>
            <pc:docMk/>
            <pc:sldMk cId="2016755307" sldId="515"/>
            <ac:spMk id="2" creationId="{737AB8A0-4054-4854-B210-59D6247C8A29}"/>
          </ac:spMkLst>
        </pc:spChg>
        <pc:spChg chg="mod">
          <ac:chgData name="Domonkos Márk" userId="5b754e74-2ec2-4aaf-b9f5-cf8f0656bdfa" providerId="ADAL" clId="{F4C2286D-0DBE-4644-A538-34A6C903FB9C}" dt="2022-01-19T09:30:55.780" v="19461"/>
          <ac:spMkLst>
            <pc:docMk/>
            <pc:sldMk cId="2016755307" sldId="515"/>
            <ac:spMk id="6" creationId="{A6846D09-18EF-44E7-A462-785D6E52E9F7}"/>
          </ac:spMkLst>
        </pc:spChg>
      </pc:sldChg>
      <pc:sldChg chg="modSp new mod">
        <pc:chgData name="Domonkos Márk" userId="5b754e74-2ec2-4aaf-b9f5-cf8f0656bdfa" providerId="ADAL" clId="{F4C2286D-0DBE-4644-A538-34A6C903FB9C}" dt="2022-01-19T09:31:25.809" v="19472" actId="20577"/>
        <pc:sldMkLst>
          <pc:docMk/>
          <pc:sldMk cId="712527256" sldId="516"/>
        </pc:sldMkLst>
        <pc:spChg chg="mod">
          <ac:chgData name="Domonkos Márk" userId="5b754e74-2ec2-4aaf-b9f5-cf8f0656bdfa" providerId="ADAL" clId="{F4C2286D-0DBE-4644-A538-34A6C903FB9C}" dt="2022-01-19T09:31:25.809" v="19472" actId="20577"/>
          <ac:spMkLst>
            <pc:docMk/>
            <pc:sldMk cId="712527256" sldId="516"/>
            <ac:spMk id="2" creationId="{845BF906-1D86-42AA-83E1-124DDCA2920A}"/>
          </ac:spMkLst>
        </pc:spChg>
        <pc:spChg chg="mod">
          <ac:chgData name="Domonkos Márk" userId="5b754e74-2ec2-4aaf-b9f5-cf8f0656bdfa" providerId="ADAL" clId="{F4C2286D-0DBE-4644-A538-34A6C903FB9C}" dt="2022-01-19T09:31:16.496" v="19469"/>
          <ac:spMkLst>
            <pc:docMk/>
            <pc:sldMk cId="712527256" sldId="516"/>
            <ac:spMk id="6" creationId="{D64238E3-7175-4E1D-9843-E87618040500}"/>
          </ac:spMkLst>
        </pc:spChg>
      </pc:sldChg>
      <pc:sldChg chg="modSp new mod">
        <pc:chgData name="Domonkos Márk" userId="5b754e74-2ec2-4aaf-b9f5-cf8f0656bdfa" providerId="ADAL" clId="{F4C2286D-0DBE-4644-A538-34A6C903FB9C}" dt="2022-01-19T09:31:50.959" v="19476" actId="5793"/>
        <pc:sldMkLst>
          <pc:docMk/>
          <pc:sldMk cId="1497773186" sldId="517"/>
        </pc:sldMkLst>
        <pc:spChg chg="mod">
          <ac:chgData name="Domonkos Márk" userId="5b754e74-2ec2-4aaf-b9f5-cf8f0656bdfa" providerId="ADAL" clId="{F4C2286D-0DBE-4644-A538-34A6C903FB9C}" dt="2022-01-19T09:31:50.959" v="19476" actId="5793"/>
          <ac:spMkLst>
            <pc:docMk/>
            <pc:sldMk cId="1497773186" sldId="517"/>
            <ac:spMk id="2" creationId="{F023FCC2-5DE0-4720-9E91-835B56F021B0}"/>
          </ac:spMkLst>
        </pc:spChg>
        <pc:spChg chg="mod">
          <ac:chgData name="Domonkos Márk" userId="5b754e74-2ec2-4aaf-b9f5-cf8f0656bdfa" providerId="ADAL" clId="{F4C2286D-0DBE-4644-A538-34A6C903FB9C}" dt="2022-01-19T09:31:45.073" v="19474"/>
          <ac:spMkLst>
            <pc:docMk/>
            <pc:sldMk cId="1497773186" sldId="517"/>
            <ac:spMk id="6" creationId="{2C35A4CA-8098-40CA-B70E-95BEDEC4F89C}"/>
          </ac:spMkLst>
        </pc:spChg>
      </pc:sldChg>
      <pc:sldChg chg="modSp new mod">
        <pc:chgData name="Domonkos Márk" userId="5b754e74-2ec2-4aaf-b9f5-cf8f0656bdfa" providerId="ADAL" clId="{F4C2286D-0DBE-4644-A538-34A6C903FB9C}" dt="2022-01-19T09:32:55.949" v="19502" actId="5793"/>
        <pc:sldMkLst>
          <pc:docMk/>
          <pc:sldMk cId="3966767757" sldId="518"/>
        </pc:sldMkLst>
        <pc:spChg chg="mod">
          <ac:chgData name="Domonkos Márk" userId="5b754e74-2ec2-4aaf-b9f5-cf8f0656bdfa" providerId="ADAL" clId="{F4C2286D-0DBE-4644-A538-34A6C903FB9C}" dt="2022-01-19T09:32:55.949" v="19502" actId="5793"/>
          <ac:spMkLst>
            <pc:docMk/>
            <pc:sldMk cId="3966767757" sldId="518"/>
            <ac:spMk id="2" creationId="{C7B816CA-5A16-4D8B-B4A8-31A754D5F873}"/>
          </ac:spMkLst>
        </pc:spChg>
        <pc:spChg chg="mod">
          <ac:chgData name="Domonkos Márk" userId="5b754e74-2ec2-4aaf-b9f5-cf8f0656bdfa" providerId="ADAL" clId="{F4C2286D-0DBE-4644-A538-34A6C903FB9C}" dt="2022-01-19T09:32:18.997" v="19493" actId="20577"/>
          <ac:spMkLst>
            <pc:docMk/>
            <pc:sldMk cId="3966767757" sldId="518"/>
            <ac:spMk id="6" creationId="{EBEEF235-E506-4FDD-A5F2-A8414062E156}"/>
          </ac:spMkLst>
        </pc:spChg>
      </pc:sldChg>
      <pc:sldChg chg="modSp new mod">
        <pc:chgData name="Domonkos Márk" userId="5b754e74-2ec2-4aaf-b9f5-cf8f0656bdfa" providerId="ADAL" clId="{F4C2286D-0DBE-4644-A538-34A6C903FB9C}" dt="2022-01-19T09:33:24.155" v="19508" actId="20577"/>
        <pc:sldMkLst>
          <pc:docMk/>
          <pc:sldMk cId="3933926216" sldId="519"/>
        </pc:sldMkLst>
        <pc:spChg chg="mod">
          <ac:chgData name="Domonkos Márk" userId="5b754e74-2ec2-4aaf-b9f5-cf8f0656bdfa" providerId="ADAL" clId="{F4C2286D-0DBE-4644-A538-34A6C903FB9C}" dt="2022-01-19T09:33:24.155" v="19508" actId="20577"/>
          <ac:spMkLst>
            <pc:docMk/>
            <pc:sldMk cId="3933926216" sldId="519"/>
            <ac:spMk id="2" creationId="{1164993C-D1EB-4366-B499-28A6AA24E729}"/>
          </ac:spMkLst>
        </pc:spChg>
        <pc:spChg chg="mod">
          <ac:chgData name="Domonkos Márk" userId="5b754e74-2ec2-4aaf-b9f5-cf8f0656bdfa" providerId="ADAL" clId="{F4C2286D-0DBE-4644-A538-34A6C903FB9C}" dt="2022-01-19T09:33:17.742" v="19504"/>
          <ac:spMkLst>
            <pc:docMk/>
            <pc:sldMk cId="3933926216" sldId="519"/>
            <ac:spMk id="6" creationId="{C07E0708-F65F-435A-8C0A-6DE40210CBF5}"/>
          </ac:spMkLst>
        </pc:spChg>
      </pc:sldChg>
      <pc:sldChg chg="addSp delSp modSp new mod">
        <pc:chgData name="Domonkos Márk" userId="5b754e74-2ec2-4aaf-b9f5-cf8f0656bdfa" providerId="ADAL" clId="{F4C2286D-0DBE-4644-A538-34A6C903FB9C}" dt="2022-01-19T09:33:42.043" v="19511"/>
        <pc:sldMkLst>
          <pc:docMk/>
          <pc:sldMk cId="1956237020" sldId="520"/>
        </pc:sldMkLst>
        <pc:spChg chg="del">
          <ac:chgData name="Domonkos Márk" userId="5b754e74-2ec2-4aaf-b9f5-cf8f0656bdfa" providerId="ADAL" clId="{F4C2286D-0DBE-4644-A538-34A6C903FB9C}" dt="2022-01-19T09:33:42.043" v="19511"/>
          <ac:spMkLst>
            <pc:docMk/>
            <pc:sldMk cId="1956237020" sldId="520"/>
            <ac:spMk id="2" creationId="{D4AB44EB-D267-45F7-AB2B-DCFF74F9C1CF}"/>
          </ac:spMkLst>
        </pc:spChg>
        <pc:spChg chg="mod">
          <ac:chgData name="Domonkos Márk" userId="5b754e74-2ec2-4aaf-b9f5-cf8f0656bdfa" providerId="ADAL" clId="{F4C2286D-0DBE-4644-A538-34A6C903FB9C}" dt="2022-01-19T09:33:38.883" v="19510"/>
          <ac:spMkLst>
            <pc:docMk/>
            <pc:sldMk cId="1956237020" sldId="520"/>
            <ac:spMk id="6" creationId="{4B0C5585-6F95-48C2-B4B1-30D4D25D3DEC}"/>
          </ac:spMkLst>
        </pc:spChg>
        <pc:picChg chg="add mod">
          <ac:chgData name="Domonkos Márk" userId="5b754e74-2ec2-4aaf-b9f5-cf8f0656bdfa" providerId="ADAL" clId="{F4C2286D-0DBE-4644-A538-34A6C903FB9C}" dt="2022-01-19T09:33:42.043" v="19511"/>
          <ac:picMkLst>
            <pc:docMk/>
            <pc:sldMk cId="1956237020" sldId="520"/>
            <ac:picMk id="7" creationId="{2A1215C5-0B24-48B3-BFD8-B53DC060E11C}"/>
          </ac:picMkLst>
        </pc:picChg>
      </pc:sldChg>
      <pc:sldChg chg="modSp new mod">
        <pc:chgData name="Domonkos Márk" userId="5b754e74-2ec2-4aaf-b9f5-cf8f0656bdfa" providerId="ADAL" clId="{F4C2286D-0DBE-4644-A538-34A6C903FB9C}" dt="2022-01-19T09:34:00.891" v="19517" actId="20577"/>
        <pc:sldMkLst>
          <pc:docMk/>
          <pc:sldMk cId="3369286734" sldId="521"/>
        </pc:sldMkLst>
        <pc:spChg chg="mod">
          <ac:chgData name="Domonkos Márk" userId="5b754e74-2ec2-4aaf-b9f5-cf8f0656bdfa" providerId="ADAL" clId="{F4C2286D-0DBE-4644-A538-34A6C903FB9C}" dt="2022-01-19T09:34:00.891" v="19517" actId="20577"/>
          <ac:spMkLst>
            <pc:docMk/>
            <pc:sldMk cId="3369286734" sldId="521"/>
            <ac:spMk id="2" creationId="{5BCCF329-D4C6-4978-A8BD-CBD8BF595FFC}"/>
          </ac:spMkLst>
        </pc:spChg>
        <pc:spChg chg="mod">
          <ac:chgData name="Domonkos Márk" userId="5b754e74-2ec2-4aaf-b9f5-cf8f0656bdfa" providerId="ADAL" clId="{F4C2286D-0DBE-4644-A538-34A6C903FB9C}" dt="2022-01-19T09:33:54.848" v="19513"/>
          <ac:spMkLst>
            <pc:docMk/>
            <pc:sldMk cId="3369286734" sldId="521"/>
            <ac:spMk id="6" creationId="{797BECE2-C2CD-4771-847E-ABCD21DEBAEE}"/>
          </ac:spMkLst>
        </pc:spChg>
      </pc:sldChg>
      <pc:sldChg chg="addSp modSp new mod">
        <pc:chgData name="Domonkos Márk" userId="5b754e74-2ec2-4aaf-b9f5-cf8f0656bdfa" providerId="ADAL" clId="{F4C2286D-0DBE-4644-A538-34A6C903FB9C}" dt="2022-01-19T09:35:47.326" v="19536" actId="1076"/>
        <pc:sldMkLst>
          <pc:docMk/>
          <pc:sldMk cId="3478305901" sldId="522"/>
        </pc:sldMkLst>
        <pc:spChg chg="mod">
          <ac:chgData name="Domonkos Márk" userId="5b754e74-2ec2-4aaf-b9f5-cf8f0656bdfa" providerId="ADAL" clId="{F4C2286D-0DBE-4644-A538-34A6C903FB9C}" dt="2022-01-19T09:34:26.928" v="19524" actId="20577"/>
          <ac:spMkLst>
            <pc:docMk/>
            <pc:sldMk cId="3478305901" sldId="522"/>
            <ac:spMk id="2" creationId="{BAA9BAA3-B389-48CB-9A6C-67B1BAEF322C}"/>
          </ac:spMkLst>
        </pc:spChg>
        <pc:spChg chg="mod">
          <ac:chgData name="Domonkos Márk" userId="5b754e74-2ec2-4aaf-b9f5-cf8f0656bdfa" providerId="ADAL" clId="{F4C2286D-0DBE-4644-A538-34A6C903FB9C}" dt="2022-01-19T09:34:17.204" v="19519"/>
          <ac:spMkLst>
            <pc:docMk/>
            <pc:sldMk cId="3478305901" sldId="522"/>
            <ac:spMk id="6" creationId="{55BD8513-DBF4-4306-951B-BEA2AF0B678C}"/>
          </ac:spMkLst>
        </pc:spChg>
        <pc:spChg chg="add mod">
          <ac:chgData name="Domonkos Márk" userId="5b754e74-2ec2-4aaf-b9f5-cf8f0656bdfa" providerId="ADAL" clId="{F4C2286D-0DBE-4644-A538-34A6C903FB9C}" dt="2022-01-19T09:35:47.326" v="19536" actId="1076"/>
          <ac:spMkLst>
            <pc:docMk/>
            <pc:sldMk cId="3478305901" sldId="522"/>
            <ac:spMk id="7" creationId="{7ACDBFE4-0F44-40C5-A2DA-2DAF9D6AB12F}"/>
          </ac:spMkLst>
        </pc:spChg>
        <pc:spChg chg="add mod">
          <ac:chgData name="Domonkos Márk" userId="5b754e74-2ec2-4aaf-b9f5-cf8f0656bdfa" providerId="ADAL" clId="{F4C2286D-0DBE-4644-A538-34A6C903FB9C}" dt="2022-01-19T09:35:47.326" v="19536" actId="1076"/>
          <ac:spMkLst>
            <pc:docMk/>
            <pc:sldMk cId="3478305901" sldId="522"/>
            <ac:spMk id="8" creationId="{28C4CADB-216D-4C70-808E-CC01FBF8D8B6}"/>
          </ac:spMkLst>
        </pc:spChg>
        <pc:spChg chg="add mod">
          <ac:chgData name="Domonkos Márk" userId="5b754e74-2ec2-4aaf-b9f5-cf8f0656bdfa" providerId="ADAL" clId="{F4C2286D-0DBE-4644-A538-34A6C903FB9C}" dt="2022-01-19T09:35:47.326" v="19536" actId="1076"/>
          <ac:spMkLst>
            <pc:docMk/>
            <pc:sldMk cId="3478305901" sldId="522"/>
            <ac:spMk id="9" creationId="{2DA0EC57-151E-4F79-960B-70DDC2C9C8E2}"/>
          </ac:spMkLst>
        </pc:spChg>
        <pc:spChg chg="add mod">
          <ac:chgData name="Domonkos Márk" userId="5b754e74-2ec2-4aaf-b9f5-cf8f0656bdfa" providerId="ADAL" clId="{F4C2286D-0DBE-4644-A538-34A6C903FB9C}" dt="2022-01-19T09:35:47.326" v="19536" actId="1076"/>
          <ac:spMkLst>
            <pc:docMk/>
            <pc:sldMk cId="3478305901" sldId="522"/>
            <ac:spMk id="10" creationId="{646EFFFF-5F6F-4195-B699-FF0B6078AAC0}"/>
          </ac:spMkLst>
        </pc:spChg>
        <pc:spChg chg="add mod">
          <ac:chgData name="Domonkos Márk" userId="5b754e74-2ec2-4aaf-b9f5-cf8f0656bdfa" providerId="ADAL" clId="{F4C2286D-0DBE-4644-A538-34A6C903FB9C}" dt="2022-01-19T09:35:47.326" v="19536" actId="1076"/>
          <ac:spMkLst>
            <pc:docMk/>
            <pc:sldMk cId="3478305901" sldId="522"/>
            <ac:spMk id="11" creationId="{C9469473-2FE7-4089-BA12-FD74EE21F44D}"/>
          </ac:spMkLst>
        </pc:spChg>
        <pc:spChg chg="add mod">
          <ac:chgData name="Domonkos Márk" userId="5b754e74-2ec2-4aaf-b9f5-cf8f0656bdfa" providerId="ADAL" clId="{F4C2286D-0DBE-4644-A538-34A6C903FB9C}" dt="2022-01-19T09:35:47.326" v="19536" actId="1076"/>
          <ac:spMkLst>
            <pc:docMk/>
            <pc:sldMk cId="3478305901" sldId="522"/>
            <ac:spMk id="12" creationId="{89928439-6AC4-4F50-8CA6-EDF138DF0250}"/>
          </ac:spMkLst>
        </pc:spChg>
        <pc:spChg chg="add mod">
          <ac:chgData name="Domonkos Márk" userId="5b754e74-2ec2-4aaf-b9f5-cf8f0656bdfa" providerId="ADAL" clId="{F4C2286D-0DBE-4644-A538-34A6C903FB9C}" dt="2022-01-19T09:35:47.326" v="19536" actId="1076"/>
          <ac:spMkLst>
            <pc:docMk/>
            <pc:sldMk cId="3478305901" sldId="522"/>
            <ac:spMk id="13" creationId="{C994BBFA-660F-4535-A9C5-70A0E32A4FF8}"/>
          </ac:spMkLst>
        </pc:spChg>
        <pc:spChg chg="add mod">
          <ac:chgData name="Domonkos Márk" userId="5b754e74-2ec2-4aaf-b9f5-cf8f0656bdfa" providerId="ADAL" clId="{F4C2286D-0DBE-4644-A538-34A6C903FB9C}" dt="2022-01-19T09:35:47.326" v="19536" actId="1076"/>
          <ac:spMkLst>
            <pc:docMk/>
            <pc:sldMk cId="3478305901" sldId="522"/>
            <ac:spMk id="14" creationId="{072CD5B6-2717-4B58-9CCC-B8ECC6901098}"/>
          </ac:spMkLst>
        </pc:spChg>
      </pc:sldChg>
      <pc:sldChg chg="addSp delSp modSp new mod">
        <pc:chgData name="Domonkos Márk" userId="5b754e74-2ec2-4aaf-b9f5-cf8f0656bdfa" providerId="ADAL" clId="{F4C2286D-0DBE-4644-A538-34A6C903FB9C}" dt="2022-01-19T09:36:00.968" v="19538"/>
        <pc:sldMkLst>
          <pc:docMk/>
          <pc:sldMk cId="2866066773" sldId="523"/>
        </pc:sldMkLst>
        <pc:spChg chg="del">
          <ac:chgData name="Domonkos Márk" userId="5b754e74-2ec2-4aaf-b9f5-cf8f0656bdfa" providerId="ADAL" clId="{F4C2286D-0DBE-4644-A538-34A6C903FB9C}" dt="2022-01-19T09:36:00.968" v="19538"/>
          <ac:spMkLst>
            <pc:docMk/>
            <pc:sldMk cId="2866066773" sldId="523"/>
            <ac:spMk id="2" creationId="{71A0F651-4B28-4DF5-9D72-52601688B9FB}"/>
          </ac:spMkLst>
        </pc:spChg>
        <pc:spChg chg="mod">
          <ac:chgData name="Domonkos Márk" userId="5b754e74-2ec2-4aaf-b9f5-cf8f0656bdfa" providerId="ADAL" clId="{F4C2286D-0DBE-4644-A538-34A6C903FB9C}" dt="2022-01-19T09:35:57.713" v="19537"/>
          <ac:spMkLst>
            <pc:docMk/>
            <pc:sldMk cId="2866066773" sldId="523"/>
            <ac:spMk id="6" creationId="{0B380B2A-3D47-4896-B47E-45878D455E4E}"/>
          </ac:spMkLst>
        </pc:spChg>
        <pc:picChg chg="add mod">
          <ac:chgData name="Domonkos Márk" userId="5b754e74-2ec2-4aaf-b9f5-cf8f0656bdfa" providerId="ADAL" clId="{F4C2286D-0DBE-4644-A538-34A6C903FB9C}" dt="2022-01-19T09:36:00.968" v="19538"/>
          <ac:picMkLst>
            <pc:docMk/>
            <pc:sldMk cId="2866066773" sldId="523"/>
            <ac:picMk id="7" creationId="{91E81B42-B399-416A-8E8A-3201842997F4}"/>
          </ac:picMkLst>
        </pc:picChg>
      </pc:sldChg>
      <pc:sldChg chg="modSp new mod">
        <pc:chgData name="Domonkos Márk" userId="5b754e74-2ec2-4aaf-b9f5-cf8f0656bdfa" providerId="ADAL" clId="{F4C2286D-0DBE-4644-A538-34A6C903FB9C}" dt="2022-01-19T09:36:20.594" v="19546" actId="20577"/>
        <pc:sldMkLst>
          <pc:docMk/>
          <pc:sldMk cId="2901483586" sldId="524"/>
        </pc:sldMkLst>
        <pc:spChg chg="mod">
          <ac:chgData name="Domonkos Márk" userId="5b754e74-2ec2-4aaf-b9f5-cf8f0656bdfa" providerId="ADAL" clId="{F4C2286D-0DBE-4644-A538-34A6C903FB9C}" dt="2022-01-19T09:36:20.594" v="19546" actId="20577"/>
          <ac:spMkLst>
            <pc:docMk/>
            <pc:sldMk cId="2901483586" sldId="524"/>
            <ac:spMk id="2" creationId="{C1B08411-F06D-43BD-A825-138D8218CAAA}"/>
          </ac:spMkLst>
        </pc:spChg>
        <pc:spChg chg="mod">
          <ac:chgData name="Domonkos Márk" userId="5b754e74-2ec2-4aaf-b9f5-cf8f0656bdfa" providerId="ADAL" clId="{F4C2286D-0DBE-4644-A538-34A6C903FB9C}" dt="2022-01-19T09:36:17.583" v="19543"/>
          <ac:spMkLst>
            <pc:docMk/>
            <pc:sldMk cId="2901483586" sldId="524"/>
            <ac:spMk id="6" creationId="{3F7C787E-8985-4732-887E-500052FAC132}"/>
          </ac:spMkLst>
        </pc:spChg>
      </pc:sldChg>
      <pc:sldChg chg="addSp modSp new mod">
        <pc:chgData name="Domonkos Márk" userId="5b754e74-2ec2-4aaf-b9f5-cf8f0656bdfa" providerId="ADAL" clId="{F4C2286D-0DBE-4644-A538-34A6C903FB9C}" dt="2022-01-19T09:37:40.288" v="19576" actId="1076"/>
        <pc:sldMkLst>
          <pc:docMk/>
          <pc:sldMk cId="2582850063" sldId="525"/>
        </pc:sldMkLst>
        <pc:spChg chg="mod">
          <ac:chgData name="Domonkos Márk" userId="5b754e74-2ec2-4aaf-b9f5-cf8f0656bdfa" providerId="ADAL" clId="{F4C2286D-0DBE-4644-A538-34A6C903FB9C}" dt="2022-01-19T09:37:22.891" v="19571" actId="20577"/>
          <ac:spMkLst>
            <pc:docMk/>
            <pc:sldMk cId="2582850063" sldId="525"/>
            <ac:spMk id="2" creationId="{9C0DB981-CE75-48D5-ACDE-1882A4D46E1B}"/>
          </ac:spMkLst>
        </pc:spChg>
        <pc:spChg chg="mod">
          <ac:chgData name="Domonkos Márk" userId="5b754e74-2ec2-4aaf-b9f5-cf8f0656bdfa" providerId="ADAL" clId="{F4C2286D-0DBE-4644-A538-34A6C903FB9C}" dt="2022-01-19T09:36:52.695" v="19565" actId="1076"/>
          <ac:spMkLst>
            <pc:docMk/>
            <pc:sldMk cId="2582850063" sldId="525"/>
            <ac:spMk id="4" creationId="{1966C166-4278-4F38-8886-9E375781521E}"/>
          </ac:spMkLst>
        </pc:spChg>
        <pc:spChg chg="mod">
          <ac:chgData name="Domonkos Márk" userId="5b754e74-2ec2-4aaf-b9f5-cf8f0656bdfa" providerId="ADAL" clId="{F4C2286D-0DBE-4644-A538-34A6C903FB9C}" dt="2022-01-19T09:36:34.923" v="19560" actId="20577"/>
          <ac:spMkLst>
            <pc:docMk/>
            <pc:sldMk cId="2582850063" sldId="525"/>
            <ac:spMk id="6" creationId="{C0ECE7CE-E05B-4EBA-B30F-AEEB6605BA02}"/>
          </ac:spMkLst>
        </pc:spChg>
        <pc:picChg chg="add mod">
          <ac:chgData name="Domonkos Márk" userId="5b754e74-2ec2-4aaf-b9f5-cf8f0656bdfa" providerId="ADAL" clId="{F4C2286D-0DBE-4644-A538-34A6C903FB9C}" dt="2022-01-19T09:37:08.457" v="19568" actId="1076"/>
          <ac:picMkLst>
            <pc:docMk/>
            <pc:sldMk cId="2582850063" sldId="525"/>
            <ac:picMk id="7" creationId="{DCD7CD34-26D1-4A34-9857-711D28FEF2B4}"/>
          </ac:picMkLst>
        </pc:picChg>
        <pc:picChg chg="add mod">
          <ac:chgData name="Domonkos Márk" userId="5b754e74-2ec2-4aaf-b9f5-cf8f0656bdfa" providerId="ADAL" clId="{F4C2286D-0DBE-4644-A538-34A6C903FB9C}" dt="2022-01-19T09:37:32.410" v="19574" actId="1076"/>
          <ac:picMkLst>
            <pc:docMk/>
            <pc:sldMk cId="2582850063" sldId="525"/>
            <ac:picMk id="8" creationId="{3D33B42D-2BDF-4BFA-8DDE-3CC0EFB83194}"/>
          </ac:picMkLst>
        </pc:picChg>
        <pc:picChg chg="add mod">
          <ac:chgData name="Domonkos Márk" userId="5b754e74-2ec2-4aaf-b9f5-cf8f0656bdfa" providerId="ADAL" clId="{F4C2286D-0DBE-4644-A538-34A6C903FB9C}" dt="2022-01-19T09:37:40.288" v="19576" actId="1076"/>
          <ac:picMkLst>
            <pc:docMk/>
            <pc:sldMk cId="2582850063" sldId="525"/>
            <ac:picMk id="9" creationId="{D7C3B4E0-8155-4ED9-92F0-C7568961A2DC}"/>
          </ac:picMkLst>
        </pc:picChg>
      </pc:sldChg>
      <pc:sldChg chg="addSp modSp new mod">
        <pc:chgData name="Domonkos Márk" userId="5b754e74-2ec2-4aaf-b9f5-cf8f0656bdfa" providerId="ADAL" clId="{F4C2286D-0DBE-4644-A538-34A6C903FB9C}" dt="2022-01-19T09:39:42.870" v="19594" actId="20577"/>
        <pc:sldMkLst>
          <pc:docMk/>
          <pc:sldMk cId="1747241237" sldId="526"/>
        </pc:sldMkLst>
        <pc:spChg chg="mod">
          <ac:chgData name="Domonkos Márk" userId="5b754e74-2ec2-4aaf-b9f5-cf8f0656bdfa" providerId="ADAL" clId="{F4C2286D-0DBE-4644-A538-34A6C903FB9C}" dt="2022-01-19T09:39:42.870" v="19594" actId="20577"/>
          <ac:spMkLst>
            <pc:docMk/>
            <pc:sldMk cId="1747241237" sldId="526"/>
            <ac:spMk id="2" creationId="{1C0C159E-2C99-409E-87F6-6D7FE0CEC014}"/>
          </ac:spMkLst>
        </pc:spChg>
        <pc:spChg chg="mod">
          <ac:chgData name="Domonkos Márk" userId="5b754e74-2ec2-4aaf-b9f5-cf8f0656bdfa" providerId="ADAL" clId="{F4C2286D-0DBE-4644-A538-34A6C903FB9C}" dt="2022-01-19T09:39:21.069" v="19584" actId="20577"/>
          <ac:spMkLst>
            <pc:docMk/>
            <pc:sldMk cId="1747241237" sldId="526"/>
            <ac:spMk id="6" creationId="{031F3DB2-8D8B-4619-A4AE-A72DBCB7BB64}"/>
          </ac:spMkLst>
        </pc:spChg>
        <pc:spChg chg="mod">
          <ac:chgData name="Domonkos Márk" userId="5b754e74-2ec2-4aaf-b9f5-cf8f0656bdfa" providerId="ADAL" clId="{F4C2286D-0DBE-4644-A538-34A6C903FB9C}" dt="2022-01-19T09:39:28.741" v="19586"/>
          <ac:spMkLst>
            <pc:docMk/>
            <pc:sldMk cId="1747241237" sldId="526"/>
            <ac:spMk id="8" creationId="{86AC9DE5-ACB8-4106-B915-1DAE7E3C1F5A}"/>
          </ac:spMkLst>
        </pc:spChg>
        <pc:spChg chg="mod">
          <ac:chgData name="Domonkos Márk" userId="5b754e74-2ec2-4aaf-b9f5-cf8f0656bdfa" providerId="ADAL" clId="{F4C2286D-0DBE-4644-A538-34A6C903FB9C}" dt="2022-01-19T09:39:28.741" v="19586"/>
          <ac:spMkLst>
            <pc:docMk/>
            <pc:sldMk cId="1747241237" sldId="526"/>
            <ac:spMk id="9" creationId="{9BF5DB6C-BDB0-4D8C-8F64-6ACCC56EB593}"/>
          </ac:spMkLst>
        </pc:spChg>
        <pc:spChg chg="mod">
          <ac:chgData name="Domonkos Márk" userId="5b754e74-2ec2-4aaf-b9f5-cf8f0656bdfa" providerId="ADAL" clId="{F4C2286D-0DBE-4644-A538-34A6C903FB9C}" dt="2022-01-19T09:39:28.741" v="19586"/>
          <ac:spMkLst>
            <pc:docMk/>
            <pc:sldMk cId="1747241237" sldId="526"/>
            <ac:spMk id="10" creationId="{CAC3CC5D-534E-4E04-A896-475F6EE500B5}"/>
          </ac:spMkLst>
        </pc:spChg>
        <pc:spChg chg="mod">
          <ac:chgData name="Domonkos Márk" userId="5b754e74-2ec2-4aaf-b9f5-cf8f0656bdfa" providerId="ADAL" clId="{F4C2286D-0DBE-4644-A538-34A6C903FB9C}" dt="2022-01-19T09:39:28.741" v="19586"/>
          <ac:spMkLst>
            <pc:docMk/>
            <pc:sldMk cId="1747241237" sldId="526"/>
            <ac:spMk id="11" creationId="{F976F0A5-2AF7-4A45-B507-48524E9466E1}"/>
          </ac:spMkLst>
        </pc:spChg>
        <pc:spChg chg="mod">
          <ac:chgData name="Domonkos Márk" userId="5b754e74-2ec2-4aaf-b9f5-cf8f0656bdfa" providerId="ADAL" clId="{F4C2286D-0DBE-4644-A538-34A6C903FB9C}" dt="2022-01-19T09:39:28.741" v="19586"/>
          <ac:spMkLst>
            <pc:docMk/>
            <pc:sldMk cId="1747241237" sldId="526"/>
            <ac:spMk id="12" creationId="{AD716CF8-4A93-440B-8890-229FEC541943}"/>
          </ac:spMkLst>
        </pc:spChg>
        <pc:spChg chg="mod">
          <ac:chgData name="Domonkos Márk" userId="5b754e74-2ec2-4aaf-b9f5-cf8f0656bdfa" providerId="ADAL" clId="{F4C2286D-0DBE-4644-A538-34A6C903FB9C}" dt="2022-01-19T09:39:28.741" v="19586"/>
          <ac:spMkLst>
            <pc:docMk/>
            <pc:sldMk cId="1747241237" sldId="526"/>
            <ac:spMk id="13" creationId="{1F519259-7323-4286-AA93-A11136D65D8F}"/>
          </ac:spMkLst>
        </pc:spChg>
        <pc:spChg chg="mod">
          <ac:chgData name="Domonkos Márk" userId="5b754e74-2ec2-4aaf-b9f5-cf8f0656bdfa" providerId="ADAL" clId="{F4C2286D-0DBE-4644-A538-34A6C903FB9C}" dt="2022-01-19T09:39:28.741" v="19586"/>
          <ac:spMkLst>
            <pc:docMk/>
            <pc:sldMk cId="1747241237" sldId="526"/>
            <ac:spMk id="14" creationId="{E7188D2E-182A-4F62-9060-565F21FF994B}"/>
          </ac:spMkLst>
        </pc:spChg>
        <pc:spChg chg="mod">
          <ac:chgData name="Domonkos Márk" userId="5b754e74-2ec2-4aaf-b9f5-cf8f0656bdfa" providerId="ADAL" clId="{F4C2286D-0DBE-4644-A538-34A6C903FB9C}" dt="2022-01-19T09:39:28.741" v="19586"/>
          <ac:spMkLst>
            <pc:docMk/>
            <pc:sldMk cId="1747241237" sldId="526"/>
            <ac:spMk id="15" creationId="{D7F73167-AE06-49D7-BD55-975724C02916}"/>
          </ac:spMkLst>
        </pc:spChg>
        <pc:spChg chg="mod">
          <ac:chgData name="Domonkos Márk" userId="5b754e74-2ec2-4aaf-b9f5-cf8f0656bdfa" providerId="ADAL" clId="{F4C2286D-0DBE-4644-A538-34A6C903FB9C}" dt="2022-01-19T09:39:28.741" v="19586"/>
          <ac:spMkLst>
            <pc:docMk/>
            <pc:sldMk cId="1747241237" sldId="526"/>
            <ac:spMk id="16" creationId="{B767A112-1436-4869-8DAF-69F4E0B165CB}"/>
          </ac:spMkLst>
        </pc:spChg>
        <pc:spChg chg="mod">
          <ac:chgData name="Domonkos Márk" userId="5b754e74-2ec2-4aaf-b9f5-cf8f0656bdfa" providerId="ADAL" clId="{F4C2286D-0DBE-4644-A538-34A6C903FB9C}" dt="2022-01-19T09:39:28.741" v="19586"/>
          <ac:spMkLst>
            <pc:docMk/>
            <pc:sldMk cId="1747241237" sldId="526"/>
            <ac:spMk id="17" creationId="{CEB45BF6-09A8-4FB1-8732-A2CAD74EB220}"/>
          </ac:spMkLst>
        </pc:spChg>
        <pc:spChg chg="mod">
          <ac:chgData name="Domonkos Márk" userId="5b754e74-2ec2-4aaf-b9f5-cf8f0656bdfa" providerId="ADAL" clId="{F4C2286D-0DBE-4644-A538-34A6C903FB9C}" dt="2022-01-19T09:39:28.741" v="19586"/>
          <ac:spMkLst>
            <pc:docMk/>
            <pc:sldMk cId="1747241237" sldId="526"/>
            <ac:spMk id="18" creationId="{02AB5E23-4169-49AB-B0FD-159F82A2B86C}"/>
          </ac:spMkLst>
        </pc:spChg>
        <pc:spChg chg="mod">
          <ac:chgData name="Domonkos Márk" userId="5b754e74-2ec2-4aaf-b9f5-cf8f0656bdfa" providerId="ADAL" clId="{F4C2286D-0DBE-4644-A538-34A6C903FB9C}" dt="2022-01-19T09:39:28.741" v="19586"/>
          <ac:spMkLst>
            <pc:docMk/>
            <pc:sldMk cId="1747241237" sldId="526"/>
            <ac:spMk id="19" creationId="{0B6CFE71-434C-45CE-9FAC-0697E5543807}"/>
          </ac:spMkLst>
        </pc:spChg>
        <pc:spChg chg="mod">
          <ac:chgData name="Domonkos Márk" userId="5b754e74-2ec2-4aaf-b9f5-cf8f0656bdfa" providerId="ADAL" clId="{F4C2286D-0DBE-4644-A538-34A6C903FB9C}" dt="2022-01-19T09:39:28.741" v="19586"/>
          <ac:spMkLst>
            <pc:docMk/>
            <pc:sldMk cId="1747241237" sldId="526"/>
            <ac:spMk id="20" creationId="{8CBB25DD-A7DA-4760-9EF0-E073DB1CF6C0}"/>
          </ac:spMkLst>
        </pc:spChg>
        <pc:spChg chg="mod">
          <ac:chgData name="Domonkos Márk" userId="5b754e74-2ec2-4aaf-b9f5-cf8f0656bdfa" providerId="ADAL" clId="{F4C2286D-0DBE-4644-A538-34A6C903FB9C}" dt="2022-01-19T09:39:28.741" v="19586"/>
          <ac:spMkLst>
            <pc:docMk/>
            <pc:sldMk cId="1747241237" sldId="526"/>
            <ac:spMk id="21" creationId="{9727051B-3E86-4B73-B5AC-E9D07BB9E981}"/>
          </ac:spMkLst>
        </pc:spChg>
        <pc:spChg chg="mod">
          <ac:chgData name="Domonkos Márk" userId="5b754e74-2ec2-4aaf-b9f5-cf8f0656bdfa" providerId="ADAL" clId="{F4C2286D-0DBE-4644-A538-34A6C903FB9C}" dt="2022-01-19T09:39:28.741" v="19586"/>
          <ac:spMkLst>
            <pc:docMk/>
            <pc:sldMk cId="1747241237" sldId="526"/>
            <ac:spMk id="22" creationId="{1B441BA4-A815-4682-A914-E970207465A4}"/>
          </ac:spMkLst>
        </pc:spChg>
        <pc:spChg chg="mod">
          <ac:chgData name="Domonkos Márk" userId="5b754e74-2ec2-4aaf-b9f5-cf8f0656bdfa" providerId="ADAL" clId="{F4C2286D-0DBE-4644-A538-34A6C903FB9C}" dt="2022-01-19T09:39:28.741" v="19586"/>
          <ac:spMkLst>
            <pc:docMk/>
            <pc:sldMk cId="1747241237" sldId="526"/>
            <ac:spMk id="23" creationId="{FBB1735E-B6D9-4272-834D-DBF0DE773F87}"/>
          </ac:spMkLst>
        </pc:spChg>
        <pc:spChg chg="mod">
          <ac:chgData name="Domonkos Márk" userId="5b754e74-2ec2-4aaf-b9f5-cf8f0656bdfa" providerId="ADAL" clId="{F4C2286D-0DBE-4644-A538-34A6C903FB9C}" dt="2022-01-19T09:39:28.741" v="19586"/>
          <ac:spMkLst>
            <pc:docMk/>
            <pc:sldMk cId="1747241237" sldId="526"/>
            <ac:spMk id="24" creationId="{078E3BA2-D1A9-4B32-9EE7-84818C0A3D5D}"/>
          </ac:spMkLst>
        </pc:spChg>
        <pc:spChg chg="mod">
          <ac:chgData name="Domonkos Márk" userId="5b754e74-2ec2-4aaf-b9f5-cf8f0656bdfa" providerId="ADAL" clId="{F4C2286D-0DBE-4644-A538-34A6C903FB9C}" dt="2022-01-19T09:39:28.741" v="19586"/>
          <ac:spMkLst>
            <pc:docMk/>
            <pc:sldMk cId="1747241237" sldId="526"/>
            <ac:spMk id="25" creationId="{2122EC8B-FC14-4BAA-97C8-113F4BE0D6DF}"/>
          </ac:spMkLst>
        </pc:spChg>
        <pc:spChg chg="mod">
          <ac:chgData name="Domonkos Márk" userId="5b754e74-2ec2-4aaf-b9f5-cf8f0656bdfa" providerId="ADAL" clId="{F4C2286D-0DBE-4644-A538-34A6C903FB9C}" dt="2022-01-19T09:39:28.741" v="19586"/>
          <ac:spMkLst>
            <pc:docMk/>
            <pc:sldMk cId="1747241237" sldId="526"/>
            <ac:spMk id="26" creationId="{7CEB2284-3579-481E-B392-4AE3E4FB3638}"/>
          </ac:spMkLst>
        </pc:spChg>
        <pc:grpChg chg="add mod">
          <ac:chgData name="Domonkos Márk" userId="5b754e74-2ec2-4aaf-b9f5-cf8f0656bdfa" providerId="ADAL" clId="{F4C2286D-0DBE-4644-A538-34A6C903FB9C}" dt="2022-01-19T09:39:36.173" v="19591" actId="1076"/>
          <ac:grpSpMkLst>
            <pc:docMk/>
            <pc:sldMk cId="1747241237" sldId="526"/>
            <ac:grpSpMk id="7" creationId="{FE621D9A-61E9-4E4E-B6CD-407D28F24D71}"/>
          </ac:grpSpMkLst>
        </pc:grpChg>
      </pc:sldChg>
      <pc:sldChg chg="addSp delSp modSp new mod">
        <pc:chgData name="Domonkos Márk" userId="5b754e74-2ec2-4aaf-b9f5-cf8f0656bdfa" providerId="ADAL" clId="{F4C2286D-0DBE-4644-A538-34A6C903FB9C}" dt="2022-01-19T10:11:42.824" v="19598"/>
        <pc:sldMkLst>
          <pc:docMk/>
          <pc:sldMk cId="4198961548" sldId="527"/>
        </pc:sldMkLst>
        <pc:spChg chg="del">
          <ac:chgData name="Domonkos Márk" userId="5b754e74-2ec2-4aaf-b9f5-cf8f0656bdfa" providerId="ADAL" clId="{F4C2286D-0DBE-4644-A538-34A6C903FB9C}" dt="2022-01-19T10:11:42.824" v="19598"/>
          <ac:spMkLst>
            <pc:docMk/>
            <pc:sldMk cId="4198961548" sldId="527"/>
            <ac:spMk id="2" creationId="{72CD735D-257F-4BDE-A681-BCEEEA0DF353}"/>
          </ac:spMkLst>
        </pc:spChg>
        <pc:spChg chg="mod">
          <ac:chgData name="Domonkos Márk" userId="5b754e74-2ec2-4aaf-b9f5-cf8f0656bdfa" providerId="ADAL" clId="{F4C2286D-0DBE-4644-A538-34A6C903FB9C}" dt="2022-01-19T10:11:37.582" v="19597" actId="27636"/>
          <ac:spMkLst>
            <pc:docMk/>
            <pc:sldMk cId="4198961548" sldId="527"/>
            <ac:spMk id="6" creationId="{CE51A610-B396-4F47-BE76-DAB5CCDD0452}"/>
          </ac:spMkLst>
        </pc:spChg>
        <pc:picChg chg="add mod">
          <ac:chgData name="Domonkos Márk" userId="5b754e74-2ec2-4aaf-b9f5-cf8f0656bdfa" providerId="ADAL" clId="{F4C2286D-0DBE-4644-A538-34A6C903FB9C}" dt="2022-01-19T10:11:42.824" v="19598"/>
          <ac:picMkLst>
            <pc:docMk/>
            <pc:sldMk cId="4198961548" sldId="527"/>
            <ac:picMk id="7" creationId="{CF11F883-40C7-46FA-9079-EAAE140E317C}"/>
          </ac:picMkLst>
        </pc:picChg>
      </pc:sldChg>
      <pc:sldChg chg="addSp delSp modSp new mod">
        <pc:chgData name="Domonkos Márk" userId="5b754e74-2ec2-4aaf-b9f5-cf8f0656bdfa" providerId="ADAL" clId="{F4C2286D-0DBE-4644-A538-34A6C903FB9C}" dt="2022-01-19T10:12:13.573" v="19607" actId="478"/>
        <pc:sldMkLst>
          <pc:docMk/>
          <pc:sldMk cId="2149223792" sldId="528"/>
        </pc:sldMkLst>
        <pc:spChg chg="del">
          <ac:chgData name="Domonkos Márk" userId="5b754e74-2ec2-4aaf-b9f5-cf8f0656bdfa" providerId="ADAL" clId="{F4C2286D-0DBE-4644-A538-34A6C903FB9C}" dt="2022-01-19T10:12:13.573" v="19607" actId="478"/>
          <ac:spMkLst>
            <pc:docMk/>
            <pc:sldMk cId="2149223792" sldId="528"/>
            <ac:spMk id="2" creationId="{BF1B6A62-B25E-42A9-9F9C-07B88A68CB22}"/>
          </ac:spMkLst>
        </pc:spChg>
        <pc:spChg chg="mod">
          <ac:chgData name="Domonkos Márk" userId="5b754e74-2ec2-4aaf-b9f5-cf8f0656bdfa" providerId="ADAL" clId="{F4C2286D-0DBE-4644-A538-34A6C903FB9C}" dt="2022-01-19T10:11:55.331" v="19600"/>
          <ac:spMkLst>
            <pc:docMk/>
            <pc:sldMk cId="2149223792" sldId="528"/>
            <ac:spMk id="6" creationId="{9E41D8A4-D151-4BC7-81F2-3E6CE87ED577}"/>
          </ac:spMkLst>
        </pc:spChg>
        <pc:picChg chg="add mod">
          <ac:chgData name="Domonkos Márk" userId="5b754e74-2ec2-4aaf-b9f5-cf8f0656bdfa" providerId="ADAL" clId="{F4C2286D-0DBE-4644-A538-34A6C903FB9C}" dt="2022-01-19T10:12:11.317" v="19606" actId="1076"/>
          <ac:picMkLst>
            <pc:docMk/>
            <pc:sldMk cId="2149223792" sldId="528"/>
            <ac:picMk id="7" creationId="{17D1B82D-FD3D-4C9E-A340-9C39010CEE9D}"/>
          </ac:picMkLst>
        </pc:picChg>
      </pc:sldChg>
      <pc:sldChg chg="addSp modSp new mod">
        <pc:chgData name="Domonkos Márk" userId="5b754e74-2ec2-4aaf-b9f5-cf8f0656bdfa" providerId="ADAL" clId="{F4C2286D-0DBE-4644-A538-34A6C903FB9C}" dt="2022-01-19T10:15:21.954" v="19668" actId="1076"/>
        <pc:sldMkLst>
          <pc:docMk/>
          <pc:sldMk cId="3563802313" sldId="529"/>
        </pc:sldMkLst>
        <pc:spChg chg="mod">
          <ac:chgData name="Domonkos Márk" userId="5b754e74-2ec2-4aaf-b9f5-cf8f0656bdfa" providerId="ADAL" clId="{F4C2286D-0DBE-4644-A538-34A6C903FB9C}" dt="2022-01-19T10:14:57.532" v="19661" actId="20577"/>
          <ac:spMkLst>
            <pc:docMk/>
            <pc:sldMk cId="3563802313" sldId="529"/>
            <ac:spMk id="2" creationId="{3B405433-A3D5-4DB3-9C4F-AB76368AD57B}"/>
          </ac:spMkLst>
        </pc:spChg>
        <pc:spChg chg="mod">
          <ac:chgData name="Domonkos Márk" userId="5b754e74-2ec2-4aaf-b9f5-cf8f0656bdfa" providerId="ADAL" clId="{F4C2286D-0DBE-4644-A538-34A6C903FB9C}" dt="2022-01-19T10:12:44.138" v="19622" actId="20577"/>
          <ac:spMkLst>
            <pc:docMk/>
            <pc:sldMk cId="3563802313" sldId="529"/>
            <ac:spMk id="6" creationId="{C8A9F5DE-060D-47E0-955A-56D18203994B}"/>
          </ac:spMkLst>
        </pc:spChg>
        <pc:spChg chg="mod">
          <ac:chgData name="Domonkos Márk" userId="5b754e74-2ec2-4aaf-b9f5-cf8f0656bdfa" providerId="ADAL" clId="{F4C2286D-0DBE-4644-A538-34A6C903FB9C}" dt="2022-01-19T10:15:13.887" v="19666"/>
          <ac:spMkLst>
            <pc:docMk/>
            <pc:sldMk cId="3563802313" sldId="529"/>
            <ac:spMk id="11" creationId="{410D8177-5BCF-4D17-8B09-04A598F8CEA4}"/>
          </ac:spMkLst>
        </pc:spChg>
        <pc:spChg chg="mod">
          <ac:chgData name="Domonkos Márk" userId="5b754e74-2ec2-4aaf-b9f5-cf8f0656bdfa" providerId="ADAL" clId="{F4C2286D-0DBE-4644-A538-34A6C903FB9C}" dt="2022-01-19T10:15:13.887" v="19666"/>
          <ac:spMkLst>
            <pc:docMk/>
            <pc:sldMk cId="3563802313" sldId="529"/>
            <ac:spMk id="12" creationId="{8829CE60-12B5-4E27-947A-CB831FFF48F4}"/>
          </ac:spMkLst>
        </pc:spChg>
        <pc:spChg chg="mod">
          <ac:chgData name="Domonkos Márk" userId="5b754e74-2ec2-4aaf-b9f5-cf8f0656bdfa" providerId="ADAL" clId="{F4C2286D-0DBE-4644-A538-34A6C903FB9C}" dt="2022-01-19T10:15:13.887" v="19666"/>
          <ac:spMkLst>
            <pc:docMk/>
            <pc:sldMk cId="3563802313" sldId="529"/>
            <ac:spMk id="13" creationId="{ECFB1BEB-6D4B-4C07-94FC-FAB33F6F4A9F}"/>
          </ac:spMkLst>
        </pc:spChg>
        <pc:spChg chg="mod">
          <ac:chgData name="Domonkos Márk" userId="5b754e74-2ec2-4aaf-b9f5-cf8f0656bdfa" providerId="ADAL" clId="{F4C2286D-0DBE-4644-A538-34A6C903FB9C}" dt="2022-01-19T10:15:13.887" v="19666"/>
          <ac:spMkLst>
            <pc:docMk/>
            <pc:sldMk cId="3563802313" sldId="529"/>
            <ac:spMk id="14" creationId="{EC784875-FBC2-47FA-9A45-6F6CDAF9905D}"/>
          </ac:spMkLst>
        </pc:spChg>
        <pc:spChg chg="mod">
          <ac:chgData name="Domonkos Márk" userId="5b754e74-2ec2-4aaf-b9f5-cf8f0656bdfa" providerId="ADAL" clId="{F4C2286D-0DBE-4644-A538-34A6C903FB9C}" dt="2022-01-19T10:15:13.887" v="19666"/>
          <ac:spMkLst>
            <pc:docMk/>
            <pc:sldMk cId="3563802313" sldId="529"/>
            <ac:spMk id="15" creationId="{7517366F-B979-462E-A893-896E1A26D8FD}"/>
          </ac:spMkLst>
        </pc:spChg>
        <pc:spChg chg="mod">
          <ac:chgData name="Domonkos Márk" userId="5b754e74-2ec2-4aaf-b9f5-cf8f0656bdfa" providerId="ADAL" clId="{F4C2286D-0DBE-4644-A538-34A6C903FB9C}" dt="2022-01-19T10:15:13.887" v="19666"/>
          <ac:spMkLst>
            <pc:docMk/>
            <pc:sldMk cId="3563802313" sldId="529"/>
            <ac:spMk id="16" creationId="{75DBAEFA-3098-4860-8C5F-2F2B381AD7EA}"/>
          </ac:spMkLst>
        </pc:spChg>
        <pc:spChg chg="mod">
          <ac:chgData name="Domonkos Márk" userId="5b754e74-2ec2-4aaf-b9f5-cf8f0656bdfa" providerId="ADAL" clId="{F4C2286D-0DBE-4644-A538-34A6C903FB9C}" dt="2022-01-19T10:15:13.887" v="19666"/>
          <ac:spMkLst>
            <pc:docMk/>
            <pc:sldMk cId="3563802313" sldId="529"/>
            <ac:spMk id="17" creationId="{BC4EBAD5-130C-4354-A00A-FF2575F4BB4E}"/>
          </ac:spMkLst>
        </pc:spChg>
        <pc:spChg chg="mod">
          <ac:chgData name="Domonkos Márk" userId="5b754e74-2ec2-4aaf-b9f5-cf8f0656bdfa" providerId="ADAL" clId="{F4C2286D-0DBE-4644-A538-34A6C903FB9C}" dt="2022-01-19T10:15:13.887" v="19666"/>
          <ac:spMkLst>
            <pc:docMk/>
            <pc:sldMk cId="3563802313" sldId="529"/>
            <ac:spMk id="18" creationId="{36150C1E-E8D7-4B2B-AAC6-5CB42F137CEB}"/>
          </ac:spMkLst>
        </pc:spChg>
        <pc:spChg chg="mod">
          <ac:chgData name="Domonkos Márk" userId="5b754e74-2ec2-4aaf-b9f5-cf8f0656bdfa" providerId="ADAL" clId="{F4C2286D-0DBE-4644-A538-34A6C903FB9C}" dt="2022-01-19T10:15:13.887" v="19666"/>
          <ac:spMkLst>
            <pc:docMk/>
            <pc:sldMk cId="3563802313" sldId="529"/>
            <ac:spMk id="19" creationId="{F40EDDD6-9895-478C-8448-ADDFCE99F401}"/>
          </ac:spMkLst>
        </pc:spChg>
        <pc:spChg chg="mod">
          <ac:chgData name="Domonkos Márk" userId="5b754e74-2ec2-4aaf-b9f5-cf8f0656bdfa" providerId="ADAL" clId="{F4C2286D-0DBE-4644-A538-34A6C903FB9C}" dt="2022-01-19T10:15:13.887" v="19666"/>
          <ac:spMkLst>
            <pc:docMk/>
            <pc:sldMk cId="3563802313" sldId="529"/>
            <ac:spMk id="20" creationId="{846798A8-9582-4901-9EAD-97EB9A393E53}"/>
          </ac:spMkLst>
        </pc:spChg>
        <pc:spChg chg="mod">
          <ac:chgData name="Domonkos Márk" userId="5b754e74-2ec2-4aaf-b9f5-cf8f0656bdfa" providerId="ADAL" clId="{F4C2286D-0DBE-4644-A538-34A6C903FB9C}" dt="2022-01-19T10:15:13.887" v="19666"/>
          <ac:spMkLst>
            <pc:docMk/>
            <pc:sldMk cId="3563802313" sldId="529"/>
            <ac:spMk id="21" creationId="{51EDAD80-1F7F-4E76-8930-22B56C5F5C4F}"/>
          </ac:spMkLst>
        </pc:spChg>
        <pc:spChg chg="mod">
          <ac:chgData name="Domonkos Márk" userId="5b754e74-2ec2-4aaf-b9f5-cf8f0656bdfa" providerId="ADAL" clId="{F4C2286D-0DBE-4644-A538-34A6C903FB9C}" dt="2022-01-19T10:15:13.887" v="19666"/>
          <ac:spMkLst>
            <pc:docMk/>
            <pc:sldMk cId="3563802313" sldId="529"/>
            <ac:spMk id="22" creationId="{9EC07DDC-B5C4-40E3-8A2F-C41DB0017DFD}"/>
          </ac:spMkLst>
        </pc:spChg>
        <pc:spChg chg="mod">
          <ac:chgData name="Domonkos Márk" userId="5b754e74-2ec2-4aaf-b9f5-cf8f0656bdfa" providerId="ADAL" clId="{F4C2286D-0DBE-4644-A538-34A6C903FB9C}" dt="2022-01-19T10:15:13.887" v="19666"/>
          <ac:spMkLst>
            <pc:docMk/>
            <pc:sldMk cId="3563802313" sldId="529"/>
            <ac:spMk id="23" creationId="{275774CA-8214-471F-95E7-B60B8620D268}"/>
          </ac:spMkLst>
        </pc:spChg>
        <pc:spChg chg="mod">
          <ac:chgData name="Domonkos Márk" userId="5b754e74-2ec2-4aaf-b9f5-cf8f0656bdfa" providerId="ADAL" clId="{F4C2286D-0DBE-4644-A538-34A6C903FB9C}" dt="2022-01-19T10:15:13.887" v="19666"/>
          <ac:spMkLst>
            <pc:docMk/>
            <pc:sldMk cId="3563802313" sldId="529"/>
            <ac:spMk id="24" creationId="{13D38390-B858-41F8-8359-DDDBC2C92B45}"/>
          </ac:spMkLst>
        </pc:spChg>
        <pc:spChg chg="mod">
          <ac:chgData name="Domonkos Márk" userId="5b754e74-2ec2-4aaf-b9f5-cf8f0656bdfa" providerId="ADAL" clId="{F4C2286D-0DBE-4644-A538-34A6C903FB9C}" dt="2022-01-19T10:15:13.887" v="19666"/>
          <ac:spMkLst>
            <pc:docMk/>
            <pc:sldMk cId="3563802313" sldId="529"/>
            <ac:spMk id="25" creationId="{B32AE89F-AEB6-49C5-B4A3-9527D9BD3BFD}"/>
          </ac:spMkLst>
        </pc:spChg>
        <pc:spChg chg="mod">
          <ac:chgData name="Domonkos Márk" userId="5b754e74-2ec2-4aaf-b9f5-cf8f0656bdfa" providerId="ADAL" clId="{F4C2286D-0DBE-4644-A538-34A6C903FB9C}" dt="2022-01-19T10:15:13.887" v="19666"/>
          <ac:spMkLst>
            <pc:docMk/>
            <pc:sldMk cId="3563802313" sldId="529"/>
            <ac:spMk id="26" creationId="{F4FB7CA7-8A52-44CC-A0A7-30FC6A4F23F3}"/>
          </ac:spMkLst>
        </pc:spChg>
        <pc:spChg chg="mod">
          <ac:chgData name="Domonkos Márk" userId="5b754e74-2ec2-4aaf-b9f5-cf8f0656bdfa" providerId="ADAL" clId="{F4C2286D-0DBE-4644-A538-34A6C903FB9C}" dt="2022-01-19T10:15:13.887" v="19666"/>
          <ac:spMkLst>
            <pc:docMk/>
            <pc:sldMk cId="3563802313" sldId="529"/>
            <ac:spMk id="27" creationId="{362BF084-1EB6-4282-8287-87C4EC6E0AAB}"/>
          </ac:spMkLst>
        </pc:spChg>
        <pc:spChg chg="mod">
          <ac:chgData name="Domonkos Márk" userId="5b754e74-2ec2-4aaf-b9f5-cf8f0656bdfa" providerId="ADAL" clId="{F4C2286D-0DBE-4644-A538-34A6C903FB9C}" dt="2022-01-19T10:15:13.887" v="19666"/>
          <ac:spMkLst>
            <pc:docMk/>
            <pc:sldMk cId="3563802313" sldId="529"/>
            <ac:spMk id="28" creationId="{A2F528B9-9EF0-48E7-99EC-7310E1D3F5CE}"/>
          </ac:spMkLst>
        </pc:spChg>
        <pc:grpChg chg="add mod">
          <ac:chgData name="Domonkos Márk" userId="5b754e74-2ec2-4aaf-b9f5-cf8f0656bdfa" providerId="ADAL" clId="{F4C2286D-0DBE-4644-A538-34A6C903FB9C}" dt="2022-01-19T10:15:21.954" v="19668" actId="1076"/>
          <ac:grpSpMkLst>
            <pc:docMk/>
            <pc:sldMk cId="3563802313" sldId="529"/>
            <ac:grpSpMk id="10" creationId="{C3A29A9B-2C8F-4AF2-9FF5-61F814786A2A}"/>
          </ac:grpSpMkLst>
        </pc:grpChg>
        <pc:picChg chg="add mod">
          <ac:chgData name="Domonkos Márk" userId="5b754e74-2ec2-4aaf-b9f5-cf8f0656bdfa" providerId="ADAL" clId="{F4C2286D-0DBE-4644-A538-34A6C903FB9C}" dt="2022-01-19T10:14:45.958" v="19658" actId="1076"/>
          <ac:picMkLst>
            <pc:docMk/>
            <pc:sldMk cId="3563802313" sldId="529"/>
            <ac:picMk id="7" creationId="{A8851442-8BFF-4581-B32A-07ED1F7B21A9}"/>
          </ac:picMkLst>
        </pc:picChg>
        <pc:picChg chg="add mod">
          <ac:chgData name="Domonkos Márk" userId="5b754e74-2ec2-4aaf-b9f5-cf8f0656bdfa" providerId="ADAL" clId="{F4C2286D-0DBE-4644-A538-34A6C903FB9C}" dt="2022-01-19T10:15:08.287" v="19665" actId="1076"/>
          <ac:picMkLst>
            <pc:docMk/>
            <pc:sldMk cId="3563802313" sldId="529"/>
            <ac:picMk id="8" creationId="{66FDAFC3-D08B-49EB-94C4-386BB939E4D1}"/>
          </ac:picMkLst>
        </pc:picChg>
        <pc:picChg chg="add mod">
          <ac:chgData name="Domonkos Márk" userId="5b754e74-2ec2-4aaf-b9f5-cf8f0656bdfa" providerId="ADAL" clId="{F4C2286D-0DBE-4644-A538-34A6C903FB9C}" dt="2022-01-19T10:15:05.734" v="19664" actId="1076"/>
          <ac:picMkLst>
            <pc:docMk/>
            <pc:sldMk cId="3563802313" sldId="529"/>
            <ac:picMk id="9" creationId="{B7E0F727-E590-417C-A424-D7738874040D}"/>
          </ac:picMkLst>
        </pc:picChg>
      </pc:sldChg>
      <pc:sldChg chg="addSp modSp new mod">
        <pc:chgData name="Domonkos Márk" userId="5b754e74-2ec2-4aaf-b9f5-cf8f0656bdfa" providerId="ADAL" clId="{F4C2286D-0DBE-4644-A538-34A6C903FB9C}" dt="2022-01-19T10:19:49.912" v="19745" actId="207"/>
        <pc:sldMkLst>
          <pc:docMk/>
          <pc:sldMk cId="2324327788" sldId="530"/>
        </pc:sldMkLst>
        <pc:spChg chg="mod">
          <ac:chgData name="Domonkos Márk" userId="5b754e74-2ec2-4aaf-b9f5-cf8f0656bdfa" providerId="ADAL" clId="{F4C2286D-0DBE-4644-A538-34A6C903FB9C}" dt="2022-01-19T10:19:49.912" v="19745" actId="207"/>
          <ac:spMkLst>
            <pc:docMk/>
            <pc:sldMk cId="2324327788" sldId="530"/>
            <ac:spMk id="2" creationId="{C01B2C92-4D1D-4882-8D65-CA167BA949E4}"/>
          </ac:spMkLst>
        </pc:spChg>
        <pc:spChg chg="mod">
          <ac:chgData name="Domonkos Márk" userId="5b754e74-2ec2-4aaf-b9f5-cf8f0656bdfa" providerId="ADAL" clId="{F4C2286D-0DBE-4644-A538-34A6C903FB9C}" dt="2022-01-19T10:15:32.932" v="19670"/>
          <ac:spMkLst>
            <pc:docMk/>
            <pc:sldMk cId="2324327788" sldId="530"/>
            <ac:spMk id="6" creationId="{9FF4D6D9-E301-4E83-AC9A-6CF88BA9F409}"/>
          </ac:spMkLst>
        </pc:spChg>
        <pc:spChg chg="add mod">
          <ac:chgData name="Domonkos Márk" userId="5b754e74-2ec2-4aaf-b9f5-cf8f0656bdfa" providerId="ADAL" clId="{F4C2286D-0DBE-4644-A538-34A6C903FB9C}" dt="2022-01-19T10:17:37.963" v="19709" actId="207"/>
          <ac:spMkLst>
            <pc:docMk/>
            <pc:sldMk cId="2324327788" sldId="530"/>
            <ac:spMk id="9" creationId="{44B592D5-894A-4C5B-AB3B-FBA1C868F8DE}"/>
          </ac:spMkLst>
        </pc:spChg>
        <pc:picChg chg="add mod">
          <ac:chgData name="Domonkos Márk" userId="5b754e74-2ec2-4aaf-b9f5-cf8f0656bdfa" providerId="ADAL" clId="{F4C2286D-0DBE-4644-A538-34A6C903FB9C}" dt="2022-01-19T10:16:55.996" v="19700" actId="1076"/>
          <ac:picMkLst>
            <pc:docMk/>
            <pc:sldMk cId="2324327788" sldId="530"/>
            <ac:picMk id="7" creationId="{1ABD61BA-690B-44F2-86A8-973B95256F77}"/>
          </ac:picMkLst>
        </pc:picChg>
        <pc:picChg chg="add mod">
          <ac:chgData name="Domonkos Márk" userId="5b754e74-2ec2-4aaf-b9f5-cf8f0656bdfa" providerId="ADAL" clId="{F4C2286D-0DBE-4644-A538-34A6C903FB9C}" dt="2022-01-19T10:17:49.230" v="19713" actId="1076"/>
          <ac:picMkLst>
            <pc:docMk/>
            <pc:sldMk cId="2324327788" sldId="530"/>
            <ac:picMk id="10" creationId="{D09D0372-0613-469E-B86F-00B5827FB773}"/>
          </ac:picMkLst>
        </pc:picChg>
      </pc:sldChg>
      <pc:sldChg chg="addSp modSp new mod">
        <pc:chgData name="Domonkos Márk" userId="5b754e74-2ec2-4aaf-b9f5-cf8f0656bdfa" providerId="ADAL" clId="{F4C2286D-0DBE-4644-A538-34A6C903FB9C}" dt="2022-01-19T10:21:53.821" v="19771" actId="1076"/>
        <pc:sldMkLst>
          <pc:docMk/>
          <pc:sldMk cId="843551412" sldId="531"/>
        </pc:sldMkLst>
        <pc:spChg chg="mod">
          <ac:chgData name="Domonkos Márk" userId="5b754e74-2ec2-4aaf-b9f5-cf8f0656bdfa" providerId="ADAL" clId="{F4C2286D-0DBE-4644-A538-34A6C903FB9C}" dt="2022-01-19T10:21:09.531" v="19759" actId="27636"/>
          <ac:spMkLst>
            <pc:docMk/>
            <pc:sldMk cId="843551412" sldId="531"/>
            <ac:spMk id="2" creationId="{60D74BD5-CBAD-4E4D-A59D-249CBE453BD4}"/>
          </ac:spMkLst>
        </pc:spChg>
        <pc:spChg chg="mod">
          <ac:chgData name="Domonkos Márk" userId="5b754e74-2ec2-4aaf-b9f5-cf8f0656bdfa" providerId="ADAL" clId="{F4C2286D-0DBE-4644-A538-34A6C903FB9C}" dt="2022-01-19T10:18:14.176" v="19715"/>
          <ac:spMkLst>
            <pc:docMk/>
            <pc:sldMk cId="843551412" sldId="531"/>
            <ac:spMk id="6" creationId="{C0A5E5D5-81C6-4F80-9997-1713B7BBE344}"/>
          </ac:spMkLst>
        </pc:spChg>
        <pc:spChg chg="add mod">
          <ac:chgData name="Domonkos Márk" userId="5b754e74-2ec2-4aaf-b9f5-cf8f0656bdfa" providerId="ADAL" clId="{F4C2286D-0DBE-4644-A538-34A6C903FB9C}" dt="2022-01-19T10:21:47.132" v="19769" actId="1076"/>
          <ac:spMkLst>
            <pc:docMk/>
            <pc:sldMk cId="843551412" sldId="531"/>
            <ac:spMk id="9" creationId="{C959C658-8B7A-4003-A09A-2D9F4C563D84}"/>
          </ac:spMkLst>
        </pc:spChg>
        <pc:picChg chg="add mod">
          <ac:chgData name="Domonkos Márk" userId="5b754e74-2ec2-4aaf-b9f5-cf8f0656bdfa" providerId="ADAL" clId="{F4C2286D-0DBE-4644-A538-34A6C903FB9C}" dt="2022-01-19T10:21:14.701" v="19760" actId="1076"/>
          <ac:picMkLst>
            <pc:docMk/>
            <pc:sldMk cId="843551412" sldId="531"/>
            <ac:picMk id="7" creationId="{E0390D03-6364-4D0A-BA70-7668D3D19673}"/>
          </ac:picMkLst>
        </pc:picChg>
        <pc:picChg chg="add mod">
          <ac:chgData name="Domonkos Márk" userId="5b754e74-2ec2-4aaf-b9f5-cf8f0656bdfa" providerId="ADAL" clId="{F4C2286D-0DBE-4644-A538-34A6C903FB9C}" dt="2022-01-19T10:21:53.821" v="19771" actId="1076"/>
          <ac:picMkLst>
            <pc:docMk/>
            <pc:sldMk cId="843551412" sldId="531"/>
            <ac:picMk id="10" creationId="{D9A4F89B-8CB5-4AD5-A91D-2B78C9DAAB2A}"/>
          </ac:picMkLst>
        </pc:picChg>
      </pc:sldChg>
      <pc:sldChg chg="addSp modSp new mod">
        <pc:chgData name="Domonkos Márk" userId="5b754e74-2ec2-4aaf-b9f5-cf8f0656bdfa" providerId="ADAL" clId="{F4C2286D-0DBE-4644-A538-34A6C903FB9C}" dt="2022-01-19T10:24:40.237" v="19815" actId="255"/>
        <pc:sldMkLst>
          <pc:docMk/>
          <pc:sldMk cId="1520197884" sldId="532"/>
        </pc:sldMkLst>
        <pc:spChg chg="mod">
          <ac:chgData name="Domonkos Márk" userId="5b754e74-2ec2-4aaf-b9f5-cf8f0656bdfa" providerId="ADAL" clId="{F4C2286D-0DBE-4644-A538-34A6C903FB9C}" dt="2022-01-19T10:23:51.259" v="19799" actId="27636"/>
          <ac:spMkLst>
            <pc:docMk/>
            <pc:sldMk cId="1520197884" sldId="532"/>
            <ac:spMk id="2" creationId="{091C4067-0B25-434C-B091-D10C689E498A}"/>
          </ac:spMkLst>
        </pc:spChg>
        <pc:spChg chg="mod">
          <ac:chgData name="Domonkos Márk" userId="5b754e74-2ec2-4aaf-b9f5-cf8f0656bdfa" providerId="ADAL" clId="{F4C2286D-0DBE-4644-A538-34A6C903FB9C}" dt="2022-01-19T10:22:50.578" v="19773"/>
          <ac:spMkLst>
            <pc:docMk/>
            <pc:sldMk cId="1520197884" sldId="532"/>
            <ac:spMk id="6" creationId="{50D7EC6D-F0C6-41F9-B6BB-AA380E89275A}"/>
          </ac:spMkLst>
        </pc:spChg>
        <pc:spChg chg="add mod">
          <ac:chgData name="Domonkos Márk" userId="5b754e74-2ec2-4aaf-b9f5-cf8f0656bdfa" providerId="ADAL" clId="{F4C2286D-0DBE-4644-A538-34A6C903FB9C}" dt="2022-01-19T10:24:40.237" v="19815" actId="255"/>
          <ac:spMkLst>
            <pc:docMk/>
            <pc:sldMk cId="1520197884" sldId="532"/>
            <ac:spMk id="9" creationId="{49EA4119-6C36-4235-BCCE-C49C8F787955}"/>
          </ac:spMkLst>
        </pc:spChg>
        <pc:picChg chg="add mod">
          <ac:chgData name="Domonkos Márk" userId="5b754e74-2ec2-4aaf-b9f5-cf8f0656bdfa" providerId="ADAL" clId="{F4C2286D-0DBE-4644-A538-34A6C903FB9C}" dt="2022-01-19T10:24:01.843" v="19803" actId="1076"/>
          <ac:picMkLst>
            <pc:docMk/>
            <pc:sldMk cId="1520197884" sldId="532"/>
            <ac:picMk id="7" creationId="{15FDE23A-6E23-47A1-A9BA-B288E39DC087}"/>
          </ac:picMkLst>
        </pc:picChg>
        <pc:picChg chg="add mod">
          <ac:chgData name="Domonkos Márk" userId="5b754e74-2ec2-4aaf-b9f5-cf8f0656bdfa" providerId="ADAL" clId="{F4C2286D-0DBE-4644-A538-34A6C903FB9C}" dt="2022-01-19T10:24:30.019" v="19812" actId="1076"/>
          <ac:picMkLst>
            <pc:docMk/>
            <pc:sldMk cId="1520197884" sldId="532"/>
            <ac:picMk id="10" creationId="{38633782-60FC-40EB-B45B-5B2C50A007D6}"/>
          </ac:picMkLst>
        </pc:picChg>
      </pc:sldChg>
      <pc:sldChg chg="add del">
        <pc:chgData name="Domonkos Márk" userId="5b754e74-2ec2-4aaf-b9f5-cf8f0656bdfa" providerId="ADAL" clId="{F4C2286D-0DBE-4644-A538-34A6C903FB9C}" dt="2022-01-17T08:17:17.704" v="3521"/>
        <pc:sldMkLst>
          <pc:docMk/>
          <pc:sldMk cId="604629220" sldId="533"/>
        </pc:sldMkLst>
      </pc:sldChg>
      <pc:sldChg chg="addSp modSp new mod">
        <pc:chgData name="Domonkos Márk" userId="5b754e74-2ec2-4aaf-b9f5-cf8f0656bdfa" providerId="ADAL" clId="{F4C2286D-0DBE-4644-A538-34A6C903FB9C}" dt="2022-01-19T10:27:09.635" v="19863" actId="1076"/>
        <pc:sldMkLst>
          <pc:docMk/>
          <pc:sldMk cId="1077092577" sldId="533"/>
        </pc:sldMkLst>
        <pc:spChg chg="mod">
          <ac:chgData name="Domonkos Márk" userId="5b754e74-2ec2-4aaf-b9f5-cf8f0656bdfa" providerId="ADAL" clId="{F4C2286D-0DBE-4644-A538-34A6C903FB9C}" dt="2022-01-19T10:26:26.525" v="19849" actId="20577"/>
          <ac:spMkLst>
            <pc:docMk/>
            <pc:sldMk cId="1077092577" sldId="533"/>
            <ac:spMk id="2" creationId="{76AFC721-32F9-4A71-BD4B-419D93F26D10}"/>
          </ac:spMkLst>
        </pc:spChg>
        <pc:spChg chg="mod">
          <ac:chgData name="Domonkos Márk" userId="5b754e74-2ec2-4aaf-b9f5-cf8f0656bdfa" providerId="ADAL" clId="{F4C2286D-0DBE-4644-A538-34A6C903FB9C}" dt="2022-01-19T10:25:00.038" v="19820"/>
          <ac:spMkLst>
            <pc:docMk/>
            <pc:sldMk cId="1077092577" sldId="533"/>
            <ac:spMk id="6" creationId="{4970559E-046B-43D0-B0D6-E2B55B6EAF5A}"/>
          </ac:spMkLst>
        </pc:spChg>
        <pc:spChg chg="add mod">
          <ac:chgData name="Domonkos Márk" userId="5b754e74-2ec2-4aaf-b9f5-cf8f0656bdfa" providerId="ADAL" clId="{F4C2286D-0DBE-4644-A538-34A6C903FB9C}" dt="2022-01-19T10:26:59.960" v="19859" actId="1076"/>
          <ac:spMkLst>
            <pc:docMk/>
            <pc:sldMk cId="1077092577" sldId="533"/>
            <ac:spMk id="9" creationId="{E01B2263-97A5-42C7-B1B6-EA5E6FDC243A}"/>
          </ac:spMkLst>
        </pc:spChg>
        <pc:picChg chg="add mod">
          <ac:chgData name="Domonkos Márk" userId="5b754e74-2ec2-4aaf-b9f5-cf8f0656bdfa" providerId="ADAL" clId="{F4C2286D-0DBE-4644-A538-34A6C903FB9C}" dt="2022-01-19T10:26:40.307" v="19853" actId="1076"/>
          <ac:picMkLst>
            <pc:docMk/>
            <pc:sldMk cId="1077092577" sldId="533"/>
            <ac:picMk id="7" creationId="{1AA11009-BC50-499F-8D60-E889730F8550}"/>
          </ac:picMkLst>
        </pc:picChg>
        <pc:picChg chg="add mod">
          <ac:chgData name="Domonkos Márk" userId="5b754e74-2ec2-4aaf-b9f5-cf8f0656bdfa" providerId="ADAL" clId="{F4C2286D-0DBE-4644-A538-34A6C903FB9C}" dt="2022-01-19T10:27:09.635" v="19863" actId="1076"/>
          <ac:picMkLst>
            <pc:docMk/>
            <pc:sldMk cId="1077092577" sldId="533"/>
            <ac:picMk id="10" creationId="{BB568539-75A0-4553-BB33-BD372A2AF5B6}"/>
          </ac:picMkLst>
        </pc:picChg>
      </pc:sldChg>
      <pc:sldChg chg="addSp delSp modSp new mod">
        <pc:chgData name="Domonkos Márk" userId="5b754e74-2ec2-4aaf-b9f5-cf8f0656bdfa" providerId="ADAL" clId="{F4C2286D-0DBE-4644-A538-34A6C903FB9C}" dt="2022-01-19T10:45:26.436" v="19889" actId="1076"/>
        <pc:sldMkLst>
          <pc:docMk/>
          <pc:sldMk cId="3675247229" sldId="534"/>
        </pc:sldMkLst>
        <pc:spChg chg="del">
          <ac:chgData name="Domonkos Márk" userId="5b754e74-2ec2-4aaf-b9f5-cf8f0656bdfa" providerId="ADAL" clId="{F4C2286D-0DBE-4644-A538-34A6C903FB9C}" dt="2022-01-19T10:44:08.477" v="19866"/>
          <ac:spMkLst>
            <pc:docMk/>
            <pc:sldMk cId="3675247229" sldId="534"/>
            <ac:spMk id="2" creationId="{460BDBF4-005E-4B0F-90D0-5C05AD44BC48}"/>
          </ac:spMkLst>
        </pc:spChg>
        <pc:spChg chg="mod">
          <ac:chgData name="Domonkos Márk" userId="5b754e74-2ec2-4aaf-b9f5-cf8f0656bdfa" providerId="ADAL" clId="{F4C2286D-0DBE-4644-A538-34A6C903FB9C}" dt="2022-01-19T10:43:59.832" v="19865"/>
          <ac:spMkLst>
            <pc:docMk/>
            <pc:sldMk cId="3675247229" sldId="534"/>
            <ac:spMk id="6" creationId="{3042DD8A-8508-47F1-B29E-767B9093B60B}"/>
          </ac:spMkLst>
        </pc:spChg>
        <pc:spChg chg="add mod">
          <ac:chgData name="Domonkos Márk" userId="5b754e74-2ec2-4aaf-b9f5-cf8f0656bdfa" providerId="ADAL" clId="{F4C2286D-0DBE-4644-A538-34A6C903FB9C}" dt="2022-01-19T10:45:19.162" v="19885" actId="14100"/>
          <ac:spMkLst>
            <pc:docMk/>
            <pc:sldMk cId="3675247229" sldId="534"/>
            <ac:spMk id="9" creationId="{46DFDC2E-BEAC-4B79-B773-FB00D8744FCB}"/>
          </ac:spMkLst>
        </pc:spChg>
        <pc:graphicFrameChg chg="add mod modGraphic">
          <ac:chgData name="Domonkos Márk" userId="5b754e74-2ec2-4aaf-b9f5-cf8f0656bdfa" providerId="ADAL" clId="{F4C2286D-0DBE-4644-A538-34A6C903FB9C}" dt="2022-01-19T10:44:41.464" v="19876" actId="1076"/>
          <ac:graphicFrameMkLst>
            <pc:docMk/>
            <pc:sldMk cId="3675247229" sldId="534"/>
            <ac:graphicFrameMk id="7" creationId="{1730552A-A776-404D-89B6-F8DD0F736B60}"/>
          </ac:graphicFrameMkLst>
        </pc:graphicFrameChg>
        <pc:picChg chg="add mod">
          <ac:chgData name="Domonkos Márk" userId="5b754e74-2ec2-4aaf-b9f5-cf8f0656bdfa" providerId="ADAL" clId="{F4C2286D-0DBE-4644-A538-34A6C903FB9C}" dt="2022-01-19T10:45:26.436" v="19889" actId="1076"/>
          <ac:picMkLst>
            <pc:docMk/>
            <pc:sldMk cId="3675247229" sldId="534"/>
            <ac:picMk id="10" creationId="{CAE75C08-4C9F-4119-AD8C-02C04CE90521}"/>
          </ac:picMkLst>
        </pc:picChg>
      </pc:sldChg>
      <pc:sldChg chg="add del">
        <pc:chgData name="Domonkos Márk" userId="5b754e74-2ec2-4aaf-b9f5-cf8f0656bdfa" providerId="ADAL" clId="{F4C2286D-0DBE-4644-A538-34A6C903FB9C}" dt="2022-01-17T08:17:17.704" v="3521"/>
        <pc:sldMkLst>
          <pc:docMk/>
          <pc:sldMk cId="4207099512" sldId="534"/>
        </pc:sldMkLst>
      </pc:sldChg>
      <pc:sldChg chg="addSp modSp new mod">
        <pc:chgData name="Domonkos Márk" userId="5b754e74-2ec2-4aaf-b9f5-cf8f0656bdfa" providerId="ADAL" clId="{F4C2286D-0DBE-4644-A538-34A6C903FB9C}" dt="2022-01-19T10:46:27.537" v="19914" actId="1076"/>
        <pc:sldMkLst>
          <pc:docMk/>
          <pc:sldMk cId="2992162120" sldId="535"/>
        </pc:sldMkLst>
        <pc:spChg chg="mod">
          <ac:chgData name="Domonkos Márk" userId="5b754e74-2ec2-4aaf-b9f5-cf8f0656bdfa" providerId="ADAL" clId="{F4C2286D-0DBE-4644-A538-34A6C903FB9C}" dt="2022-01-19T10:45:55.420" v="19904" actId="27636"/>
          <ac:spMkLst>
            <pc:docMk/>
            <pc:sldMk cId="2992162120" sldId="535"/>
            <ac:spMk id="2" creationId="{998D6BE4-4641-4AC4-89FF-E54288D8A4A5}"/>
          </ac:spMkLst>
        </pc:spChg>
        <pc:spChg chg="mod">
          <ac:chgData name="Domonkos Márk" userId="5b754e74-2ec2-4aaf-b9f5-cf8f0656bdfa" providerId="ADAL" clId="{F4C2286D-0DBE-4644-A538-34A6C903FB9C}" dt="2022-01-19T10:45:41.491" v="19898" actId="20577"/>
          <ac:spMkLst>
            <pc:docMk/>
            <pc:sldMk cId="2992162120" sldId="535"/>
            <ac:spMk id="6" creationId="{C37B2B6D-25A4-485F-8857-5FFF7B173C91}"/>
          </ac:spMkLst>
        </pc:spChg>
        <pc:spChg chg="mod">
          <ac:chgData name="Domonkos Márk" userId="5b754e74-2ec2-4aaf-b9f5-cf8f0656bdfa" providerId="ADAL" clId="{F4C2286D-0DBE-4644-A538-34A6C903FB9C}" dt="2022-01-19T10:46:01.244" v="19905"/>
          <ac:spMkLst>
            <pc:docMk/>
            <pc:sldMk cId="2992162120" sldId="535"/>
            <ac:spMk id="9" creationId="{61CAC14E-F597-4792-BAC2-0D1598869AE0}"/>
          </ac:spMkLst>
        </pc:spChg>
        <pc:spChg chg="mod">
          <ac:chgData name="Domonkos Márk" userId="5b754e74-2ec2-4aaf-b9f5-cf8f0656bdfa" providerId="ADAL" clId="{F4C2286D-0DBE-4644-A538-34A6C903FB9C}" dt="2022-01-19T10:46:01.244" v="19905"/>
          <ac:spMkLst>
            <pc:docMk/>
            <pc:sldMk cId="2992162120" sldId="535"/>
            <ac:spMk id="10" creationId="{4E2EA753-417E-46F0-9D9F-0FA5A044AF2F}"/>
          </ac:spMkLst>
        </pc:spChg>
        <pc:spChg chg="mod">
          <ac:chgData name="Domonkos Márk" userId="5b754e74-2ec2-4aaf-b9f5-cf8f0656bdfa" providerId="ADAL" clId="{F4C2286D-0DBE-4644-A538-34A6C903FB9C}" dt="2022-01-19T10:46:01.244" v="19905"/>
          <ac:spMkLst>
            <pc:docMk/>
            <pc:sldMk cId="2992162120" sldId="535"/>
            <ac:spMk id="11" creationId="{32BC63BC-D251-4242-8D68-187A0102DB56}"/>
          </ac:spMkLst>
        </pc:spChg>
        <pc:spChg chg="mod">
          <ac:chgData name="Domonkos Márk" userId="5b754e74-2ec2-4aaf-b9f5-cf8f0656bdfa" providerId="ADAL" clId="{F4C2286D-0DBE-4644-A538-34A6C903FB9C}" dt="2022-01-19T10:46:01.244" v="19905"/>
          <ac:spMkLst>
            <pc:docMk/>
            <pc:sldMk cId="2992162120" sldId="535"/>
            <ac:spMk id="12" creationId="{3CFD4371-8F02-46BD-AA98-3AD8645E1A87}"/>
          </ac:spMkLst>
        </pc:spChg>
        <pc:spChg chg="mod">
          <ac:chgData name="Domonkos Márk" userId="5b754e74-2ec2-4aaf-b9f5-cf8f0656bdfa" providerId="ADAL" clId="{F4C2286D-0DBE-4644-A538-34A6C903FB9C}" dt="2022-01-19T10:46:01.244" v="19905"/>
          <ac:spMkLst>
            <pc:docMk/>
            <pc:sldMk cId="2992162120" sldId="535"/>
            <ac:spMk id="13" creationId="{C6A32EBE-7F3B-4E6D-87EA-977A751FE6DB}"/>
          </ac:spMkLst>
        </pc:spChg>
        <pc:spChg chg="mod">
          <ac:chgData name="Domonkos Márk" userId="5b754e74-2ec2-4aaf-b9f5-cf8f0656bdfa" providerId="ADAL" clId="{F4C2286D-0DBE-4644-A538-34A6C903FB9C}" dt="2022-01-19T10:46:01.244" v="19905"/>
          <ac:spMkLst>
            <pc:docMk/>
            <pc:sldMk cId="2992162120" sldId="535"/>
            <ac:spMk id="14" creationId="{57BCA43D-BF3A-4AC8-B7D8-08D050BAE030}"/>
          </ac:spMkLst>
        </pc:spChg>
        <pc:spChg chg="mod">
          <ac:chgData name="Domonkos Márk" userId="5b754e74-2ec2-4aaf-b9f5-cf8f0656bdfa" providerId="ADAL" clId="{F4C2286D-0DBE-4644-A538-34A6C903FB9C}" dt="2022-01-19T10:46:01.244" v="19905"/>
          <ac:spMkLst>
            <pc:docMk/>
            <pc:sldMk cId="2992162120" sldId="535"/>
            <ac:spMk id="15" creationId="{F28E5109-C81A-4C2F-BB43-656CAA874675}"/>
          </ac:spMkLst>
        </pc:spChg>
        <pc:spChg chg="mod">
          <ac:chgData name="Domonkos Márk" userId="5b754e74-2ec2-4aaf-b9f5-cf8f0656bdfa" providerId="ADAL" clId="{F4C2286D-0DBE-4644-A538-34A6C903FB9C}" dt="2022-01-19T10:46:01.244" v="19905"/>
          <ac:spMkLst>
            <pc:docMk/>
            <pc:sldMk cId="2992162120" sldId="535"/>
            <ac:spMk id="16" creationId="{3A0C0FD6-454A-4D07-87A6-F3D252945FFB}"/>
          </ac:spMkLst>
        </pc:spChg>
        <pc:spChg chg="mod">
          <ac:chgData name="Domonkos Márk" userId="5b754e74-2ec2-4aaf-b9f5-cf8f0656bdfa" providerId="ADAL" clId="{F4C2286D-0DBE-4644-A538-34A6C903FB9C}" dt="2022-01-19T10:46:01.244" v="19905"/>
          <ac:spMkLst>
            <pc:docMk/>
            <pc:sldMk cId="2992162120" sldId="535"/>
            <ac:spMk id="17" creationId="{085834C3-B8C3-436C-A69D-94CA52013E61}"/>
          </ac:spMkLst>
        </pc:spChg>
        <pc:spChg chg="mod">
          <ac:chgData name="Domonkos Márk" userId="5b754e74-2ec2-4aaf-b9f5-cf8f0656bdfa" providerId="ADAL" clId="{F4C2286D-0DBE-4644-A538-34A6C903FB9C}" dt="2022-01-19T10:46:01.244" v="19905"/>
          <ac:spMkLst>
            <pc:docMk/>
            <pc:sldMk cId="2992162120" sldId="535"/>
            <ac:spMk id="18" creationId="{B454BB03-9E4A-4E85-8064-F1A87E1928F3}"/>
          </ac:spMkLst>
        </pc:spChg>
        <pc:spChg chg="mod">
          <ac:chgData name="Domonkos Márk" userId="5b754e74-2ec2-4aaf-b9f5-cf8f0656bdfa" providerId="ADAL" clId="{F4C2286D-0DBE-4644-A538-34A6C903FB9C}" dt="2022-01-19T10:46:01.244" v="19905"/>
          <ac:spMkLst>
            <pc:docMk/>
            <pc:sldMk cId="2992162120" sldId="535"/>
            <ac:spMk id="19" creationId="{E0860892-9D3B-40CA-B4D6-F2BC3ABE7CA0}"/>
          </ac:spMkLst>
        </pc:spChg>
        <pc:spChg chg="mod">
          <ac:chgData name="Domonkos Márk" userId="5b754e74-2ec2-4aaf-b9f5-cf8f0656bdfa" providerId="ADAL" clId="{F4C2286D-0DBE-4644-A538-34A6C903FB9C}" dt="2022-01-19T10:46:01.244" v="19905"/>
          <ac:spMkLst>
            <pc:docMk/>
            <pc:sldMk cId="2992162120" sldId="535"/>
            <ac:spMk id="20" creationId="{FB504325-B64E-4596-A1A3-ABC0767390C3}"/>
          </ac:spMkLst>
        </pc:spChg>
        <pc:spChg chg="mod">
          <ac:chgData name="Domonkos Márk" userId="5b754e74-2ec2-4aaf-b9f5-cf8f0656bdfa" providerId="ADAL" clId="{F4C2286D-0DBE-4644-A538-34A6C903FB9C}" dt="2022-01-19T10:46:01.244" v="19905"/>
          <ac:spMkLst>
            <pc:docMk/>
            <pc:sldMk cId="2992162120" sldId="535"/>
            <ac:spMk id="21" creationId="{268FF776-5087-42A8-B48A-0B304C6E8738}"/>
          </ac:spMkLst>
        </pc:spChg>
        <pc:spChg chg="mod">
          <ac:chgData name="Domonkos Márk" userId="5b754e74-2ec2-4aaf-b9f5-cf8f0656bdfa" providerId="ADAL" clId="{F4C2286D-0DBE-4644-A538-34A6C903FB9C}" dt="2022-01-19T10:46:01.244" v="19905"/>
          <ac:spMkLst>
            <pc:docMk/>
            <pc:sldMk cId="2992162120" sldId="535"/>
            <ac:spMk id="22" creationId="{7D763CB1-259E-46CF-A98A-A54DC8FEA970}"/>
          </ac:spMkLst>
        </pc:spChg>
        <pc:spChg chg="mod">
          <ac:chgData name="Domonkos Márk" userId="5b754e74-2ec2-4aaf-b9f5-cf8f0656bdfa" providerId="ADAL" clId="{F4C2286D-0DBE-4644-A538-34A6C903FB9C}" dt="2022-01-19T10:46:01.244" v="19905"/>
          <ac:spMkLst>
            <pc:docMk/>
            <pc:sldMk cId="2992162120" sldId="535"/>
            <ac:spMk id="23" creationId="{D16717FC-88B5-486F-B3B8-7879B304F2E0}"/>
          </ac:spMkLst>
        </pc:spChg>
        <pc:spChg chg="mod">
          <ac:chgData name="Domonkos Márk" userId="5b754e74-2ec2-4aaf-b9f5-cf8f0656bdfa" providerId="ADAL" clId="{F4C2286D-0DBE-4644-A538-34A6C903FB9C}" dt="2022-01-19T10:46:01.244" v="19905"/>
          <ac:spMkLst>
            <pc:docMk/>
            <pc:sldMk cId="2992162120" sldId="535"/>
            <ac:spMk id="24" creationId="{D5629918-327D-435F-8735-EDD8CF94FDA6}"/>
          </ac:spMkLst>
        </pc:spChg>
        <pc:spChg chg="mod">
          <ac:chgData name="Domonkos Márk" userId="5b754e74-2ec2-4aaf-b9f5-cf8f0656bdfa" providerId="ADAL" clId="{F4C2286D-0DBE-4644-A538-34A6C903FB9C}" dt="2022-01-19T10:46:01.244" v="19905"/>
          <ac:spMkLst>
            <pc:docMk/>
            <pc:sldMk cId="2992162120" sldId="535"/>
            <ac:spMk id="25" creationId="{F55283B4-1CC0-4E71-BA50-1B623A2DF5E7}"/>
          </ac:spMkLst>
        </pc:spChg>
        <pc:spChg chg="mod">
          <ac:chgData name="Domonkos Márk" userId="5b754e74-2ec2-4aaf-b9f5-cf8f0656bdfa" providerId="ADAL" clId="{F4C2286D-0DBE-4644-A538-34A6C903FB9C}" dt="2022-01-19T10:46:01.244" v="19905"/>
          <ac:spMkLst>
            <pc:docMk/>
            <pc:sldMk cId="2992162120" sldId="535"/>
            <ac:spMk id="26" creationId="{0A44FE77-AEC5-484D-AA2A-390A6ECE4539}"/>
          </ac:spMkLst>
        </pc:spChg>
        <pc:spChg chg="add mod">
          <ac:chgData name="Domonkos Márk" userId="5b754e74-2ec2-4aaf-b9f5-cf8f0656bdfa" providerId="ADAL" clId="{F4C2286D-0DBE-4644-A538-34A6C903FB9C}" dt="2022-01-19T10:46:27.537" v="19914" actId="1076"/>
          <ac:spMkLst>
            <pc:docMk/>
            <pc:sldMk cId="2992162120" sldId="535"/>
            <ac:spMk id="28" creationId="{A8924AF0-54B8-4959-B1BF-BBB37AE4830A}"/>
          </ac:spMkLst>
        </pc:spChg>
        <pc:grpChg chg="add mod">
          <ac:chgData name="Domonkos Márk" userId="5b754e74-2ec2-4aaf-b9f5-cf8f0656bdfa" providerId="ADAL" clId="{F4C2286D-0DBE-4644-A538-34A6C903FB9C}" dt="2022-01-19T10:46:03.889" v="19906" actId="14100"/>
          <ac:grpSpMkLst>
            <pc:docMk/>
            <pc:sldMk cId="2992162120" sldId="535"/>
            <ac:grpSpMk id="8" creationId="{7B55C4F6-A936-4BF4-B0C7-6A99A7A8EA88}"/>
          </ac:grpSpMkLst>
        </pc:grpChg>
        <pc:picChg chg="add mod">
          <ac:chgData name="Domonkos Márk" userId="5b754e74-2ec2-4aaf-b9f5-cf8f0656bdfa" providerId="ADAL" clId="{F4C2286D-0DBE-4644-A538-34A6C903FB9C}" dt="2022-01-19T10:46:09.645" v="19907" actId="1076"/>
          <ac:picMkLst>
            <pc:docMk/>
            <pc:sldMk cId="2992162120" sldId="535"/>
            <ac:picMk id="7" creationId="{EE45493F-DCD7-43C8-8279-A315A675E4B0}"/>
          </ac:picMkLst>
        </pc:picChg>
      </pc:sldChg>
      <pc:sldChg chg="modSp add del mod">
        <pc:chgData name="Domonkos Márk" userId="5b754e74-2ec2-4aaf-b9f5-cf8f0656bdfa" providerId="ADAL" clId="{F4C2286D-0DBE-4644-A538-34A6C903FB9C}" dt="2022-01-17T08:17:17.704" v="3521"/>
        <pc:sldMkLst>
          <pc:docMk/>
          <pc:sldMk cId="3549530826" sldId="535"/>
        </pc:sldMkLst>
        <pc:spChg chg="mod">
          <ac:chgData name="Domonkos Márk" userId="5b754e74-2ec2-4aaf-b9f5-cf8f0656bdfa" providerId="ADAL" clId="{F4C2286D-0DBE-4644-A538-34A6C903FB9C}" dt="2022-01-17T08:17:17.704" v="3521"/>
          <ac:spMkLst>
            <pc:docMk/>
            <pc:sldMk cId="3549530826" sldId="535"/>
            <ac:spMk id="2189" creationId="{00000000-0000-0000-0000-000000000000}"/>
          </ac:spMkLst>
        </pc:spChg>
      </pc:sldChg>
      <pc:sldChg chg="add del">
        <pc:chgData name="Domonkos Márk" userId="5b754e74-2ec2-4aaf-b9f5-cf8f0656bdfa" providerId="ADAL" clId="{F4C2286D-0DBE-4644-A538-34A6C903FB9C}" dt="2022-01-17T08:17:17.704" v="3521"/>
        <pc:sldMkLst>
          <pc:docMk/>
          <pc:sldMk cId="1785019910" sldId="536"/>
        </pc:sldMkLst>
      </pc:sldChg>
      <pc:sldChg chg="addSp modSp new mod">
        <pc:chgData name="Domonkos Márk" userId="5b754e74-2ec2-4aaf-b9f5-cf8f0656bdfa" providerId="ADAL" clId="{F4C2286D-0DBE-4644-A538-34A6C903FB9C}" dt="2022-01-19T10:48:38.430" v="19948" actId="1076"/>
        <pc:sldMkLst>
          <pc:docMk/>
          <pc:sldMk cId="3522285746" sldId="536"/>
        </pc:sldMkLst>
        <pc:spChg chg="mod">
          <ac:chgData name="Domonkos Márk" userId="5b754e74-2ec2-4aaf-b9f5-cf8f0656bdfa" providerId="ADAL" clId="{F4C2286D-0DBE-4644-A538-34A6C903FB9C}" dt="2022-01-19T10:47:39.741" v="19934" actId="27636"/>
          <ac:spMkLst>
            <pc:docMk/>
            <pc:sldMk cId="3522285746" sldId="536"/>
            <ac:spMk id="2" creationId="{1AA5510C-89CC-4628-B3F0-1FF6CA2DDAA4}"/>
          </ac:spMkLst>
        </pc:spChg>
        <pc:spChg chg="mod">
          <ac:chgData name="Domonkos Márk" userId="5b754e74-2ec2-4aaf-b9f5-cf8f0656bdfa" providerId="ADAL" clId="{F4C2286D-0DBE-4644-A538-34A6C903FB9C}" dt="2022-01-19T10:46:42.995" v="19923" actId="20577"/>
          <ac:spMkLst>
            <pc:docMk/>
            <pc:sldMk cId="3522285746" sldId="536"/>
            <ac:spMk id="6" creationId="{FACB6293-FEB6-4751-838A-2E7C9E961B1E}"/>
          </ac:spMkLst>
        </pc:spChg>
        <pc:spChg chg="mod">
          <ac:chgData name="Domonkos Márk" userId="5b754e74-2ec2-4aaf-b9f5-cf8f0656bdfa" providerId="ADAL" clId="{F4C2286D-0DBE-4644-A538-34A6C903FB9C}" dt="2022-01-19T10:47:47.330" v="19935"/>
          <ac:spMkLst>
            <pc:docMk/>
            <pc:sldMk cId="3522285746" sldId="536"/>
            <ac:spMk id="8" creationId="{AFF807C7-21D8-401D-A4D8-5935F7E77AA3}"/>
          </ac:spMkLst>
        </pc:spChg>
        <pc:spChg chg="mod">
          <ac:chgData name="Domonkos Márk" userId="5b754e74-2ec2-4aaf-b9f5-cf8f0656bdfa" providerId="ADAL" clId="{F4C2286D-0DBE-4644-A538-34A6C903FB9C}" dt="2022-01-19T10:47:47.330" v="19935"/>
          <ac:spMkLst>
            <pc:docMk/>
            <pc:sldMk cId="3522285746" sldId="536"/>
            <ac:spMk id="9" creationId="{4A006195-8244-4889-A2EE-508B27D097DF}"/>
          </ac:spMkLst>
        </pc:spChg>
        <pc:spChg chg="mod">
          <ac:chgData name="Domonkos Márk" userId="5b754e74-2ec2-4aaf-b9f5-cf8f0656bdfa" providerId="ADAL" clId="{F4C2286D-0DBE-4644-A538-34A6C903FB9C}" dt="2022-01-19T10:47:47.330" v="19935"/>
          <ac:spMkLst>
            <pc:docMk/>
            <pc:sldMk cId="3522285746" sldId="536"/>
            <ac:spMk id="10" creationId="{1C736844-8767-4A95-B412-240D1E2546BC}"/>
          </ac:spMkLst>
        </pc:spChg>
        <pc:spChg chg="mod">
          <ac:chgData name="Domonkos Márk" userId="5b754e74-2ec2-4aaf-b9f5-cf8f0656bdfa" providerId="ADAL" clId="{F4C2286D-0DBE-4644-A538-34A6C903FB9C}" dt="2022-01-19T10:47:47.330" v="19935"/>
          <ac:spMkLst>
            <pc:docMk/>
            <pc:sldMk cId="3522285746" sldId="536"/>
            <ac:spMk id="11" creationId="{E6B22967-AA3E-4838-B51A-3C737AEF3FCF}"/>
          </ac:spMkLst>
        </pc:spChg>
        <pc:spChg chg="mod">
          <ac:chgData name="Domonkos Márk" userId="5b754e74-2ec2-4aaf-b9f5-cf8f0656bdfa" providerId="ADAL" clId="{F4C2286D-0DBE-4644-A538-34A6C903FB9C}" dt="2022-01-19T10:47:47.330" v="19935"/>
          <ac:spMkLst>
            <pc:docMk/>
            <pc:sldMk cId="3522285746" sldId="536"/>
            <ac:spMk id="12" creationId="{D6B5D14C-8917-42BE-98FD-115411CCFF54}"/>
          </ac:spMkLst>
        </pc:spChg>
        <pc:spChg chg="mod">
          <ac:chgData name="Domonkos Márk" userId="5b754e74-2ec2-4aaf-b9f5-cf8f0656bdfa" providerId="ADAL" clId="{F4C2286D-0DBE-4644-A538-34A6C903FB9C}" dt="2022-01-19T10:47:47.330" v="19935"/>
          <ac:spMkLst>
            <pc:docMk/>
            <pc:sldMk cId="3522285746" sldId="536"/>
            <ac:spMk id="13" creationId="{61CF0080-298F-4BD9-A4B0-8C9732DCCC03}"/>
          </ac:spMkLst>
        </pc:spChg>
        <pc:spChg chg="mod">
          <ac:chgData name="Domonkos Márk" userId="5b754e74-2ec2-4aaf-b9f5-cf8f0656bdfa" providerId="ADAL" clId="{F4C2286D-0DBE-4644-A538-34A6C903FB9C}" dt="2022-01-19T10:47:47.330" v="19935"/>
          <ac:spMkLst>
            <pc:docMk/>
            <pc:sldMk cId="3522285746" sldId="536"/>
            <ac:spMk id="14" creationId="{C0BC8BB5-F5C2-4406-916B-5E920047C3B2}"/>
          </ac:spMkLst>
        </pc:spChg>
        <pc:spChg chg="mod">
          <ac:chgData name="Domonkos Márk" userId="5b754e74-2ec2-4aaf-b9f5-cf8f0656bdfa" providerId="ADAL" clId="{F4C2286D-0DBE-4644-A538-34A6C903FB9C}" dt="2022-01-19T10:47:47.330" v="19935"/>
          <ac:spMkLst>
            <pc:docMk/>
            <pc:sldMk cId="3522285746" sldId="536"/>
            <ac:spMk id="15" creationId="{D4A25712-482E-4DEC-9262-1888E3D82A20}"/>
          </ac:spMkLst>
        </pc:spChg>
        <pc:spChg chg="mod">
          <ac:chgData name="Domonkos Márk" userId="5b754e74-2ec2-4aaf-b9f5-cf8f0656bdfa" providerId="ADAL" clId="{F4C2286D-0DBE-4644-A538-34A6C903FB9C}" dt="2022-01-19T10:47:47.330" v="19935"/>
          <ac:spMkLst>
            <pc:docMk/>
            <pc:sldMk cId="3522285746" sldId="536"/>
            <ac:spMk id="16" creationId="{66B2FB87-DB27-4EBB-AE25-71DE9561E2E1}"/>
          </ac:spMkLst>
        </pc:spChg>
        <pc:spChg chg="mod">
          <ac:chgData name="Domonkos Márk" userId="5b754e74-2ec2-4aaf-b9f5-cf8f0656bdfa" providerId="ADAL" clId="{F4C2286D-0DBE-4644-A538-34A6C903FB9C}" dt="2022-01-19T10:47:47.330" v="19935"/>
          <ac:spMkLst>
            <pc:docMk/>
            <pc:sldMk cId="3522285746" sldId="536"/>
            <ac:spMk id="17" creationId="{814E7F1F-7E32-464D-B4D0-1E74DFC856DE}"/>
          </ac:spMkLst>
        </pc:spChg>
        <pc:spChg chg="mod">
          <ac:chgData name="Domonkos Márk" userId="5b754e74-2ec2-4aaf-b9f5-cf8f0656bdfa" providerId="ADAL" clId="{F4C2286D-0DBE-4644-A538-34A6C903FB9C}" dt="2022-01-19T10:47:47.330" v="19935"/>
          <ac:spMkLst>
            <pc:docMk/>
            <pc:sldMk cId="3522285746" sldId="536"/>
            <ac:spMk id="18" creationId="{7F4FDC37-5850-4ECA-BDFB-BA1968ABACE3}"/>
          </ac:spMkLst>
        </pc:spChg>
        <pc:spChg chg="mod">
          <ac:chgData name="Domonkos Márk" userId="5b754e74-2ec2-4aaf-b9f5-cf8f0656bdfa" providerId="ADAL" clId="{F4C2286D-0DBE-4644-A538-34A6C903FB9C}" dt="2022-01-19T10:47:47.330" v="19935"/>
          <ac:spMkLst>
            <pc:docMk/>
            <pc:sldMk cId="3522285746" sldId="536"/>
            <ac:spMk id="19" creationId="{9BB2D1BA-D629-4491-975D-E1D32B8A56DE}"/>
          </ac:spMkLst>
        </pc:spChg>
        <pc:spChg chg="mod">
          <ac:chgData name="Domonkos Márk" userId="5b754e74-2ec2-4aaf-b9f5-cf8f0656bdfa" providerId="ADAL" clId="{F4C2286D-0DBE-4644-A538-34A6C903FB9C}" dt="2022-01-19T10:47:47.330" v="19935"/>
          <ac:spMkLst>
            <pc:docMk/>
            <pc:sldMk cId="3522285746" sldId="536"/>
            <ac:spMk id="20" creationId="{FF9B39D7-2EDA-45D8-BB23-BFAEF93AB1A2}"/>
          </ac:spMkLst>
        </pc:spChg>
        <pc:spChg chg="mod">
          <ac:chgData name="Domonkos Márk" userId="5b754e74-2ec2-4aaf-b9f5-cf8f0656bdfa" providerId="ADAL" clId="{F4C2286D-0DBE-4644-A538-34A6C903FB9C}" dt="2022-01-19T10:47:47.330" v="19935"/>
          <ac:spMkLst>
            <pc:docMk/>
            <pc:sldMk cId="3522285746" sldId="536"/>
            <ac:spMk id="21" creationId="{7C41B06B-138B-466C-8B74-E1AC5F44A322}"/>
          </ac:spMkLst>
        </pc:spChg>
        <pc:spChg chg="mod">
          <ac:chgData name="Domonkos Márk" userId="5b754e74-2ec2-4aaf-b9f5-cf8f0656bdfa" providerId="ADAL" clId="{F4C2286D-0DBE-4644-A538-34A6C903FB9C}" dt="2022-01-19T10:47:47.330" v="19935"/>
          <ac:spMkLst>
            <pc:docMk/>
            <pc:sldMk cId="3522285746" sldId="536"/>
            <ac:spMk id="22" creationId="{15A0D4E2-2B26-4AA2-B003-1727C27C4737}"/>
          </ac:spMkLst>
        </pc:spChg>
        <pc:spChg chg="mod">
          <ac:chgData name="Domonkos Márk" userId="5b754e74-2ec2-4aaf-b9f5-cf8f0656bdfa" providerId="ADAL" clId="{F4C2286D-0DBE-4644-A538-34A6C903FB9C}" dt="2022-01-19T10:47:47.330" v="19935"/>
          <ac:spMkLst>
            <pc:docMk/>
            <pc:sldMk cId="3522285746" sldId="536"/>
            <ac:spMk id="23" creationId="{39750706-4401-49BD-8669-B570D4DEF30E}"/>
          </ac:spMkLst>
        </pc:spChg>
        <pc:spChg chg="mod">
          <ac:chgData name="Domonkos Márk" userId="5b754e74-2ec2-4aaf-b9f5-cf8f0656bdfa" providerId="ADAL" clId="{F4C2286D-0DBE-4644-A538-34A6C903FB9C}" dt="2022-01-19T10:47:47.330" v="19935"/>
          <ac:spMkLst>
            <pc:docMk/>
            <pc:sldMk cId="3522285746" sldId="536"/>
            <ac:spMk id="24" creationId="{632F7919-EBC6-4173-BD5A-D086762CFF6B}"/>
          </ac:spMkLst>
        </pc:spChg>
        <pc:spChg chg="mod">
          <ac:chgData name="Domonkos Márk" userId="5b754e74-2ec2-4aaf-b9f5-cf8f0656bdfa" providerId="ADAL" clId="{F4C2286D-0DBE-4644-A538-34A6C903FB9C}" dt="2022-01-19T10:47:47.330" v="19935"/>
          <ac:spMkLst>
            <pc:docMk/>
            <pc:sldMk cId="3522285746" sldId="536"/>
            <ac:spMk id="25" creationId="{F1357C52-7F27-4AA9-94C2-8CBD025BA252}"/>
          </ac:spMkLst>
        </pc:spChg>
        <pc:spChg chg="add mod">
          <ac:chgData name="Domonkos Márk" userId="5b754e74-2ec2-4aaf-b9f5-cf8f0656bdfa" providerId="ADAL" clId="{F4C2286D-0DBE-4644-A538-34A6C903FB9C}" dt="2022-01-19T10:48:33.169" v="19947" actId="14100"/>
          <ac:spMkLst>
            <pc:docMk/>
            <pc:sldMk cId="3522285746" sldId="536"/>
            <ac:spMk id="27" creationId="{D946C786-433E-41DB-838D-1227B431426C}"/>
          </ac:spMkLst>
        </pc:spChg>
        <pc:grpChg chg="add mod">
          <ac:chgData name="Domonkos Márk" userId="5b754e74-2ec2-4aaf-b9f5-cf8f0656bdfa" providerId="ADAL" clId="{F4C2286D-0DBE-4644-A538-34A6C903FB9C}" dt="2022-01-19T10:47:58.110" v="19939" actId="1076"/>
          <ac:grpSpMkLst>
            <pc:docMk/>
            <pc:sldMk cId="3522285746" sldId="536"/>
            <ac:grpSpMk id="7" creationId="{B93742E5-5D93-4B2D-B2D3-1C4782442A1F}"/>
          </ac:grpSpMkLst>
        </pc:grpChg>
        <pc:picChg chg="add mod">
          <ac:chgData name="Domonkos Márk" userId="5b754e74-2ec2-4aaf-b9f5-cf8f0656bdfa" providerId="ADAL" clId="{F4C2286D-0DBE-4644-A538-34A6C903FB9C}" dt="2022-01-19T10:48:38.430" v="19948" actId="1076"/>
          <ac:picMkLst>
            <pc:docMk/>
            <pc:sldMk cId="3522285746" sldId="536"/>
            <ac:picMk id="28" creationId="{62C49A7F-7468-4021-8661-DA9A3D9A0D2A}"/>
          </ac:picMkLst>
        </pc:picChg>
      </pc:sldChg>
      <pc:sldChg chg="add del">
        <pc:chgData name="Domonkos Márk" userId="5b754e74-2ec2-4aaf-b9f5-cf8f0656bdfa" providerId="ADAL" clId="{F4C2286D-0DBE-4644-A538-34A6C903FB9C}" dt="2022-01-17T08:17:17.704" v="3521"/>
        <pc:sldMkLst>
          <pc:docMk/>
          <pc:sldMk cId="1188623509" sldId="537"/>
        </pc:sldMkLst>
      </pc:sldChg>
      <pc:sldChg chg="addSp modSp new mod">
        <pc:chgData name="Domonkos Márk" userId="5b754e74-2ec2-4aaf-b9f5-cf8f0656bdfa" providerId="ADAL" clId="{F4C2286D-0DBE-4644-A538-34A6C903FB9C}" dt="2022-01-19T10:50:32.743" v="19984" actId="1076"/>
        <pc:sldMkLst>
          <pc:docMk/>
          <pc:sldMk cId="3655446856" sldId="537"/>
        </pc:sldMkLst>
        <pc:spChg chg="mod">
          <ac:chgData name="Domonkos Márk" userId="5b754e74-2ec2-4aaf-b9f5-cf8f0656bdfa" providerId="ADAL" clId="{F4C2286D-0DBE-4644-A538-34A6C903FB9C}" dt="2022-01-19T10:49:41.579" v="19969" actId="948"/>
          <ac:spMkLst>
            <pc:docMk/>
            <pc:sldMk cId="3655446856" sldId="537"/>
            <ac:spMk id="2" creationId="{B0646745-5386-4ED9-BA44-A7B217623978}"/>
          </ac:spMkLst>
        </pc:spChg>
        <pc:spChg chg="mod">
          <ac:chgData name="Domonkos Márk" userId="5b754e74-2ec2-4aaf-b9f5-cf8f0656bdfa" providerId="ADAL" clId="{F4C2286D-0DBE-4644-A538-34A6C903FB9C}" dt="2022-01-19T10:48:52.008" v="19957" actId="20577"/>
          <ac:spMkLst>
            <pc:docMk/>
            <pc:sldMk cId="3655446856" sldId="537"/>
            <ac:spMk id="6" creationId="{C6B89A54-5635-422B-B140-753779BC2037}"/>
          </ac:spMkLst>
        </pc:spChg>
        <pc:spChg chg="mod">
          <ac:chgData name="Domonkos Márk" userId="5b754e74-2ec2-4aaf-b9f5-cf8f0656bdfa" providerId="ADAL" clId="{F4C2286D-0DBE-4644-A538-34A6C903FB9C}" dt="2022-01-19T10:49:46.089" v="19970"/>
          <ac:spMkLst>
            <pc:docMk/>
            <pc:sldMk cId="3655446856" sldId="537"/>
            <ac:spMk id="8" creationId="{741C49D0-A2DC-4BB8-8B9E-75038C41D21C}"/>
          </ac:spMkLst>
        </pc:spChg>
        <pc:spChg chg="mod">
          <ac:chgData name="Domonkos Márk" userId="5b754e74-2ec2-4aaf-b9f5-cf8f0656bdfa" providerId="ADAL" clId="{F4C2286D-0DBE-4644-A538-34A6C903FB9C}" dt="2022-01-19T10:49:46.089" v="19970"/>
          <ac:spMkLst>
            <pc:docMk/>
            <pc:sldMk cId="3655446856" sldId="537"/>
            <ac:spMk id="9" creationId="{773AB418-0A80-4D48-B853-B04BCA86FE50}"/>
          </ac:spMkLst>
        </pc:spChg>
        <pc:spChg chg="mod">
          <ac:chgData name="Domonkos Márk" userId="5b754e74-2ec2-4aaf-b9f5-cf8f0656bdfa" providerId="ADAL" clId="{F4C2286D-0DBE-4644-A538-34A6C903FB9C}" dt="2022-01-19T10:49:46.089" v="19970"/>
          <ac:spMkLst>
            <pc:docMk/>
            <pc:sldMk cId="3655446856" sldId="537"/>
            <ac:spMk id="10" creationId="{F262BEF3-6BC0-47DB-8287-9D06735B9EFE}"/>
          </ac:spMkLst>
        </pc:spChg>
        <pc:spChg chg="mod">
          <ac:chgData name="Domonkos Márk" userId="5b754e74-2ec2-4aaf-b9f5-cf8f0656bdfa" providerId="ADAL" clId="{F4C2286D-0DBE-4644-A538-34A6C903FB9C}" dt="2022-01-19T10:49:46.089" v="19970"/>
          <ac:spMkLst>
            <pc:docMk/>
            <pc:sldMk cId="3655446856" sldId="537"/>
            <ac:spMk id="11" creationId="{E4F2AC59-6830-4BF1-84EA-038570C7C56C}"/>
          </ac:spMkLst>
        </pc:spChg>
        <pc:spChg chg="mod">
          <ac:chgData name="Domonkos Márk" userId="5b754e74-2ec2-4aaf-b9f5-cf8f0656bdfa" providerId="ADAL" clId="{F4C2286D-0DBE-4644-A538-34A6C903FB9C}" dt="2022-01-19T10:49:46.089" v="19970"/>
          <ac:spMkLst>
            <pc:docMk/>
            <pc:sldMk cId="3655446856" sldId="537"/>
            <ac:spMk id="12" creationId="{11124647-EAA3-4053-834A-4E2559D3041D}"/>
          </ac:spMkLst>
        </pc:spChg>
        <pc:spChg chg="mod">
          <ac:chgData name="Domonkos Márk" userId="5b754e74-2ec2-4aaf-b9f5-cf8f0656bdfa" providerId="ADAL" clId="{F4C2286D-0DBE-4644-A538-34A6C903FB9C}" dt="2022-01-19T10:49:46.089" v="19970"/>
          <ac:spMkLst>
            <pc:docMk/>
            <pc:sldMk cId="3655446856" sldId="537"/>
            <ac:spMk id="13" creationId="{1D044802-02F8-4398-899D-31CF89883B27}"/>
          </ac:spMkLst>
        </pc:spChg>
        <pc:spChg chg="mod">
          <ac:chgData name="Domonkos Márk" userId="5b754e74-2ec2-4aaf-b9f5-cf8f0656bdfa" providerId="ADAL" clId="{F4C2286D-0DBE-4644-A538-34A6C903FB9C}" dt="2022-01-19T10:49:46.089" v="19970"/>
          <ac:spMkLst>
            <pc:docMk/>
            <pc:sldMk cId="3655446856" sldId="537"/>
            <ac:spMk id="14" creationId="{7790C025-E973-4DC3-A6B4-914653F0B797}"/>
          </ac:spMkLst>
        </pc:spChg>
        <pc:spChg chg="mod">
          <ac:chgData name="Domonkos Márk" userId="5b754e74-2ec2-4aaf-b9f5-cf8f0656bdfa" providerId="ADAL" clId="{F4C2286D-0DBE-4644-A538-34A6C903FB9C}" dt="2022-01-19T10:49:46.089" v="19970"/>
          <ac:spMkLst>
            <pc:docMk/>
            <pc:sldMk cId="3655446856" sldId="537"/>
            <ac:spMk id="15" creationId="{7C933819-8209-4CCE-9AC0-147A261C8FD3}"/>
          </ac:spMkLst>
        </pc:spChg>
        <pc:spChg chg="mod">
          <ac:chgData name="Domonkos Márk" userId="5b754e74-2ec2-4aaf-b9f5-cf8f0656bdfa" providerId="ADAL" clId="{F4C2286D-0DBE-4644-A538-34A6C903FB9C}" dt="2022-01-19T10:49:46.089" v="19970"/>
          <ac:spMkLst>
            <pc:docMk/>
            <pc:sldMk cId="3655446856" sldId="537"/>
            <ac:spMk id="16" creationId="{0454416E-5B66-4216-82D8-23F18C025375}"/>
          </ac:spMkLst>
        </pc:spChg>
        <pc:spChg chg="mod">
          <ac:chgData name="Domonkos Márk" userId="5b754e74-2ec2-4aaf-b9f5-cf8f0656bdfa" providerId="ADAL" clId="{F4C2286D-0DBE-4644-A538-34A6C903FB9C}" dt="2022-01-19T10:49:46.089" v="19970"/>
          <ac:spMkLst>
            <pc:docMk/>
            <pc:sldMk cId="3655446856" sldId="537"/>
            <ac:spMk id="17" creationId="{2115EF41-1A0E-4B7A-B5F5-96A2DACA1134}"/>
          </ac:spMkLst>
        </pc:spChg>
        <pc:spChg chg="mod">
          <ac:chgData name="Domonkos Márk" userId="5b754e74-2ec2-4aaf-b9f5-cf8f0656bdfa" providerId="ADAL" clId="{F4C2286D-0DBE-4644-A538-34A6C903FB9C}" dt="2022-01-19T10:49:46.089" v="19970"/>
          <ac:spMkLst>
            <pc:docMk/>
            <pc:sldMk cId="3655446856" sldId="537"/>
            <ac:spMk id="18" creationId="{D116FA3B-FD04-46A7-82A5-5E98ED0AFBCA}"/>
          </ac:spMkLst>
        </pc:spChg>
        <pc:spChg chg="mod">
          <ac:chgData name="Domonkos Márk" userId="5b754e74-2ec2-4aaf-b9f5-cf8f0656bdfa" providerId="ADAL" clId="{F4C2286D-0DBE-4644-A538-34A6C903FB9C}" dt="2022-01-19T10:49:46.089" v="19970"/>
          <ac:spMkLst>
            <pc:docMk/>
            <pc:sldMk cId="3655446856" sldId="537"/>
            <ac:spMk id="19" creationId="{EB4DF139-0F10-47D4-BFC0-06FF4716405F}"/>
          </ac:spMkLst>
        </pc:spChg>
        <pc:spChg chg="mod">
          <ac:chgData name="Domonkos Márk" userId="5b754e74-2ec2-4aaf-b9f5-cf8f0656bdfa" providerId="ADAL" clId="{F4C2286D-0DBE-4644-A538-34A6C903FB9C}" dt="2022-01-19T10:49:46.089" v="19970"/>
          <ac:spMkLst>
            <pc:docMk/>
            <pc:sldMk cId="3655446856" sldId="537"/>
            <ac:spMk id="20" creationId="{92639B98-2DEE-48CD-B9B2-6DC9DFBDDA6B}"/>
          </ac:spMkLst>
        </pc:spChg>
        <pc:spChg chg="mod">
          <ac:chgData name="Domonkos Márk" userId="5b754e74-2ec2-4aaf-b9f5-cf8f0656bdfa" providerId="ADAL" clId="{F4C2286D-0DBE-4644-A538-34A6C903FB9C}" dt="2022-01-19T10:49:46.089" v="19970"/>
          <ac:spMkLst>
            <pc:docMk/>
            <pc:sldMk cId="3655446856" sldId="537"/>
            <ac:spMk id="21" creationId="{5FE34369-9755-4CB1-A790-535CCE5661C7}"/>
          </ac:spMkLst>
        </pc:spChg>
        <pc:spChg chg="mod">
          <ac:chgData name="Domonkos Márk" userId="5b754e74-2ec2-4aaf-b9f5-cf8f0656bdfa" providerId="ADAL" clId="{F4C2286D-0DBE-4644-A538-34A6C903FB9C}" dt="2022-01-19T10:49:46.089" v="19970"/>
          <ac:spMkLst>
            <pc:docMk/>
            <pc:sldMk cId="3655446856" sldId="537"/>
            <ac:spMk id="22" creationId="{485615CE-1F12-4B94-92D6-809DEC773C9E}"/>
          </ac:spMkLst>
        </pc:spChg>
        <pc:spChg chg="mod">
          <ac:chgData name="Domonkos Márk" userId="5b754e74-2ec2-4aaf-b9f5-cf8f0656bdfa" providerId="ADAL" clId="{F4C2286D-0DBE-4644-A538-34A6C903FB9C}" dt="2022-01-19T10:49:46.089" v="19970"/>
          <ac:spMkLst>
            <pc:docMk/>
            <pc:sldMk cId="3655446856" sldId="537"/>
            <ac:spMk id="23" creationId="{5AB49585-6D3E-4496-94BB-CB60EE6ABA39}"/>
          </ac:spMkLst>
        </pc:spChg>
        <pc:spChg chg="mod">
          <ac:chgData name="Domonkos Márk" userId="5b754e74-2ec2-4aaf-b9f5-cf8f0656bdfa" providerId="ADAL" clId="{F4C2286D-0DBE-4644-A538-34A6C903FB9C}" dt="2022-01-19T10:49:46.089" v="19970"/>
          <ac:spMkLst>
            <pc:docMk/>
            <pc:sldMk cId="3655446856" sldId="537"/>
            <ac:spMk id="24" creationId="{D260A6AD-BDD3-45AF-9E32-2D1CF0FBE986}"/>
          </ac:spMkLst>
        </pc:spChg>
        <pc:spChg chg="mod">
          <ac:chgData name="Domonkos Márk" userId="5b754e74-2ec2-4aaf-b9f5-cf8f0656bdfa" providerId="ADAL" clId="{F4C2286D-0DBE-4644-A538-34A6C903FB9C}" dt="2022-01-19T10:49:46.089" v="19970"/>
          <ac:spMkLst>
            <pc:docMk/>
            <pc:sldMk cId="3655446856" sldId="537"/>
            <ac:spMk id="25" creationId="{0DF13CCC-D3A5-4702-99B9-D90A5D185C18}"/>
          </ac:spMkLst>
        </pc:spChg>
        <pc:spChg chg="add mod">
          <ac:chgData name="Domonkos Márk" userId="5b754e74-2ec2-4aaf-b9f5-cf8f0656bdfa" providerId="ADAL" clId="{F4C2286D-0DBE-4644-A538-34A6C903FB9C}" dt="2022-01-19T10:50:29.580" v="19983" actId="1076"/>
          <ac:spMkLst>
            <pc:docMk/>
            <pc:sldMk cId="3655446856" sldId="537"/>
            <ac:spMk id="27" creationId="{1E59518F-7B8B-46D9-B83C-1BA895B8A46C}"/>
          </ac:spMkLst>
        </pc:spChg>
        <pc:grpChg chg="add mod">
          <ac:chgData name="Domonkos Márk" userId="5b754e74-2ec2-4aaf-b9f5-cf8f0656bdfa" providerId="ADAL" clId="{F4C2286D-0DBE-4644-A538-34A6C903FB9C}" dt="2022-01-19T10:49:52.209" v="19973" actId="14100"/>
          <ac:grpSpMkLst>
            <pc:docMk/>
            <pc:sldMk cId="3655446856" sldId="537"/>
            <ac:grpSpMk id="7" creationId="{76C6BE73-48BC-4692-9E6A-4707FCA25396}"/>
          </ac:grpSpMkLst>
        </pc:grpChg>
        <pc:picChg chg="add mod">
          <ac:chgData name="Domonkos Márk" userId="5b754e74-2ec2-4aaf-b9f5-cf8f0656bdfa" providerId="ADAL" clId="{F4C2286D-0DBE-4644-A538-34A6C903FB9C}" dt="2022-01-19T10:50:32.743" v="19984" actId="1076"/>
          <ac:picMkLst>
            <pc:docMk/>
            <pc:sldMk cId="3655446856" sldId="537"/>
            <ac:picMk id="28" creationId="{6AC020B6-267C-41C3-80AF-9BA2877B4DA7}"/>
          </ac:picMkLst>
        </pc:picChg>
      </pc:sldChg>
      <pc:sldChg chg="modSp new mod">
        <pc:chgData name="Domonkos Márk" userId="5b754e74-2ec2-4aaf-b9f5-cf8f0656bdfa" providerId="ADAL" clId="{F4C2286D-0DBE-4644-A538-34A6C903FB9C}" dt="2022-01-19T12:45:31.606" v="20034" actId="5793"/>
        <pc:sldMkLst>
          <pc:docMk/>
          <pc:sldMk cId="440567088" sldId="538"/>
        </pc:sldMkLst>
        <pc:spChg chg="mod">
          <ac:chgData name="Domonkos Márk" userId="5b754e74-2ec2-4aaf-b9f5-cf8f0656bdfa" providerId="ADAL" clId="{F4C2286D-0DBE-4644-A538-34A6C903FB9C}" dt="2022-01-19T12:45:31.606" v="20034" actId="5793"/>
          <ac:spMkLst>
            <pc:docMk/>
            <pc:sldMk cId="440567088" sldId="538"/>
            <ac:spMk id="2" creationId="{46905B9F-2300-490A-BA51-7F7320C9FBDD}"/>
          </ac:spMkLst>
        </pc:spChg>
        <pc:spChg chg="mod">
          <ac:chgData name="Domonkos Márk" userId="5b754e74-2ec2-4aaf-b9f5-cf8f0656bdfa" providerId="ADAL" clId="{F4C2286D-0DBE-4644-A538-34A6C903FB9C}" dt="2022-01-19T12:45:02.263" v="20028" actId="20577"/>
          <ac:spMkLst>
            <pc:docMk/>
            <pc:sldMk cId="440567088" sldId="538"/>
            <ac:spMk id="6" creationId="{D7BDCFAE-7ADD-4312-884A-1AAC097669DF}"/>
          </ac:spMkLst>
        </pc:spChg>
      </pc:sldChg>
      <pc:sldChg chg="modSp add del mod">
        <pc:chgData name="Domonkos Márk" userId="5b754e74-2ec2-4aaf-b9f5-cf8f0656bdfa" providerId="ADAL" clId="{F4C2286D-0DBE-4644-A538-34A6C903FB9C}" dt="2022-01-17T08:17:17.704" v="3521"/>
        <pc:sldMkLst>
          <pc:docMk/>
          <pc:sldMk cId="1438271446" sldId="538"/>
        </pc:sldMkLst>
        <pc:spChg chg="mod">
          <ac:chgData name="Domonkos Márk" userId="5b754e74-2ec2-4aaf-b9f5-cf8f0656bdfa" providerId="ADAL" clId="{F4C2286D-0DBE-4644-A538-34A6C903FB9C}" dt="2022-01-17T08:17:17.704" v="3521"/>
          <ac:spMkLst>
            <pc:docMk/>
            <pc:sldMk cId="1438271446" sldId="538"/>
            <ac:spMk id="2167" creationId="{00000000-0000-0000-0000-000000000000}"/>
          </ac:spMkLst>
        </pc:spChg>
      </pc:sldChg>
      <pc:sldChg chg="new del">
        <pc:chgData name="Domonkos Márk" userId="5b754e74-2ec2-4aaf-b9f5-cf8f0656bdfa" providerId="ADAL" clId="{F4C2286D-0DBE-4644-A538-34A6C903FB9C}" dt="2022-01-19T10:50:47.304" v="19986" actId="47"/>
        <pc:sldMkLst>
          <pc:docMk/>
          <pc:sldMk cId="2056597014" sldId="538"/>
        </pc:sldMkLst>
      </pc:sldChg>
      <pc:sldChg chg="modSp new mod">
        <pc:chgData name="Domonkos Márk" userId="5b754e74-2ec2-4aaf-b9f5-cf8f0656bdfa" providerId="ADAL" clId="{F4C2286D-0DBE-4644-A538-34A6C903FB9C}" dt="2022-01-19T10:51:10.174" v="20017" actId="20577"/>
        <pc:sldMkLst>
          <pc:docMk/>
          <pc:sldMk cId="2606318492" sldId="539"/>
        </pc:sldMkLst>
        <pc:spChg chg="mod">
          <ac:chgData name="Domonkos Márk" userId="5b754e74-2ec2-4aaf-b9f5-cf8f0656bdfa" providerId="ADAL" clId="{F4C2286D-0DBE-4644-A538-34A6C903FB9C}" dt="2022-01-19T10:51:10.174" v="20017" actId="20577"/>
          <ac:spMkLst>
            <pc:docMk/>
            <pc:sldMk cId="2606318492" sldId="539"/>
            <ac:spMk id="2" creationId="{83D9BBD3-A856-4C2F-86A6-FAA274D034A4}"/>
          </ac:spMkLst>
        </pc:spChg>
      </pc:sldChg>
      <pc:sldChg chg="add del">
        <pc:chgData name="Domonkos Márk" userId="5b754e74-2ec2-4aaf-b9f5-cf8f0656bdfa" providerId="ADAL" clId="{F4C2286D-0DBE-4644-A538-34A6C903FB9C}" dt="2022-01-17T08:17:17.704" v="3521"/>
        <pc:sldMkLst>
          <pc:docMk/>
          <pc:sldMk cId="3397609520" sldId="539"/>
        </pc:sldMkLst>
      </pc:sldChg>
      <pc:sldChg chg="addSp delSp modSp new mod">
        <pc:chgData name="Domonkos Márk" userId="5b754e74-2ec2-4aaf-b9f5-cf8f0656bdfa" providerId="ADAL" clId="{F4C2286D-0DBE-4644-A538-34A6C903FB9C}" dt="2022-01-19T12:56:17.945" v="20479" actId="20577"/>
        <pc:sldMkLst>
          <pc:docMk/>
          <pc:sldMk cId="1047035677" sldId="540"/>
        </pc:sldMkLst>
        <pc:spChg chg="del">
          <ac:chgData name="Domonkos Márk" userId="5b754e74-2ec2-4aaf-b9f5-cf8f0656bdfa" providerId="ADAL" clId="{F4C2286D-0DBE-4644-A538-34A6C903FB9C}" dt="2022-01-19T12:46:12.737" v="20046" actId="3680"/>
          <ac:spMkLst>
            <pc:docMk/>
            <pc:sldMk cId="1047035677" sldId="540"/>
            <ac:spMk id="2" creationId="{6D696ABA-499C-48E9-A5E6-0D4D615A6091}"/>
          </ac:spMkLst>
        </pc:spChg>
        <pc:spChg chg="mod">
          <ac:chgData name="Domonkos Márk" userId="5b754e74-2ec2-4aaf-b9f5-cf8f0656bdfa" providerId="ADAL" clId="{F4C2286D-0DBE-4644-A538-34A6C903FB9C}" dt="2022-01-19T12:45:48.127" v="20045" actId="20577"/>
          <ac:spMkLst>
            <pc:docMk/>
            <pc:sldMk cId="1047035677" sldId="540"/>
            <ac:spMk id="6" creationId="{A8606417-61AD-4AD2-81BD-8706D816E0D9}"/>
          </ac:spMkLst>
        </pc:spChg>
        <pc:graphicFrameChg chg="add mod ord modGraphic">
          <ac:chgData name="Domonkos Márk" userId="5b754e74-2ec2-4aaf-b9f5-cf8f0656bdfa" providerId="ADAL" clId="{F4C2286D-0DBE-4644-A538-34A6C903FB9C}" dt="2022-01-19T12:56:17.945" v="20479" actId="20577"/>
          <ac:graphicFrameMkLst>
            <pc:docMk/>
            <pc:sldMk cId="1047035677" sldId="540"/>
            <ac:graphicFrameMk id="7" creationId="{4BF86F1B-EC12-4661-8FB0-67DFFD6D09BD}"/>
          </ac:graphicFrameMkLst>
        </pc:graphicFrameChg>
      </pc:sldChg>
      <pc:sldChg chg="add del">
        <pc:chgData name="Domonkos Márk" userId="5b754e74-2ec2-4aaf-b9f5-cf8f0656bdfa" providerId="ADAL" clId="{F4C2286D-0DBE-4644-A538-34A6C903FB9C}" dt="2022-01-17T08:17:17.704" v="3521"/>
        <pc:sldMkLst>
          <pc:docMk/>
          <pc:sldMk cId="2780364619" sldId="540"/>
        </pc:sldMkLst>
      </pc:sldChg>
      <pc:sldChg chg="addSp modSp new mod">
        <pc:chgData name="Domonkos Márk" userId="5b754e74-2ec2-4aaf-b9f5-cf8f0656bdfa" providerId="ADAL" clId="{F4C2286D-0DBE-4644-A538-34A6C903FB9C}" dt="2022-01-19T12:58:42.110" v="20493" actId="20577"/>
        <pc:sldMkLst>
          <pc:docMk/>
          <pc:sldMk cId="486642379" sldId="541"/>
        </pc:sldMkLst>
        <pc:spChg chg="mod">
          <ac:chgData name="Domonkos Márk" userId="5b754e74-2ec2-4aaf-b9f5-cf8f0656bdfa" providerId="ADAL" clId="{F4C2286D-0DBE-4644-A538-34A6C903FB9C}" dt="2022-01-19T12:58:42.110" v="20493" actId="20577"/>
          <ac:spMkLst>
            <pc:docMk/>
            <pc:sldMk cId="486642379" sldId="541"/>
            <ac:spMk id="2" creationId="{E3A901A1-FA28-4CE3-9BAE-774C7CE50207}"/>
          </ac:spMkLst>
        </pc:spChg>
        <pc:spChg chg="mod">
          <ac:chgData name="Domonkos Márk" userId="5b754e74-2ec2-4aaf-b9f5-cf8f0656bdfa" providerId="ADAL" clId="{F4C2286D-0DBE-4644-A538-34A6C903FB9C}" dt="2022-01-19T12:57:55.674" v="20481"/>
          <ac:spMkLst>
            <pc:docMk/>
            <pc:sldMk cId="486642379" sldId="541"/>
            <ac:spMk id="6" creationId="{FB713A6D-8B1C-4C9C-A06F-226C95E109C9}"/>
          </ac:spMkLst>
        </pc:spChg>
        <pc:picChg chg="add mod">
          <ac:chgData name="Domonkos Márk" userId="5b754e74-2ec2-4aaf-b9f5-cf8f0656bdfa" providerId="ADAL" clId="{F4C2286D-0DBE-4644-A538-34A6C903FB9C}" dt="2022-01-19T12:58:26.824" v="20487" actId="1076"/>
          <ac:picMkLst>
            <pc:docMk/>
            <pc:sldMk cId="486642379" sldId="541"/>
            <ac:picMk id="7" creationId="{A8A798B9-955A-4765-85DF-E5B372AF7338}"/>
          </ac:picMkLst>
        </pc:picChg>
      </pc:sldChg>
      <pc:sldChg chg="add del">
        <pc:chgData name="Domonkos Márk" userId="5b754e74-2ec2-4aaf-b9f5-cf8f0656bdfa" providerId="ADAL" clId="{F4C2286D-0DBE-4644-A538-34A6C903FB9C}" dt="2022-01-17T08:17:17.704" v="3521"/>
        <pc:sldMkLst>
          <pc:docMk/>
          <pc:sldMk cId="2439843478" sldId="541"/>
        </pc:sldMkLst>
      </pc:sldChg>
      <pc:sldChg chg="modSp new mod">
        <pc:chgData name="Domonkos Márk" userId="5b754e74-2ec2-4aaf-b9f5-cf8f0656bdfa" providerId="ADAL" clId="{F4C2286D-0DBE-4644-A538-34A6C903FB9C}" dt="2022-01-19T13:00:03.803" v="20496"/>
        <pc:sldMkLst>
          <pc:docMk/>
          <pc:sldMk cId="1400548194" sldId="542"/>
        </pc:sldMkLst>
        <pc:spChg chg="mod">
          <ac:chgData name="Domonkos Márk" userId="5b754e74-2ec2-4aaf-b9f5-cf8f0656bdfa" providerId="ADAL" clId="{F4C2286D-0DBE-4644-A538-34A6C903FB9C}" dt="2022-01-19T13:00:03.803" v="20496"/>
          <ac:spMkLst>
            <pc:docMk/>
            <pc:sldMk cId="1400548194" sldId="542"/>
            <ac:spMk id="2" creationId="{251AA976-604E-4ACE-9065-4CCF64174FCB}"/>
          </ac:spMkLst>
        </pc:spChg>
        <pc:spChg chg="mod">
          <ac:chgData name="Domonkos Márk" userId="5b754e74-2ec2-4aaf-b9f5-cf8f0656bdfa" providerId="ADAL" clId="{F4C2286D-0DBE-4644-A538-34A6C903FB9C}" dt="2022-01-19T12:59:50.871" v="20495"/>
          <ac:spMkLst>
            <pc:docMk/>
            <pc:sldMk cId="1400548194" sldId="542"/>
            <ac:spMk id="6" creationId="{1F179705-614D-4462-864A-76E28197DD66}"/>
          </ac:spMkLst>
        </pc:spChg>
      </pc:sldChg>
      <pc:sldChg chg="add del">
        <pc:chgData name="Domonkos Márk" userId="5b754e74-2ec2-4aaf-b9f5-cf8f0656bdfa" providerId="ADAL" clId="{F4C2286D-0DBE-4644-A538-34A6C903FB9C}" dt="2022-01-17T08:17:17.704" v="3521"/>
        <pc:sldMkLst>
          <pc:docMk/>
          <pc:sldMk cId="2950083921" sldId="542"/>
        </pc:sldMkLst>
      </pc:sldChg>
      <pc:sldChg chg="addSp delSp modSp new mod">
        <pc:chgData name="Domonkos Márk" userId="5b754e74-2ec2-4aaf-b9f5-cf8f0656bdfa" providerId="ADAL" clId="{F4C2286D-0DBE-4644-A538-34A6C903FB9C}" dt="2022-01-19T13:00:27.905" v="20501" actId="1076"/>
        <pc:sldMkLst>
          <pc:docMk/>
          <pc:sldMk cId="2521248625" sldId="543"/>
        </pc:sldMkLst>
        <pc:spChg chg="del">
          <ac:chgData name="Domonkos Márk" userId="5b754e74-2ec2-4aaf-b9f5-cf8f0656bdfa" providerId="ADAL" clId="{F4C2286D-0DBE-4644-A538-34A6C903FB9C}" dt="2022-01-19T13:00:23.160" v="20499"/>
          <ac:spMkLst>
            <pc:docMk/>
            <pc:sldMk cId="2521248625" sldId="543"/>
            <ac:spMk id="2" creationId="{9BD63A9F-4EDE-41E9-9CBB-7070ED1A0D2E}"/>
          </ac:spMkLst>
        </pc:spChg>
        <pc:spChg chg="mod">
          <ac:chgData name="Domonkos Márk" userId="5b754e74-2ec2-4aaf-b9f5-cf8f0656bdfa" providerId="ADAL" clId="{F4C2286D-0DBE-4644-A538-34A6C903FB9C}" dt="2022-01-19T13:00:19.971" v="20498"/>
          <ac:spMkLst>
            <pc:docMk/>
            <pc:sldMk cId="2521248625" sldId="543"/>
            <ac:spMk id="6" creationId="{EA23497E-620E-46DA-8279-CBE4503A6D6B}"/>
          </ac:spMkLst>
        </pc:spChg>
        <pc:picChg chg="add mod">
          <ac:chgData name="Domonkos Márk" userId="5b754e74-2ec2-4aaf-b9f5-cf8f0656bdfa" providerId="ADAL" clId="{F4C2286D-0DBE-4644-A538-34A6C903FB9C}" dt="2022-01-19T13:00:27.905" v="20501" actId="1076"/>
          <ac:picMkLst>
            <pc:docMk/>
            <pc:sldMk cId="2521248625" sldId="543"/>
            <ac:picMk id="7" creationId="{77E43850-42C4-4428-8CD8-D222AA7252B7}"/>
          </ac:picMkLst>
        </pc:picChg>
      </pc:sldChg>
      <pc:sldChg chg="add del">
        <pc:chgData name="Domonkos Márk" userId="5b754e74-2ec2-4aaf-b9f5-cf8f0656bdfa" providerId="ADAL" clId="{F4C2286D-0DBE-4644-A538-34A6C903FB9C}" dt="2022-01-17T08:17:17.704" v="3521"/>
        <pc:sldMkLst>
          <pc:docMk/>
          <pc:sldMk cId="3728769772" sldId="543"/>
        </pc:sldMkLst>
      </pc:sldChg>
      <pc:sldChg chg="add del">
        <pc:chgData name="Domonkos Márk" userId="5b754e74-2ec2-4aaf-b9f5-cf8f0656bdfa" providerId="ADAL" clId="{F4C2286D-0DBE-4644-A538-34A6C903FB9C}" dt="2022-01-17T08:17:17.704" v="3521"/>
        <pc:sldMkLst>
          <pc:docMk/>
          <pc:sldMk cId="281856537" sldId="544"/>
        </pc:sldMkLst>
      </pc:sldChg>
      <pc:sldChg chg="modSp new mod">
        <pc:chgData name="Domonkos Márk" userId="5b754e74-2ec2-4aaf-b9f5-cf8f0656bdfa" providerId="ADAL" clId="{F4C2286D-0DBE-4644-A538-34A6C903FB9C}" dt="2022-01-19T13:00:54.954" v="20505" actId="27636"/>
        <pc:sldMkLst>
          <pc:docMk/>
          <pc:sldMk cId="1984481707" sldId="544"/>
        </pc:sldMkLst>
        <pc:spChg chg="mod">
          <ac:chgData name="Domonkos Márk" userId="5b754e74-2ec2-4aaf-b9f5-cf8f0656bdfa" providerId="ADAL" clId="{F4C2286D-0DBE-4644-A538-34A6C903FB9C}" dt="2022-01-19T13:00:54.954" v="20505" actId="27636"/>
          <ac:spMkLst>
            <pc:docMk/>
            <pc:sldMk cId="1984481707" sldId="544"/>
            <ac:spMk id="2" creationId="{3B5212BF-695C-403C-BFB5-CF898D6E2B7D}"/>
          </ac:spMkLst>
        </pc:spChg>
        <pc:spChg chg="mod">
          <ac:chgData name="Domonkos Márk" userId="5b754e74-2ec2-4aaf-b9f5-cf8f0656bdfa" providerId="ADAL" clId="{F4C2286D-0DBE-4644-A538-34A6C903FB9C}" dt="2022-01-19T13:00:44.745" v="20503"/>
          <ac:spMkLst>
            <pc:docMk/>
            <pc:sldMk cId="1984481707" sldId="544"/>
            <ac:spMk id="6" creationId="{2CC427A7-415B-44FE-B474-F5D95F5B89A0}"/>
          </ac:spMkLst>
        </pc:spChg>
      </pc:sldChg>
      <pc:sldChg chg="add del">
        <pc:chgData name="Domonkos Márk" userId="5b754e74-2ec2-4aaf-b9f5-cf8f0656bdfa" providerId="ADAL" clId="{F4C2286D-0DBE-4644-A538-34A6C903FB9C}" dt="2022-01-17T08:17:17.704" v="3521"/>
        <pc:sldMkLst>
          <pc:docMk/>
          <pc:sldMk cId="282030129" sldId="545"/>
        </pc:sldMkLst>
      </pc:sldChg>
      <pc:sldChg chg="addSp modSp new mod">
        <pc:chgData name="Domonkos Márk" userId="5b754e74-2ec2-4aaf-b9f5-cf8f0656bdfa" providerId="ADAL" clId="{F4C2286D-0DBE-4644-A538-34A6C903FB9C}" dt="2022-01-19T13:03:00.905" v="20574" actId="1076"/>
        <pc:sldMkLst>
          <pc:docMk/>
          <pc:sldMk cId="1304815275" sldId="545"/>
        </pc:sldMkLst>
        <pc:spChg chg="mod">
          <ac:chgData name="Domonkos Márk" userId="5b754e74-2ec2-4aaf-b9f5-cf8f0656bdfa" providerId="ADAL" clId="{F4C2286D-0DBE-4644-A538-34A6C903FB9C}" dt="2022-01-19T13:02:48.286" v="20570" actId="27636"/>
          <ac:spMkLst>
            <pc:docMk/>
            <pc:sldMk cId="1304815275" sldId="545"/>
            <ac:spMk id="2" creationId="{10CA06E6-89F0-45E0-8D55-33C37959F979}"/>
          </ac:spMkLst>
        </pc:spChg>
        <pc:spChg chg="mod">
          <ac:chgData name="Domonkos Márk" userId="5b754e74-2ec2-4aaf-b9f5-cf8f0656bdfa" providerId="ADAL" clId="{F4C2286D-0DBE-4644-A538-34A6C903FB9C}" dt="2022-01-19T13:01:40.098" v="20552" actId="20577"/>
          <ac:spMkLst>
            <pc:docMk/>
            <pc:sldMk cId="1304815275" sldId="545"/>
            <ac:spMk id="6" creationId="{333E9A53-EA41-479C-9968-DB6CAA403662}"/>
          </ac:spMkLst>
        </pc:spChg>
        <pc:picChg chg="add mod ord">
          <ac:chgData name="Domonkos Márk" userId="5b754e74-2ec2-4aaf-b9f5-cf8f0656bdfa" providerId="ADAL" clId="{F4C2286D-0DBE-4644-A538-34A6C903FB9C}" dt="2022-01-19T13:02:51.402" v="20571" actId="1076"/>
          <ac:picMkLst>
            <pc:docMk/>
            <pc:sldMk cId="1304815275" sldId="545"/>
            <ac:picMk id="7" creationId="{477B0B7F-1093-4244-A421-D1BA9A6391B5}"/>
          </ac:picMkLst>
        </pc:picChg>
        <pc:picChg chg="add mod ord">
          <ac:chgData name="Domonkos Márk" userId="5b754e74-2ec2-4aaf-b9f5-cf8f0656bdfa" providerId="ADAL" clId="{F4C2286D-0DBE-4644-A538-34A6C903FB9C}" dt="2022-01-19T13:02:53.170" v="20572" actId="1076"/>
          <ac:picMkLst>
            <pc:docMk/>
            <pc:sldMk cId="1304815275" sldId="545"/>
            <ac:picMk id="8" creationId="{28EC2A85-7537-4265-9444-0225FA3686AE}"/>
          </ac:picMkLst>
        </pc:picChg>
        <pc:picChg chg="add mod">
          <ac:chgData name="Domonkos Márk" userId="5b754e74-2ec2-4aaf-b9f5-cf8f0656bdfa" providerId="ADAL" clId="{F4C2286D-0DBE-4644-A538-34A6C903FB9C}" dt="2022-01-19T13:03:00.905" v="20574" actId="1076"/>
          <ac:picMkLst>
            <pc:docMk/>
            <pc:sldMk cId="1304815275" sldId="545"/>
            <ac:picMk id="9" creationId="{7045BD84-2FB4-428E-84F9-A3EEE079A3AA}"/>
          </ac:picMkLst>
        </pc:picChg>
      </pc:sldChg>
      <pc:sldChg chg="modSp new mod">
        <pc:chgData name="Domonkos Márk" userId="5b754e74-2ec2-4aaf-b9f5-cf8f0656bdfa" providerId="ADAL" clId="{F4C2286D-0DBE-4644-A538-34A6C903FB9C}" dt="2022-01-19T13:01:21.079" v="20531" actId="20577"/>
        <pc:sldMkLst>
          <pc:docMk/>
          <pc:sldMk cId="455807223" sldId="546"/>
        </pc:sldMkLst>
        <pc:spChg chg="mod">
          <ac:chgData name="Domonkos Márk" userId="5b754e74-2ec2-4aaf-b9f5-cf8f0656bdfa" providerId="ADAL" clId="{F4C2286D-0DBE-4644-A538-34A6C903FB9C}" dt="2022-01-19T13:01:21.079" v="20531" actId="20577"/>
          <ac:spMkLst>
            <pc:docMk/>
            <pc:sldMk cId="455807223" sldId="546"/>
            <ac:spMk id="2" creationId="{224DF308-F58E-4FDD-A46D-07E302F0884E}"/>
          </ac:spMkLst>
        </pc:spChg>
      </pc:sldChg>
      <pc:sldChg chg="add del">
        <pc:chgData name="Domonkos Márk" userId="5b754e74-2ec2-4aaf-b9f5-cf8f0656bdfa" providerId="ADAL" clId="{F4C2286D-0DBE-4644-A538-34A6C903FB9C}" dt="2022-01-17T08:17:17.704" v="3521"/>
        <pc:sldMkLst>
          <pc:docMk/>
          <pc:sldMk cId="1058768964" sldId="546"/>
        </pc:sldMkLst>
      </pc:sldChg>
      <pc:sldChg chg="addSp modSp new mod">
        <pc:chgData name="Domonkos Márk" userId="5b754e74-2ec2-4aaf-b9f5-cf8f0656bdfa" providerId="ADAL" clId="{F4C2286D-0DBE-4644-A538-34A6C903FB9C}" dt="2022-01-19T13:03:59.985" v="20580" actId="1076"/>
        <pc:sldMkLst>
          <pc:docMk/>
          <pc:sldMk cId="1647531890" sldId="547"/>
        </pc:sldMkLst>
        <pc:spChg chg="mod">
          <ac:chgData name="Domonkos Márk" userId="5b754e74-2ec2-4aaf-b9f5-cf8f0656bdfa" providerId="ADAL" clId="{F4C2286D-0DBE-4644-A538-34A6C903FB9C}" dt="2022-01-19T13:03:57.193" v="20578" actId="14100"/>
          <ac:spMkLst>
            <pc:docMk/>
            <pc:sldMk cId="1647531890" sldId="547"/>
            <ac:spMk id="2" creationId="{0F0EC233-DD20-4B88-8283-69595A2FC0FD}"/>
          </ac:spMkLst>
        </pc:spChg>
        <pc:spChg chg="mod">
          <ac:chgData name="Domonkos Márk" userId="5b754e74-2ec2-4aaf-b9f5-cf8f0656bdfa" providerId="ADAL" clId="{F4C2286D-0DBE-4644-A538-34A6C903FB9C}" dt="2022-01-19T13:03:39.858" v="20576"/>
          <ac:spMkLst>
            <pc:docMk/>
            <pc:sldMk cId="1647531890" sldId="547"/>
            <ac:spMk id="6" creationId="{C6072162-693D-43DD-85D1-CE1C2238D368}"/>
          </ac:spMkLst>
        </pc:spChg>
        <pc:picChg chg="add mod">
          <ac:chgData name="Domonkos Márk" userId="5b754e74-2ec2-4aaf-b9f5-cf8f0656bdfa" providerId="ADAL" clId="{F4C2286D-0DBE-4644-A538-34A6C903FB9C}" dt="2022-01-19T13:03:59.985" v="20580" actId="1076"/>
          <ac:picMkLst>
            <pc:docMk/>
            <pc:sldMk cId="1647531890" sldId="547"/>
            <ac:picMk id="7" creationId="{D59086CC-B47E-4041-AA22-332A5963CE45}"/>
          </ac:picMkLst>
        </pc:picChg>
      </pc:sldChg>
      <pc:sldChg chg="add del">
        <pc:chgData name="Domonkos Márk" userId="5b754e74-2ec2-4aaf-b9f5-cf8f0656bdfa" providerId="ADAL" clId="{F4C2286D-0DBE-4644-A538-34A6C903FB9C}" dt="2022-01-17T08:17:17.704" v="3521"/>
        <pc:sldMkLst>
          <pc:docMk/>
          <pc:sldMk cId="2004874186" sldId="547"/>
        </pc:sldMkLst>
      </pc:sldChg>
      <pc:sldChg chg="add del">
        <pc:chgData name="Domonkos Márk" userId="5b754e74-2ec2-4aaf-b9f5-cf8f0656bdfa" providerId="ADAL" clId="{F4C2286D-0DBE-4644-A538-34A6C903FB9C}" dt="2022-01-17T08:17:17.704" v="3521"/>
        <pc:sldMkLst>
          <pc:docMk/>
          <pc:sldMk cId="835206401" sldId="548"/>
        </pc:sldMkLst>
      </pc:sldChg>
      <pc:sldChg chg="addSp modSp new mod">
        <pc:chgData name="Domonkos Márk" userId="5b754e74-2ec2-4aaf-b9f5-cf8f0656bdfa" providerId="ADAL" clId="{F4C2286D-0DBE-4644-A538-34A6C903FB9C}" dt="2022-01-19T13:07:19.521" v="20603" actId="1076"/>
        <pc:sldMkLst>
          <pc:docMk/>
          <pc:sldMk cId="2580015042" sldId="548"/>
        </pc:sldMkLst>
        <pc:spChg chg="mod">
          <ac:chgData name="Domonkos Márk" userId="5b754e74-2ec2-4aaf-b9f5-cf8f0656bdfa" providerId="ADAL" clId="{F4C2286D-0DBE-4644-A538-34A6C903FB9C}" dt="2022-01-19T13:07:06.703" v="20601" actId="20577"/>
          <ac:spMkLst>
            <pc:docMk/>
            <pc:sldMk cId="2580015042" sldId="548"/>
            <ac:spMk id="2" creationId="{10EB855D-EFEB-4D68-AE9B-EEE7CE7F50D3}"/>
          </ac:spMkLst>
        </pc:spChg>
        <pc:spChg chg="mod">
          <ac:chgData name="Domonkos Márk" userId="5b754e74-2ec2-4aaf-b9f5-cf8f0656bdfa" providerId="ADAL" clId="{F4C2286D-0DBE-4644-A538-34A6C903FB9C}" dt="2022-01-19T13:06:49.779" v="20598" actId="20577"/>
          <ac:spMkLst>
            <pc:docMk/>
            <pc:sldMk cId="2580015042" sldId="548"/>
            <ac:spMk id="6" creationId="{E048EFE6-6E48-47C1-8C97-B768D8D72CDB}"/>
          </ac:spMkLst>
        </pc:spChg>
        <pc:picChg chg="add mod">
          <ac:chgData name="Domonkos Márk" userId="5b754e74-2ec2-4aaf-b9f5-cf8f0656bdfa" providerId="ADAL" clId="{F4C2286D-0DBE-4644-A538-34A6C903FB9C}" dt="2022-01-19T13:07:19.521" v="20603" actId="1076"/>
          <ac:picMkLst>
            <pc:docMk/>
            <pc:sldMk cId="2580015042" sldId="548"/>
            <ac:picMk id="7" creationId="{8CBCF8FD-EBE9-48A3-A206-A62F49FE930F}"/>
          </ac:picMkLst>
        </pc:picChg>
        <pc:picChg chg="add mod">
          <ac:chgData name="Domonkos Márk" userId="5b754e74-2ec2-4aaf-b9f5-cf8f0656bdfa" providerId="ADAL" clId="{F4C2286D-0DBE-4644-A538-34A6C903FB9C}" dt="2022-01-19T13:07:19.521" v="20603" actId="1076"/>
          <ac:picMkLst>
            <pc:docMk/>
            <pc:sldMk cId="2580015042" sldId="548"/>
            <ac:picMk id="8" creationId="{A5D779B6-7AFE-412B-9B88-13A294C8CFAA}"/>
          </ac:picMkLst>
        </pc:picChg>
      </pc:sldChg>
      <pc:sldChg chg="add del">
        <pc:chgData name="Domonkos Márk" userId="5b754e74-2ec2-4aaf-b9f5-cf8f0656bdfa" providerId="ADAL" clId="{F4C2286D-0DBE-4644-A538-34A6C903FB9C}" dt="2022-01-17T08:17:17.704" v="3521"/>
        <pc:sldMkLst>
          <pc:docMk/>
          <pc:sldMk cId="3386280293" sldId="549"/>
        </pc:sldMkLst>
      </pc:sldChg>
      <pc:sldChg chg="addSp modSp new mod">
        <pc:chgData name="Domonkos Márk" userId="5b754e74-2ec2-4aaf-b9f5-cf8f0656bdfa" providerId="ADAL" clId="{F4C2286D-0DBE-4644-A538-34A6C903FB9C}" dt="2022-01-19T13:07:55.447" v="20608" actId="1076"/>
        <pc:sldMkLst>
          <pc:docMk/>
          <pc:sldMk cId="3900688578" sldId="549"/>
        </pc:sldMkLst>
        <pc:spChg chg="mod">
          <ac:chgData name="Domonkos Márk" userId="5b754e74-2ec2-4aaf-b9f5-cf8f0656bdfa" providerId="ADAL" clId="{F4C2286D-0DBE-4644-A538-34A6C903FB9C}" dt="2022-01-19T13:07:48.377" v="20606"/>
          <ac:spMkLst>
            <pc:docMk/>
            <pc:sldMk cId="3900688578" sldId="549"/>
            <ac:spMk id="2" creationId="{CAD17FD7-8194-4037-8FB6-E8E7B73DD952}"/>
          </ac:spMkLst>
        </pc:spChg>
        <pc:spChg chg="mod">
          <ac:chgData name="Domonkos Márk" userId="5b754e74-2ec2-4aaf-b9f5-cf8f0656bdfa" providerId="ADAL" clId="{F4C2286D-0DBE-4644-A538-34A6C903FB9C}" dt="2022-01-19T13:07:39.277" v="20605"/>
          <ac:spMkLst>
            <pc:docMk/>
            <pc:sldMk cId="3900688578" sldId="549"/>
            <ac:spMk id="6" creationId="{3DA9ADA1-AF84-41D0-B26C-3C158608D3EA}"/>
          </ac:spMkLst>
        </pc:spChg>
        <pc:picChg chg="add mod">
          <ac:chgData name="Domonkos Márk" userId="5b754e74-2ec2-4aaf-b9f5-cf8f0656bdfa" providerId="ADAL" clId="{F4C2286D-0DBE-4644-A538-34A6C903FB9C}" dt="2022-01-19T13:07:55.447" v="20608" actId="1076"/>
          <ac:picMkLst>
            <pc:docMk/>
            <pc:sldMk cId="3900688578" sldId="549"/>
            <ac:picMk id="7" creationId="{38D08C5B-55CC-41FF-82A2-198406913F8A}"/>
          </ac:picMkLst>
        </pc:picChg>
      </pc:sldChg>
      <pc:sldChg chg="addSp delSp modSp new mod">
        <pc:chgData name="Domonkos Márk" userId="5b754e74-2ec2-4aaf-b9f5-cf8f0656bdfa" providerId="ADAL" clId="{F4C2286D-0DBE-4644-A538-34A6C903FB9C}" dt="2022-01-19T13:08:25.880" v="20643" actId="1076"/>
        <pc:sldMkLst>
          <pc:docMk/>
          <pc:sldMk cId="1118781111" sldId="550"/>
        </pc:sldMkLst>
        <pc:spChg chg="del">
          <ac:chgData name="Domonkos Márk" userId="5b754e74-2ec2-4aaf-b9f5-cf8f0656bdfa" providerId="ADAL" clId="{F4C2286D-0DBE-4644-A538-34A6C903FB9C}" dt="2022-01-19T13:08:15.980" v="20637"/>
          <ac:spMkLst>
            <pc:docMk/>
            <pc:sldMk cId="1118781111" sldId="550"/>
            <ac:spMk id="2" creationId="{E6792066-479C-450A-BF1E-2EAA76BACF7A}"/>
          </ac:spMkLst>
        </pc:spChg>
        <pc:spChg chg="mod">
          <ac:chgData name="Domonkos Márk" userId="5b754e74-2ec2-4aaf-b9f5-cf8f0656bdfa" providerId="ADAL" clId="{F4C2286D-0DBE-4644-A538-34A6C903FB9C}" dt="2022-01-19T13:08:11.530" v="20636" actId="20577"/>
          <ac:spMkLst>
            <pc:docMk/>
            <pc:sldMk cId="1118781111" sldId="550"/>
            <ac:spMk id="6" creationId="{CB66AA16-9109-4037-A9F4-2C6497970710}"/>
          </ac:spMkLst>
        </pc:spChg>
        <pc:picChg chg="add mod">
          <ac:chgData name="Domonkos Márk" userId="5b754e74-2ec2-4aaf-b9f5-cf8f0656bdfa" providerId="ADAL" clId="{F4C2286D-0DBE-4644-A538-34A6C903FB9C}" dt="2022-01-19T13:08:25.880" v="20643" actId="1076"/>
          <ac:picMkLst>
            <pc:docMk/>
            <pc:sldMk cId="1118781111" sldId="550"/>
            <ac:picMk id="7" creationId="{6068345D-0D61-4BB2-B745-7C161223E3B7}"/>
          </ac:picMkLst>
        </pc:picChg>
      </pc:sldChg>
      <pc:sldChg chg="add del">
        <pc:chgData name="Domonkos Márk" userId="5b754e74-2ec2-4aaf-b9f5-cf8f0656bdfa" providerId="ADAL" clId="{F4C2286D-0DBE-4644-A538-34A6C903FB9C}" dt="2022-01-17T08:17:17.704" v="3521"/>
        <pc:sldMkLst>
          <pc:docMk/>
          <pc:sldMk cId="2955743516" sldId="550"/>
        </pc:sldMkLst>
      </pc:sldChg>
      <pc:sldChg chg="add del">
        <pc:chgData name="Domonkos Márk" userId="5b754e74-2ec2-4aaf-b9f5-cf8f0656bdfa" providerId="ADAL" clId="{F4C2286D-0DBE-4644-A538-34A6C903FB9C}" dt="2022-01-17T08:17:17.704" v="3521"/>
        <pc:sldMkLst>
          <pc:docMk/>
          <pc:sldMk cId="1506868022" sldId="551"/>
        </pc:sldMkLst>
      </pc:sldChg>
      <pc:sldChg chg="modSp new mod">
        <pc:chgData name="Domonkos Márk" userId="5b754e74-2ec2-4aaf-b9f5-cf8f0656bdfa" providerId="ADAL" clId="{F4C2286D-0DBE-4644-A538-34A6C903FB9C}" dt="2022-01-19T13:09:01.152" v="20682" actId="20577"/>
        <pc:sldMkLst>
          <pc:docMk/>
          <pc:sldMk cId="1710829335" sldId="551"/>
        </pc:sldMkLst>
        <pc:spChg chg="mod">
          <ac:chgData name="Domonkos Márk" userId="5b754e74-2ec2-4aaf-b9f5-cf8f0656bdfa" providerId="ADAL" clId="{F4C2286D-0DBE-4644-A538-34A6C903FB9C}" dt="2022-01-19T13:09:01.152" v="20682" actId="20577"/>
          <ac:spMkLst>
            <pc:docMk/>
            <pc:sldMk cId="1710829335" sldId="551"/>
            <ac:spMk id="2" creationId="{B3E99554-D8C4-437D-AD28-34432BFB7ADE}"/>
          </ac:spMkLst>
        </pc:spChg>
      </pc:sldChg>
      <pc:sldChg chg="modSp new mod">
        <pc:chgData name="Domonkos Márk" userId="5b754e74-2ec2-4aaf-b9f5-cf8f0656bdfa" providerId="ADAL" clId="{F4C2286D-0DBE-4644-A538-34A6C903FB9C}" dt="2022-01-19T13:09:48.465" v="20698" actId="27636"/>
        <pc:sldMkLst>
          <pc:docMk/>
          <pc:sldMk cId="465001100" sldId="552"/>
        </pc:sldMkLst>
        <pc:spChg chg="mod">
          <ac:chgData name="Domonkos Márk" userId="5b754e74-2ec2-4aaf-b9f5-cf8f0656bdfa" providerId="ADAL" clId="{F4C2286D-0DBE-4644-A538-34A6C903FB9C}" dt="2022-01-19T13:09:48.465" v="20698" actId="27636"/>
          <ac:spMkLst>
            <pc:docMk/>
            <pc:sldMk cId="465001100" sldId="552"/>
            <ac:spMk id="2" creationId="{EF4D708F-7107-4875-825D-EADDC97D7002}"/>
          </ac:spMkLst>
        </pc:spChg>
        <pc:spChg chg="mod">
          <ac:chgData name="Domonkos Márk" userId="5b754e74-2ec2-4aaf-b9f5-cf8f0656bdfa" providerId="ADAL" clId="{F4C2286D-0DBE-4644-A538-34A6C903FB9C}" dt="2022-01-19T13:09:19.181" v="20684"/>
          <ac:spMkLst>
            <pc:docMk/>
            <pc:sldMk cId="465001100" sldId="552"/>
            <ac:spMk id="6" creationId="{E21583A8-3979-4396-A924-3B88956A2991}"/>
          </ac:spMkLst>
        </pc:spChg>
      </pc:sldChg>
      <pc:sldChg chg="addSp modSp new mod">
        <pc:chgData name="Domonkos Márk" userId="5b754e74-2ec2-4aaf-b9f5-cf8f0656bdfa" providerId="ADAL" clId="{F4C2286D-0DBE-4644-A538-34A6C903FB9C}" dt="2022-01-19T13:10:35.905" v="20724" actId="1076"/>
        <pc:sldMkLst>
          <pc:docMk/>
          <pc:sldMk cId="4076602894" sldId="553"/>
        </pc:sldMkLst>
        <pc:spChg chg="mod">
          <ac:chgData name="Domonkos Márk" userId="5b754e74-2ec2-4aaf-b9f5-cf8f0656bdfa" providerId="ADAL" clId="{F4C2286D-0DBE-4644-A538-34A6C903FB9C}" dt="2022-01-19T13:10:29.198" v="20722" actId="27636"/>
          <ac:spMkLst>
            <pc:docMk/>
            <pc:sldMk cId="4076602894" sldId="553"/>
            <ac:spMk id="2" creationId="{2C87B183-B903-4C58-A828-1A28E9DF5CEB}"/>
          </ac:spMkLst>
        </pc:spChg>
        <pc:spChg chg="mod">
          <ac:chgData name="Domonkos Márk" userId="5b754e74-2ec2-4aaf-b9f5-cf8f0656bdfa" providerId="ADAL" clId="{F4C2286D-0DBE-4644-A538-34A6C903FB9C}" dt="2022-01-19T13:10:07.001" v="20718" actId="20577"/>
          <ac:spMkLst>
            <pc:docMk/>
            <pc:sldMk cId="4076602894" sldId="553"/>
            <ac:spMk id="6" creationId="{9CD06CFF-4599-46A2-9085-C5A6ADB6401D}"/>
          </ac:spMkLst>
        </pc:spChg>
        <pc:picChg chg="add mod">
          <ac:chgData name="Domonkos Márk" userId="5b754e74-2ec2-4aaf-b9f5-cf8f0656bdfa" providerId="ADAL" clId="{F4C2286D-0DBE-4644-A538-34A6C903FB9C}" dt="2022-01-19T13:10:35.905" v="20724" actId="1076"/>
          <ac:picMkLst>
            <pc:docMk/>
            <pc:sldMk cId="4076602894" sldId="553"/>
            <ac:picMk id="7" creationId="{3342B6C8-ABDE-439A-99D9-FEC744F2C42D}"/>
          </ac:picMkLst>
        </pc:picChg>
      </pc:sldChg>
      <pc:sldChg chg="addSp modSp new mod">
        <pc:chgData name="Domonkos Márk" userId="5b754e74-2ec2-4aaf-b9f5-cf8f0656bdfa" providerId="ADAL" clId="{F4C2286D-0DBE-4644-A538-34A6C903FB9C}" dt="2022-01-19T13:12:08.086" v="20773" actId="1076"/>
        <pc:sldMkLst>
          <pc:docMk/>
          <pc:sldMk cId="2886698403" sldId="554"/>
        </pc:sldMkLst>
        <pc:spChg chg="mod">
          <ac:chgData name="Domonkos Márk" userId="5b754e74-2ec2-4aaf-b9f5-cf8f0656bdfa" providerId="ADAL" clId="{F4C2286D-0DBE-4644-A538-34A6C903FB9C}" dt="2022-01-19T13:11:55.954" v="20769" actId="27636"/>
          <ac:spMkLst>
            <pc:docMk/>
            <pc:sldMk cId="2886698403" sldId="554"/>
            <ac:spMk id="2" creationId="{4EDAEC2D-DDCE-40B2-A611-56608744BF6B}"/>
          </ac:spMkLst>
        </pc:spChg>
        <pc:spChg chg="mod">
          <ac:chgData name="Domonkos Márk" userId="5b754e74-2ec2-4aaf-b9f5-cf8f0656bdfa" providerId="ADAL" clId="{F4C2286D-0DBE-4644-A538-34A6C903FB9C}" dt="2022-01-19T13:11:01.282" v="20749" actId="20577"/>
          <ac:spMkLst>
            <pc:docMk/>
            <pc:sldMk cId="2886698403" sldId="554"/>
            <ac:spMk id="6" creationId="{97239532-99F8-45D5-A5D0-B2D995BC811B}"/>
          </ac:spMkLst>
        </pc:spChg>
        <pc:picChg chg="add mod">
          <ac:chgData name="Domonkos Márk" userId="5b754e74-2ec2-4aaf-b9f5-cf8f0656bdfa" providerId="ADAL" clId="{F4C2286D-0DBE-4644-A538-34A6C903FB9C}" dt="2022-01-19T13:12:08.086" v="20773" actId="1076"/>
          <ac:picMkLst>
            <pc:docMk/>
            <pc:sldMk cId="2886698403" sldId="554"/>
            <ac:picMk id="7" creationId="{F9DC568B-C993-4EE6-8628-F9A64277269C}"/>
          </ac:picMkLst>
        </pc:picChg>
      </pc:sldChg>
      <pc:sldChg chg="addSp modSp new mod">
        <pc:chgData name="Domonkos Márk" userId="5b754e74-2ec2-4aaf-b9f5-cf8f0656bdfa" providerId="ADAL" clId="{F4C2286D-0DBE-4644-A538-34A6C903FB9C}" dt="2022-01-19T13:12:36.700" v="20801" actId="1076"/>
        <pc:sldMkLst>
          <pc:docMk/>
          <pc:sldMk cId="1758926790" sldId="555"/>
        </pc:sldMkLst>
        <pc:spChg chg="mod">
          <ac:chgData name="Domonkos Márk" userId="5b754e74-2ec2-4aaf-b9f5-cf8f0656bdfa" providerId="ADAL" clId="{F4C2286D-0DBE-4644-A538-34A6C903FB9C}" dt="2022-01-19T13:12:31.204" v="20799" actId="27636"/>
          <ac:spMkLst>
            <pc:docMk/>
            <pc:sldMk cId="1758926790" sldId="555"/>
            <ac:spMk id="2" creationId="{3B5AF1E8-CD64-40BC-9173-43FC8B9F72E0}"/>
          </ac:spMkLst>
        </pc:spChg>
        <pc:spChg chg="mod">
          <ac:chgData name="Domonkos Márk" userId="5b754e74-2ec2-4aaf-b9f5-cf8f0656bdfa" providerId="ADAL" clId="{F4C2286D-0DBE-4644-A538-34A6C903FB9C}" dt="2022-01-19T13:12:23.146" v="20796" actId="20577"/>
          <ac:spMkLst>
            <pc:docMk/>
            <pc:sldMk cId="1758926790" sldId="555"/>
            <ac:spMk id="6" creationId="{CC4F3D78-6EAD-44E1-94D1-899502864C4C}"/>
          </ac:spMkLst>
        </pc:spChg>
        <pc:picChg chg="add mod">
          <ac:chgData name="Domonkos Márk" userId="5b754e74-2ec2-4aaf-b9f5-cf8f0656bdfa" providerId="ADAL" clId="{F4C2286D-0DBE-4644-A538-34A6C903FB9C}" dt="2022-01-19T13:12:36.700" v="20801" actId="1076"/>
          <ac:picMkLst>
            <pc:docMk/>
            <pc:sldMk cId="1758926790" sldId="555"/>
            <ac:picMk id="7" creationId="{E87F00A6-E378-401B-94DE-70E846BCCF98}"/>
          </ac:picMkLst>
        </pc:picChg>
      </pc:sldChg>
      <pc:sldChg chg="addSp modSp new mod">
        <pc:chgData name="Domonkos Márk" userId="5b754e74-2ec2-4aaf-b9f5-cf8f0656bdfa" providerId="ADAL" clId="{F4C2286D-0DBE-4644-A538-34A6C903FB9C}" dt="2022-01-19T13:13:37.551" v="20833" actId="1076"/>
        <pc:sldMkLst>
          <pc:docMk/>
          <pc:sldMk cId="2422111174" sldId="556"/>
        </pc:sldMkLst>
        <pc:spChg chg="mod">
          <ac:chgData name="Domonkos Márk" userId="5b754e74-2ec2-4aaf-b9f5-cf8f0656bdfa" providerId="ADAL" clId="{F4C2286D-0DBE-4644-A538-34A6C903FB9C}" dt="2022-01-19T13:13:34.863" v="20832" actId="27636"/>
          <ac:spMkLst>
            <pc:docMk/>
            <pc:sldMk cId="2422111174" sldId="556"/>
            <ac:spMk id="2" creationId="{5BB70B7A-5F32-4B5C-90E6-2AD7BD3DA03A}"/>
          </ac:spMkLst>
        </pc:spChg>
        <pc:spChg chg="mod">
          <ac:chgData name="Domonkos Márk" userId="5b754e74-2ec2-4aaf-b9f5-cf8f0656bdfa" providerId="ADAL" clId="{F4C2286D-0DBE-4644-A538-34A6C903FB9C}" dt="2022-01-19T13:12:59.445" v="20821" actId="20577"/>
          <ac:spMkLst>
            <pc:docMk/>
            <pc:sldMk cId="2422111174" sldId="556"/>
            <ac:spMk id="6" creationId="{6CB5292E-539E-4737-B064-2C728C27FDC7}"/>
          </ac:spMkLst>
        </pc:spChg>
        <pc:picChg chg="add mod">
          <ac:chgData name="Domonkos Márk" userId="5b754e74-2ec2-4aaf-b9f5-cf8f0656bdfa" providerId="ADAL" clId="{F4C2286D-0DBE-4644-A538-34A6C903FB9C}" dt="2022-01-19T13:13:37.551" v="20833" actId="1076"/>
          <ac:picMkLst>
            <pc:docMk/>
            <pc:sldMk cId="2422111174" sldId="556"/>
            <ac:picMk id="7" creationId="{0B9CEB24-B54B-4DBD-A238-775B9E7741B6}"/>
          </ac:picMkLst>
        </pc:picChg>
      </pc:sldChg>
      <pc:sldChg chg="addSp delSp modSp new mod">
        <pc:chgData name="Domonkos Márk" userId="5b754e74-2ec2-4aaf-b9f5-cf8f0656bdfa" providerId="ADAL" clId="{F4C2286D-0DBE-4644-A538-34A6C903FB9C}" dt="2022-01-19T13:14:53.462" v="20867" actId="14100"/>
        <pc:sldMkLst>
          <pc:docMk/>
          <pc:sldMk cId="24808881" sldId="557"/>
        </pc:sldMkLst>
        <pc:spChg chg="mod">
          <ac:chgData name="Domonkos Márk" userId="5b754e74-2ec2-4aaf-b9f5-cf8f0656bdfa" providerId="ADAL" clId="{F4C2286D-0DBE-4644-A538-34A6C903FB9C}" dt="2022-01-19T13:14:53.462" v="20867" actId="14100"/>
          <ac:spMkLst>
            <pc:docMk/>
            <pc:sldMk cId="24808881" sldId="557"/>
            <ac:spMk id="2" creationId="{9482DBCD-3C33-4B6E-853D-EB5A36ED9481}"/>
          </ac:spMkLst>
        </pc:spChg>
        <pc:spChg chg="mod">
          <ac:chgData name="Domonkos Márk" userId="5b754e74-2ec2-4aaf-b9f5-cf8f0656bdfa" providerId="ADAL" clId="{F4C2286D-0DBE-4644-A538-34A6C903FB9C}" dt="2022-01-19T13:13:57.890" v="20856" actId="20577"/>
          <ac:spMkLst>
            <pc:docMk/>
            <pc:sldMk cId="24808881" sldId="557"/>
            <ac:spMk id="6" creationId="{C051CBD4-DC88-4CFB-8984-B3A5B9428740}"/>
          </ac:spMkLst>
        </pc:spChg>
        <pc:spChg chg="add del mod">
          <ac:chgData name="Domonkos Márk" userId="5b754e74-2ec2-4aaf-b9f5-cf8f0656bdfa" providerId="ADAL" clId="{F4C2286D-0DBE-4644-A538-34A6C903FB9C}" dt="2022-01-19T13:14:24.585" v="20860"/>
          <ac:spMkLst>
            <pc:docMk/>
            <pc:sldMk cId="24808881" sldId="557"/>
            <ac:spMk id="8" creationId="{B2608A42-22A7-4B0E-B669-C07CE7E4E70E}"/>
          </ac:spMkLst>
        </pc:spChg>
        <pc:picChg chg="add del mod">
          <ac:chgData name="Domonkos Márk" userId="5b754e74-2ec2-4aaf-b9f5-cf8f0656bdfa" providerId="ADAL" clId="{F4C2286D-0DBE-4644-A538-34A6C903FB9C}" dt="2022-01-19T13:14:24.585" v="20860"/>
          <ac:picMkLst>
            <pc:docMk/>
            <pc:sldMk cId="24808881" sldId="557"/>
            <ac:picMk id="7" creationId="{829742D3-0149-4B5C-A2CD-B118B3A6946C}"/>
          </ac:picMkLst>
        </pc:picChg>
        <pc:picChg chg="add del mod">
          <ac:chgData name="Domonkos Márk" userId="5b754e74-2ec2-4aaf-b9f5-cf8f0656bdfa" providerId="ADAL" clId="{F4C2286D-0DBE-4644-A538-34A6C903FB9C}" dt="2022-01-19T13:14:24.585" v="20860"/>
          <ac:picMkLst>
            <pc:docMk/>
            <pc:sldMk cId="24808881" sldId="557"/>
            <ac:picMk id="9" creationId="{642074E4-262E-4120-A368-D304656AE0F2}"/>
          </ac:picMkLst>
        </pc:picChg>
        <pc:picChg chg="add del mod">
          <ac:chgData name="Domonkos Márk" userId="5b754e74-2ec2-4aaf-b9f5-cf8f0656bdfa" providerId="ADAL" clId="{F4C2286D-0DBE-4644-A538-34A6C903FB9C}" dt="2022-01-19T13:14:24.585" v="20860"/>
          <ac:picMkLst>
            <pc:docMk/>
            <pc:sldMk cId="24808881" sldId="557"/>
            <ac:picMk id="10" creationId="{E499A02A-04DB-4F12-86C8-BC0FA24AA76A}"/>
          </ac:picMkLst>
        </pc:picChg>
        <pc:picChg chg="add mod ord">
          <ac:chgData name="Domonkos Márk" userId="5b754e74-2ec2-4aaf-b9f5-cf8f0656bdfa" providerId="ADAL" clId="{F4C2286D-0DBE-4644-A538-34A6C903FB9C}" dt="2022-01-19T13:14:48.184" v="20865" actId="1076"/>
          <ac:picMkLst>
            <pc:docMk/>
            <pc:sldMk cId="24808881" sldId="557"/>
            <ac:picMk id="11" creationId="{E9FC68CB-FD78-4EBF-9E6C-0999B6517175}"/>
          </ac:picMkLst>
        </pc:picChg>
        <pc:picChg chg="add mod ord">
          <ac:chgData name="Domonkos Márk" userId="5b754e74-2ec2-4aaf-b9f5-cf8f0656bdfa" providerId="ADAL" clId="{F4C2286D-0DBE-4644-A538-34A6C903FB9C}" dt="2022-01-19T13:14:51.551" v="20866" actId="1076"/>
          <ac:picMkLst>
            <pc:docMk/>
            <pc:sldMk cId="24808881" sldId="557"/>
            <ac:picMk id="12" creationId="{2DA15114-E132-4CCD-B018-A77606E9A1BE}"/>
          </ac:picMkLst>
        </pc:picChg>
        <pc:picChg chg="add mod ord">
          <ac:chgData name="Domonkos Márk" userId="5b754e74-2ec2-4aaf-b9f5-cf8f0656bdfa" providerId="ADAL" clId="{F4C2286D-0DBE-4644-A538-34A6C903FB9C}" dt="2022-01-19T13:14:40.033" v="20863" actId="167"/>
          <ac:picMkLst>
            <pc:docMk/>
            <pc:sldMk cId="24808881" sldId="557"/>
            <ac:picMk id="13" creationId="{C0F6DAFE-C10F-493C-BC82-DA3365DC0EF3}"/>
          </ac:picMkLst>
        </pc:picChg>
      </pc:sldChg>
      <pc:sldChg chg="modSp new mod">
        <pc:chgData name="Domonkos Márk" userId="5b754e74-2ec2-4aaf-b9f5-cf8f0656bdfa" providerId="ADAL" clId="{F4C2286D-0DBE-4644-A538-34A6C903FB9C}" dt="2022-01-19T13:24:45.434" v="20902" actId="20577"/>
        <pc:sldMkLst>
          <pc:docMk/>
          <pc:sldMk cId="234074496" sldId="558"/>
        </pc:sldMkLst>
        <pc:spChg chg="mod">
          <ac:chgData name="Domonkos Márk" userId="5b754e74-2ec2-4aaf-b9f5-cf8f0656bdfa" providerId="ADAL" clId="{F4C2286D-0DBE-4644-A538-34A6C903FB9C}" dt="2022-01-19T13:24:45.434" v="20902" actId="20577"/>
          <ac:spMkLst>
            <pc:docMk/>
            <pc:sldMk cId="234074496" sldId="558"/>
            <ac:spMk id="2" creationId="{DBFA2DC2-4F23-45AC-933C-210A309831CA}"/>
          </ac:spMkLst>
        </pc:spChg>
      </pc:sldChg>
      <pc:sldChg chg="modSp new mod">
        <pc:chgData name="Domonkos Márk" userId="5b754e74-2ec2-4aaf-b9f5-cf8f0656bdfa" providerId="ADAL" clId="{F4C2286D-0DBE-4644-A538-34A6C903FB9C}" dt="2022-01-19T13:26:23.031" v="20930" actId="15"/>
        <pc:sldMkLst>
          <pc:docMk/>
          <pc:sldMk cId="3332516028" sldId="559"/>
        </pc:sldMkLst>
        <pc:spChg chg="mod">
          <ac:chgData name="Domonkos Márk" userId="5b754e74-2ec2-4aaf-b9f5-cf8f0656bdfa" providerId="ADAL" clId="{F4C2286D-0DBE-4644-A538-34A6C903FB9C}" dt="2022-01-19T13:26:23.031" v="20930" actId="15"/>
          <ac:spMkLst>
            <pc:docMk/>
            <pc:sldMk cId="3332516028" sldId="559"/>
            <ac:spMk id="2" creationId="{9314094F-F520-4DEC-B85C-025EBE8FB07F}"/>
          </ac:spMkLst>
        </pc:spChg>
        <pc:spChg chg="mod">
          <ac:chgData name="Domonkos Márk" userId="5b754e74-2ec2-4aaf-b9f5-cf8f0656bdfa" providerId="ADAL" clId="{F4C2286D-0DBE-4644-A538-34A6C903FB9C}" dt="2022-01-19T13:26:05.251" v="20927" actId="20577"/>
          <ac:spMkLst>
            <pc:docMk/>
            <pc:sldMk cId="3332516028" sldId="559"/>
            <ac:spMk id="6" creationId="{ED569145-BD37-48DA-BF03-35DC9F20A6C6}"/>
          </ac:spMkLst>
        </pc:spChg>
      </pc:sldChg>
      <pc:sldChg chg="modSp new mod">
        <pc:chgData name="Domonkos Márk" userId="5b754e74-2ec2-4aaf-b9f5-cf8f0656bdfa" providerId="ADAL" clId="{F4C2286D-0DBE-4644-A538-34A6C903FB9C}" dt="2022-01-19T13:27:12.680" v="20955" actId="20577"/>
        <pc:sldMkLst>
          <pc:docMk/>
          <pc:sldMk cId="1291841223" sldId="560"/>
        </pc:sldMkLst>
        <pc:spChg chg="mod">
          <ac:chgData name="Domonkos Márk" userId="5b754e74-2ec2-4aaf-b9f5-cf8f0656bdfa" providerId="ADAL" clId="{F4C2286D-0DBE-4644-A538-34A6C903FB9C}" dt="2022-01-19T13:27:12.680" v="20955" actId="20577"/>
          <ac:spMkLst>
            <pc:docMk/>
            <pc:sldMk cId="1291841223" sldId="560"/>
            <ac:spMk id="2" creationId="{02029D80-144C-4B43-81E8-D2D1D17F96F9}"/>
          </ac:spMkLst>
        </pc:spChg>
        <pc:spChg chg="mod">
          <ac:chgData name="Domonkos Márk" userId="5b754e74-2ec2-4aaf-b9f5-cf8f0656bdfa" providerId="ADAL" clId="{F4C2286D-0DBE-4644-A538-34A6C903FB9C}" dt="2022-01-19T13:27:01.434" v="20951" actId="20577"/>
          <ac:spMkLst>
            <pc:docMk/>
            <pc:sldMk cId="1291841223" sldId="560"/>
            <ac:spMk id="6" creationId="{647E05FB-D680-4BB0-808A-E987CF4426F1}"/>
          </ac:spMkLst>
        </pc:spChg>
      </pc:sldChg>
      <pc:sldChg chg="modSp new mod">
        <pc:chgData name="Domonkos Márk" userId="5b754e74-2ec2-4aaf-b9f5-cf8f0656bdfa" providerId="ADAL" clId="{F4C2286D-0DBE-4644-A538-34A6C903FB9C}" dt="2022-01-19T13:28:11.482" v="20961" actId="20577"/>
        <pc:sldMkLst>
          <pc:docMk/>
          <pc:sldMk cId="2433710949" sldId="561"/>
        </pc:sldMkLst>
        <pc:spChg chg="mod">
          <ac:chgData name="Domonkos Márk" userId="5b754e74-2ec2-4aaf-b9f5-cf8f0656bdfa" providerId="ADAL" clId="{F4C2286D-0DBE-4644-A538-34A6C903FB9C}" dt="2022-01-19T13:28:11.482" v="20961" actId="20577"/>
          <ac:spMkLst>
            <pc:docMk/>
            <pc:sldMk cId="2433710949" sldId="561"/>
            <ac:spMk id="2" creationId="{3424DF20-D92B-4725-9233-2E2C0FA7C3A9}"/>
          </ac:spMkLst>
        </pc:spChg>
        <pc:spChg chg="mod">
          <ac:chgData name="Domonkos Márk" userId="5b754e74-2ec2-4aaf-b9f5-cf8f0656bdfa" providerId="ADAL" clId="{F4C2286D-0DBE-4644-A538-34A6C903FB9C}" dt="2022-01-19T13:28:06.062" v="20957"/>
          <ac:spMkLst>
            <pc:docMk/>
            <pc:sldMk cId="2433710949" sldId="561"/>
            <ac:spMk id="6" creationId="{2586BC35-FB9C-4FA1-A705-223EDBDF055F}"/>
          </ac:spMkLst>
        </pc:spChg>
      </pc:sldChg>
      <pc:sldChg chg="modSp new mod">
        <pc:chgData name="Domonkos Márk" userId="5b754e74-2ec2-4aaf-b9f5-cf8f0656bdfa" providerId="ADAL" clId="{F4C2286D-0DBE-4644-A538-34A6C903FB9C}" dt="2022-01-19T13:28:27.548" v="20967" actId="20577"/>
        <pc:sldMkLst>
          <pc:docMk/>
          <pc:sldMk cId="2364244497" sldId="562"/>
        </pc:sldMkLst>
        <pc:spChg chg="mod">
          <ac:chgData name="Domonkos Márk" userId="5b754e74-2ec2-4aaf-b9f5-cf8f0656bdfa" providerId="ADAL" clId="{F4C2286D-0DBE-4644-A538-34A6C903FB9C}" dt="2022-01-19T13:28:27.548" v="20967" actId="20577"/>
          <ac:spMkLst>
            <pc:docMk/>
            <pc:sldMk cId="2364244497" sldId="562"/>
            <ac:spMk id="2" creationId="{BCFA3002-7CE9-4F50-85F5-BE9ACCB607FA}"/>
          </ac:spMkLst>
        </pc:spChg>
        <pc:spChg chg="mod">
          <ac:chgData name="Domonkos Márk" userId="5b754e74-2ec2-4aaf-b9f5-cf8f0656bdfa" providerId="ADAL" clId="{F4C2286D-0DBE-4644-A538-34A6C903FB9C}" dt="2022-01-19T13:28:22.092" v="20963"/>
          <ac:spMkLst>
            <pc:docMk/>
            <pc:sldMk cId="2364244497" sldId="562"/>
            <ac:spMk id="6" creationId="{91C1E03E-0112-46AC-8DB6-D3088CD19A81}"/>
          </ac:spMkLst>
        </pc:spChg>
      </pc:sldChg>
      <pc:sldChg chg="addSp delSp modSp new mod">
        <pc:chgData name="Domonkos Márk" userId="5b754e74-2ec2-4aaf-b9f5-cf8f0656bdfa" providerId="ADAL" clId="{F4C2286D-0DBE-4644-A538-34A6C903FB9C}" dt="2022-01-19T13:30:23.132" v="20984" actId="1076"/>
        <pc:sldMkLst>
          <pc:docMk/>
          <pc:sldMk cId="1021822243" sldId="563"/>
        </pc:sldMkLst>
        <pc:spChg chg="del">
          <ac:chgData name="Domonkos Márk" userId="5b754e74-2ec2-4aaf-b9f5-cf8f0656bdfa" providerId="ADAL" clId="{F4C2286D-0DBE-4644-A538-34A6C903FB9C}" dt="2022-01-19T13:29:20.551" v="20972" actId="478"/>
          <ac:spMkLst>
            <pc:docMk/>
            <pc:sldMk cId="1021822243" sldId="563"/>
            <ac:spMk id="2" creationId="{160964AD-24C9-4BAA-A2B5-FFBDD9B4FA36}"/>
          </ac:spMkLst>
        </pc:spChg>
        <pc:spChg chg="mod">
          <ac:chgData name="Domonkos Márk" userId="5b754e74-2ec2-4aaf-b9f5-cf8f0656bdfa" providerId="ADAL" clId="{F4C2286D-0DBE-4644-A538-34A6C903FB9C}" dt="2022-01-19T13:28:49.480" v="20969"/>
          <ac:spMkLst>
            <pc:docMk/>
            <pc:sldMk cId="1021822243" sldId="563"/>
            <ac:spMk id="6" creationId="{893E34AD-1A34-4886-ABF5-198183C1AD2A}"/>
          </ac:spMkLst>
        </pc:spChg>
        <pc:spChg chg="add del mod">
          <ac:chgData name="Domonkos Márk" userId="5b754e74-2ec2-4aaf-b9f5-cf8f0656bdfa" providerId="ADAL" clId="{F4C2286D-0DBE-4644-A538-34A6C903FB9C}" dt="2022-01-19T13:29:10.691" v="20971"/>
          <ac:spMkLst>
            <pc:docMk/>
            <pc:sldMk cId="1021822243" sldId="563"/>
            <ac:spMk id="7" creationId="{CD90B643-445B-42C9-8BD3-BDA8AE17D5A6}"/>
          </ac:spMkLst>
        </pc:spChg>
        <pc:spChg chg="add del mod">
          <ac:chgData name="Domonkos Márk" userId="5b754e74-2ec2-4aaf-b9f5-cf8f0656bdfa" providerId="ADAL" clId="{F4C2286D-0DBE-4644-A538-34A6C903FB9C}" dt="2022-01-19T13:29:10.691" v="20971"/>
          <ac:spMkLst>
            <pc:docMk/>
            <pc:sldMk cId="1021822243" sldId="563"/>
            <ac:spMk id="8" creationId="{AE41003B-3E08-4536-9F93-AB0C7E0FBEA7}"/>
          </ac:spMkLst>
        </pc:spChg>
        <pc:spChg chg="add del mod">
          <ac:chgData name="Domonkos Márk" userId="5b754e74-2ec2-4aaf-b9f5-cf8f0656bdfa" providerId="ADAL" clId="{F4C2286D-0DBE-4644-A538-34A6C903FB9C}" dt="2022-01-19T13:29:10.691" v="20971"/>
          <ac:spMkLst>
            <pc:docMk/>
            <pc:sldMk cId="1021822243" sldId="563"/>
            <ac:spMk id="9" creationId="{4FDFA83A-67C5-4255-9567-B83F5F21514F}"/>
          </ac:spMkLst>
        </pc:spChg>
        <pc:spChg chg="add del mod">
          <ac:chgData name="Domonkos Márk" userId="5b754e74-2ec2-4aaf-b9f5-cf8f0656bdfa" providerId="ADAL" clId="{F4C2286D-0DBE-4644-A538-34A6C903FB9C}" dt="2022-01-19T13:29:10.691" v="20971"/>
          <ac:spMkLst>
            <pc:docMk/>
            <pc:sldMk cId="1021822243" sldId="563"/>
            <ac:spMk id="10" creationId="{0B34EE09-A2D0-47C0-A2F3-7F95424B7885}"/>
          </ac:spMkLst>
        </pc:spChg>
        <pc:spChg chg="add del mod">
          <ac:chgData name="Domonkos Márk" userId="5b754e74-2ec2-4aaf-b9f5-cf8f0656bdfa" providerId="ADAL" clId="{F4C2286D-0DBE-4644-A538-34A6C903FB9C}" dt="2022-01-19T13:29:37.540" v="20978"/>
          <ac:spMkLst>
            <pc:docMk/>
            <pc:sldMk cId="1021822243" sldId="563"/>
            <ac:spMk id="11" creationId="{9CC1F797-2EEE-4471-A246-42BACB5AD5D3}"/>
          </ac:spMkLst>
        </pc:spChg>
        <pc:spChg chg="add del mod">
          <ac:chgData name="Domonkos Márk" userId="5b754e74-2ec2-4aaf-b9f5-cf8f0656bdfa" providerId="ADAL" clId="{F4C2286D-0DBE-4644-A538-34A6C903FB9C}" dt="2022-01-19T13:29:37.540" v="20978"/>
          <ac:spMkLst>
            <pc:docMk/>
            <pc:sldMk cId="1021822243" sldId="563"/>
            <ac:spMk id="12" creationId="{6DE6787A-6328-496A-A656-D1E6B85CDAC6}"/>
          </ac:spMkLst>
        </pc:spChg>
        <pc:spChg chg="add del mod">
          <ac:chgData name="Domonkos Márk" userId="5b754e74-2ec2-4aaf-b9f5-cf8f0656bdfa" providerId="ADAL" clId="{F4C2286D-0DBE-4644-A538-34A6C903FB9C}" dt="2022-01-19T13:29:37.540" v="20978"/>
          <ac:spMkLst>
            <pc:docMk/>
            <pc:sldMk cId="1021822243" sldId="563"/>
            <ac:spMk id="13" creationId="{06DC53B8-EBB0-4838-8B92-13A7D30828A9}"/>
          </ac:spMkLst>
        </pc:spChg>
        <pc:spChg chg="add del mod">
          <ac:chgData name="Domonkos Márk" userId="5b754e74-2ec2-4aaf-b9f5-cf8f0656bdfa" providerId="ADAL" clId="{F4C2286D-0DBE-4644-A538-34A6C903FB9C}" dt="2022-01-19T13:29:37.540" v="20978"/>
          <ac:spMkLst>
            <pc:docMk/>
            <pc:sldMk cId="1021822243" sldId="563"/>
            <ac:spMk id="14" creationId="{78A98086-E43F-4AF1-A2E0-E4F1E88CB6C0}"/>
          </ac:spMkLst>
        </pc:spChg>
        <pc:spChg chg="add del mod">
          <ac:chgData name="Domonkos Márk" userId="5b754e74-2ec2-4aaf-b9f5-cf8f0656bdfa" providerId="ADAL" clId="{F4C2286D-0DBE-4644-A538-34A6C903FB9C}" dt="2022-01-19T13:29:37.540" v="20978"/>
          <ac:spMkLst>
            <pc:docMk/>
            <pc:sldMk cId="1021822243" sldId="563"/>
            <ac:spMk id="15" creationId="{A12281D0-96BB-4310-9503-D60586F61CD6}"/>
          </ac:spMkLst>
        </pc:spChg>
        <pc:spChg chg="add del mod">
          <ac:chgData name="Domonkos Márk" userId="5b754e74-2ec2-4aaf-b9f5-cf8f0656bdfa" providerId="ADAL" clId="{F4C2286D-0DBE-4644-A538-34A6C903FB9C}" dt="2022-01-19T13:29:37.540" v="20978"/>
          <ac:spMkLst>
            <pc:docMk/>
            <pc:sldMk cId="1021822243" sldId="563"/>
            <ac:spMk id="16" creationId="{1690B037-7D49-432A-954C-B0F9931FF409}"/>
          </ac:spMkLst>
        </pc:spChg>
        <pc:spChg chg="add del mod">
          <ac:chgData name="Domonkos Márk" userId="5b754e74-2ec2-4aaf-b9f5-cf8f0656bdfa" providerId="ADAL" clId="{F4C2286D-0DBE-4644-A538-34A6C903FB9C}" dt="2022-01-19T13:29:37.540" v="20978"/>
          <ac:spMkLst>
            <pc:docMk/>
            <pc:sldMk cId="1021822243" sldId="563"/>
            <ac:spMk id="17" creationId="{326C65A3-B7DE-4135-9FDD-65050ECA7926}"/>
          </ac:spMkLst>
        </pc:spChg>
        <pc:spChg chg="add del mod">
          <ac:chgData name="Domonkos Márk" userId="5b754e74-2ec2-4aaf-b9f5-cf8f0656bdfa" providerId="ADAL" clId="{F4C2286D-0DBE-4644-A538-34A6C903FB9C}" dt="2022-01-19T13:29:37.540" v="20978"/>
          <ac:spMkLst>
            <pc:docMk/>
            <pc:sldMk cId="1021822243" sldId="563"/>
            <ac:spMk id="18" creationId="{77A568C1-F5AF-4534-941B-85CAB631F651}"/>
          </ac:spMkLst>
        </pc:spChg>
        <pc:spChg chg="add del mod">
          <ac:chgData name="Domonkos Márk" userId="5b754e74-2ec2-4aaf-b9f5-cf8f0656bdfa" providerId="ADAL" clId="{F4C2286D-0DBE-4644-A538-34A6C903FB9C}" dt="2022-01-19T13:29:37.540" v="20978"/>
          <ac:spMkLst>
            <pc:docMk/>
            <pc:sldMk cId="1021822243" sldId="563"/>
            <ac:spMk id="19" creationId="{C662B0F5-5E42-4575-88EC-F36AB56DF11B}"/>
          </ac:spMkLst>
        </pc:spChg>
        <pc:spChg chg="add del mod">
          <ac:chgData name="Domonkos Márk" userId="5b754e74-2ec2-4aaf-b9f5-cf8f0656bdfa" providerId="ADAL" clId="{F4C2286D-0DBE-4644-A538-34A6C903FB9C}" dt="2022-01-19T13:29:37.540" v="20978"/>
          <ac:spMkLst>
            <pc:docMk/>
            <pc:sldMk cId="1021822243" sldId="563"/>
            <ac:spMk id="20" creationId="{350DA67A-771D-406A-9FBE-9CD8000AAA70}"/>
          </ac:spMkLst>
        </pc:spChg>
        <pc:spChg chg="add del mod">
          <ac:chgData name="Domonkos Márk" userId="5b754e74-2ec2-4aaf-b9f5-cf8f0656bdfa" providerId="ADAL" clId="{F4C2286D-0DBE-4644-A538-34A6C903FB9C}" dt="2022-01-19T13:29:37.540" v="20978"/>
          <ac:spMkLst>
            <pc:docMk/>
            <pc:sldMk cId="1021822243" sldId="563"/>
            <ac:spMk id="21" creationId="{289EC4BE-DBC7-4D59-8C92-0015131BAD80}"/>
          </ac:spMkLst>
        </pc:spChg>
        <pc:spChg chg="add del mod">
          <ac:chgData name="Domonkos Márk" userId="5b754e74-2ec2-4aaf-b9f5-cf8f0656bdfa" providerId="ADAL" clId="{F4C2286D-0DBE-4644-A538-34A6C903FB9C}" dt="2022-01-19T13:29:37.540" v="20978"/>
          <ac:spMkLst>
            <pc:docMk/>
            <pc:sldMk cId="1021822243" sldId="563"/>
            <ac:spMk id="22" creationId="{BAA50C29-245D-462A-9491-586FB08FC6BC}"/>
          </ac:spMkLst>
        </pc:spChg>
        <pc:spChg chg="add del mod">
          <ac:chgData name="Domonkos Márk" userId="5b754e74-2ec2-4aaf-b9f5-cf8f0656bdfa" providerId="ADAL" clId="{F4C2286D-0DBE-4644-A538-34A6C903FB9C}" dt="2022-01-19T13:29:37.540" v="20978"/>
          <ac:spMkLst>
            <pc:docMk/>
            <pc:sldMk cId="1021822243" sldId="563"/>
            <ac:spMk id="23" creationId="{91469775-9B6B-4F8F-8AD3-245CBF62B03D}"/>
          </ac:spMkLst>
        </pc:spChg>
        <pc:spChg chg="add del mod">
          <ac:chgData name="Domonkos Márk" userId="5b754e74-2ec2-4aaf-b9f5-cf8f0656bdfa" providerId="ADAL" clId="{F4C2286D-0DBE-4644-A538-34A6C903FB9C}" dt="2022-01-19T13:29:37.540" v="20978"/>
          <ac:spMkLst>
            <pc:docMk/>
            <pc:sldMk cId="1021822243" sldId="563"/>
            <ac:spMk id="24" creationId="{C5021B77-8AF2-4484-A7D9-C749B2FBE43D}"/>
          </ac:spMkLst>
        </pc:spChg>
        <pc:spChg chg="add del mod">
          <ac:chgData name="Domonkos Márk" userId="5b754e74-2ec2-4aaf-b9f5-cf8f0656bdfa" providerId="ADAL" clId="{F4C2286D-0DBE-4644-A538-34A6C903FB9C}" dt="2022-01-19T13:29:37.540" v="20978"/>
          <ac:spMkLst>
            <pc:docMk/>
            <pc:sldMk cId="1021822243" sldId="563"/>
            <ac:spMk id="25" creationId="{09482EFB-4896-4B04-B49D-7BF3EBE5FE70}"/>
          </ac:spMkLst>
        </pc:spChg>
        <pc:spChg chg="add del mod">
          <ac:chgData name="Domonkos Márk" userId="5b754e74-2ec2-4aaf-b9f5-cf8f0656bdfa" providerId="ADAL" clId="{F4C2286D-0DBE-4644-A538-34A6C903FB9C}" dt="2022-01-19T13:29:37.540" v="20978"/>
          <ac:spMkLst>
            <pc:docMk/>
            <pc:sldMk cId="1021822243" sldId="563"/>
            <ac:spMk id="26" creationId="{3B3BD918-3A09-4A19-925D-3FA6902AFF62}"/>
          </ac:spMkLst>
        </pc:spChg>
        <pc:spChg chg="add del mod">
          <ac:chgData name="Domonkos Márk" userId="5b754e74-2ec2-4aaf-b9f5-cf8f0656bdfa" providerId="ADAL" clId="{F4C2286D-0DBE-4644-A538-34A6C903FB9C}" dt="2022-01-19T13:29:37.540" v="20978"/>
          <ac:spMkLst>
            <pc:docMk/>
            <pc:sldMk cId="1021822243" sldId="563"/>
            <ac:spMk id="27" creationId="{AD232267-ADE6-4F26-B454-8625FB9719C3}"/>
          </ac:spMkLst>
        </pc:spChg>
        <pc:spChg chg="add del mod">
          <ac:chgData name="Domonkos Márk" userId="5b754e74-2ec2-4aaf-b9f5-cf8f0656bdfa" providerId="ADAL" clId="{F4C2286D-0DBE-4644-A538-34A6C903FB9C}" dt="2022-01-19T13:29:37.540" v="20978"/>
          <ac:spMkLst>
            <pc:docMk/>
            <pc:sldMk cId="1021822243" sldId="563"/>
            <ac:spMk id="28" creationId="{6DEA1A4D-6FBF-4709-BBB8-57C4A16295BF}"/>
          </ac:spMkLst>
        </pc:spChg>
        <pc:spChg chg="add del mod">
          <ac:chgData name="Domonkos Márk" userId="5b754e74-2ec2-4aaf-b9f5-cf8f0656bdfa" providerId="ADAL" clId="{F4C2286D-0DBE-4644-A538-34A6C903FB9C}" dt="2022-01-19T13:29:37.540" v="20978"/>
          <ac:spMkLst>
            <pc:docMk/>
            <pc:sldMk cId="1021822243" sldId="563"/>
            <ac:spMk id="29" creationId="{1316019F-2DD0-4F5B-A372-E4587D3F5FD2}"/>
          </ac:spMkLst>
        </pc:spChg>
        <pc:spChg chg="add del mod">
          <ac:chgData name="Domonkos Márk" userId="5b754e74-2ec2-4aaf-b9f5-cf8f0656bdfa" providerId="ADAL" clId="{F4C2286D-0DBE-4644-A538-34A6C903FB9C}" dt="2022-01-19T13:29:37.540" v="20978"/>
          <ac:spMkLst>
            <pc:docMk/>
            <pc:sldMk cId="1021822243" sldId="563"/>
            <ac:spMk id="30" creationId="{F68A1AE3-E622-4DCD-BFF2-89D4BB76B36D}"/>
          </ac:spMkLst>
        </pc:spChg>
        <pc:spChg chg="add del mod">
          <ac:chgData name="Domonkos Márk" userId="5b754e74-2ec2-4aaf-b9f5-cf8f0656bdfa" providerId="ADAL" clId="{F4C2286D-0DBE-4644-A538-34A6C903FB9C}" dt="2022-01-19T13:29:37.540" v="20978"/>
          <ac:spMkLst>
            <pc:docMk/>
            <pc:sldMk cId="1021822243" sldId="563"/>
            <ac:spMk id="31" creationId="{EAD16C43-B418-4689-9FE9-64D31607E1BA}"/>
          </ac:spMkLst>
        </pc:spChg>
        <pc:spChg chg="add del mod">
          <ac:chgData name="Domonkos Márk" userId="5b754e74-2ec2-4aaf-b9f5-cf8f0656bdfa" providerId="ADAL" clId="{F4C2286D-0DBE-4644-A538-34A6C903FB9C}" dt="2022-01-19T13:29:37.540" v="20978"/>
          <ac:spMkLst>
            <pc:docMk/>
            <pc:sldMk cId="1021822243" sldId="563"/>
            <ac:spMk id="32" creationId="{75B7D68D-1AE1-4801-B514-8C0DD40E0148}"/>
          </ac:spMkLst>
        </pc:spChg>
        <pc:spChg chg="add del mod">
          <ac:chgData name="Domonkos Márk" userId="5b754e74-2ec2-4aaf-b9f5-cf8f0656bdfa" providerId="ADAL" clId="{F4C2286D-0DBE-4644-A538-34A6C903FB9C}" dt="2022-01-19T13:29:37.540" v="20978"/>
          <ac:spMkLst>
            <pc:docMk/>
            <pc:sldMk cId="1021822243" sldId="563"/>
            <ac:spMk id="33" creationId="{962D0EA3-EB37-47C7-8923-8F19B537E406}"/>
          </ac:spMkLst>
        </pc:spChg>
        <pc:spChg chg="add del mod">
          <ac:chgData name="Domonkos Márk" userId="5b754e74-2ec2-4aaf-b9f5-cf8f0656bdfa" providerId="ADAL" clId="{F4C2286D-0DBE-4644-A538-34A6C903FB9C}" dt="2022-01-19T13:29:37.540" v="20978"/>
          <ac:spMkLst>
            <pc:docMk/>
            <pc:sldMk cId="1021822243" sldId="563"/>
            <ac:spMk id="34" creationId="{BF1C50B0-FAE3-4361-A5F9-B1C791EEF17A}"/>
          </ac:spMkLst>
        </pc:spChg>
        <pc:spChg chg="add del mod">
          <ac:chgData name="Domonkos Márk" userId="5b754e74-2ec2-4aaf-b9f5-cf8f0656bdfa" providerId="ADAL" clId="{F4C2286D-0DBE-4644-A538-34A6C903FB9C}" dt="2022-01-19T13:29:37.540" v="20978"/>
          <ac:spMkLst>
            <pc:docMk/>
            <pc:sldMk cId="1021822243" sldId="563"/>
            <ac:spMk id="35" creationId="{2E34F916-D6D9-40A4-A718-B3FBB74836EE}"/>
          </ac:spMkLst>
        </pc:spChg>
        <pc:spChg chg="add del mod">
          <ac:chgData name="Domonkos Márk" userId="5b754e74-2ec2-4aaf-b9f5-cf8f0656bdfa" providerId="ADAL" clId="{F4C2286D-0DBE-4644-A538-34A6C903FB9C}" dt="2022-01-19T13:29:37.540" v="20978"/>
          <ac:spMkLst>
            <pc:docMk/>
            <pc:sldMk cId="1021822243" sldId="563"/>
            <ac:spMk id="36" creationId="{00279104-C0DB-4B10-A6C3-FB09DC56FA26}"/>
          </ac:spMkLst>
        </pc:spChg>
        <pc:spChg chg="add del mod">
          <ac:chgData name="Domonkos Márk" userId="5b754e74-2ec2-4aaf-b9f5-cf8f0656bdfa" providerId="ADAL" clId="{F4C2286D-0DBE-4644-A538-34A6C903FB9C}" dt="2022-01-19T13:29:37.540" v="20978"/>
          <ac:spMkLst>
            <pc:docMk/>
            <pc:sldMk cId="1021822243" sldId="563"/>
            <ac:spMk id="37" creationId="{0CC244F0-A7AC-47FD-BD72-14E4096115E9}"/>
          </ac:spMkLst>
        </pc:spChg>
        <pc:spChg chg="add del mod">
          <ac:chgData name="Domonkos Márk" userId="5b754e74-2ec2-4aaf-b9f5-cf8f0656bdfa" providerId="ADAL" clId="{F4C2286D-0DBE-4644-A538-34A6C903FB9C}" dt="2022-01-19T13:29:37.540" v="20978"/>
          <ac:spMkLst>
            <pc:docMk/>
            <pc:sldMk cId="1021822243" sldId="563"/>
            <ac:spMk id="38" creationId="{FE35255D-F50E-4E5E-82FB-02C38406F441}"/>
          </ac:spMkLst>
        </pc:spChg>
        <pc:spChg chg="add del mod">
          <ac:chgData name="Domonkos Márk" userId="5b754e74-2ec2-4aaf-b9f5-cf8f0656bdfa" providerId="ADAL" clId="{F4C2286D-0DBE-4644-A538-34A6C903FB9C}" dt="2022-01-19T13:29:37.540" v="20978"/>
          <ac:spMkLst>
            <pc:docMk/>
            <pc:sldMk cId="1021822243" sldId="563"/>
            <ac:spMk id="39" creationId="{EBD6653B-47CB-4930-9CA7-4551B8569CB8}"/>
          </ac:spMkLst>
        </pc:spChg>
        <pc:spChg chg="add del mod">
          <ac:chgData name="Domonkos Márk" userId="5b754e74-2ec2-4aaf-b9f5-cf8f0656bdfa" providerId="ADAL" clId="{F4C2286D-0DBE-4644-A538-34A6C903FB9C}" dt="2022-01-19T13:29:37.540" v="20978"/>
          <ac:spMkLst>
            <pc:docMk/>
            <pc:sldMk cId="1021822243" sldId="563"/>
            <ac:spMk id="40" creationId="{02CA6995-CC41-45BF-AB18-472DE3694908}"/>
          </ac:spMkLst>
        </pc:spChg>
        <pc:spChg chg="add del mod">
          <ac:chgData name="Domonkos Márk" userId="5b754e74-2ec2-4aaf-b9f5-cf8f0656bdfa" providerId="ADAL" clId="{F4C2286D-0DBE-4644-A538-34A6C903FB9C}" dt="2022-01-19T13:29:37.540" v="20978"/>
          <ac:spMkLst>
            <pc:docMk/>
            <pc:sldMk cId="1021822243" sldId="563"/>
            <ac:spMk id="41" creationId="{90AC298C-C755-4013-BBF5-1B7CDCFB582B}"/>
          </ac:spMkLst>
        </pc:spChg>
        <pc:spChg chg="add del mod">
          <ac:chgData name="Domonkos Márk" userId="5b754e74-2ec2-4aaf-b9f5-cf8f0656bdfa" providerId="ADAL" clId="{F4C2286D-0DBE-4644-A538-34A6C903FB9C}" dt="2022-01-19T13:29:37.540" v="20978"/>
          <ac:spMkLst>
            <pc:docMk/>
            <pc:sldMk cId="1021822243" sldId="563"/>
            <ac:spMk id="42" creationId="{7E3E8485-4F1A-4CE3-A3C2-89F65C521BC1}"/>
          </ac:spMkLst>
        </pc:spChg>
        <pc:picChg chg="add mod">
          <ac:chgData name="Domonkos Márk" userId="5b754e74-2ec2-4aaf-b9f5-cf8f0656bdfa" providerId="ADAL" clId="{F4C2286D-0DBE-4644-A538-34A6C903FB9C}" dt="2022-01-19T13:30:23.132" v="20984" actId="1076"/>
          <ac:picMkLst>
            <pc:docMk/>
            <pc:sldMk cId="1021822243" sldId="563"/>
            <ac:picMk id="44" creationId="{30F38C17-6AAC-4AA5-A9D1-E3EC9B6BF31A}"/>
          </ac:picMkLst>
        </pc:picChg>
      </pc:sldChg>
      <pc:sldChg chg="addSp delSp modSp new mod">
        <pc:chgData name="Domonkos Márk" userId="5b754e74-2ec2-4aaf-b9f5-cf8f0656bdfa" providerId="ADAL" clId="{F4C2286D-0DBE-4644-A538-34A6C903FB9C}" dt="2022-01-19T13:31:29.982" v="21034" actId="1076"/>
        <pc:sldMkLst>
          <pc:docMk/>
          <pc:sldMk cId="101071827" sldId="564"/>
        </pc:sldMkLst>
        <pc:spChg chg="del">
          <ac:chgData name="Domonkos Márk" userId="5b754e74-2ec2-4aaf-b9f5-cf8f0656bdfa" providerId="ADAL" clId="{F4C2286D-0DBE-4644-A538-34A6C903FB9C}" dt="2022-01-19T13:31:20.779" v="21031" actId="478"/>
          <ac:spMkLst>
            <pc:docMk/>
            <pc:sldMk cId="101071827" sldId="564"/>
            <ac:spMk id="2" creationId="{81BC6800-6E0B-48D7-A699-CBA9B400D50F}"/>
          </ac:spMkLst>
        </pc:spChg>
        <pc:spChg chg="mod">
          <ac:chgData name="Domonkos Márk" userId="5b754e74-2ec2-4aaf-b9f5-cf8f0656bdfa" providerId="ADAL" clId="{F4C2286D-0DBE-4644-A538-34A6C903FB9C}" dt="2022-01-19T13:31:10.075" v="21029" actId="20577"/>
          <ac:spMkLst>
            <pc:docMk/>
            <pc:sldMk cId="101071827" sldId="564"/>
            <ac:spMk id="6" creationId="{01DD9874-B57A-4FD6-A788-E03B7AC9874A}"/>
          </ac:spMkLst>
        </pc:spChg>
        <pc:spChg chg="mod">
          <ac:chgData name="Domonkos Márk" userId="5b754e74-2ec2-4aaf-b9f5-cf8f0656bdfa" providerId="ADAL" clId="{F4C2286D-0DBE-4644-A538-34A6C903FB9C}" dt="2022-01-19T13:31:18.206" v="21030"/>
          <ac:spMkLst>
            <pc:docMk/>
            <pc:sldMk cId="101071827" sldId="564"/>
            <ac:spMk id="14" creationId="{C5F6B119-50C9-499E-BF43-5064F7DD3849}"/>
          </ac:spMkLst>
        </pc:spChg>
        <pc:spChg chg="mod">
          <ac:chgData name="Domonkos Márk" userId="5b754e74-2ec2-4aaf-b9f5-cf8f0656bdfa" providerId="ADAL" clId="{F4C2286D-0DBE-4644-A538-34A6C903FB9C}" dt="2022-01-19T13:31:18.206" v="21030"/>
          <ac:spMkLst>
            <pc:docMk/>
            <pc:sldMk cId="101071827" sldId="564"/>
            <ac:spMk id="15" creationId="{E7E99631-EBA2-4EC1-98A2-22924E2AE5E3}"/>
          </ac:spMkLst>
        </pc:spChg>
        <pc:spChg chg="mod">
          <ac:chgData name="Domonkos Márk" userId="5b754e74-2ec2-4aaf-b9f5-cf8f0656bdfa" providerId="ADAL" clId="{F4C2286D-0DBE-4644-A538-34A6C903FB9C}" dt="2022-01-19T13:31:18.206" v="21030"/>
          <ac:spMkLst>
            <pc:docMk/>
            <pc:sldMk cId="101071827" sldId="564"/>
            <ac:spMk id="16" creationId="{36C0713C-C454-4A2B-93C5-82107BA5EC98}"/>
          </ac:spMkLst>
        </pc:spChg>
        <pc:spChg chg="mod">
          <ac:chgData name="Domonkos Márk" userId="5b754e74-2ec2-4aaf-b9f5-cf8f0656bdfa" providerId="ADAL" clId="{F4C2286D-0DBE-4644-A538-34A6C903FB9C}" dt="2022-01-19T13:31:18.206" v="21030"/>
          <ac:spMkLst>
            <pc:docMk/>
            <pc:sldMk cId="101071827" sldId="564"/>
            <ac:spMk id="17" creationId="{4A123255-CDD3-430D-A4FF-62BCBCD51015}"/>
          </ac:spMkLst>
        </pc:spChg>
        <pc:spChg chg="mod">
          <ac:chgData name="Domonkos Márk" userId="5b754e74-2ec2-4aaf-b9f5-cf8f0656bdfa" providerId="ADAL" clId="{F4C2286D-0DBE-4644-A538-34A6C903FB9C}" dt="2022-01-19T13:31:18.206" v="21030"/>
          <ac:spMkLst>
            <pc:docMk/>
            <pc:sldMk cId="101071827" sldId="564"/>
            <ac:spMk id="18" creationId="{79F257C9-6166-4B9A-8386-D7626CDDA091}"/>
          </ac:spMkLst>
        </pc:spChg>
        <pc:spChg chg="mod">
          <ac:chgData name="Domonkos Márk" userId="5b754e74-2ec2-4aaf-b9f5-cf8f0656bdfa" providerId="ADAL" clId="{F4C2286D-0DBE-4644-A538-34A6C903FB9C}" dt="2022-01-19T13:31:18.206" v="21030"/>
          <ac:spMkLst>
            <pc:docMk/>
            <pc:sldMk cId="101071827" sldId="564"/>
            <ac:spMk id="19" creationId="{500BD0B5-486A-4AEF-990F-E390A4BDE77E}"/>
          </ac:spMkLst>
        </pc:spChg>
        <pc:spChg chg="mod">
          <ac:chgData name="Domonkos Márk" userId="5b754e74-2ec2-4aaf-b9f5-cf8f0656bdfa" providerId="ADAL" clId="{F4C2286D-0DBE-4644-A538-34A6C903FB9C}" dt="2022-01-19T13:31:18.206" v="21030"/>
          <ac:spMkLst>
            <pc:docMk/>
            <pc:sldMk cId="101071827" sldId="564"/>
            <ac:spMk id="20" creationId="{BAF2518A-6050-40E2-8213-E351750984AD}"/>
          </ac:spMkLst>
        </pc:spChg>
        <pc:spChg chg="mod">
          <ac:chgData name="Domonkos Márk" userId="5b754e74-2ec2-4aaf-b9f5-cf8f0656bdfa" providerId="ADAL" clId="{F4C2286D-0DBE-4644-A538-34A6C903FB9C}" dt="2022-01-19T13:31:18.206" v="21030"/>
          <ac:spMkLst>
            <pc:docMk/>
            <pc:sldMk cId="101071827" sldId="564"/>
            <ac:spMk id="21" creationId="{5AD4BB3F-C7D6-4F9A-A944-D58324ACD596}"/>
          </ac:spMkLst>
        </pc:spChg>
        <pc:spChg chg="mod">
          <ac:chgData name="Domonkos Márk" userId="5b754e74-2ec2-4aaf-b9f5-cf8f0656bdfa" providerId="ADAL" clId="{F4C2286D-0DBE-4644-A538-34A6C903FB9C}" dt="2022-01-19T13:31:18.206" v="21030"/>
          <ac:spMkLst>
            <pc:docMk/>
            <pc:sldMk cId="101071827" sldId="564"/>
            <ac:spMk id="22" creationId="{BCFB2207-E4A3-4383-A1EC-A2D7A540BEC2}"/>
          </ac:spMkLst>
        </pc:spChg>
        <pc:spChg chg="mod">
          <ac:chgData name="Domonkos Márk" userId="5b754e74-2ec2-4aaf-b9f5-cf8f0656bdfa" providerId="ADAL" clId="{F4C2286D-0DBE-4644-A538-34A6C903FB9C}" dt="2022-01-19T13:31:18.206" v="21030"/>
          <ac:spMkLst>
            <pc:docMk/>
            <pc:sldMk cId="101071827" sldId="564"/>
            <ac:spMk id="23" creationId="{7E8DB70E-BB87-4894-B1F5-18D3780CD7E8}"/>
          </ac:spMkLst>
        </pc:spChg>
        <pc:spChg chg="mod">
          <ac:chgData name="Domonkos Márk" userId="5b754e74-2ec2-4aaf-b9f5-cf8f0656bdfa" providerId="ADAL" clId="{F4C2286D-0DBE-4644-A538-34A6C903FB9C}" dt="2022-01-19T13:31:18.206" v="21030"/>
          <ac:spMkLst>
            <pc:docMk/>
            <pc:sldMk cId="101071827" sldId="564"/>
            <ac:spMk id="24" creationId="{41659F89-C811-46D8-9321-25AE499421B7}"/>
          </ac:spMkLst>
        </pc:spChg>
        <pc:spChg chg="mod">
          <ac:chgData name="Domonkos Márk" userId="5b754e74-2ec2-4aaf-b9f5-cf8f0656bdfa" providerId="ADAL" clId="{F4C2286D-0DBE-4644-A538-34A6C903FB9C}" dt="2022-01-19T13:31:18.206" v="21030"/>
          <ac:spMkLst>
            <pc:docMk/>
            <pc:sldMk cId="101071827" sldId="564"/>
            <ac:spMk id="25" creationId="{57363979-AFB2-4F28-8012-555B3F2BFC72}"/>
          </ac:spMkLst>
        </pc:spChg>
        <pc:spChg chg="mod">
          <ac:chgData name="Domonkos Márk" userId="5b754e74-2ec2-4aaf-b9f5-cf8f0656bdfa" providerId="ADAL" clId="{F4C2286D-0DBE-4644-A538-34A6C903FB9C}" dt="2022-01-19T13:31:18.206" v="21030"/>
          <ac:spMkLst>
            <pc:docMk/>
            <pc:sldMk cId="101071827" sldId="564"/>
            <ac:spMk id="26" creationId="{AD26A746-320C-4A94-891F-4FF5BB72179C}"/>
          </ac:spMkLst>
        </pc:spChg>
        <pc:spChg chg="mod">
          <ac:chgData name="Domonkos Márk" userId="5b754e74-2ec2-4aaf-b9f5-cf8f0656bdfa" providerId="ADAL" clId="{F4C2286D-0DBE-4644-A538-34A6C903FB9C}" dt="2022-01-19T13:31:18.206" v="21030"/>
          <ac:spMkLst>
            <pc:docMk/>
            <pc:sldMk cId="101071827" sldId="564"/>
            <ac:spMk id="27" creationId="{152DBA50-CE25-4DF4-8E72-2AF0CEDD9A36}"/>
          </ac:spMkLst>
        </pc:spChg>
        <pc:spChg chg="mod">
          <ac:chgData name="Domonkos Márk" userId="5b754e74-2ec2-4aaf-b9f5-cf8f0656bdfa" providerId="ADAL" clId="{F4C2286D-0DBE-4644-A538-34A6C903FB9C}" dt="2022-01-19T13:31:18.206" v="21030"/>
          <ac:spMkLst>
            <pc:docMk/>
            <pc:sldMk cId="101071827" sldId="564"/>
            <ac:spMk id="28" creationId="{85F96A4C-B77C-41B8-8DA3-381A80FE2807}"/>
          </ac:spMkLst>
        </pc:spChg>
        <pc:spChg chg="mod">
          <ac:chgData name="Domonkos Márk" userId="5b754e74-2ec2-4aaf-b9f5-cf8f0656bdfa" providerId="ADAL" clId="{F4C2286D-0DBE-4644-A538-34A6C903FB9C}" dt="2022-01-19T13:31:18.206" v="21030"/>
          <ac:spMkLst>
            <pc:docMk/>
            <pc:sldMk cId="101071827" sldId="564"/>
            <ac:spMk id="29" creationId="{88567CE1-4D2E-4B75-8D7C-F277F3450A21}"/>
          </ac:spMkLst>
        </pc:spChg>
        <pc:spChg chg="mod">
          <ac:chgData name="Domonkos Márk" userId="5b754e74-2ec2-4aaf-b9f5-cf8f0656bdfa" providerId="ADAL" clId="{F4C2286D-0DBE-4644-A538-34A6C903FB9C}" dt="2022-01-19T13:31:18.206" v="21030"/>
          <ac:spMkLst>
            <pc:docMk/>
            <pc:sldMk cId="101071827" sldId="564"/>
            <ac:spMk id="30" creationId="{C3F362CC-9A1F-43CD-9DB5-EADB71584EDF}"/>
          </ac:spMkLst>
        </pc:spChg>
        <pc:spChg chg="mod">
          <ac:chgData name="Domonkos Márk" userId="5b754e74-2ec2-4aaf-b9f5-cf8f0656bdfa" providerId="ADAL" clId="{F4C2286D-0DBE-4644-A538-34A6C903FB9C}" dt="2022-01-19T13:31:18.206" v="21030"/>
          <ac:spMkLst>
            <pc:docMk/>
            <pc:sldMk cId="101071827" sldId="564"/>
            <ac:spMk id="31" creationId="{C41BFF77-6383-4F6F-BA44-881F75B6B0DE}"/>
          </ac:spMkLst>
        </pc:spChg>
        <pc:grpChg chg="add mod">
          <ac:chgData name="Domonkos Márk" userId="5b754e74-2ec2-4aaf-b9f5-cf8f0656bdfa" providerId="ADAL" clId="{F4C2286D-0DBE-4644-A538-34A6C903FB9C}" dt="2022-01-19T13:31:29.982" v="21034" actId="1076"/>
          <ac:grpSpMkLst>
            <pc:docMk/>
            <pc:sldMk cId="101071827" sldId="564"/>
            <ac:grpSpMk id="7" creationId="{C063D5C7-12F7-4B0A-80BA-001FCC487201}"/>
          </ac:grpSpMkLst>
        </pc:grpChg>
        <pc:grpChg chg="mod">
          <ac:chgData name="Domonkos Márk" userId="5b754e74-2ec2-4aaf-b9f5-cf8f0656bdfa" providerId="ADAL" clId="{F4C2286D-0DBE-4644-A538-34A6C903FB9C}" dt="2022-01-19T13:31:18.206" v="21030"/>
          <ac:grpSpMkLst>
            <pc:docMk/>
            <pc:sldMk cId="101071827" sldId="564"/>
            <ac:grpSpMk id="8" creationId="{6D1B306B-F5ED-4F6D-8231-D858F1800332}"/>
          </ac:grpSpMkLst>
        </pc:grpChg>
        <pc:grpChg chg="mod">
          <ac:chgData name="Domonkos Márk" userId="5b754e74-2ec2-4aaf-b9f5-cf8f0656bdfa" providerId="ADAL" clId="{F4C2286D-0DBE-4644-A538-34A6C903FB9C}" dt="2022-01-19T13:31:18.206" v="21030"/>
          <ac:grpSpMkLst>
            <pc:docMk/>
            <pc:sldMk cId="101071827" sldId="564"/>
            <ac:grpSpMk id="9" creationId="{0CEA34A4-BC1C-4416-9C14-531C3A881A76}"/>
          </ac:grpSpMkLst>
        </pc:grpChg>
        <pc:grpChg chg="mod">
          <ac:chgData name="Domonkos Márk" userId="5b754e74-2ec2-4aaf-b9f5-cf8f0656bdfa" providerId="ADAL" clId="{F4C2286D-0DBE-4644-A538-34A6C903FB9C}" dt="2022-01-19T13:31:18.206" v="21030"/>
          <ac:grpSpMkLst>
            <pc:docMk/>
            <pc:sldMk cId="101071827" sldId="564"/>
            <ac:grpSpMk id="10" creationId="{00B482C8-9E6E-45D1-80CD-C09E4069090F}"/>
          </ac:grpSpMkLst>
        </pc:grpChg>
        <pc:grpChg chg="mod">
          <ac:chgData name="Domonkos Márk" userId="5b754e74-2ec2-4aaf-b9f5-cf8f0656bdfa" providerId="ADAL" clId="{F4C2286D-0DBE-4644-A538-34A6C903FB9C}" dt="2022-01-19T13:31:18.206" v="21030"/>
          <ac:grpSpMkLst>
            <pc:docMk/>
            <pc:sldMk cId="101071827" sldId="564"/>
            <ac:grpSpMk id="11" creationId="{0A970DEC-3E98-4F8E-98EE-E3A521B14FBC}"/>
          </ac:grpSpMkLst>
        </pc:grpChg>
        <pc:grpChg chg="mod">
          <ac:chgData name="Domonkos Márk" userId="5b754e74-2ec2-4aaf-b9f5-cf8f0656bdfa" providerId="ADAL" clId="{F4C2286D-0DBE-4644-A538-34A6C903FB9C}" dt="2022-01-19T13:31:18.206" v="21030"/>
          <ac:grpSpMkLst>
            <pc:docMk/>
            <pc:sldMk cId="101071827" sldId="564"/>
            <ac:grpSpMk id="12" creationId="{58E9F1A2-AC5A-48FF-94DD-2A6F0FDC4053}"/>
          </ac:grpSpMkLst>
        </pc:grpChg>
        <pc:grpChg chg="mod">
          <ac:chgData name="Domonkos Márk" userId="5b754e74-2ec2-4aaf-b9f5-cf8f0656bdfa" providerId="ADAL" clId="{F4C2286D-0DBE-4644-A538-34A6C903FB9C}" dt="2022-01-19T13:31:18.206" v="21030"/>
          <ac:grpSpMkLst>
            <pc:docMk/>
            <pc:sldMk cId="101071827" sldId="564"/>
            <ac:grpSpMk id="13" creationId="{15E2F6BF-F14E-4D00-8E4F-BC303FA78AB2}"/>
          </ac:grpSpMkLst>
        </pc:grpChg>
      </pc:sldChg>
      <pc:sldChg chg="modSp new mod">
        <pc:chgData name="Domonkos Márk" userId="5b754e74-2ec2-4aaf-b9f5-cf8f0656bdfa" providerId="ADAL" clId="{F4C2286D-0DBE-4644-A538-34A6C903FB9C}" dt="2022-01-19T13:30:56.724" v="21011" actId="20577"/>
        <pc:sldMkLst>
          <pc:docMk/>
          <pc:sldMk cId="1833724137" sldId="565"/>
        </pc:sldMkLst>
        <pc:spChg chg="mod">
          <ac:chgData name="Domonkos Márk" userId="5b754e74-2ec2-4aaf-b9f5-cf8f0656bdfa" providerId="ADAL" clId="{F4C2286D-0DBE-4644-A538-34A6C903FB9C}" dt="2022-01-19T13:30:56.724" v="21011" actId="20577"/>
          <ac:spMkLst>
            <pc:docMk/>
            <pc:sldMk cId="1833724137" sldId="565"/>
            <ac:spMk id="2" creationId="{9A81E343-885D-4FF1-A8B0-C686895FDA65}"/>
          </ac:spMkLst>
        </pc:spChg>
      </pc:sldChg>
      <pc:sldChg chg="modSp new mod">
        <pc:chgData name="Domonkos Márk" userId="5b754e74-2ec2-4aaf-b9f5-cf8f0656bdfa" providerId="ADAL" clId="{F4C2286D-0DBE-4644-A538-34A6C903FB9C}" dt="2022-01-19T13:31:56.156" v="21040" actId="20577"/>
        <pc:sldMkLst>
          <pc:docMk/>
          <pc:sldMk cId="1639788685" sldId="566"/>
        </pc:sldMkLst>
        <pc:spChg chg="mod">
          <ac:chgData name="Domonkos Márk" userId="5b754e74-2ec2-4aaf-b9f5-cf8f0656bdfa" providerId="ADAL" clId="{F4C2286D-0DBE-4644-A538-34A6C903FB9C}" dt="2022-01-19T13:31:56.156" v="21040" actId="20577"/>
          <ac:spMkLst>
            <pc:docMk/>
            <pc:sldMk cId="1639788685" sldId="566"/>
            <ac:spMk id="2" creationId="{76FB28BC-33BA-4A62-A10D-DAEFB4E34AE5}"/>
          </ac:spMkLst>
        </pc:spChg>
        <pc:spChg chg="mod">
          <ac:chgData name="Domonkos Márk" userId="5b754e74-2ec2-4aaf-b9f5-cf8f0656bdfa" providerId="ADAL" clId="{F4C2286D-0DBE-4644-A538-34A6C903FB9C}" dt="2022-01-19T13:31:51.150" v="21036"/>
          <ac:spMkLst>
            <pc:docMk/>
            <pc:sldMk cId="1639788685" sldId="566"/>
            <ac:spMk id="6" creationId="{3A0C8CE8-0FC6-44E2-A5D4-E1965C2CE111}"/>
          </ac:spMkLst>
        </pc:spChg>
      </pc:sldChg>
      <pc:sldChg chg="addSp modSp new mod">
        <pc:chgData name="Domonkos Márk" userId="5b754e74-2ec2-4aaf-b9f5-cf8f0656bdfa" providerId="ADAL" clId="{F4C2286D-0DBE-4644-A538-34A6C903FB9C}" dt="2022-01-19T13:32:25.124" v="21049" actId="1076"/>
        <pc:sldMkLst>
          <pc:docMk/>
          <pc:sldMk cId="3965269273" sldId="567"/>
        </pc:sldMkLst>
        <pc:spChg chg="mod">
          <ac:chgData name="Domonkos Márk" userId="5b754e74-2ec2-4aaf-b9f5-cf8f0656bdfa" providerId="ADAL" clId="{F4C2286D-0DBE-4644-A538-34A6C903FB9C}" dt="2022-01-19T13:32:15.402" v="21045" actId="27636"/>
          <ac:spMkLst>
            <pc:docMk/>
            <pc:sldMk cId="3965269273" sldId="567"/>
            <ac:spMk id="2" creationId="{B97D00A4-0BF6-4D97-8B36-1A21CADB92F4}"/>
          </ac:spMkLst>
        </pc:spChg>
        <pc:spChg chg="mod">
          <ac:chgData name="Domonkos Márk" userId="5b754e74-2ec2-4aaf-b9f5-cf8f0656bdfa" providerId="ADAL" clId="{F4C2286D-0DBE-4644-A538-34A6C903FB9C}" dt="2022-01-19T13:32:09.846" v="21042"/>
          <ac:spMkLst>
            <pc:docMk/>
            <pc:sldMk cId="3965269273" sldId="567"/>
            <ac:spMk id="6" creationId="{71279908-6184-4FC6-9C6F-F5ABA35A04DB}"/>
          </ac:spMkLst>
        </pc:spChg>
        <pc:picChg chg="add mod">
          <ac:chgData name="Domonkos Márk" userId="5b754e74-2ec2-4aaf-b9f5-cf8f0656bdfa" providerId="ADAL" clId="{F4C2286D-0DBE-4644-A538-34A6C903FB9C}" dt="2022-01-19T13:32:25.124" v="21049" actId="1076"/>
          <ac:picMkLst>
            <pc:docMk/>
            <pc:sldMk cId="3965269273" sldId="567"/>
            <ac:picMk id="7" creationId="{3BA5B1BA-2D3B-415E-801D-246E433339E4}"/>
          </ac:picMkLst>
        </pc:picChg>
      </pc:sldChg>
      <pc:sldChg chg="addSp modSp new mod">
        <pc:chgData name="Domonkos Márk" userId="5b754e74-2ec2-4aaf-b9f5-cf8f0656bdfa" providerId="ADAL" clId="{F4C2286D-0DBE-4644-A538-34A6C903FB9C}" dt="2022-01-19T13:33:10.409" v="21073" actId="1076"/>
        <pc:sldMkLst>
          <pc:docMk/>
          <pc:sldMk cId="1407142013" sldId="568"/>
        </pc:sldMkLst>
        <pc:spChg chg="mod">
          <ac:chgData name="Domonkos Márk" userId="5b754e74-2ec2-4aaf-b9f5-cf8f0656bdfa" providerId="ADAL" clId="{F4C2286D-0DBE-4644-A538-34A6C903FB9C}" dt="2022-01-19T13:32:53.455" v="21066" actId="27636"/>
          <ac:spMkLst>
            <pc:docMk/>
            <pc:sldMk cId="1407142013" sldId="568"/>
            <ac:spMk id="2" creationId="{8D957C39-6BE7-43FB-99D7-C3B11690C4F7}"/>
          </ac:spMkLst>
        </pc:spChg>
        <pc:spChg chg="mod">
          <ac:chgData name="Domonkos Márk" userId="5b754e74-2ec2-4aaf-b9f5-cf8f0656bdfa" providerId="ADAL" clId="{F4C2286D-0DBE-4644-A538-34A6C903FB9C}" dt="2022-01-19T13:32:33.418" v="21059" actId="20577"/>
          <ac:spMkLst>
            <pc:docMk/>
            <pc:sldMk cId="1407142013" sldId="568"/>
            <ac:spMk id="6" creationId="{A554B09B-57E8-44FA-9D8B-DF5CAEA77591}"/>
          </ac:spMkLst>
        </pc:spChg>
        <pc:picChg chg="add mod ord">
          <ac:chgData name="Domonkos Márk" userId="5b754e74-2ec2-4aaf-b9f5-cf8f0656bdfa" providerId="ADAL" clId="{F4C2286D-0DBE-4644-A538-34A6C903FB9C}" dt="2022-01-19T13:33:10.409" v="21073" actId="1076"/>
          <ac:picMkLst>
            <pc:docMk/>
            <pc:sldMk cId="1407142013" sldId="568"/>
            <ac:picMk id="7" creationId="{96E182E1-0B37-4060-9933-2754FAEDE16A}"/>
          </ac:picMkLst>
        </pc:picChg>
      </pc:sldChg>
      <pc:sldChg chg="addSp modSp new mod">
        <pc:chgData name="Domonkos Márk" userId="5b754e74-2ec2-4aaf-b9f5-cf8f0656bdfa" providerId="ADAL" clId="{F4C2286D-0DBE-4644-A538-34A6C903FB9C}" dt="2022-01-19T13:33:39.843" v="21088" actId="1076"/>
        <pc:sldMkLst>
          <pc:docMk/>
          <pc:sldMk cId="2019716830" sldId="569"/>
        </pc:sldMkLst>
        <pc:spChg chg="mod">
          <ac:chgData name="Domonkos Márk" userId="5b754e74-2ec2-4aaf-b9f5-cf8f0656bdfa" providerId="ADAL" clId="{F4C2286D-0DBE-4644-A538-34A6C903FB9C}" dt="2022-01-19T13:33:29.742" v="21085" actId="14100"/>
          <ac:spMkLst>
            <pc:docMk/>
            <pc:sldMk cId="2019716830" sldId="569"/>
            <ac:spMk id="2" creationId="{F0782718-A4F4-410F-AAB4-19E498FB6FC9}"/>
          </ac:spMkLst>
        </pc:spChg>
        <pc:spChg chg="mod">
          <ac:chgData name="Domonkos Márk" userId="5b754e74-2ec2-4aaf-b9f5-cf8f0656bdfa" providerId="ADAL" clId="{F4C2286D-0DBE-4644-A538-34A6C903FB9C}" dt="2022-01-19T13:33:20.979" v="21082" actId="20577"/>
          <ac:spMkLst>
            <pc:docMk/>
            <pc:sldMk cId="2019716830" sldId="569"/>
            <ac:spMk id="6" creationId="{26C993F5-E190-466F-99DC-DC524751C4F6}"/>
          </ac:spMkLst>
        </pc:spChg>
        <pc:picChg chg="add mod">
          <ac:chgData name="Domonkos Márk" userId="5b754e74-2ec2-4aaf-b9f5-cf8f0656bdfa" providerId="ADAL" clId="{F4C2286D-0DBE-4644-A538-34A6C903FB9C}" dt="2022-01-19T13:33:39.843" v="21088" actId="1076"/>
          <ac:picMkLst>
            <pc:docMk/>
            <pc:sldMk cId="2019716830" sldId="569"/>
            <ac:picMk id="7" creationId="{93AE8F67-BEF3-4257-B0D5-EA005AC7D7AA}"/>
          </ac:picMkLst>
        </pc:picChg>
      </pc:sldChg>
      <pc:sldChg chg="addSp modSp new mod">
        <pc:chgData name="Domonkos Márk" userId="5b754e74-2ec2-4aaf-b9f5-cf8f0656bdfa" providerId="ADAL" clId="{F4C2286D-0DBE-4644-A538-34A6C903FB9C}" dt="2022-01-19T13:34:15.764" v="21096" actId="1076"/>
        <pc:sldMkLst>
          <pc:docMk/>
          <pc:sldMk cId="2104227527" sldId="570"/>
        </pc:sldMkLst>
        <pc:spChg chg="mod">
          <ac:chgData name="Domonkos Márk" userId="5b754e74-2ec2-4aaf-b9f5-cf8f0656bdfa" providerId="ADAL" clId="{F4C2286D-0DBE-4644-A538-34A6C903FB9C}" dt="2022-01-19T13:33:56.226" v="21094" actId="20577"/>
          <ac:spMkLst>
            <pc:docMk/>
            <pc:sldMk cId="2104227527" sldId="570"/>
            <ac:spMk id="2" creationId="{718CD889-C056-4BCC-B4E2-25DCC12DC191}"/>
          </ac:spMkLst>
        </pc:spChg>
        <pc:spChg chg="mod">
          <ac:chgData name="Domonkos Márk" userId="5b754e74-2ec2-4aaf-b9f5-cf8f0656bdfa" providerId="ADAL" clId="{F4C2286D-0DBE-4644-A538-34A6C903FB9C}" dt="2022-01-19T13:33:48.894" v="21090"/>
          <ac:spMkLst>
            <pc:docMk/>
            <pc:sldMk cId="2104227527" sldId="570"/>
            <ac:spMk id="6" creationId="{E017E4F9-7365-4135-847F-A90E4E710D8C}"/>
          </ac:spMkLst>
        </pc:spChg>
        <pc:spChg chg="add mod">
          <ac:chgData name="Domonkos Márk" userId="5b754e74-2ec2-4aaf-b9f5-cf8f0656bdfa" providerId="ADAL" clId="{F4C2286D-0DBE-4644-A538-34A6C903FB9C}" dt="2022-01-19T13:34:15.764" v="21096" actId="1076"/>
          <ac:spMkLst>
            <pc:docMk/>
            <pc:sldMk cId="2104227527" sldId="570"/>
            <ac:spMk id="7" creationId="{A1122186-6F57-4EE2-AA0B-D7CD18F64B7A}"/>
          </ac:spMkLst>
        </pc:spChg>
      </pc:sldChg>
      <pc:sldChg chg="addSp delSp modSp new mod">
        <pc:chgData name="Domonkos Márk" userId="5b754e74-2ec2-4aaf-b9f5-cf8f0656bdfa" providerId="ADAL" clId="{F4C2286D-0DBE-4644-A538-34A6C903FB9C}" dt="2022-01-19T13:35:02.738" v="21099"/>
        <pc:sldMkLst>
          <pc:docMk/>
          <pc:sldMk cId="3441452038" sldId="571"/>
        </pc:sldMkLst>
        <pc:spChg chg="del">
          <ac:chgData name="Domonkos Márk" userId="5b754e74-2ec2-4aaf-b9f5-cf8f0656bdfa" providerId="ADAL" clId="{F4C2286D-0DBE-4644-A538-34A6C903FB9C}" dt="2022-01-19T13:35:02.738" v="21099"/>
          <ac:spMkLst>
            <pc:docMk/>
            <pc:sldMk cId="3441452038" sldId="571"/>
            <ac:spMk id="2" creationId="{681616BC-A559-48BA-B1F1-9D34EAB96C8F}"/>
          </ac:spMkLst>
        </pc:spChg>
        <pc:spChg chg="mod">
          <ac:chgData name="Domonkos Márk" userId="5b754e74-2ec2-4aaf-b9f5-cf8f0656bdfa" providerId="ADAL" clId="{F4C2286D-0DBE-4644-A538-34A6C903FB9C}" dt="2022-01-19T13:34:59.219" v="21098"/>
          <ac:spMkLst>
            <pc:docMk/>
            <pc:sldMk cId="3441452038" sldId="571"/>
            <ac:spMk id="6" creationId="{96596792-9599-4AA3-B277-CAE2BB06D5FF}"/>
          </ac:spMkLst>
        </pc:spChg>
        <pc:picChg chg="add mod">
          <ac:chgData name="Domonkos Márk" userId="5b754e74-2ec2-4aaf-b9f5-cf8f0656bdfa" providerId="ADAL" clId="{F4C2286D-0DBE-4644-A538-34A6C903FB9C}" dt="2022-01-19T13:35:02.738" v="21099"/>
          <ac:picMkLst>
            <pc:docMk/>
            <pc:sldMk cId="3441452038" sldId="571"/>
            <ac:picMk id="7" creationId="{1FF25E2C-32AC-4A33-955A-A59D41299CB9}"/>
          </ac:picMkLst>
        </pc:picChg>
      </pc:sldChg>
      <pc:sldChg chg="addSp delSp modSp new mod">
        <pc:chgData name="Domonkos Márk" userId="5b754e74-2ec2-4aaf-b9f5-cf8f0656bdfa" providerId="ADAL" clId="{F4C2286D-0DBE-4644-A538-34A6C903FB9C}" dt="2022-01-19T13:35:14.064" v="21102"/>
        <pc:sldMkLst>
          <pc:docMk/>
          <pc:sldMk cId="3817973436" sldId="572"/>
        </pc:sldMkLst>
        <pc:spChg chg="del">
          <ac:chgData name="Domonkos Márk" userId="5b754e74-2ec2-4aaf-b9f5-cf8f0656bdfa" providerId="ADAL" clId="{F4C2286D-0DBE-4644-A538-34A6C903FB9C}" dt="2022-01-19T13:35:14.064" v="21102"/>
          <ac:spMkLst>
            <pc:docMk/>
            <pc:sldMk cId="3817973436" sldId="572"/>
            <ac:spMk id="2" creationId="{9B39D1D7-7788-49D8-AB0D-6D7F43BA16B8}"/>
          </ac:spMkLst>
        </pc:spChg>
        <pc:spChg chg="mod">
          <ac:chgData name="Domonkos Márk" userId="5b754e74-2ec2-4aaf-b9f5-cf8f0656bdfa" providerId="ADAL" clId="{F4C2286D-0DBE-4644-A538-34A6C903FB9C}" dt="2022-01-19T13:35:11.128" v="21101"/>
          <ac:spMkLst>
            <pc:docMk/>
            <pc:sldMk cId="3817973436" sldId="572"/>
            <ac:spMk id="6" creationId="{2492C808-78F2-4901-9C9C-7E5F295F6F69}"/>
          </ac:spMkLst>
        </pc:spChg>
        <pc:picChg chg="add mod">
          <ac:chgData name="Domonkos Márk" userId="5b754e74-2ec2-4aaf-b9f5-cf8f0656bdfa" providerId="ADAL" clId="{F4C2286D-0DBE-4644-A538-34A6C903FB9C}" dt="2022-01-19T13:35:14.064" v="21102"/>
          <ac:picMkLst>
            <pc:docMk/>
            <pc:sldMk cId="3817973436" sldId="572"/>
            <ac:picMk id="7" creationId="{BA1AFB74-4EE1-4873-B4ED-9F922E5C633E}"/>
          </ac:picMkLst>
        </pc:picChg>
      </pc:sldChg>
      <pc:sldChg chg="addSp delSp modSp new mod">
        <pc:chgData name="Domonkos Márk" userId="5b754e74-2ec2-4aaf-b9f5-cf8f0656bdfa" providerId="ADAL" clId="{F4C2286D-0DBE-4644-A538-34A6C903FB9C}" dt="2022-01-19T13:35:23.493" v="21105"/>
        <pc:sldMkLst>
          <pc:docMk/>
          <pc:sldMk cId="1640325745" sldId="573"/>
        </pc:sldMkLst>
        <pc:spChg chg="del">
          <ac:chgData name="Domonkos Márk" userId="5b754e74-2ec2-4aaf-b9f5-cf8f0656bdfa" providerId="ADAL" clId="{F4C2286D-0DBE-4644-A538-34A6C903FB9C}" dt="2022-01-19T13:35:23.493" v="21105"/>
          <ac:spMkLst>
            <pc:docMk/>
            <pc:sldMk cId="1640325745" sldId="573"/>
            <ac:spMk id="2" creationId="{ED13082C-BA4F-4021-9DAD-61CAFF1F8F9F}"/>
          </ac:spMkLst>
        </pc:spChg>
        <pc:spChg chg="mod">
          <ac:chgData name="Domonkos Márk" userId="5b754e74-2ec2-4aaf-b9f5-cf8f0656bdfa" providerId="ADAL" clId="{F4C2286D-0DBE-4644-A538-34A6C903FB9C}" dt="2022-01-19T13:35:20.205" v="21104"/>
          <ac:spMkLst>
            <pc:docMk/>
            <pc:sldMk cId="1640325745" sldId="573"/>
            <ac:spMk id="6" creationId="{9537A4F3-7ECC-4EB3-8E22-87AADB2E861B}"/>
          </ac:spMkLst>
        </pc:spChg>
        <pc:picChg chg="add mod">
          <ac:chgData name="Domonkos Márk" userId="5b754e74-2ec2-4aaf-b9f5-cf8f0656bdfa" providerId="ADAL" clId="{F4C2286D-0DBE-4644-A538-34A6C903FB9C}" dt="2022-01-19T13:35:23.493" v="21105"/>
          <ac:picMkLst>
            <pc:docMk/>
            <pc:sldMk cId="1640325745" sldId="573"/>
            <ac:picMk id="7" creationId="{0F31CCD4-0D29-4809-A4C3-8EF417E5DD38}"/>
          </ac:picMkLst>
        </pc:picChg>
      </pc:sldChg>
      <pc:sldChg chg="addSp delSp modSp new mod">
        <pc:chgData name="Domonkos Márk" userId="5b754e74-2ec2-4aaf-b9f5-cf8f0656bdfa" providerId="ADAL" clId="{F4C2286D-0DBE-4644-A538-34A6C903FB9C}" dt="2022-01-19T13:36:17.260" v="21123" actId="1076"/>
        <pc:sldMkLst>
          <pc:docMk/>
          <pc:sldMk cId="4226384023" sldId="574"/>
        </pc:sldMkLst>
        <pc:spChg chg="del">
          <ac:chgData name="Domonkos Márk" userId="5b754e74-2ec2-4aaf-b9f5-cf8f0656bdfa" providerId="ADAL" clId="{F4C2286D-0DBE-4644-A538-34A6C903FB9C}" dt="2022-01-19T13:35:35.598" v="21108"/>
          <ac:spMkLst>
            <pc:docMk/>
            <pc:sldMk cId="4226384023" sldId="574"/>
            <ac:spMk id="2" creationId="{71D7BC9A-F4C2-4CB2-B144-D466BA33A122}"/>
          </ac:spMkLst>
        </pc:spChg>
        <pc:spChg chg="mod">
          <ac:chgData name="Domonkos Márk" userId="5b754e74-2ec2-4aaf-b9f5-cf8f0656bdfa" providerId="ADAL" clId="{F4C2286D-0DBE-4644-A538-34A6C903FB9C}" dt="2022-01-19T13:35:29.607" v="21107"/>
          <ac:spMkLst>
            <pc:docMk/>
            <pc:sldMk cId="4226384023" sldId="574"/>
            <ac:spMk id="6" creationId="{6294E716-8758-4D18-8FDC-1B3B4978026A}"/>
          </ac:spMkLst>
        </pc:spChg>
        <pc:spChg chg="add mod">
          <ac:chgData name="Domonkos Márk" userId="5b754e74-2ec2-4aaf-b9f5-cf8f0656bdfa" providerId="ADAL" clId="{F4C2286D-0DBE-4644-A538-34A6C903FB9C}" dt="2022-01-19T13:36:17.260" v="21123" actId="1076"/>
          <ac:spMkLst>
            <pc:docMk/>
            <pc:sldMk cId="4226384023" sldId="574"/>
            <ac:spMk id="9" creationId="{5BA9D379-5F52-44ED-A55F-4DE340E5F586}"/>
          </ac:spMkLst>
        </pc:spChg>
        <pc:spChg chg="add mod">
          <ac:chgData name="Domonkos Márk" userId="5b754e74-2ec2-4aaf-b9f5-cf8f0656bdfa" providerId="ADAL" clId="{F4C2286D-0DBE-4644-A538-34A6C903FB9C}" dt="2022-01-19T13:36:11.637" v="21122" actId="1076"/>
          <ac:spMkLst>
            <pc:docMk/>
            <pc:sldMk cId="4226384023" sldId="574"/>
            <ac:spMk id="10" creationId="{DAD2209E-65EF-403D-AC18-DC325885B008}"/>
          </ac:spMkLst>
        </pc:spChg>
        <pc:picChg chg="add mod">
          <ac:chgData name="Domonkos Márk" userId="5b754e74-2ec2-4aaf-b9f5-cf8f0656bdfa" providerId="ADAL" clId="{F4C2286D-0DBE-4644-A538-34A6C903FB9C}" dt="2022-01-19T13:35:55.717" v="21118" actId="14100"/>
          <ac:picMkLst>
            <pc:docMk/>
            <pc:sldMk cId="4226384023" sldId="574"/>
            <ac:picMk id="7" creationId="{943C7F3E-5141-4491-8AB1-F937A7782F60}"/>
          </ac:picMkLst>
        </pc:picChg>
        <pc:picChg chg="add mod">
          <ac:chgData name="Domonkos Márk" userId="5b754e74-2ec2-4aaf-b9f5-cf8f0656bdfa" providerId="ADAL" clId="{F4C2286D-0DBE-4644-A538-34A6C903FB9C}" dt="2022-01-19T13:35:57.644" v="21119" actId="14100"/>
          <ac:picMkLst>
            <pc:docMk/>
            <pc:sldMk cId="4226384023" sldId="574"/>
            <ac:picMk id="8" creationId="{7B98C8BE-362F-4AB6-A5A5-C8E5CA43711C}"/>
          </ac:picMkLst>
        </pc:picChg>
      </pc:sldChg>
      <pc:sldChg chg="addSp modSp new mod">
        <pc:chgData name="Domonkos Márk" userId="5b754e74-2ec2-4aaf-b9f5-cf8f0656bdfa" providerId="ADAL" clId="{F4C2286D-0DBE-4644-A538-34A6C903FB9C}" dt="2022-01-19T13:37:18.491" v="21139" actId="1076"/>
        <pc:sldMkLst>
          <pc:docMk/>
          <pc:sldMk cId="4089817459" sldId="575"/>
        </pc:sldMkLst>
        <pc:spChg chg="mod">
          <ac:chgData name="Domonkos Márk" userId="5b754e74-2ec2-4aaf-b9f5-cf8f0656bdfa" providerId="ADAL" clId="{F4C2286D-0DBE-4644-A538-34A6C903FB9C}" dt="2022-01-19T13:37:04.442" v="21135" actId="27636"/>
          <ac:spMkLst>
            <pc:docMk/>
            <pc:sldMk cId="4089817459" sldId="575"/>
            <ac:spMk id="2" creationId="{422F503C-DC5D-4B83-9088-6013DD5FB826}"/>
          </ac:spMkLst>
        </pc:spChg>
        <pc:spChg chg="mod">
          <ac:chgData name="Domonkos Márk" userId="5b754e74-2ec2-4aaf-b9f5-cf8f0656bdfa" providerId="ADAL" clId="{F4C2286D-0DBE-4644-A538-34A6C903FB9C}" dt="2022-01-19T13:36:51.552" v="21125"/>
          <ac:spMkLst>
            <pc:docMk/>
            <pc:sldMk cId="4089817459" sldId="575"/>
            <ac:spMk id="6" creationId="{4878F59B-0E55-45AF-A468-DE151030E216}"/>
          </ac:spMkLst>
        </pc:spChg>
        <pc:picChg chg="add mod">
          <ac:chgData name="Domonkos Márk" userId="5b754e74-2ec2-4aaf-b9f5-cf8f0656bdfa" providerId="ADAL" clId="{F4C2286D-0DBE-4644-A538-34A6C903FB9C}" dt="2022-01-19T13:37:18.491" v="21139" actId="1076"/>
          <ac:picMkLst>
            <pc:docMk/>
            <pc:sldMk cId="4089817459" sldId="575"/>
            <ac:picMk id="7" creationId="{F7B07C6C-ABF9-4B76-BDD6-355250027F84}"/>
          </ac:picMkLst>
        </pc:picChg>
      </pc:sldChg>
      <pc:sldChg chg="modSp new mod">
        <pc:chgData name="Domonkos Márk" userId="5b754e74-2ec2-4aaf-b9f5-cf8f0656bdfa" providerId="ADAL" clId="{F4C2286D-0DBE-4644-A538-34A6C903FB9C}" dt="2022-01-19T13:41:15.212" v="21171" actId="20577"/>
        <pc:sldMkLst>
          <pc:docMk/>
          <pc:sldMk cId="3642422970" sldId="576"/>
        </pc:sldMkLst>
        <pc:spChg chg="mod">
          <ac:chgData name="Domonkos Márk" userId="5b754e74-2ec2-4aaf-b9f5-cf8f0656bdfa" providerId="ADAL" clId="{F4C2286D-0DBE-4644-A538-34A6C903FB9C}" dt="2022-01-19T13:41:15.212" v="21171" actId="20577"/>
          <ac:spMkLst>
            <pc:docMk/>
            <pc:sldMk cId="3642422970" sldId="576"/>
            <ac:spMk id="2" creationId="{EF4D2319-D9C7-46A9-B1E7-5B2D1925CBDF}"/>
          </ac:spMkLst>
        </pc:spChg>
        <pc:spChg chg="mod">
          <ac:chgData name="Domonkos Márk" userId="5b754e74-2ec2-4aaf-b9f5-cf8f0656bdfa" providerId="ADAL" clId="{F4C2286D-0DBE-4644-A538-34A6C903FB9C}" dt="2022-01-19T13:41:09.931" v="21167"/>
          <ac:spMkLst>
            <pc:docMk/>
            <pc:sldMk cId="3642422970" sldId="576"/>
            <ac:spMk id="6" creationId="{9DC6896E-6EC5-4674-A37C-E6F2AE2D79AF}"/>
          </ac:spMkLst>
        </pc:spChg>
      </pc:sldChg>
      <pc:sldChg chg="modSp new mod">
        <pc:chgData name="Domonkos Márk" userId="5b754e74-2ec2-4aaf-b9f5-cf8f0656bdfa" providerId="ADAL" clId="{F4C2286D-0DBE-4644-A538-34A6C903FB9C}" dt="2022-01-19T13:37:40.311" v="21166" actId="20577"/>
        <pc:sldMkLst>
          <pc:docMk/>
          <pc:sldMk cId="1861962677" sldId="577"/>
        </pc:sldMkLst>
        <pc:spChg chg="mod">
          <ac:chgData name="Domonkos Márk" userId="5b754e74-2ec2-4aaf-b9f5-cf8f0656bdfa" providerId="ADAL" clId="{F4C2286D-0DBE-4644-A538-34A6C903FB9C}" dt="2022-01-19T13:37:40.311" v="21166" actId="20577"/>
          <ac:spMkLst>
            <pc:docMk/>
            <pc:sldMk cId="1861962677" sldId="577"/>
            <ac:spMk id="2" creationId="{47ECF634-BA98-4355-A566-035AEA564CDB}"/>
          </ac:spMkLst>
        </pc:spChg>
      </pc:sldChg>
      <pc:sldChg chg="addSp modSp new mod">
        <pc:chgData name="Domonkos Márk" userId="5b754e74-2ec2-4aaf-b9f5-cf8f0656bdfa" providerId="ADAL" clId="{F4C2286D-0DBE-4644-A538-34A6C903FB9C}" dt="2022-01-19T13:44:37.860" v="21238" actId="27636"/>
        <pc:sldMkLst>
          <pc:docMk/>
          <pc:sldMk cId="4256676364" sldId="578"/>
        </pc:sldMkLst>
        <pc:spChg chg="mod">
          <ac:chgData name="Domonkos Márk" userId="5b754e74-2ec2-4aaf-b9f5-cf8f0656bdfa" providerId="ADAL" clId="{F4C2286D-0DBE-4644-A538-34A6C903FB9C}" dt="2022-01-19T13:44:37.860" v="21238" actId="27636"/>
          <ac:spMkLst>
            <pc:docMk/>
            <pc:sldMk cId="4256676364" sldId="578"/>
            <ac:spMk id="2" creationId="{7BF3F4F5-6F69-4AC1-97D0-7B9C5FADC86C}"/>
          </ac:spMkLst>
        </pc:spChg>
        <pc:spChg chg="mod">
          <ac:chgData name="Domonkos Márk" userId="5b754e74-2ec2-4aaf-b9f5-cf8f0656bdfa" providerId="ADAL" clId="{F4C2286D-0DBE-4644-A538-34A6C903FB9C}" dt="2022-01-19T13:41:35.097" v="21190" actId="20577"/>
          <ac:spMkLst>
            <pc:docMk/>
            <pc:sldMk cId="4256676364" sldId="578"/>
            <ac:spMk id="6" creationId="{657748DA-353C-4A17-B503-EDC936ADA32F}"/>
          </ac:spMkLst>
        </pc:spChg>
        <pc:spChg chg="add mod">
          <ac:chgData name="Domonkos Márk" userId="5b754e74-2ec2-4aaf-b9f5-cf8f0656bdfa" providerId="ADAL" clId="{F4C2286D-0DBE-4644-A538-34A6C903FB9C}" dt="2022-01-19T13:43:15.372" v="21213" actId="1076"/>
          <ac:spMkLst>
            <pc:docMk/>
            <pc:sldMk cId="4256676364" sldId="578"/>
            <ac:spMk id="11" creationId="{9FE62DDF-8189-444C-861B-074E083DC49A}"/>
          </ac:spMkLst>
        </pc:spChg>
        <pc:spChg chg="add mod">
          <ac:chgData name="Domonkos Márk" userId="5b754e74-2ec2-4aaf-b9f5-cf8f0656bdfa" providerId="ADAL" clId="{F4C2286D-0DBE-4644-A538-34A6C903FB9C}" dt="2022-01-19T13:43:03.028" v="21210" actId="1076"/>
          <ac:spMkLst>
            <pc:docMk/>
            <pc:sldMk cId="4256676364" sldId="578"/>
            <ac:spMk id="12" creationId="{CDDADB37-A2F8-41A9-BE3F-F42BF86C522B}"/>
          </ac:spMkLst>
        </pc:spChg>
        <pc:spChg chg="add mod">
          <ac:chgData name="Domonkos Márk" userId="5b754e74-2ec2-4aaf-b9f5-cf8f0656bdfa" providerId="ADAL" clId="{F4C2286D-0DBE-4644-A538-34A6C903FB9C}" dt="2022-01-19T13:43:51.676" v="21225" actId="1076"/>
          <ac:spMkLst>
            <pc:docMk/>
            <pc:sldMk cId="4256676364" sldId="578"/>
            <ac:spMk id="13" creationId="{C6F23F5C-243C-4473-BA1D-F0C49939D8FB}"/>
          </ac:spMkLst>
        </pc:spChg>
        <pc:spChg chg="add mod">
          <ac:chgData name="Domonkos Márk" userId="5b754e74-2ec2-4aaf-b9f5-cf8f0656bdfa" providerId="ADAL" clId="{F4C2286D-0DBE-4644-A538-34A6C903FB9C}" dt="2022-01-19T13:44:23.467" v="21232" actId="14100"/>
          <ac:spMkLst>
            <pc:docMk/>
            <pc:sldMk cId="4256676364" sldId="578"/>
            <ac:spMk id="14" creationId="{F5B541C0-BCC9-4D4E-A5C4-7B719D877212}"/>
          </ac:spMkLst>
        </pc:spChg>
        <pc:picChg chg="add mod">
          <ac:chgData name="Domonkos Márk" userId="5b754e74-2ec2-4aaf-b9f5-cf8f0656bdfa" providerId="ADAL" clId="{F4C2286D-0DBE-4644-A538-34A6C903FB9C}" dt="2022-01-19T13:42:38.452" v="21204" actId="1076"/>
          <ac:picMkLst>
            <pc:docMk/>
            <pc:sldMk cId="4256676364" sldId="578"/>
            <ac:picMk id="7" creationId="{4411EAD1-D7E4-47EE-B680-1C24179D5D05}"/>
          </ac:picMkLst>
        </pc:picChg>
        <pc:picChg chg="add mod">
          <ac:chgData name="Domonkos Márk" userId="5b754e74-2ec2-4aaf-b9f5-cf8f0656bdfa" providerId="ADAL" clId="{F4C2286D-0DBE-4644-A538-34A6C903FB9C}" dt="2022-01-19T13:42:38.452" v="21204" actId="1076"/>
          <ac:picMkLst>
            <pc:docMk/>
            <pc:sldMk cId="4256676364" sldId="578"/>
            <ac:picMk id="8" creationId="{8FE371FE-5DD2-4A7A-B23B-D64BF5AE8B8D}"/>
          </ac:picMkLst>
        </pc:picChg>
        <pc:picChg chg="add mod">
          <ac:chgData name="Domonkos Márk" userId="5b754e74-2ec2-4aaf-b9f5-cf8f0656bdfa" providerId="ADAL" clId="{F4C2286D-0DBE-4644-A538-34A6C903FB9C}" dt="2022-01-19T13:42:38.452" v="21204" actId="1076"/>
          <ac:picMkLst>
            <pc:docMk/>
            <pc:sldMk cId="4256676364" sldId="578"/>
            <ac:picMk id="9" creationId="{B293AB7F-80A3-4F4D-A44B-F23885020282}"/>
          </ac:picMkLst>
        </pc:picChg>
        <pc:picChg chg="add mod">
          <ac:chgData name="Domonkos Márk" userId="5b754e74-2ec2-4aaf-b9f5-cf8f0656bdfa" providerId="ADAL" clId="{F4C2286D-0DBE-4644-A538-34A6C903FB9C}" dt="2022-01-19T13:44:15.446" v="21230" actId="1076"/>
          <ac:picMkLst>
            <pc:docMk/>
            <pc:sldMk cId="4256676364" sldId="578"/>
            <ac:picMk id="10" creationId="{6DAEEF2E-661A-4AEA-9018-E6B534DCB72B}"/>
          </ac:picMkLst>
        </pc:picChg>
      </pc:sldChg>
      <pc:sldChg chg="addSp delSp modSp new mod">
        <pc:chgData name="Domonkos Márk" userId="5b754e74-2ec2-4aaf-b9f5-cf8f0656bdfa" providerId="ADAL" clId="{F4C2286D-0DBE-4644-A538-34A6C903FB9C}" dt="2022-01-19T13:55:19.425" v="21243" actId="962"/>
        <pc:sldMkLst>
          <pc:docMk/>
          <pc:sldMk cId="2997080690" sldId="579"/>
        </pc:sldMkLst>
        <pc:spChg chg="del">
          <ac:chgData name="Domonkos Márk" userId="5b754e74-2ec2-4aaf-b9f5-cf8f0656bdfa" providerId="ADAL" clId="{F4C2286D-0DBE-4644-A538-34A6C903FB9C}" dt="2022-01-19T13:55:14.837" v="21241"/>
          <ac:spMkLst>
            <pc:docMk/>
            <pc:sldMk cId="2997080690" sldId="579"/>
            <ac:spMk id="2" creationId="{D34ED1D5-7383-4682-8DF9-7FE2935A119B}"/>
          </ac:spMkLst>
        </pc:spChg>
        <pc:spChg chg="mod">
          <ac:chgData name="Domonkos Márk" userId="5b754e74-2ec2-4aaf-b9f5-cf8f0656bdfa" providerId="ADAL" clId="{F4C2286D-0DBE-4644-A538-34A6C903FB9C}" dt="2022-01-19T13:54:52.390" v="21240"/>
          <ac:spMkLst>
            <pc:docMk/>
            <pc:sldMk cId="2997080690" sldId="579"/>
            <ac:spMk id="6" creationId="{19772AE3-8BEB-46AF-901C-545178C8C72E}"/>
          </ac:spMkLst>
        </pc:spChg>
        <pc:picChg chg="add mod">
          <ac:chgData name="Domonkos Márk" userId="5b754e74-2ec2-4aaf-b9f5-cf8f0656bdfa" providerId="ADAL" clId="{F4C2286D-0DBE-4644-A538-34A6C903FB9C}" dt="2022-01-19T13:55:19.425" v="21243" actId="962"/>
          <ac:picMkLst>
            <pc:docMk/>
            <pc:sldMk cId="2997080690" sldId="579"/>
            <ac:picMk id="8" creationId="{26F4627B-BE60-4BE4-ABA2-BB45C8EFA075}"/>
          </ac:picMkLst>
        </pc:picChg>
      </pc:sldChg>
      <pc:sldChg chg="modSp new mod">
        <pc:chgData name="Domonkos Márk" userId="5b754e74-2ec2-4aaf-b9f5-cf8f0656bdfa" providerId="ADAL" clId="{F4C2286D-0DBE-4644-A538-34A6C903FB9C}" dt="2022-01-19T13:56:59.911" v="21258" actId="20577"/>
        <pc:sldMkLst>
          <pc:docMk/>
          <pc:sldMk cId="4056718410" sldId="580"/>
        </pc:sldMkLst>
        <pc:spChg chg="mod">
          <ac:chgData name="Domonkos Márk" userId="5b754e74-2ec2-4aaf-b9f5-cf8f0656bdfa" providerId="ADAL" clId="{F4C2286D-0DBE-4644-A538-34A6C903FB9C}" dt="2022-01-19T13:56:59.911" v="21258" actId="20577"/>
          <ac:spMkLst>
            <pc:docMk/>
            <pc:sldMk cId="4056718410" sldId="580"/>
            <ac:spMk id="2" creationId="{7C04E22C-06A3-460A-BAA3-436D18F51A88}"/>
          </ac:spMkLst>
        </pc:spChg>
        <pc:spChg chg="mod">
          <ac:chgData name="Domonkos Márk" userId="5b754e74-2ec2-4aaf-b9f5-cf8f0656bdfa" providerId="ADAL" clId="{F4C2286D-0DBE-4644-A538-34A6C903FB9C}" dt="2022-01-19T13:56:54.969" v="21254"/>
          <ac:spMkLst>
            <pc:docMk/>
            <pc:sldMk cId="4056718410" sldId="580"/>
            <ac:spMk id="6" creationId="{C74D1A72-5A5B-4CC2-8969-76C2CA759C97}"/>
          </ac:spMkLst>
        </pc:spChg>
      </pc:sldChg>
      <pc:sldChg chg="modSp new mod">
        <pc:chgData name="Domonkos Márk" userId="5b754e74-2ec2-4aaf-b9f5-cf8f0656bdfa" providerId="ADAL" clId="{F4C2286D-0DBE-4644-A538-34A6C903FB9C}" dt="2022-01-19T13:56:37.745" v="21253"/>
        <pc:sldMkLst>
          <pc:docMk/>
          <pc:sldMk cId="1692584399" sldId="581"/>
        </pc:sldMkLst>
        <pc:spChg chg="mod">
          <ac:chgData name="Domonkos Márk" userId="5b754e74-2ec2-4aaf-b9f5-cf8f0656bdfa" providerId="ADAL" clId="{F4C2286D-0DBE-4644-A538-34A6C903FB9C}" dt="2022-01-19T13:56:37.745" v="21253"/>
          <ac:spMkLst>
            <pc:docMk/>
            <pc:sldMk cId="1692584399" sldId="581"/>
            <ac:spMk id="2" creationId="{5A317E2B-57C9-4B80-9DDA-22361D2692E4}"/>
          </ac:spMkLst>
        </pc:spChg>
      </pc:sldChg>
      <pc:sldChg chg="addSp delSp modSp new mod">
        <pc:chgData name="Domonkos Márk" userId="5b754e74-2ec2-4aaf-b9f5-cf8f0656bdfa" providerId="ADAL" clId="{F4C2286D-0DBE-4644-A538-34A6C903FB9C}" dt="2022-01-19T14:00:44.650" v="21286" actId="14100"/>
        <pc:sldMkLst>
          <pc:docMk/>
          <pc:sldMk cId="478191020" sldId="582"/>
        </pc:sldMkLst>
        <pc:spChg chg="mod">
          <ac:chgData name="Domonkos Márk" userId="5b754e74-2ec2-4aaf-b9f5-cf8f0656bdfa" providerId="ADAL" clId="{F4C2286D-0DBE-4644-A538-34A6C903FB9C}" dt="2022-01-19T13:59:45.233" v="21277" actId="27636"/>
          <ac:spMkLst>
            <pc:docMk/>
            <pc:sldMk cId="478191020" sldId="582"/>
            <ac:spMk id="2" creationId="{E9652230-1BDC-402D-85D1-8CD48AF5BC74}"/>
          </ac:spMkLst>
        </pc:spChg>
        <pc:spChg chg="mod">
          <ac:chgData name="Domonkos Márk" userId="5b754e74-2ec2-4aaf-b9f5-cf8f0656bdfa" providerId="ADAL" clId="{F4C2286D-0DBE-4644-A538-34A6C903FB9C}" dt="2022-01-19T13:59:35.447" v="21272" actId="20577"/>
          <ac:spMkLst>
            <pc:docMk/>
            <pc:sldMk cId="478191020" sldId="582"/>
            <ac:spMk id="6" creationId="{58604AC2-0DB9-4623-A7C5-329E49255CC2}"/>
          </ac:spMkLst>
        </pc:spChg>
        <pc:spChg chg="mod">
          <ac:chgData name="Domonkos Márk" userId="5b754e74-2ec2-4aaf-b9f5-cf8f0656bdfa" providerId="ADAL" clId="{F4C2286D-0DBE-4644-A538-34A6C903FB9C}" dt="2022-01-19T14:00:03.344" v="21278"/>
          <ac:spMkLst>
            <pc:docMk/>
            <pc:sldMk cId="478191020" sldId="582"/>
            <ac:spMk id="8" creationId="{FE49D7A3-1AE0-48ED-A148-A569F58D2005}"/>
          </ac:spMkLst>
        </pc:spChg>
        <pc:spChg chg="mod">
          <ac:chgData name="Domonkos Márk" userId="5b754e74-2ec2-4aaf-b9f5-cf8f0656bdfa" providerId="ADAL" clId="{F4C2286D-0DBE-4644-A538-34A6C903FB9C}" dt="2022-01-19T14:00:03.344" v="21278"/>
          <ac:spMkLst>
            <pc:docMk/>
            <pc:sldMk cId="478191020" sldId="582"/>
            <ac:spMk id="9" creationId="{739E3706-4A51-46DA-9D7C-D8383CAE4B36}"/>
          </ac:spMkLst>
        </pc:spChg>
        <pc:spChg chg="mod">
          <ac:chgData name="Domonkos Márk" userId="5b754e74-2ec2-4aaf-b9f5-cf8f0656bdfa" providerId="ADAL" clId="{F4C2286D-0DBE-4644-A538-34A6C903FB9C}" dt="2022-01-19T14:00:03.344" v="21278"/>
          <ac:spMkLst>
            <pc:docMk/>
            <pc:sldMk cId="478191020" sldId="582"/>
            <ac:spMk id="10" creationId="{A6B9C889-E8CB-4D5F-9048-B9CA18970A69}"/>
          </ac:spMkLst>
        </pc:spChg>
        <pc:spChg chg="mod">
          <ac:chgData name="Domonkos Márk" userId="5b754e74-2ec2-4aaf-b9f5-cf8f0656bdfa" providerId="ADAL" clId="{F4C2286D-0DBE-4644-A538-34A6C903FB9C}" dt="2022-01-19T14:00:03.344" v="21278"/>
          <ac:spMkLst>
            <pc:docMk/>
            <pc:sldMk cId="478191020" sldId="582"/>
            <ac:spMk id="11" creationId="{0526B960-55FE-433D-9766-B161898C0D54}"/>
          </ac:spMkLst>
        </pc:spChg>
        <pc:spChg chg="mod">
          <ac:chgData name="Domonkos Márk" userId="5b754e74-2ec2-4aaf-b9f5-cf8f0656bdfa" providerId="ADAL" clId="{F4C2286D-0DBE-4644-A538-34A6C903FB9C}" dt="2022-01-19T14:00:03.344" v="21278"/>
          <ac:spMkLst>
            <pc:docMk/>
            <pc:sldMk cId="478191020" sldId="582"/>
            <ac:spMk id="12" creationId="{792C5703-3DA7-4C2E-B2BA-07D629C146AA}"/>
          </ac:spMkLst>
        </pc:spChg>
        <pc:spChg chg="mod">
          <ac:chgData name="Domonkos Márk" userId="5b754e74-2ec2-4aaf-b9f5-cf8f0656bdfa" providerId="ADAL" clId="{F4C2286D-0DBE-4644-A538-34A6C903FB9C}" dt="2022-01-19T14:00:03.344" v="21278"/>
          <ac:spMkLst>
            <pc:docMk/>
            <pc:sldMk cId="478191020" sldId="582"/>
            <ac:spMk id="13" creationId="{429D104D-E916-4CF8-BCDC-36F891FB41C9}"/>
          </ac:spMkLst>
        </pc:spChg>
        <pc:spChg chg="mod">
          <ac:chgData name="Domonkos Márk" userId="5b754e74-2ec2-4aaf-b9f5-cf8f0656bdfa" providerId="ADAL" clId="{F4C2286D-0DBE-4644-A538-34A6C903FB9C}" dt="2022-01-19T14:00:03.344" v="21278"/>
          <ac:spMkLst>
            <pc:docMk/>
            <pc:sldMk cId="478191020" sldId="582"/>
            <ac:spMk id="14" creationId="{691A8D81-E0E9-4FE4-AB2A-23EC631F3B49}"/>
          </ac:spMkLst>
        </pc:spChg>
        <pc:spChg chg="mod">
          <ac:chgData name="Domonkos Márk" userId="5b754e74-2ec2-4aaf-b9f5-cf8f0656bdfa" providerId="ADAL" clId="{F4C2286D-0DBE-4644-A538-34A6C903FB9C}" dt="2022-01-19T14:00:03.344" v="21278"/>
          <ac:spMkLst>
            <pc:docMk/>
            <pc:sldMk cId="478191020" sldId="582"/>
            <ac:spMk id="15" creationId="{06719CC5-C592-4693-9B27-CE5B4353FE4D}"/>
          </ac:spMkLst>
        </pc:spChg>
        <pc:spChg chg="mod">
          <ac:chgData name="Domonkos Márk" userId="5b754e74-2ec2-4aaf-b9f5-cf8f0656bdfa" providerId="ADAL" clId="{F4C2286D-0DBE-4644-A538-34A6C903FB9C}" dt="2022-01-19T14:00:03.344" v="21278"/>
          <ac:spMkLst>
            <pc:docMk/>
            <pc:sldMk cId="478191020" sldId="582"/>
            <ac:spMk id="16" creationId="{65F51B37-AFFD-4A3F-81DB-EABEAA5D4176}"/>
          </ac:spMkLst>
        </pc:spChg>
        <pc:spChg chg="mod">
          <ac:chgData name="Domonkos Márk" userId="5b754e74-2ec2-4aaf-b9f5-cf8f0656bdfa" providerId="ADAL" clId="{F4C2286D-0DBE-4644-A538-34A6C903FB9C}" dt="2022-01-19T14:00:03.344" v="21278"/>
          <ac:spMkLst>
            <pc:docMk/>
            <pc:sldMk cId="478191020" sldId="582"/>
            <ac:spMk id="17" creationId="{3868CE3C-814F-4AE2-9A7D-26D22C7AC3CF}"/>
          </ac:spMkLst>
        </pc:spChg>
        <pc:spChg chg="mod">
          <ac:chgData name="Domonkos Márk" userId="5b754e74-2ec2-4aaf-b9f5-cf8f0656bdfa" providerId="ADAL" clId="{F4C2286D-0DBE-4644-A538-34A6C903FB9C}" dt="2022-01-19T14:00:03.344" v="21278"/>
          <ac:spMkLst>
            <pc:docMk/>
            <pc:sldMk cId="478191020" sldId="582"/>
            <ac:spMk id="18" creationId="{EBF71780-1DB2-4526-9E0F-43ACB1CEDE2B}"/>
          </ac:spMkLst>
        </pc:spChg>
        <pc:spChg chg="mod">
          <ac:chgData name="Domonkos Márk" userId="5b754e74-2ec2-4aaf-b9f5-cf8f0656bdfa" providerId="ADAL" clId="{F4C2286D-0DBE-4644-A538-34A6C903FB9C}" dt="2022-01-19T14:00:03.344" v="21278"/>
          <ac:spMkLst>
            <pc:docMk/>
            <pc:sldMk cId="478191020" sldId="582"/>
            <ac:spMk id="19" creationId="{0E6BF9EA-2CEA-4F14-981B-8BEA59642883}"/>
          </ac:spMkLst>
        </pc:spChg>
        <pc:spChg chg="mod">
          <ac:chgData name="Domonkos Márk" userId="5b754e74-2ec2-4aaf-b9f5-cf8f0656bdfa" providerId="ADAL" clId="{F4C2286D-0DBE-4644-A538-34A6C903FB9C}" dt="2022-01-19T14:00:03.344" v="21278"/>
          <ac:spMkLst>
            <pc:docMk/>
            <pc:sldMk cId="478191020" sldId="582"/>
            <ac:spMk id="20" creationId="{6989771E-A5D5-48F2-A942-706AFE257F74}"/>
          </ac:spMkLst>
        </pc:spChg>
        <pc:spChg chg="mod">
          <ac:chgData name="Domonkos Márk" userId="5b754e74-2ec2-4aaf-b9f5-cf8f0656bdfa" providerId="ADAL" clId="{F4C2286D-0DBE-4644-A538-34A6C903FB9C}" dt="2022-01-19T14:00:03.344" v="21278"/>
          <ac:spMkLst>
            <pc:docMk/>
            <pc:sldMk cId="478191020" sldId="582"/>
            <ac:spMk id="21" creationId="{76ABEADC-F197-4B1E-858D-15294CD17B57}"/>
          </ac:spMkLst>
        </pc:spChg>
        <pc:spChg chg="mod">
          <ac:chgData name="Domonkos Márk" userId="5b754e74-2ec2-4aaf-b9f5-cf8f0656bdfa" providerId="ADAL" clId="{F4C2286D-0DBE-4644-A538-34A6C903FB9C}" dt="2022-01-19T14:00:03.344" v="21278"/>
          <ac:spMkLst>
            <pc:docMk/>
            <pc:sldMk cId="478191020" sldId="582"/>
            <ac:spMk id="22" creationId="{4FBF4B17-C71B-4179-BA64-400D6F8ADD04}"/>
          </ac:spMkLst>
        </pc:spChg>
        <pc:spChg chg="mod">
          <ac:chgData name="Domonkos Márk" userId="5b754e74-2ec2-4aaf-b9f5-cf8f0656bdfa" providerId="ADAL" clId="{F4C2286D-0DBE-4644-A538-34A6C903FB9C}" dt="2022-01-19T14:00:03.344" v="21278"/>
          <ac:spMkLst>
            <pc:docMk/>
            <pc:sldMk cId="478191020" sldId="582"/>
            <ac:spMk id="23" creationId="{9A4F0CED-5080-40CB-B7F1-AAF607D0DA81}"/>
          </ac:spMkLst>
        </pc:spChg>
        <pc:spChg chg="mod">
          <ac:chgData name="Domonkos Márk" userId="5b754e74-2ec2-4aaf-b9f5-cf8f0656bdfa" providerId="ADAL" clId="{F4C2286D-0DBE-4644-A538-34A6C903FB9C}" dt="2022-01-19T14:00:03.344" v="21278"/>
          <ac:spMkLst>
            <pc:docMk/>
            <pc:sldMk cId="478191020" sldId="582"/>
            <ac:spMk id="24" creationId="{A84F0776-555F-46A2-98A5-62407BD47605}"/>
          </ac:spMkLst>
        </pc:spChg>
        <pc:spChg chg="mod">
          <ac:chgData name="Domonkos Márk" userId="5b754e74-2ec2-4aaf-b9f5-cf8f0656bdfa" providerId="ADAL" clId="{F4C2286D-0DBE-4644-A538-34A6C903FB9C}" dt="2022-01-19T14:00:03.344" v="21278"/>
          <ac:spMkLst>
            <pc:docMk/>
            <pc:sldMk cId="478191020" sldId="582"/>
            <ac:spMk id="25" creationId="{1B03AE7D-D6F9-44CB-903D-7D4737A74043}"/>
          </ac:spMkLst>
        </pc:spChg>
        <pc:spChg chg="mod">
          <ac:chgData name="Domonkos Márk" userId="5b754e74-2ec2-4aaf-b9f5-cf8f0656bdfa" providerId="ADAL" clId="{F4C2286D-0DBE-4644-A538-34A6C903FB9C}" dt="2022-01-19T14:00:03.344" v="21278"/>
          <ac:spMkLst>
            <pc:docMk/>
            <pc:sldMk cId="478191020" sldId="582"/>
            <ac:spMk id="26" creationId="{AF66E746-D845-4123-BA4A-1FA73E17B652}"/>
          </ac:spMkLst>
        </pc:spChg>
        <pc:spChg chg="mod">
          <ac:chgData name="Domonkos Márk" userId="5b754e74-2ec2-4aaf-b9f5-cf8f0656bdfa" providerId="ADAL" clId="{F4C2286D-0DBE-4644-A538-34A6C903FB9C}" dt="2022-01-19T14:00:03.344" v="21278"/>
          <ac:spMkLst>
            <pc:docMk/>
            <pc:sldMk cId="478191020" sldId="582"/>
            <ac:spMk id="27" creationId="{DE44F235-BF14-4DDE-BCC6-656CA61C8756}"/>
          </ac:spMkLst>
        </pc:spChg>
        <pc:spChg chg="mod">
          <ac:chgData name="Domonkos Márk" userId="5b754e74-2ec2-4aaf-b9f5-cf8f0656bdfa" providerId="ADAL" clId="{F4C2286D-0DBE-4644-A538-34A6C903FB9C}" dt="2022-01-19T14:00:03.344" v="21278"/>
          <ac:spMkLst>
            <pc:docMk/>
            <pc:sldMk cId="478191020" sldId="582"/>
            <ac:spMk id="28" creationId="{30BCB67F-4E61-4B93-9912-71D21BCB6F5D}"/>
          </ac:spMkLst>
        </pc:spChg>
        <pc:spChg chg="mod">
          <ac:chgData name="Domonkos Márk" userId="5b754e74-2ec2-4aaf-b9f5-cf8f0656bdfa" providerId="ADAL" clId="{F4C2286D-0DBE-4644-A538-34A6C903FB9C}" dt="2022-01-19T14:00:03.344" v="21278"/>
          <ac:spMkLst>
            <pc:docMk/>
            <pc:sldMk cId="478191020" sldId="582"/>
            <ac:spMk id="29" creationId="{AC08AAD5-AB10-4543-871C-0A85FA8C264F}"/>
          </ac:spMkLst>
        </pc:spChg>
        <pc:spChg chg="mod">
          <ac:chgData name="Domonkos Márk" userId="5b754e74-2ec2-4aaf-b9f5-cf8f0656bdfa" providerId="ADAL" clId="{F4C2286D-0DBE-4644-A538-34A6C903FB9C}" dt="2022-01-19T14:00:03.344" v="21278"/>
          <ac:spMkLst>
            <pc:docMk/>
            <pc:sldMk cId="478191020" sldId="582"/>
            <ac:spMk id="30" creationId="{C5138522-F6C3-4ABE-B35F-8243047928CB}"/>
          </ac:spMkLst>
        </pc:spChg>
        <pc:spChg chg="mod">
          <ac:chgData name="Domonkos Márk" userId="5b754e74-2ec2-4aaf-b9f5-cf8f0656bdfa" providerId="ADAL" clId="{F4C2286D-0DBE-4644-A538-34A6C903FB9C}" dt="2022-01-19T14:00:03.344" v="21278"/>
          <ac:spMkLst>
            <pc:docMk/>
            <pc:sldMk cId="478191020" sldId="582"/>
            <ac:spMk id="31" creationId="{B20AAE73-ABED-4071-A2CC-9521118D58E1}"/>
          </ac:spMkLst>
        </pc:spChg>
        <pc:spChg chg="mod">
          <ac:chgData name="Domonkos Márk" userId="5b754e74-2ec2-4aaf-b9f5-cf8f0656bdfa" providerId="ADAL" clId="{F4C2286D-0DBE-4644-A538-34A6C903FB9C}" dt="2022-01-19T14:00:03.344" v="21278"/>
          <ac:spMkLst>
            <pc:docMk/>
            <pc:sldMk cId="478191020" sldId="582"/>
            <ac:spMk id="32" creationId="{97079B2B-84AB-4A13-B461-3ACDAADED956}"/>
          </ac:spMkLst>
        </pc:spChg>
        <pc:spChg chg="mod">
          <ac:chgData name="Domonkos Márk" userId="5b754e74-2ec2-4aaf-b9f5-cf8f0656bdfa" providerId="ADAL" clId="{F4C2286D-0DBE-4644-A538-34A6C903FB9C}" dt="2022-01-19T14:00:03.344" v="21278"/>
          <ac:spMkLst>
            <pc:docMk/>
            <pc:sldMk cId="478191020" sldId="582"/>
            <ac:spMk id="33" creationId="{D495986B-8835-41F7-A4FA-66CAFDEE7760}"/>
          </ac:spMkLst>
        </pc:spChg>
        <pc:spChg chg="mod">
          <ac:chgData name="Domonkos Márk" userId="5b754e74-2ec2-4aaf-b9f5-cf8f0656bdfa" providerId="ADAL" clId="{F4C2286D-0DBE-4644-A538-34A6C903FB9C}" dt="2022-01-19T14:00:03.344" v="21278"/>
          <ac:spMkLst>
            <pc:docMk/>
            <pc:sldMk cId="478191020" sldId="582"/>
            <ac:spMk id="34" creationId="{99D5F0BC-7576-4622-9D3E-B47CA3452BF6}"/>
          </ac:spMkLst>
        </pc:spChg>
        <pc:spChg chg="mod">
          <ac:chgData name="Domonkos Márk" userId="5b754e74-2ec2-4aaf-b9f5-cf8f0656bdfa" providerId="ADAL" clId="{F4C2286D-0DBE-4644-A538-34A6C903FB9C}" dt="2022-01-19T14:00:03.344" v="21278"/>
          <ac:spMkLst>
            <pc:docMk/>
            <pc:sldMk cId="478191020" sldId="582"/>
            <ac:spMk id="35" creationId="{038783D0-AC24-43A9-989B-2282DB9286AF}"/>
          </ac:spMkLst>
        </pc:spChg>
        <pc:spChg chg="mod">
          <ac:chgData name="Domonkos Márk" userId="5b754e74-2ec2-4aaf-b9f5-cf8f0656bdfa" providerId="ADAL" clId="{F4C2286D-0DBE-4644-A538-34A6C903FB9C}" dt="2022-01-19T14:00:03.344" v="21278"/>
          <ac:spMkLst>
            <pc:docMk/>
            <pc:sldMk cId="478191020" sldId="582"/>
            <ac:spMk id="36" creationId="{4B8FAA20-EC56-4777-98C6-5F5A09361ED3}"/>
          </ac:spMkLst>
        </pc:spChg>
        <pc:spChg chg="add del mod">
          <ac:chgData name="Domonkos Márk" userId="5b754e74-2ec2-4aaf-b9f5-cf8f0656bdfa" providerId="ADAL" clId="{F4C2286D-0DBE-4644-A538-34A6C903FB9C}" dt="2022-01-19T14:00:12.573" v="21281"/>
          <ac:spMkLst>
            <pc:docMk/>
            <pc:sldMk cId="478191020" sldId="582"/>
            <ac:spMk id="37" creationId="{5496F152-68DB-4DD6-A067-DC72606E4B4F}"/>
          </ac:spMkLst>
        </pc:spChg>
        <pc:spChg chg="add del mod">
          <ac:chgData name="Domonkos Márk" userId="5b754e74-2ec2-4aaf-b9f5-cf8f0656bdfa" providerId="ADAL" clId="{F4C2286D-0DBE-4644-A538-34A6C903FB9C}" dt="2022-01-19T14:00:12.573" v="21281"/>
          <ac:spMkLst>
            <pc:docMk/>
            <pc:sldMk cId="478191020" sldId="582"/>
            <ac:spMk id="38" creationId="{2057EAF8-0176-453C-B9CB-D0A13AFC38E1}"/>
          </ac:spMkLst>
        </pc:spChg>
        <pc:spChg chg="add del mod">
          <ac:chgData name="Domonkos Márk" userId="5b754e74-2ec2-4aaf-b9f5-cf8f0656bdfa" providerId="ADAL" clId="{F4C2286D-0DBE-4644-A538-34A6C903FB9C}" dt="2022-01-19T14:00:12.573" v="21281"/>
          <ac:spMkLst>
            <pc:docMk/>
            <pc:sldMk cId="478191020" sldId="582"/>
            <ac:spMk id="39" creationId="{44CC4103-928B-41AF-8E59-C65B6E3720FD}"/>
          </ac:spMkLst>
        </pc:spChg>
        <pc:spChg chg="add del mod">
          <ac:chgData name="Domonkos Márk" userId="5b754e74-2ec2-4aaf-b9f5-cf8f0656bdfa" providerId="ADAL" clId="{F4C2286D-0DBE-4644-A538-34A6C903FB9C}" dt="2022-01-19T14:00:12.573" v="21281"/>
          <ac:spMkLst>
            <pc:docMk/>
            <pc:sldMk cId="478191020" sldId="582"/>
            <ac:spMk id="40" creationId="{6362BF77-485E-4F63-9562-7327C4DE6B03}"/>
          </ac:spMkLst>
        </pc:spChg>
        <pc:grpChg chg="add del mod">
          <ac:chgData name="Domonkos Márk" userId="5b754e74-2ec2-4aaf-b9f5-cf8f0656bdfa" providerId="ADAL" clId="{F4C2286D-0DBE-4644-A538-34A6C903FB9C}" dt="2022-01-19T14:00:12.573" v="21281"/>
          <ac:grpSpMkLst>
            <pc:docMk/>
            <pc:sldMk cId="478191020" sldId="582"/>
            <ac:grpSpMk id="7" creationId="{C741CD46-6551-412A-9919-4A3A97975DE0}"/>
          </ac:grpSpMkLst>
        </pc:grpChg>
        <pc:picChg chg="add mod">
          <ac:chgData name="Domonkos Márk" userId="5b754e74-2ec2-4aaf-b9f5-cf8f0656bdfa" providerId="ADAL" clId="{F4C2286D-0DBE-4644-A538-34A6C903FB9C}" dt="2022-01-19T14:00:44.650" v="21286" actId="14100"/>
          <ac:picMkLst>
            <pc:docMk/>
            <pc:sldMk cId="478191020" sldId="582"/>
            <ac:picMk id="42" creationId="{A2EC1689-6634-4A56-A437-E39E9D635774}"/>
          </ac:picMkLst>
        </pc:picChg>
      </pc:sldChg>
      <pc:sldChg chg="addSp delSp modSp new mod modAnim">
        <pc:chgData name="Domonkos Márk" userId="5b754e74-2ec2-4aaf-b9f5-cf8f0656bdfa" providerId="ADAL" clId="{F4C2286D-0DBE-4644-A538-34A6C903FB9C}" dt="2022-01-19T16:33:40.855" v="22044" actId="14100"/>
        <pc:sldMkLst>
          <pc:docMk/>
          <pc:sldMk cId="2700345500" sldId="583"/>
        </pc:sldMkLst>
        <pc:spChg chg="add del">
          <ac:chgData name="Domonkos Márk" userId="5b754e74-2ec2-4aaf-b9f5-cf8f0656bdfa" providerId="ADAL" clId="{F4C2286D-0DBE-4644-A538-34A6C903FB9C}" dt="2022-01-19T14:02:30.689" v="21326" actId="478"/>
          <ac:spMkLst>
            <pc:docMk/>
            <pc:sldMk cId="2700345500" sldId="583"/>
            <ac:spMk id="2" creationId="{6621CDF6-794B-4978-B327-C144766C28FF}"/>
          </ac:spMkLst>
        </pc:spChg>
        <pc:spChg chg="mod">
          <ac:chgData name="Domonkos Márk" userId="5b754e74-2ec2-4aaf-b9f5-cf8f0656bdfa" providerId="ADAL" clId="{F4C2286D-0DBE-4644-A538-34A6C903FB9C}" dt="2022-01-19T14:02:24.525" v="21320" actId="1076"/>
          <ac:spMkLst>
            <pc:docMk/>
            <pc:sldMk cId="2700345500" sldId="583"/>
            <ac:spMk id="6" creationId="{18454A61-E365-4503-BB92-FB7D7CD3674E}"/>
          </ac:spMkLst>
        </pc:spChg>
        <pc:spChg chg="add del mod">
          <ac:chgData name="Domonkos Márk" userId="5b754e74-2ec2-4aaf-b9f5-cf8f0656bdfa" providerId="ADAL" clId="{F4C2286D-0DBE-4644-A538-34A6C903FB9C}" dt="2022-01-19T14:02:27.691" v="21325"/>
          <ac:spMkLst>
            <pc:docMk/>
            <pc:sldMk cId="2700345500" sldId="583"/>
            <ac:spMk id="7" creationId="{F00DE795-42B3-4034-9982-D5A23806A834}"/>
          </ac:spMkLst>
        </pc:spChg>
        <pc:spChg chg="add del mod">
          <ac:chgData name="Domonkos Márk" userId="5b754e74-2ec2-4aaf-b9f5-cf8f0656bdfa" providerId="ADAL" clId="{F4C2286D-0DBE-4644-A538-34A6C903FB9C}" dt="2022-01-19T14:02:27.691" v="21325"/>
          <ac:spMkLst>
            <pc:docMk/>
            <pc:sldMk cId="2700345500" sldId="583"/>
            <ac:spMk id="8" creationId="{36909A0B-EAD3-4D5E-AF36-6546AB57984A}"/>
          </ac:spMkLst>
        </pc:spChg>
        <pc:spChg chg="add del mod">
          <ac:chgData name="Domonkos Márk" userId="5b754e74-2ec2-4aaf-b9f5-cf8f0656bdfa" providerId="ADAL" clId="{F4C2286D-0DBE-4644-A538-34A6C903FB9C}" dt="2022-01-19T14:02:27.691" v="21325"/>
          <ac:spMkLst>
            <pc:docMk/>
            <pc:sldMk cId="2700345500" sldId="583"/>
            <ac:spMk id="9" creationId="{158FB8C2-077C-44E9-8D67-267BB73A56E0}"/>
          </ac:spMkLst>
        </pc:spChg>
        <pc:spChg chg="mod">
          <ac:chgData name="Domonkos Márk" userId="5b754e74-2ec2-4aaf-b9f5-cf8f0656bdfa" providerId="ADAL" clId="{F4C2286D-0DBE-4644-A538-34A6C903FB9C}" dt="2022-01-19T14:01:15.511" v="21312"/>
          <ac:spMkLst>
            <pc:docMk/>
            <pc:sldMk cId="2700345500" sldId="583"/>
            <ac:spMk id="11" creationId="{C43E6ED4-63A3-4E90-8208-CC866FF91DC8}"/>
          </ac:spMkLst>
        </pc:spChg>
        <pc:spChg chg="mod">
          <ac:chgData name="Domonkos Márk" userId="5b754e74-2ec2-4aaf-b9f5-cf8f0656bdfa" providerId="ADAL" clId="{F4C2286D-0DBE-4644-A538-34A6C903FB9C}" dt="2022-01-19T14:01:15.511" v="21312"/>
          <ac:spMkLst>
            <pc:docMk/>
            <pc:sldMk cId="2700345500" sldId="583"/>
            <ac:spMk id="12" creationId="{F0A39548-7FC9-4F92-8AF5-7231C88A1393}"/>
          </ac:spMkLst>
        </pc:spChg>
        <pc:spChg chg="mod">
          <ac:chgData name="Domonkos Márk" userId="5b754e74-2ec2-4aaf-b9f5-cf8f0656bdfa" providerId="ADAL" clId="{F4C2286D-0DBE-4644-A538-34A6C903FB9C}" dt="2022-01-19T14:01:15.511" v="21312"/>
          <ac:spMkLst>
            <pc:docMk/>
            <pc:sldMk cId="2700345500" sldId="583"/>
            <ac:spMk id="13" creationId="{0E6E4146-71E5-43FF-91AF-54F9AAB02F2F}"/>
          </ac:spMkLst>
        </pc:spChg>
        <pc:spChg chg="mod">
          <ac:chgData name="Domonkos Márk" userId="5b754e74-2ec2-4aaf-b9f5-cf8f0656bdfa" providerId="ADAL" clId="{F4C2286D-0DBE-4644-A538-34A6C903FB9C}" dt="2022-01-19T14:01:15.511" v="21312"/>
          <ac:spMkLst>
            <pc:docMk/>
            <pc:sldMk cId="2700345500" sldId="583"/>
            <ac:spMk id="14" creationId="{5603379F-49F1-4FBB-9773-2F9CCE7A06EF}"/>
          </ac:spMkLst>
        </pc:spChg>
        <pc:spChg chg="mod">
          <ac:chgData name="Domonkos Márk" userId="5b754e74-2ec2-4aaf-b9f5-cf8f0656bdfa" providerId="ADAL" clId="{F4C2286D-0DBE-4644-A538-34A6C903FB9C}" dt="2022-01-19T14:01:15.511" v="21312"/>
          <ac:spMkLst>
            <pc:docMk/>
            <pc:sldMk cId="2700345500" sldId="583"/>
            <ac:spMk id="15" creationId="{3632AD8B-AD24-4433-B702-F6206DD08CE5}"/>
          </ac:spMkLst>
        </pc:spChg>
        <pc:spChg chg="mod">
          <ac:chgData name="Domonkos Márk" userId="5b754e74-2ec2-4aaf-b9f5-cf8f0656bdfa" providerId="ADAL" clId="{F4C2286D-0DBE-4644-A538-34A6C903FB9C}" dt="2022-01-19T14:01:15.511" v="21312"/>
          <ac:spMkLst>
            <pc:docMk/>
            <pc:sldMk cId="2700345500" sldId="583"/>
            <ac:spMk id="16" creationId="{BBF1D0EB-5053-42FD-ABE8-03BA97C90CE6}"/>
          </ac:spMkLst>
        </pc:spChg>
        <pc:spChg chg="mod">
          <ac:chgData name="Domonkos Márk" userId="5b754e74-2ec2-4aaf-b9f5-cf8f0656bdfa" providerId="ADAL" clId="{F4C2286D-0DBE-4644-A538-34A6C903FB9C}" dt="2022-01-19T14:01:15.511" v="21312"/>
          <ac:spMkLst>
            <pc:docMk/>
            <pc:sldMk cId="2700345500" sldId="583"/>
            <ac:spMk id="17" creationId="{650C5B68-42DF-474C-A576-F6556E96E149}"/>
          </ac:spMkLst>
        </pc:spChg>
        <pc:spChg chg="mod">
          <ac:chgData name="Domonkos Márk" userId="5b754e74-2ec2-4aaf-b9f5-cf8f0656bdfa" providerId="ADAL" clId="{F4C2286D-0DBE-4644-A538-34A6C903FB9C}" dt="2022-01-19T14:01:15.511" v="21312"/>
          <ac:spMkLst>
            <pc:docMk/>
            <pc:sldMk cId="2700345500" sldId="583"/>
            <ac:spMk id="18" creationId="{3BC331F8-77B8-4D7A-9D86-B1CBDAC1C4A8}"/>
          </ac:spMkLst>
        </pc:spChg>
        <pc:spChg chg="mod">
          <ac:chgData name="Domonkos Márk" userId="5b754e74-2ec2-4aaf-b9f5-cf8f0656bdfa" providerId="ADAL" clId="{F4C2286D-0DBE-4644-A538-34A6C903FB9C}" dt="2022-01-19T14:01:15.511" v="21312"/>
          <ac:spMkLst>
            <pc:docMk/>
            <pc:sldMk cId="2700345500" sldId="583"/>
            <ac:spMk id="19" creationId="{DDF9919A-0188-4C39-8838-7B433D203EC8}"/>
          </ac:spMkLst>
        </pc:spChg>
        <pc:spChg chg="mod">
          <ac:chgData name="Domonkos Márk" userId="5b754e74-2ec2-4aaf-b9f5-cf8f0656bdfa" providerId="ADAL" clId="{F4C2286D-0DBE-4644-A538-34A6C903FB9C}" dt="2022-01-19T14:01:15.511" v="21312"/>
          <ac:spMkLst>
            <pc:docMk/>
            <pc:sldMk cId="2700345500" sldId="583"/>
            <ac:spMk id="20" creationId="{35D7BDA0-34B5-4A59-9A52-AE5808F772EF}"/>
          </ac:spMkLst>
        </pc:spChg>
        <pc:spChg chg="mod">
          <ac:chgData name="Domonkos Márk" userId="5b754e74-2ec2-4aaf-b9f5-cf8f0656bdfa" providerId="ADAL" clId="{F4C2286D-0DBE-4644-A538-34A6C903FB9C}" dt="2022-01-19T14:01:15.511" v="21312"/>
          <ac:spMkLst>
            <pc:docMk/>
            <pc:sldMk cId="2700345500" sldId="583"/>
            <ac:spMk id="22" creationId="{2B290D11-AB95-48EC-A759-CAFB848F7372}"/>
          </ac:spMkLst>
        </pc:spChg>
        <pc:spChg chg="mod">
          <ac:chgData name="Domonkos Márk" userId="5b754e74-2ec2-4aaf-b9f5-cf8f0656bdfa" providerId="ADAL" clId="{F4C2286D-0DBE-4644-A538-34A6C903FB9C}" dt="2022-01-19T14:01:15.511" v="21312"/>
          <ac:spMkLst>
            <pc:docMk/>
            <pc:sldMk cId="2700345500" sldId="583"/>
            <ac:spMk id="23" creationId="{4146E8C4-DE16-43F5-8D58-08C94C871289}"/>
          </ac:spMkLst>
        </pc:spChg>
        <pc:spChg chg="mod">
          <ac:chgData name="Domonkos Márk" userId="5b754e74-2ec2-4aaf-b9f5-cf8f0656bdfa" providerId="ADAL" clId="{F4C2286D-0DBE-4644-A538-34A6C903FB9C}" dt="2022-01-19T14:01:15.511" v="21312"/>
          <ac:spMkLst>
            <pc:docMk/>
            <pc:sldMk cId="2700345500" sldId="583"/>
            <ac:spMk id="24" creationId="{12D21DBB-A7CD-48AF-B608-F213C282D4C0}"/>
          </ac:spMkLst>
        </pc:spChg>
        <pc:spChg chg="mod">
          <ac:chgData name="Domonkos Márk" userId="5b754e74-2ec2-4aaf-b9f5-cf8f0656bdfa" providerId="ADAL" clId="{F4C2286D-0DBE-4644-A538-34A6C903FB9C}" dt="2022-01-19T14:01:15.511" v="21312"/>
          <ac:spMkLst>
            <pc:docMk/>
            <pc:sldMk cId="2700345500" sldId="583"/>
            <ac:spMk id="25" creationId="{DDFC9B11-6B19-4EBF-8FDA-B403F87D2539}"/>
          </ac:spMkLst>
        </pc:spChg>
        <pc:spChg chg="mod">
          <ac:chgData name="Domonkos Márk" userId="5b754e74-2ec2-4aaf-b9f5-cf8f0656bdfa" providerId="ADAL" clId="{F4C2286D-0DBE-4644-A538-34A6C903FB9C}" dt="2022-01-19T14:01:15.511" v="21312"/>
          <ac:spMkLst>
            <pc:docMk/>
            <pc:sldMk cId="2700345500" sldId="583"/>
            <ac:spMk id="26" creationId="{91223F04-DCF1-4773-8CDF-859E13485151}"/>
          </ac:spMkLst>
        </pc:spChg>
        <pc:spChg chg="mod">
          <ac:chgData name="Domonkos Márk" userId="5b754e74-2ec2-4aaf-b9f5-cf8f0656bdfa" providerId="ADAL" clId="{F4C2286D-0DBE-4644-A538-34A6C903FB9C}" dt="2022-01-19T14:01:15.511" v="21312"/>
          <ac:spMkLst>
            <pc:docMk/>
            <pc:sldMk cId="2700345500" sldId="583"/>
            <ac:spMk id="27" creationId="{46D4F05A-7929-41BD-9253-B18F37C74D0A}"/>
          </ac:spMkLst>
        </pc:spChg>
        <pc:spChg chg="mod">
          <ac:chgData name="Domonkos Márk" userId="5b754e74-2ec2-4aaf-b9f5-cf8f0656bdfa" providerId="ADAL" clId="{F4C2286D-0DBE-4644-A538-34A6C903FB9C}" dt="2022-01-19T14:01:15.511" v="21312"/>
          <ac:spMkLst>
            <pc:docMk/>
            <pc:sldMk cId="2700345500" sldId="583"/>
            <ac:spMk id="28" creationId="{92586C96-3A37-4373-BC3F-FE72A2007F4F}"/>
          </ac:spMkLst>
        </pc:spChg>
        <pc:spChg chg="mod">
          <ac:chgData name="Domonkos Márk" userId="5b754e74-2ec2-4aaf-b9f5-cf8f0656bdfa" providerId="ADAL" clId="{F4C2286D-0DBE-4644-A538-34A6C903FB9C}" dt="2022-01-19T14:01:15.511" v="21312"/>
          <ac:spMkLst>
            <pc:docMk/>
            <pc:sldMk cId="2700345500" sldId="583"/>
            <ac:spMk id="29" creationId="{2C8E8A9F-2C31-4580-8209-1277238155E9}"/>
          </ac:spMkLst>
        </pc:spChg>
        <pc:spChg chg="mod">
          <ac:chgData name="Domonkos Márk" userId="5b754e74-2ec2-4aaf-b9f5-cf8f0656bdfa" providerId="ADAL" clId="{F4C2286D-0DBE-4644-A538-34A6C903FB9C}" dt="2022-01-19T14:01:15.511" v="21312"/>
          <ac:spMkLst>
            <pc:docMk/>
            <pc:sldMk cId="2700345500" sldId="583"/>
            <ac:spMk id="30" creationId="{20597421-672E-4EE5-A8F3-176D97CE13BB}"/>
          </ac:spMkLst>
        </pc:spChg>
        <pc:spChg chg="mod">
          <ac:chgData name="Domonkos Márk" userId="5b754e74-2ec2-4aaf-b9f5-cf8f0656bdfa" providerId="ADAL" clId="{F4C2286D-0DBE-4644-A538-34A6C903FB9C}" dt="2022-01-19T14:01:15.511" v="21312"/>
          <ac:spMkLst>
            <pc:docMk/>
            <pc:sldMk cId="2700345500" sldId="583"/>
            <ac:spMk id="31" creationId="{3F62EFC0-D2D1-461B-842B-4196926BD24B}"/>
          </ac:spMkLst>
        </pc:spChg>
        <pc:spChg chg="mod">
          <ac:chgData name="Domonkos Márk" userId="5b754e74-2ec2-4aaf-b9f5-cf8f0656bdfa" providerId="ADAL" clId="{F4C2286D-0DBE-4644-A538-34A6C903FB9C}" dt="2022-01-19T14:01:15.511" v="21312"/>
          <ac:spMkLst>
            <pc:docMk/>
            <pc:sldMk cId="2700345500" sldId="583"/>
            <ac:spMk id="33" creationId="{66D5F602-D892-498E-A698-519CD5EB0020}"/>
          </ac:spMkLst>
        </pc:spChg>
        <pc:spChg chg="mod">
          <ac:chgData name="Domonkos Márk" userId="5b754e74-2ec2-4aaf-b9f5-cf8f0656bdfa" providerId="ADAL" clId="{F4C2286D-0DBE-4644-A538-34A6C903FB9C}" dt="2022-01-19T14:01:15.511" v="21312"/>
          <ac:spMkLst>
            <pc:docMk/>
            <pc:sldMk cId="2700345500" sldId="583"/>
            <ac:spMk id="34" creationId="{7F8181BB-6B1C-47D1-9BCE-353F4E8BE699}"/>
          </ac:spMkLst>
        </pc:spChg>
        <pc:spChg chg="mod">
          <ac:chgData name="Domonkos Márk" userId="5b754e74-2ec2-4aaf-b9f5-cf8f0656bdfa" providerId="ADAL" clId="{F4C2286D-0DBE-4644-A538-34A6C903FB9C}" dt="2022-01-19T14:01:15.511" v="21312"/>
          <ac:spMkLst>
            <pc:docMk/>
            <pc:sldMk cId="2700345500" sldId="583"/>
            <ac:spMk id="35" creationId="{BB8D9B5F-2A52-4E4A-9B72-E2E125C9B179}"/>
          </ac:spMkLst>
        </pc:spChg>
        <pc:spChg chg="mod">
          <ac:chgData name="Domonkos Márk" userId="5b754e74-2ec2-4aaf-b9f5-cf8f0656bdfa" providerId="ADAL" clId="{F4C2286D-0DBE-4644-A538-34A6C903FB9C}" dt="2022-01-19T14:01:15.511" v="21312"/>
          <ac:spMkLst>
            <pc:docMk/>
            <pc:sldMk cId="2700345500" sldId="583"/>
            <ac:spMk id="36" creationId="{A73E90F9-90EF-4381-B043-1573E7E201D0}"/>
          </ac:spMkLst>
        </pc:spChg>
        <pc:spChg chg="mod">
          <ac:chgData name="Domonkos Márk" userId="5b754e74-2ec2-4aaf-b9f5-cf8f0656bdfa" providerId="ADAL" clId="{F4C2286D-0DBE-4644-A538-34A6C903FB9C}" dt="2022-01-19T14:01:15.511" v="21312"/>
          <ac:spMkLst>
            <pc:docMk/>
            <pc:sldMk cId="2700345500" sldId="583"/>
            <ac:spMk id="37" creationId="{AE0782CF-7DD5-4E74-A88C-534C1C97CFA8}"/>
          </ac:spMkLst>
        </pc:spChg>
        <pc:spChg chg="mod">
          <ac:chgData name="Domonkos Márk" userId="5b754e74-2ec2-4aaf-b9f5-cf8f0656bdfa" providerId="ADAL" clId="{F4C2286D-0DBE-4644-A538-34A6C903FB9C}" dt="2022-01-19T14:01:15.511" v="21312"/>
          <ac:spMkLst>
            <pc:docMk/>
            <pc:sldMk cId="2700345500" sldId="583"/>
            <ac:spMk id="38" creationId="{EE24EFA6-9414-4148-AC91-025AEC7556A9}"/>
          </ac:spMkLst>
        </pc:spChg>
        <pc:spChg chg="mod">
          <ac:chgData name="Domonkos Márk" userId="5b754e74-2ec2-4aaf-b9f5-cf8f0656bdfa" providerId="ADAL" clId="{F4C2286D-0DBE-4644-A538-34A6C903FB9C}" dt="2022-01-19T14:01:15.511" v="21312"/>
          <ac:spMkLst>
            <pc:docMk/>
            <pc:sldMk cId="2700345500" sldId="583"/>
            <ac:spMk id="39" creationId="{C7C66C3E-D7CA-4620-BD58-4A2A1BFD4178}"/>
          </ac:spMkLst>
        </pc:spChg>
        <pc:spChg chg="mod">
          <ac:chgData name="Domonkos Márk" userId="5b754e74-2ec2-4aaf-b9f5-cf8f0656bdfa" providerId="ADAL" clId="{F4C2286D-0DBE-4644-A538-34A6C903FB9C}" dt="2022-01-19T14:01:15.511" v="21312"/>
          <ac:spMkLst>
            <pc:docMk/>
            <pc:sldMk cId="2700345500" sldId="583"/>
            <ac:spMk id="40" creationId="{CA6B968E-919B-4ABD-81BF-E2EA7134D428}"/>
          </ac:spMkLst>
        </pc:spChg>
        <pc:spChg chg="mod">
          <ac:chgData name="Domonkos Márk" userId="5b754e74-2ec2-4aaf-b9f5-cf8f0656bdfa" providerId="ADAL" clId="{F4C2286D-0DBE-4644-A538-34A6C903FB9C}" dt="2022-01-19T14:01:15.511" v="21312"/>
          <ac:spMkLst>
            <pc:docMk/>
            <pc:sldMk cId="2700345500" sldId="583"/>
            <ac:spMk id="41" creationId="{EF68F669-F9E4-48E7-B5FC-98D14CD6DF4A}"/>
          </ac:spMkLst>
        </pc:spChg>
        <pc:spChg chg="mod">
          <ac:chgData name="Domonkos Márk" userId="5b754e74-2ec2-4aaf-b9f5-cf8f0656bdfa" providerId="ADAL" clId="{F4C2286D-0DBE-4644-A538-34A6C903FB9C}" dt="2022-01-19T14:01:15.511" v="21312"/>
          <ac:spMkLst>
            <pc:docMk/>
            <pc:sldMk cId="2700345500" sldId="583"/>
            <ac:spMk id="42" creationId="{B86FA446-FE8E-4428-A7CB-3CDD4E61DCA5}"/>
          </ac:spMkLst>
        </pc:spChg>
        <pc:spChg chg="add del mod">
          <ac:chgData name="Domonkos Márk" userId="5b754e74-2ec2-4aaf-b9f5-cf8f0656bdfa" providerId="ADAL" clId="{F4C2286D-0DBE-4644-A538-34A6C903FB9C}" dt="2022-01-19T14:02:27.691" v="21325"/>
          <ac:spMkLst>
            <pc:docMk/>
            <pc:sldMk cId="2700345500" sldId="583"/>
            <ac:spMk id="43" creationId="{2CC8F2AF-37A1-46A5-9D8B-148CFB483BBE}"/>
          </ac:spMkLst>
        </pc:spChg>
        <pc:spChg chg="add del mod">
          <ac:chgData name="Domonkos Márk" userId="5b754e74-2ec2-4aaf-b9f5-cf8f0656bdfa" providerId="ADAL" clId="{F4C2286D-0DBE-4644-A538-34A6C903FB9C}" dt="2022-01-19T14:02:27.691" v="21325"/>
          <ac:spMkLst>
            <pc:docMk/>
            <pc:sldMk cId="2700345500" sldId="583"/>
            <ac:spMk id="44" creationId="{9782D940-D44A-428A-AEB2-A618DD109B06}"/>
          </ac:spMkLst>
        </pc:spChg>
        <pc:spChg chg="add del mod">
          <ac:chgData name="Domonkos Márk" userId="5b754e74-2ec2-4aaf-b9f5-cf8f0656bdfa" providerId="ADAL" clId="{F4C2286D-0DBE-4644-A538-34A6C903FB9C}" dt="2022-01-19T14:02:27.691" v="21325"/>
          <ac:spMkLst>
            <pc:docMk/>
            <pc:sldMk cId="2700345500" sldId="583"/>
            <ac:spMk id="45" creationId="{81AD4E77-2BAE-4ACC-AA3E-76DBF41721B1}"/>
          </ac:spMkLst>
        </pc:spChg>
        <pc:spChg chg="add del mod">
          <ac:chgData name="Domonkos Márk" userId="5b754e74-2ec2-4aaf-b9f5-cf8f0656bdfa" providerId="ADAL" clId="{F4C2286D-0DBE-4644-A538-34A6C903FB9C}" dt="2022-01-19T14:02:27.691" v="21325"/>
          <ac:spMkLst>
            <pc:docMk/>
            <pc:sldMk cId="2700345500" sldId="583"/>
            <ac:spMk id="46" creationId="{D4BA2B4F-3100-441B-97CF-B3B8C940EE19}"/>
          </ac:spMkLst>
        </pc:spChg>
        <pc:spChg chg="add del mod">
          <ac:chgData name="Domonkos Márk" userId="5b754e74-2ec2-4aaf-b9f5-cf8f0656bdfa" providerId="ADAL" clId="{F4C2286D-0DBE-4644-A538-34A6C903FB9C}" dt="2022-01-19T14:02:27.691" v="21325"/>
          <ac:spMkLst>
            <pc:docMk/>
            <pc:sldMk cId="2700345500" sldId="583"/>
            <ac:spMk id="47" creationId="{0FBA4990-4871-46B5-86B6-368D155FF6F6}"/>
          </ac:spMkLst>
        </pc:spChg>
        <pc:spChg chg="add del mod">
          <ac:chgData name="Domonkos Márk" userId="5b754e74-2ec2-4aaf-b9f5-cf8f0656bdfa" providerId="ADAL" clId="{F4C2286D-0DBE-4644-A538-34A6C903FB9C}" dt="2022-01-19T14:02:27.691" v="21325"/>
          <ac:spMkLst>
            <pc:docMk/>
            <pc:sldMk cId="2700345500" sldId="583"/>
            <ac:spMk id="48" creationId="{2507258A-4A70-4E0C-AD30-CC483BE9DE5E}"/>
          </ac:spMkLst>
        </pc:spChg>
        <pc:spChg chg="add del mod">
          <ac:chgData name="Domonkos Márk" userId="5b754e74-2ec2-4aaf-b9f5-cf8f0656bdfa" providerId="ADAL" clId="{F4C2286D-0DBE-4644-A538-34A6C903FB9C}" dt="2022-01-19T14:02:27.691" v="21325"/>
          <ac:spMkLst>
            <pc:docMk/>
            <pc:sldMk cId="2700345500" sldId="583"/>
            <ac:spMk id="49" creationId="{4D3FBE2B-F9B9-47E6-9A7A-8AE8819407CB}"/>
          </ac:spMkLst>
        </pc:spChg>
        <pc:spChg chg="add del mod">
          <ac:chgData name="Domonkos Márk" userId="5b754e74-2ec2-4aaf-b9f5-cf8f0656bdfa" providerId="ADAL" clId="{F4C2286D-0DBE-4644-A538-34A6C903FB9C}" dt="2022-01-19T14:02:27.691" v="21325"/>
          <ac:spMkLst>
            <pc:docMk/>
            <pc:sldMk cId="2700345500" sldId="583"/>
            <ac:spMk id="50" creationId="{DD472CB4-9352-4D28-8357-631B4A583954}"/>
          </ac:spMkLst>
        </pc:spChg>
        <pc:spChg chg="mod">
          <ac:chgData name="Domonkos Márk" userId="5b754e74-2ec2-4aaf-b9f5-cf8f0656bdfa" providerId="ADAL" clId="{F4C2286D-0DBE-4644-A538-34A6C903FB9C}" dt="2022-01-19T14:01:15.511" v="21312"/>
          <ac:spMkLst>
            <pc:docMk/>
            <pc:sldMk cId="2700345500" sldId="583"/>
            <ac:spMk id="52" creationId="{F7D20263-B931-475F-B507-ED492675E73A}"/>
          </ac:spMkLst>
        </pc:spChg>
        <pc:spChg chg="mod">
          <ac:chgData name="Domonkos Márk" userId="5b754e74-2ec2-4aaf-b9f5-cf8f0656bdfa" providerId="ADAL" clId="{F4C2286D-0DBE-4644-A538-34A6C903FB9C}" dt="2022-01-19T14:01:15.511" v="21312"/>
          <ac:spMkLst>
            <pc:docMk/>
            <pc:sldMk cId="2700345500" sldId="583"/>
            <ac:spMk id="53" creationId="{7ADB7C00-0CBF-4EFF-9F11-57D55B5F8B65}"/>
          </ac:spMkLst>
        </pc:spChg>
        <pc:spChg chg="mod">
          <ac:chgData name="Domonkos Márk" userId="5b754e74-2ec2-4aaf-b9f5-cf8f0656bdfa" providerId="ADAL" clId="{F4C2286D-0DBE-4644-A538-34A6C903FB9C}" dt="2022-01-19T14:01:15.511" v="21312"/>
          <ac:spMkLst>
            <pc:docMk/>
            <pc:sldMk cId="2700345500" sldId="583"/>
            <ac:spMk id="56" creationId="{BEF8AA20-837B-4A1E-8D7F-216A54DF2E7F}"/>
          </ac:spMkLst>
        </pc:spChg>
        <pc:spChg chg="mod">
          <ac:chgData name="Domonkos Márk" userId="5b754e74-2ec2-4aaf-b9f5-cf8f0656bdfa" providerId="ADAL" clId="{F4C2286D-0DBE-4644-A538-34A6C903FB9C}" dt="2022-01-19T14:01:15.511" v="21312"/>
          <ac:spMkLst>
            <pc:docMk/>
            <pc:sldMk cId="2700345500" sldId="583"/>
            <ac:spMk id="57" creationId="{07B52A82-5DD8-46B1-99AC-CBFBF60796FA}"/>
          </ac:spMkLst>
        </pc:spChg>
        <pc:spChg chg="mod">
          <ac:chgData name="Domonkos Márk" userId="5b754e74-2ec2-4aaf-b9f5-cf8f0656bdfa" providerId="ADAL" clId="{F4C2286D-0DBE-4644-A538-34A6C903FB9C}" dt="2022-01-19T14:01:15.511" v="21312"/>
          <ac:spMkLst>
            <pc:docMk/>
            <pc:sldMk cId="2700345500" sldId="583"/>
            <ac:spMk id="65" creationId="{66C3A3DF-D468-42E4-9320-91A9E35347E9}"/>
          </ac:spMkLst>
        </pc:spChg>
        <pc:spChg chg="mod">
          <ac:chgData name="Domonkos Márk" userId="5b754e74-2ec2-4aaf-b9f5-cf8f0656bdfa" providerId="ADAL" clId="{F4C2286D-0DBE-4644-A538-34A6C903FB9C}" dt="2022-01-19T14:01:15.511" v="21312"/>
          <ac:spMkLst>
            <pc:docMk/>
            <pc:sldMk cId="2700345500" sldId="583"/>
            <ac:spMk id="66" creationId="{2A58A9C0-1506-4410-BA5E-CB0E29F2C799}"/>
          </ac:spMkLst>
        </pc:spChg>
        <pc:spChg chg="mod">
          <ac:chgData name="Domonkos Márk" userId="5b754e74-2ec2-4aaf-b9f5-cf8f0656bdfa" providerId="ADAL" clId="{F4C2286D-0DBE-4644-A538-34A6C903FB9C}" dt="2022-01-19T14:01:15.511" v="21312"/>
          <ac:spMkLst>
            <pc:docMk/>
            <pc:sldMk cId="2700345500" sldId="583"/>
            <ac:spMk id="67" creationId="{CBD59D9F-10F8-46B1-B4D5-D13CF1733CB6}"/>
          </ac:spMkLst>
        </pc:spChg>
        <pc:spChg chg="mod">
          <ac:chgData name="Domonkos Márk" userId="5b754e74-2ec2-4aaf-b9f5-cf8f0656bdfa" providerId="ADAL" clId="{F4C2286D-0DBE-4644-A538-34A6C903FB9C}" dt="2022-01-19T14:01:15.511" v="21312"/>
          <ac:spMkLst>
            <pc:docMk/>
            <pc:sldMk cId="2700345500" sldId="583"/>
            <ac:spMk id="68" creationId="{45F6E360-4A5A-4A27-89FF-1247AEAAD388}"/>
          </ac:spMkLst>
        </pc:spChg>
        <pc:spChg chg="mod">
          <ac:chgData name="Domonkos Márk" userId="5b754e74-2ec2-4aaf-b9f5-cf8f0656bdfa" providerId="ADAL" clId="{F4C2286D-0DBE-4644-A538-34A6C903FB9C}" dt="2022-01-19T14:01:15.511" v="21312"/>
          <ac:spMkLst>
            <pc:docMk/>
            <pc:sldMk cId="2700345500" sldId="583"/>
            <ac:spMk id="69" creationId="{89DAD08C-8ED3-4AC9-AA9D-33C34784DC59}"/>
          </ac:spMkLst>
        </pc:spChg>
        <pc:spChg chg="mod">
          <ac:chgData name="Domonkos Márk" userId="5b754e74-2ec2-4aaf-b9f5-cf8f0656bdfa" providerId="ADAL" clId="{F4C2286D-0DBE-4644-A538-34A6C903FB9C}" dt="2022-01-19T14:01:15.511" v="21312"/>
          <ac:spMkLst>
            <pc:docMk/>
            <pc:sldMk cId="2700345500" sldId="583"/>
            <ac:spMk id="70" creationId="{7ADD9E48-3C9A-4FCA-AF9F-B96EE6FB5BCC}"/>
          </ac:spMkLst>
        </pc:spChg>
        <pc:spChg chg="mod">
          <ac:chgData name="Domonkos Márk" userId="5b754e74-2ec2-4aaf-b9f5-cf8f0656bdfa" providerId="ADAL" clId="{F4C2286D-0DBE-4644-A538-34A6C903FB9C}" dt="2022-01-19T14:01:15.511" v="21312"/>
          <ac:spMkLst>
            <pc:docMk/>
            <pc:sldMk cId="2700345500" sldId="583"/>
            <ac:spMk id="71" creationId="{3C701435-647E-4EF2-8E01-8BA772596417}"/>
          </ac:spMkLst>
        </pc:spChg>
        <pc:spChg chg="mod">
          <ac:chgData name="Domonkos Márk" userId="5b754e74-2ec2-4aaf-b9f5-cf8f0656bdfa" providerId="ADAL" clId="{F4C2286D-0DBE-4644-A538-34A6C903FB9C}" dt="2022-01-19T14:01:15.511" v="21312"/>
          <ac:spMkLst>
            <pc:docMk/>
            <pc:sldMk cId="2700345500" sldId="583"/>
            <ac:spMk id="72" creationId="{E5254439-DC7F-4090-9710-48186E364B84}"/>
          </ac:spMkLst>
        </pc:spChg>
        <pc:spChg chg="mod">
          <ac:chgData name="Domonkos Márk" userId="5b754e74-2ec2-4aaf-b9f5-cf8f0656bdfa" providerId="ADAL" clId="{F4C2286D-0DBE-4644-A538-34A6C903FB9C}" dt="2022-01-19T14:01:15.511" v="21312"/>
          <ac:spMkLst>
            <pc:docMk/>
            <pc:sldMk cId="2700345500" sldId="583"/>
            <ac:spMk id="73" creationId="{E0A3679F-076E-4EF4-9CB6-012F245995BA}"/>
          </ac:spMkLst>
        </pc:spChg>
        <pc:spChg chg="mod">
          <ac:chgData name="Domonkos Márk" userId="5b754e74-2ec2-4aaf-b9f5-cf8f0656bdfa" providerId="ADAL" clId="{F4C2286D-0DBE-4644-A538-34A6C903FB9C}" dt="2022-01-19T14:01:15.511" v="21312"/>
          <ac:spMkLst>
            <pc:docMk/>
            <pc:sldMk cId="2700345500" sldId="583"/>
            <ac:spMk id="74" creationId="{12EA0ED2-DB3F-422C-8165-CD808CFE04D6}"/>
          </ac:spMkLst>
        </pc:spChg>
        <pc:spChg chg="mod">
          <ac:chgData name="Domonkos Márk" userId="5b754e74-2ec2-4aaf-b9f5-cf8f0656bdfa" providerId="ADAL" clId="{F4C2286D-0DBE-4644-A538-34A6C903FB9C}" dt="2022-01-19T14:01:15.511" v="21312"/>
          <ac:spMkLst>
            <pc:docMk/>
            <pc:sldMk cId="2700345500" sldId="583"/>
            <ac:spMk id="76" creationId="{70F6E150-5760-4F33-9717-06157E8F3D3C}"/>
          </ac:spMkLst>
        </pc:spChg>
        <pc:spChg chg="mod">
          <ac:chgData name="Domonkos Márk" userId="5b754e74-2ec2-4aaf-b9f5-cf8f0656bdfa" providerId="ADAL" clId="{F4C2286D-0DBE-4644-A538-34A6C903FB9C}" dt="2022-01-19T14:01:15.511" v="21312"/>
          <ac:spMkLst>
            <pc:docMk/>
            <pc:sldMk cId="2700345500" sldId="583"/>
            <ac:spMk id="77" creationId="{289A1320-2B16-49F2-A1F3-F0721AEA96E6}"/>
          </ac:spMkLst>
        </pc:spChg>
        <pc:spChg chg="mod">
          <ac:chgData name="Domonkos Márk" userId="5b754e74-2ec2-4aaf-b9f5-cf8f0656bdfa" providerId="ADAL" clId="{F4C2286D-0DBE-4644-A538-34A6C903FB9C}" dt="2022-01-19T14:01:15.511" v="21312"/>
          <ac:spMkLst>
            <pc:docMk/>
            <pc:sldMk cId="2700345500" sldId="583"/>
            <ac:spMk id="78" creationId="{650A6E96-703A-43AE-A3F6-48DECA8801FC}"/>
          </ac:spMkLst>
        </pc:spChg>
        <pc:spChg chg="mod">
          <ac:chgData name="Domonkos Márk" userId="5b754e74-2ec2-4aaf-b9f5-cf8f0656bdfa" providerId="ADAL" clId="{F4C2286D-0DBE-4644-A538-34A6C903FB9C}" dt="2022-01-19T14:01:15.511" v="21312"/>
          <ac:spMkLst>
            <pc:docMk/>
            <pc:sldMk cId="2700345500" sldId="583"/>
            <ac:spMk id="79" creationId="{69150312-BF3A-45D2-B1C0-57FCAA947889}"/>
          </ac:spMkLst>
        </pc:spChg>
        <pc:spChg chg="mod">
          <ac:chgData name="Domonkos Márk" userId="5b754e74-2ec2-4aaf-b9f5-cf8f0656bdfa" providerId="ADAL" clId="{F4C2286D-0DBE-4644-A538-34A6C903FB9C}" dt="2022-01-19T14:01:15.511" v="21312"/>
          <ac:spMkLst>
            <pc:docMk/>
            <pc:sldMk cId="2700345500" sldId="583"/>
            <ac:spMk id="80" creationId="{79756854-44EA-42B5-B6A4-580B9B55A9A9}"/>
          </ac:spMkLst>
        </pc:spChg>
        <pc:spChg chg="mod">
          <ac:chgData name="Domonkos Márk" userId="5b754e74-2ec2-4aaf-b9f5-cf8f0656bdfa" providerId="ADAL" clId="{F4C2286D-0DBE-4644-A538-34A6C903FB9C}" dt="2022-01-19T14:01:15.511" v="21312"/>
          <ac:spMkLst>
            <pc:docMk/>
            <pc:sldMk cId="2700345500" sldId="583"/>
            <ac:spMk id="81" creationId="{4C961C4A-FB82-4443-BE7F-2EDC5EAAAFEB}"/>
          </ac:spMkLst>
        </pc:spChg>
        <pc:spChg chg="mod">
          <ac:chgData name="Domonkos Márk" userId="5b754e74-2ec2-4aaf-b9f5-cf8f0656bdfa" providerId="ADAL" clId="{F4C2286D-0DBE-4644-A538-34A6C903FB9C}" dt="2022-01-19T14:01:15.511" v="21312"/>
          <ac:spMkLst>
            <pc:docMk/>
            <pc:sldMk cId="2700345500" sldId="583"/>
            <ac:spMk id="82" creationId="{D6D2A7BB-0899-41D5-88AB-8BE8604F3D15}"/>
          </ac:spMkLst>
        </pc:spChg>
        <pc:spChg chg="mod">
          <ac:chgData name="Domonkos Márk" userId="5b754e74-2ec2-4aaf-b9f5-cf8f0656bdfa" providerId="ADAL" clId="{F4C2286D-0DBE-4644-A538-34A6C903FB9C}" dt="2022-01-19T14:01:15.511" v="21312"/>
          <ac:spMkLst>
            <pc:docMk/>
            <pc:sldMk cId="2700345500" sldId="583"/>
            <ac:spMk id="83" creationId="{D41C3429-B794-4866-814C-FBFFB994725A}"/>
          </ac:spMkLst>
        </pc:spChg>
        <pc:spChg chg="mod">
          <ac:chgData name="Domonkos Márk" userId="5b754e74-2ec2-4aaf-b9f5-cf8f0656bdfa" providerId="ADAL" clId="{F4C2286D-0DBE-4644-A538-34A6C903FB9C}" dt="2022-01-19T14:01:15.511" v="21312"/>
          <ac:spMkLst>
            <pc:docMk/>
            <pc:sldMk cId="2700345500" sldId="583"/>
            <ac:spMk id="84" creationId="{35169442-49AB-4FA5-A811-D169EC37A53C}"/>
          </ac:spMkLst>
        </pc:spChg>
        <pc:spChg chg="mod">
          <ac:chgData name="Domonkos Márk" userId="5b754e74-2ec2-4aaf-b9f5-cf8f0656bdfa" providerId="ADAL" clId="{F4C2286D-0DBE-4644-A538-34A6C903FB9C}" dt="2022-01-19T14:01:15.511" v="21312"/>
          <ac:spMkLst>
            <pc:docMk/>
            <pc:sldMk cId="2700345500" sldId="583"/>
            <ac:spMk id="85" creationId="{DE1CE094-AFEA-4738-83BE-81F4F738BE82}"/>
          </ac:spMkLst>
        </pc:spChg>
        <pc:spChg chg="mod">
          <ac:chgData name="Domonkos Márk" userId="5b754e74-2ec2-4aaf-b9f5-cf8f0656bdfa" providerId="ADAL" clId="{F4C2286D-0DBE-4644-A538-34A6C903FB9C}" dt="2022-01-19T14:01:15.511" v="21312"/>
          <ac:spMkLst>
            <pc:docMk/>
            <pc:sldMk cId="2700345500" sldId="583"/>
            <ac:spMk id="86" creationId="{58E0EBD9-5DBC-4197-BEF6-E1846B037531}"/>
          </ac:spMkLst>
        </pc:spChg>
        <pc:spChg chg="mod">
          <ac:chgData name="Domonkos Márk" userId="5b754e74-2ec2-4aaf-b9f5-cf8f0656bdfa" providerId="ADAL" clId="{F4C2286D-0DBE-4644-A538-34A6C903FB9C}" dt="2022-01-19T14:01:15.511" v="21312"/>
          <ac:spMkLst>
            <pc:docMk/>
            <pc:sldMk cId="2700345500" sldId="583"/>
            <ac:spMk id="87" creationId="{332CCA03-BF5E-4F3C-A201-EB03B1F98CCA}"/>
          </ac:spMkLst>
        </pc:spChg>
        <pc:spChg chg="mod">
          <ac:chgData name="Domonkos Márk" userId="5b754e74-2ec2-4aaf-b9f5-cf8f0656bdfa" providerId="ADAL" clId="{F4C2286D-0DBE-4644-A538-34A6C903FB9C}" dt="2022-01-19T14:01:15.511" v="21312"/>
          <ac:spMkLst>
            <pc:docMk/>
            <pc:sldMk cId="2700345500" sldId="583"/>
            <ac:spMk id="102" creationId="{4E847F46-6714-4C95-A88E-74069863A670}"/>
          </ac:spMkLst>
        </pc:spChg>
        <pc:spChg chg="mod">
          <ac:chgData name="Domonkos Márk" userId="5b754e74-2ec2-4aaf-b9f5-cf8f0656bdfa" providerId="ADAL" clId="{F4C2286D-0DBE-4644-A538-34A6C903FB9C}" dt="2022-01-19T14:01:15.511" v="21312"/>
          <ac:spMkLst>
            <pc:docMk/>
            <pc:sldMk cId="2700345500" sldId="583"/>
            <ac:spMk id="103" creationId="{7F5B2060-4929-4EDB-A8D7-6EACF486D937}"/>
          </ac:spMkLst>
        </pc:spChg>
        <pc:spChg chg="mod">
          <ac:chgData name="Domonkos Márk" userId="5b754e74-2ec2-4aaf-b9f5-cf8f0656bdfa" providerId="ADAL" clId="{F4C2286D-0DBE-4644-A538-34A6C903FB9C}" dt="2022-01-19T14:01:15.511" v="21312"/>
          <ac:spMkLst>
            <pc:docMk/>
            <pc:sldMk cId="2700345500" sldId="583"/>
            <ac:spMk id="104" creationId="{8F964369-96CA-42A1-8558-C855466F6B35}"/>
          </ac:spMkLst>
        </pc:spChg>
        <pc:spChg chg="add del mod">
          <ac:chgData name="Domonkos Márk" userId="5b754e74-2ec2-4aaf-b9f5-cf8f0656bdfa" providerId="ADAL" clId="{F4C2286D-0DBE-4644-A538-34A6C903FB9C}" dt="2022-01-19T14:02:27.691" v="21325"/>
          <ac:spMkLst>
            <pc:docMk/>
            <pc:sldMk cId="2700345500" sldId="583"/>
            <ac:spMk id="105" creationId="{FB9AE345-290D-4D2D-85FC-BF843DD45CE6}"/>
          </ac:spMkLst>
        </pc:spChg>
        <pc:spChg chg="mod">
          <ac:chgData name="Domonkos Márk" userId="5b754e74-2ec2-4aaf-b9f5-cf8f0656bdfa" providerId="ADAL" clId="{F4C2286D-0DBE-4644-A538-34A6C903FB9C}" dt="2022-01-19T14:01:15.511" v="21312"/>
          <ac:spMkLst>
            <pc:docMk/>
            <pc:sldMk cId="2700345500" sldId="583"/>
            <ac:spMk id="107" creationId="{21CCAAB9-49ED-49C4-8385-D54FB36D70E9}"/>
          </ac:spMkLst>
        </pc:spChg>
        <pc:spChg chg="mod">
          <ac:chgData name="Domonkos Márk" userId="5b754e74-2ec2-4aaf-b9f5-cf8f0656bdfa" providerId="ADAL" clId="{F4C2286D-0DBE-4644-A538-34A6C903FB9C}" dt="2022-01-19T14:01:15.511" v="21312"/>
          <ac:spMkLst>
            <pc:docMk/>
            <pc:sldMk cId="2700345500" sldId="583"/>
            <ac:spMk id="108" creationId="{5800BED6-842B-4F48-8972-E2C69F40C4BC}"/>
          </ac:spMkLst>
        </pc:spChg>
        <pc:spChg chg="add mod">
          <ac:chgData name="Domonkos Márk" userId="5b754e74-2ec2-4aaf-b9f5-cf8f0656bdfa" providerId="ADAL" clId="{F4C2286D-0DBE-4644-A538-34A6C903FB9C}" dt="2022-01-19T14:11:03.778" v="21331" actId="1076"/>
          <ac:spMkLst>
            <pc:docMk/>
            <pc:sldMk cId="2700345500" sldId="583"/>
            <ac:spMk id="115" creationId="{D73CEF2F-F204-4A8E-93E1-41F759472849}"/>
          </ac:spMkLst>
        </pc:spChg>
        <pc:spChg chg="add mod">
          <ac:chgData name="Domonkos Márk" userId="5b754e74-2ec2-4aaf-b9f5-cf8f0656bdfa" providerId="ADAL" clId="{F4C2286D-0DBE-4644-A538-34A6C903FB9C}" dt="2022-01-19T14:15:26.378" v="21348" actId="1076"/>
          <ac:spMkLst>
            <pc:docMk/>
            <pc:sldMk cId="2700345500" sldId="583"/>
            <ac:spMk id="116" creationId="{06A5081B-D910-41DC-937B-891D204CB00A}"/>
          </ac:spMkLst>
        </pc:spChg>
        <pc:spChg chg="add mod">
          <ac:chgData name="Domonkos Márk" userId="5b754e74-2ec2-4aaf-b9f5-cf8f0656bdfa" providerId="ADAL" clId="{F4C2286D-0DBE-4644-A538-34A6C903FB9C}" dt="2022-01-19T14:11:21.520" v="21335" actId="1076"/>
          <ac:spMkLst>
            <pc:docMk/>
            <pc:sldMk cId="2700345500" sldId="583"/>
            <ac:spMk id="117" creationId="{7785E24C-122E-4F0C-9D10-F6C51373F38F}"/>
          </ac:spMkLst>
        </pc:spChg>
        <pc:spChg chg="mod">
          <ac:chgData name="Domonkos Márk" userId="5b754e74-2ec2-4aaf-b9f5-cf8f0656bdfa" providerId="ADAL" clId="{F4C2286D-0DBE-4644-A538-34A6C903FB9C}" dt="2022-01-19T14:10:36.946" v="21327"/>
          <ac:spMkLst>
            <pc:docMk/>
            <pc:sldMk cId="2700345500" sldId="583"/>
            <ac:spMk id="119" creationId="{1AC893C7-A6DD-4F72-AD04-C445C5C98DAB}"/>
          </ac:spMkLst>
        </pc:spChg>
        <pc:spChg chg="mod">
          <ac:chgData name="Domonkos Márk" userId="5b754e74-2ec2-4aaf-b9f5-cf8f0656bdfa" providerId="ADAL" clId="{F4C2286D-0DBE-4644-A538-34A6C903FB9C}" dt="2022-01-19T14:10:36.946" v="21327"/>
          <ac:spMkLst>
            <pc:docMk/>
            <pc:sldMk cId="2700345500" sldId="583"/>
            <ac:spMk id="120" creationId="{5DE0FEF7-FAC7-4C59-98BD-B59F00F7AC32}"/>
          </ac:spMkLst>
        </pc:spChg>
        <pc:spChg chg="mod">
          <ac:chgData name="Domonkos Márk" userId="5b754e74-2ec2-4aaf-b9f5-cf8f0656bdfa" providerId="ADAL" clId="{F4C2286D-0DBE-4644-A538-34A6C903FB9C}" dt="2022-01-19T14:10:36.946" v="21327"/>
          <ac:spMkLst>
            <pc:docMk/>
            <pc:sldMk cId="2700345500" sldId="583"/>
            <ac:spMk id="121" creationId="{BE7017FE-FD1E-4AEB-BDFF-CD3F5AFDC5B4}"/>
          </ac:spMkLst>
        </pc:spChg>
        <pc:spChg chg="mod">
          <ac:chgData name="Domonkos Márk" userId="5b754e74-2ec2-4aaf-b9f5-cf8f0656bdfa" providerId="ADAL" clId="{F4C2286D-0DBE-4644-A538-34A6C903FB9C}" dt="2022-01-19T14:10:36.946" v="21327"/>
          <ac:spMkLst>
            <pc:docMk/>
            <pc:sldMk cId="2700345500" sldId="583"/>
            <ac:spMk id="122" creationId="{25B00F36-9B53-4EE0-835B-DCA005B901A9}"/>
          </ac:spMkLst>
        </pc:spChg>
        <pc:spChg chg="mod">
          <ac:chgData name="Domonkos Márk" userId="5b754e74-2ec2-4aaf-b9f5-cf8f0656bdfa" providerId="ADAL" clId="{F4C2286D-0DBE-4644-A538-34A6C903FB9C}" dt="2022-01-19T14:10:36.946" v="21327"/>
          <ac:spMkLst>
            <pc:docMk/>
            <pc:sldMk cId="2700345500" sldId="583"/>
            <ac:spMk id="123" creationId="{6DC06312-D8E8-410F-8361-313B0E6DFA50}"/>
          </ac:spMkLst>
        </pc:spChg>
        <pc:spChg chg="mod">
          <ac:chgData name="Domonkos Márk" userId="5b754e74-2ec2-4aaf-b9f5-cf8f0656bdfa" providerId="ADAL" clId="{F4C2286D-0DBE-4644-A538-34A6C903FB9C}" dt="2022-01-19T14:10:36.946" v="21327"/>
          <ac:spMkLst>
            <pc:docMk/>
            <pc:sldMk cId="2700345500" sldId="583"/>
            <ac:spMk id="124" creationId="{09883D12-CF16-49A2-94F8-D0F7CAE691C2}"/>
          </ac:spMkLst>
        </pc:spChg>
        <pc:spChg chg="mod">
          <ac:chgData name="Domonkos Márk" userId="5b754e74-2ec2-4aaf-b9f5-cf8f0656bdfa" providerId="ADAL" clId="{F4C2286D-0DBE-4644-A538-34A6C903FB9C}" dt="2022-01-19T14:10:36.946" v="21327"/>
          <ac:spMkLst>
            <pc:docMk/>
            <pc:sldMk cId="2700345500" sldId="583"/>
            <ac:spMk id="125" creationId="{6A5F07E1-E2A2-4E3D-97D2-9827C1463313}"/>
          </ac:spMkLst>
        </pc:spChg>
        <pc:spChg chg="mod">
          <ac:chgData name="Domonkos Márk" userId="5b754e74-2ec2-4aaf-b9f5-cf8f0656bdfa" providerId="ADAL" clId="{F4C2286D-0DBE-4644-A538-34A6C903FB9C}" dt="2022-01-19T14:10:36.946" v="21327"/>
          <ac:spMkLst>
            <pc:docMk/>
            <pc:sldMk cId="2700345500" sldId="583"/>
            <ac:spMk id="126" creationId="{F3624129-FF73-44DE-855F-B3503B1EE1BD}"/>
          </ac:spMkLst>
        </pc:spChg>
        <pc:spChg chg="mod">
          <ac:chgData name="Domonkos Márk" userId="5b754e74-2ec2-4aaf-b9f5-cf8f0656bdfa" providerId="ADAL" clId="{F4C2286D-0DBE-4644-A538-34A6C903FB9C}" dt="2022-01-19T14:10:36.946" v="21327"/>
          <ac:spMkLst>
            <pc:docMk/>
            <pc:sldMk cId="2700345500" sldId="583"/>
            <ac:spMk id="127" creationId="{57DED2C0-DC55-4399-9041-56C664DA6A14}"/>
          </ac:spMkLst>
        </pc:spChg>
        <pc:spChg chg="mod">
          <ac:chgData name="Domonkos Márk" userId="5b754e74-2ec2-4aaf-b9f5-cf8f0656bdfa" providerId="ADAL" clId="{F4C2286D-0DBE-4644-A538-34A6C903FB9C}" dt="2022-01-19T14:10:36.946" v="21327"/>
          <ac:spMkLst>
            <pc:docMk/>
            <pc:sldMk cId="2700345500" sldId="583"/>
            <ac:spMk id="128" creationId="{7E5F55F6-EB47-4A05-AB0D-ED55626BB45E}"/>
          </ac:spMkLst>
        </pc:spChg>
        <pc:spChg chg="mod">
          <ac:chgData name="Domonkos Márk" userId="5b754e74-2ec2-4aaf-b9f5-cf8f0656bdfa" providerId="ADAL" clId="{F4C2286D-0DBE-4644-A538-34A6C903FB9C}" dt="2022-01-19T14:10:36.946" v="21327"/>
          <ac:spMkLst>
            <pc:docMk/>
            <pc:sldMk cId="2700345500" sldId="583"/>
            <ac:spMk id="130" creationId="{C7C60C6B-96B9-4A38-A947-481662424A92}"/>
          </ac:spMkLst>
        </pc:spChg>
        <pc:spChg chg="mod">
          <ac:chgData name="Domonkos Márk" userId="5b754e74-2ec2-4aaf-b9f5-cf8f0656bdfa" providerId="ADAL" clId="{F4C2286D-0DBE-4644-A538-34A6C903FB9C}" dt="2022-01-19T14:10:36.946" v="21327"/>
          <ac:spMkLst>
            <pc:docMk/>
            <pc:sldMk cId="2700345500" sldId="583"/>
            <ac:spMk id="131" creationId="{36864A29-F314-4ABD-889A-C5EDC2F07C42}"/>
          </ac:spMkLst>
        </pc:spChg>
        <pc:spChg chg="mod">
          <ac:chgData name="Domonkos Márk" userId="5b754e74-2ec2-4aaf-b9f5-cf8f0656bdfa" providerId="ADAL" clId="{F4C2286D-0DBE-4644-A538-34A6C903FB9C}" dt="2022-01-19T14:10:36.946" v="21327"/>
          <ac:spMkLst>
            <pc:docMk/>
            <pc:sldMk cId="2700345500" sldId="583"/>
            <ac:spMk id="132" creationId="{C2E8DA07-6128-49F2-87C3-FDA22149156B}"/>
          </ac:spMkLst>
        </pc:spChg>
        <pc:spChg chg="mod">
          <ac:chgData name="Domonkos Márk" userId="5b754e74-2ec2-4aaf-b9f5-cf8f0656bdfa" providerId="ADAL" clId="{F4C2286D-0DBE-4644-A538-34A6C903FB9C}" dt="2022-01-19T14:10:36.946" v="21327"/>
          <ac:spMkLst>
            <pc:docMk/>
            <pc:sldMk cId="2700345500" sldId="583"/>
            <ac:spMk id="133" creationId="{B3D83BCC-27EE-4B4E-A54C-2389EB1A35B9}"/>
          </ac:spMkLst>
        </pc:spChg>
        <pc:spChg chg="mod">
          <ac:chgData name="Domonkos Márk" userId="5b754e74-2ec2-4aaf-b9f5-cf8f0656bdfa" providerId="ADAL" clId="{F4C2286D-0DBE-4644-A538-34A6C903FB9C}" dt="2022-01-19T14:10:36.946" v="21327"/>
          <ac:spMkLst>
            <pc:docMk/>
            <pc:sldMk cId="2700345500" sldId="583"/>
            <ac:spMk id="134" creationId="{1FA60612-C021-4338-B4E2-E1F81CC4C1F6}"/>
          </ac:spMkLst>
        </pc:spChg>
        <pc:spChg chg="mod">
          <ac:chgData name="Domonkos Márk" userId="5b754e74-2ec2-4aaf-b9f5-cf8f0656bdfa" providerId="ADAL" clId="{F4C2286D-0DBE-4644-A538-34A6C903FB9C}" dt="2022-01-19T14:10:36.946" v="21327"/>
          <ac:spMkLst>
            <pc:docMk/>
            <pc:sldMk cId="2700345500" sldId="583"/>
            <ac:spMk id="135" creationId="{A0BD197C-3162-41D8-A9C7-C8392EC959FC}"/>
          </ac:spMkLst>
        </pc:spChg>
        <pc:spChg chg="mod">
          <ac:chgData name="Domonkos Márk" userId="5b754e74-2ec2-4aaf-b9f5-cf8f0656bdfa" providerId="ADAL" clId="{F4C2286D-0DBE-4644-A538-34A6C903FB9C}" dt="2022-01-19T14:10:36.946" v="21327"/>
          <ac:spMkLst>
            <pc:docMk/>
            <pc:sldMk cId="2700345500" sldId="583"/>
            <ac:spMk id="136" creationId="{F095DD22-A015-4516-B465-2A5931873644}"/>
          </ac:spMkLst>
        </pc:spChg>
        <pc:spChg chg="mod">
          <ac:chgData name="Domonkos Márk" userId="5b754e74-2ec2-4aaf-b9f5-cf8f0656bdfa" providerId="ADAL" clId="{F4C2286D-0DBE-4644-A538-34A6C903FB9C}" dt="2022-01-19T14:10:36.946" v="21327"/>
          <ac:spMkLst>
            <pc:docMk/>
            <pc:sldMk cId="2700345500" sldId="583"/>
            <ac:spMk id="137" creationId="{87E38844-78FB-48F1-A935-184773467CD1}"/>
          </ac:spMkLst>
        </pc:spChg>
        <pc:spChg chg="mod">
          <ac:chgData name="Domonkos Márk" userId="5b754e74-2ec2-4aaf-b9f5-cf8f0656bdfa" providerId="ADAL" clId="{F4C2286D-0DBE-4644-A538-34A6C903FB9C}" dt="2022-01-19T14:10:36.946" v="21327"/>
          <ac:spMkLst>
            <pc:docMk/>
            <pc:sldMk cId="2700345500" sldId="583"/>
            <ac:spMk id="138" creationId="{F206EC3B-62BA-4EB5-97DE-41FA380A976C}"/>
          </ac:spMkLst>
        </pc:spChg>
        <pc:spChg chg="mod">
          <ac:chgData name="Domonkos Márk" userId="5b754e74-2ec2-4aaf-b9f5-cf8f0656bdfa" providerId="ADAL" clId="{F4C2286D-0DBE-4644-A538-34A6C903FB9C}" dt="2022-01-19T14:10:36.946" v="21327"/>
          <ac:spMkLst>
            <pc:docMk/>
            <pc:sldMk cId="2700345500" sldId="583"/>
            <ac:spMk id="139" creationId="{B603F338-E56B-43D2-B79D-0B5C4645BCFC}"/>
          </ac:spMkLst>
        </pc:spChg>
        <pc:spChg chg="mod">
          <ac:chgData name="Domonkos Márk" userId="5b754e74-2ec2-4aaf-b9f5-cf8f0656bdfa" providerId="ADAL" clId="{F4C2286D-0DBE-4644-A538-34A6C903FB9C}" dt="2022-01-19T14:10:36.946" v="21327"/>
          <ac:spMkLst>
            <pc:docMk/>
            <pc:sldMk cId="2700345500" sldId="583"/>
            <ac:spMk id="141" creationId="{E9ABB90B-BBFA-4B9A-ACD6-B873B2EC5DDD}"/>
          </ac:spMkLst>
        </pc:spChg>
        <pc:spChg chg="mod">
          <ac:chgData name="Domonkos Márk" userId="5b754e74-2ec2-4aaf-b9f5-cf8f0656bdfa" providerId="ADAL" clId="{F4C2286D-0DBE-4644-A538-34A6C903FB9C}" dt="2022-01-19T14:10:36.946" v="21327"/>
          <ac:spMkLst>
            <pc:docMk/>
            <pc:sldMk cId="2700345500" sldId="583"/>
            <ac:spMk id="142" creationId="{E69A8F88-F643-4A72-858F-578B780B081A}"/>
          </ac:spMkLst>
        </pc:spChg>
        <pc:spChg chg="mod">
          <ac:chgData name="Domonkos Márk" userId="5b754e74-2ec2-4aaf-b9f5-cf8f0656bdfa" providerId="ADAL" clId="{F4C2286D-0DBE-4644-A538-34A6C903FB9C}" dt="2022-01-19T14:10:36.946" v="21327"/>
          <ac:spMkLst>
            <pc:docMk/>
            <pc:sldMk cId="2700345500" sldId="583"/>
            <ac:spMk id="143" creationId="{6FFFC891-0D32-4CE8-A271-49D4EFEEF701}"/>
          </ac:spMkLst>
        </pc:spChg>
        <pc:spChg chg="mod">
          <ac:chgData name="Domonkos Márk" userId="5b754e74-2ec2-4aaf-b9f5-cf8f0656bdfa" providerId="ADAL" clId="{F4C2286D-0DBE-4644-A538-34A6C903FB9C}" dt="2022-01-19T14:10:36.946" v="21327"/>
          <ac:spMkLst>
            <pc:docMk/>
            <pc:sldMk cId="2700345500" sldId="583"/>
            <ac:spMk id="144" creationId="{44208F43-EDAF-4CC1-93A0-F1E3F59E3BDA}"/>
          </ac:spMkLst>
        </pc:spChg>
        <pc:spChg chg="mod">
          <ac:chgData name="Domonkos Márk" userId="5b754e74-2ec2-4aaf-b9f5-cf8f0656bdfa" providerId="ADAL" clId="{F4C2286D-0DBE-4644-A538-34A6C903FB9C}" dt="2022-01-19T14:10:36.946" v="21327"/>
          <ac:spMkLst>
            <pc:docMk/>
            <pc:sldMk cId="2700345500" sldId="583"/>
            <ac:spMk id="145" creationId="{31040451-7F89-4122-B895-E366F9C18066}"/>
          </ac:spMkLst>
        </pc:spChg>
        <pc:spChg chg="mod">
          <ac:chgData name="Domonkos Márk" userId="5b754e74-2ec2-4aaf-b9f5-cf8f0656bdfa" providerId="ADAL" clId="{F4C2286D-0DBE-4644-A538-34A6C903FB9C}" dt="2022-01-19T14:10:36.946" v="21327"/>
          <ac:spMkLst>
            <pc:docMk/>
            <pc:sldMk cId="2700345500" sldId="583"/>
            <ac:spMk id="146" creationId="{4E3E9192-6991-4DC7-BB85-A3D33BB578F8}"/>
          </ac:spMkLst>
        </pc:spChg>
        <pc:spChg chg="mod">
          <ac:chgData name="Domonkos Márk" userId="5b754e74-2ec2-4aaf-b9f5-cf8f0656bdfa" providerId="ADAL" clId="{F4C2286D-0DBE-4644-A538-34A6C903FB9C}" dt="2022-01-19T14:10:36.946" v="21327"/>
          <ac:spMkLst>
            <pc:docMk/>
            <pc:sldMk cId="2700345500" sldId="583"/>
            <ac:spMk id="147" creationId="{38BDB770-573A-4E3B-81B4-F9E7D583F141}"/>
          </ac:spMkLst>
        </pc:spChg>
        <pc:spChg chg="mod">
          <ac:chgData name="Domonkos Márk" userId="5b754e74-2ec2-4aaf-b9f5-cf8f0656bdfa" providerId="ADAL" clId="{F4C2286D-0DBE-4644-A538-34A6C903FB9C}" dt="2022-01-19T14:10:36.946" v="21327"/>
          <ac:spMkLst>
            <pc:docMk/>
            <pc:sldMk cId="2700345500" sldId="583"/>
            <ac:spMk id="148" creationId="{A5031AE9-FC85-489C-9B93-0547ECBA6349}"/>
          </ac:spMkLst>
        </pc:spChg>
        <pc:spChg chg="mod">
          <ac:chgData name="Domonkos Márk" userId="5b754e74-2ec2-4aaf-b9f5-cf8f0656bdfa" providerId="ADAL" clId="{F4C2286D-0DBE-4644-A538-34A6C903FB9C}" dt="2022-01-19T14:10:36.946" v="21327"/>
          <ac:spMkLst>
            <pc:docMk/>
            <pc:sldMk cId="2700345500" sldId="583"/>
            <ac:spMk id="149" creationId="{21456B95-9A52-437E-995B-E908A5EEE0C1}"/>
          </ac:spMkLst>
        </pc:spChg>
        <pc:spChg chg="mod">
          <ac:chgData name="Domonkos Márk" userId="5b754e74-2ec2-4aaf-b9f5-cf8f0656bdfa" providerId="ADAL" clId="{F4C2286D-0DBE-4644-A538-34A6C903FB9C}" dt="2022-01-19T14:10:36.946" v="21327"/>
          <ac:spMkLst>
            <pc:docMk/>
            <pc:sldMk cId="2700345500" sldId="583"/>
            <ac:spMk id="150" creationId="{BCF255B5-A877-4B23-A25E-A3388BD2B758}"/>
          </ac:spMkLst>
        </pc:spChg>
        <pc:spChg chg="add mod">
          <ac:chgData name="Domonkos Márk" userId="5b754e74-2ec2-4aaf-b9f5-cf8f0656bdfa" providerId="ADAL" clId="{F4C2286D-0DBE-4644-A538-34A6C903FB9C}" dt="2022-01-19T14:11:57.767" v="21340" actId="1076"/>
          <ac:spMkLst>
            <pc:docMk/>
            <pc:sldMk cId="2700345500" sldId="583"/>
            <ac:spMk id="151" creationId="{181DC4BF-916E-4BCB-B1DC-42A89175F156}"/>
          </ac:spMkLst>
        </pc:spChg>
        <pc:spChg chg="add mod">
          <ac:chgData name="Domonkos Márk" userId="5b754e74-2ec2-4aaf-b9f5-cf8f0656bdfa" providerId="ADAL" clId="{F4C2286D-0DBE-4644-A538-34A6C903FB9C}" dt="2022-01-19T14:11:45.871" v="21339" actId="1076"/>
          <ac:spMkLst>
            <pc:docMk/>
            <pc:sldMk cId="2700345500" sldId="583"/>
            <ac:spMk id="152" creationId="{E6922A77-3EA1-40BA-BB71-5326912BD8E1}"/>
          </ac:spMkLst>
        </pc:spChg>
        <pc:spChg chg="add mod">
          <ac:chgData name="Domonkos Márk" userId="5b754e74-2ec2-4aaf-b9f5-cf8f0656bdfa" providerId="ADAL" clId="{F4C2286D-0DBE-4644-A538-34A6C903FB9C}" dt="2022-01-19T14:11:03.778" v="21331" actId="1076"/>
          <ac:spMkLst>
            <pc:docMk/>
            <pc:sldMk cId="2700345500" sldId="583"/>
            <ac:spMk id="153" creationId="{ED81912F-93BF-4AAB-AE96-6218EF14BCFC}"/>
          </ac:spMkLst>
        </pc:spChg>
        <pc:spChg chg="add mod">
          <ac:chgData name="Domonkos Márk" userId="5b754e74-2ec2-4aaf-b9f5-cf8f0656bdfa" providerId="ADAL" clId="{F4C2286D-0DBE-4644-A538-34A6C903FB9C}" dt="2022-01-19T14:11:03.778" v="21331" actId="1076"/>
          <ac:spMkLst>
            <pc:docMk/>
            <pc:sldMk cId="2700345500" sldId="583"/>
            <ac:spMk id="154" creationId="{A8A9DBFE-6CAA-4E7C-B390-FAD7F720B258}"/>
          </ac:spMkLst>
        </pc:spChg>
        <pc:spChg chg="add mod">
          <ac:chgData name="Domonkos Márk" userId="5b754e74-2ec2-4aaf-b9f5-cf8f0656bdfa" providerId="ADAL" clId="{F4C2286D-0DBE-4644-A538-34A6C903FB9C}" dt="2022-01-19T14:11:03.778" v="21331" actId="1076"/>
          <ac:spMkLst>
            <pc:docMk/>
            <pc:sldMk cId="2700345500" sldId="583"/>
            <ac:spMk id="155" creationId="{D38D5B3F-C7EB-49F7-A82B-DF1DBF589591}"/>
          </ac:spMkLst>
        </pc:spChg>
        <pc:spChg chg="add mod">
          <ac:chgData name="Domonkos Márk" userId="5b754e74-2ec2-4aaf-b9f5-cf8f0656bdfa" providerId="ADAL" clId="{F4C2286D-0DBE-4644-A538-34A6C903FB9C}" dt="2022-01-19T14:11:03.778" v="21331" actId="1076"/>
          <ac:spMkLst>
            <pc:docMk/>
            <pc:sldMk cId="2700345500" sldId="583"/>
            <ac:spMk id="156" creationId="{B260F9F7-4E64-435F-8AEF-D2D0A657B210}"/>
          </ac:spMkLst>
        </pc:spChg>
        <pc:spChg chg="add mod">
          <ac:chgData name="Domonkos Márk" userId="5b754e74-2ec2-4aaf-b9f5-cf8f0656bdfa" providerId="ADAL" clId="{F4C2286D-0DBE-4644-A538-34A6C903FB9C}" dt="2022-01-19T14:11:16.591" v="21334" actId="1076"/>
          <ac:spMkLst>
            <pc:docMk/>
            <pc:sldMk cId="2700345500" sldId="583"/>
            <ac:spMk id="157" creationId="{A3F4C201-0D86-43DE-AA70-0317648500F1}"/>
          </ac:spMkLst>
        </pc:spChg>
        <pc:spChg chg="add mod">
          <ac:chgData name="Domonkos Márk" userId="5b754e74-2ec2-4aaf-b9f5-cf8f0656bdfa" providerId="ADAL" clId="{F4C2286D-0DBE-4644-A538-34A6C903FB9C}" dt="2022-01-19T14:11:57.767" v="21340" actId="1076"/>
          <ac:spMkLst>
            <pc:docMk/>
            <pc:sldMk cId="2700345500" sldId="583"/>
            <ac:spMk id="158" creationId="{03AE3FA5-27F0-43BE-93A4-DDA389698EE8}"/>
          </ac:spMkLst>
        </pc:spChg>
        <pc:spChg chg="mod">
          <ac:chgData name="Domonkos Márk" userId="5b754e74-2ec2-4aaf-b9f5-cf8f0656bdfa" providerId="ADAL" clId="{F4C2286D-0DBE-4644-A538-34A6C903FB9C}" dt="2022-01-19T14:10:36.946" v="21327"/>
          <ac:spMkLst>
            <pc:docMk/>
            <pc:sldMk cId="2700345500" sldId="583"/>
            <ac:spMk id="160" creationId="{27E93813-F45E-4F81-9F51-F0BBEC3B8063}"/>
          </ac:spMkLst>
        </pc:spChg>
        <pc:spChg chg="mod">
          <ac:chgData name="Domonkos Márk" userId="5b754e74-2ec2-4aaf-b9f5-cf8f0656bdfa" providerId="ADAL" clId="{F4C2286D-0DBE-4644-A538-34A6C903FB9C}" dt="2022-01-19T14:10:36.946" v="21327"/>
          <ac:spMkLst>
            <pc:docMk/>
            <pc:sldMk cId="2700345500" sldId="583"/>
            <ac:spMk id="161" creationId="{61CBB66E-37F0-46F4-B0AB-97FD6AA5BDE0}"/>
          </ac:spMkLst>
        </pc:spChg>
        <pc:spChg chg="mod">
          <ac:chgData name="Domonkos Márk" userId="5b754e74-2ec2-4aaf-b9f5-cf8f0656bdfa" providerId="ADAL" clId="{F4C2286D-0DBE-4644-A538-34A6C903FB9C}" dt="2022-01-19T14:10:36.946" v="21327"/>
          <ac:spMkLst>
            <pc:docMk/>
            <pc:sldMk cId="2700345500" sldId="583"/>
            <ac:spMk id="164" creationId="{CD674AA5-DFFF-4AD3-939F-22E1B6B437A4}"/>
          </ac:spMkLst>
        </pc:spChg>
        <pc:spChg chg="mod">
          <ac:chgData name="Domonkos Márk" userId="5b754e74-2ec2-4aaf-b9f5-cf8f0656bdfa" providerId="ADAL" clId="{F4C2286D-0DBE-4644-A538-34A6C903FB9C}" dt="2022-01-19T14:10:36.946" v="21327"/>
          <ac:spMkLst>
            <pc:docMk/>
            <pc:sldMk cId="2700345500" sldId="583"/>
            <ac:spMk id="165" creationId="{B9FD974A-444C-4D39-A66A-E3347335611A}"/>
          </ac:spMkLst>
        </pc:spChg>
        <pc:spChg chg="mod">
          <ac:chgData name="Domonkos Márk" userId="5b754e74-2ec2-4aaf-b9f5-cf8f0656bdfa" providerId="ADAL" clId="{F4C2286D-0DBE-4644-A538-34A6C903FB9C}" dt="2022-01-19T14:10:36.946" v="21327"/>
          <ac:spMkLst>
            <pc:docMk/>
            <pc:sldMk cId="2700345500" sldId="583"/>
            <ac:spMk id="173" creationId="{BB3BF6B5-04E5-4C3E-A27D-CD20A436DE0A}"/>
          </ac:spMkLst>
        </pc:spChg>
        <pc:spChg chg="mod">
          <ac:chgData name="Domonkos Márk" userId="5b754e74-2ec2-4aaf-b9f5-cf8f0656bdfa" providerId="ADAL" clId="{F4C2286D-0DBE-4644-A538-34A6C903FB9C}" dt="2022-01-19T14:10:36.946" v="21327"/>
          <ac:spMkLst>
            <pc:docMk/>
            <pc:sldMk cId="2700345500" sldId="583"/>
            <ac:spMk id="174" creationId="{538F9D27-12ED-496F-B6F5-E09EBE1411A9}"/>
          </ac:spMkLst>
        </pc:spChg>
        <pc:spChg chg="mod">
          <ac:chgData name="Domonkos Márk" userId="5b754e74-2ec2-4aaf-b9f5-cf8f0656bdfa" providerId="ADAL" clId="{F4C2286D-0DBE-4644-A538-34A6C903FB9C}" dt="2022-01-19T14:10:36.946" v="21327"/>
          <ac:spMkLst>
            <pc:docMk/>
            <pc:sldMk cId="2700345500" sldId="583"/>
            <ac:spMk id="175" creationId="{C4CEDEA3-DF37-4CE2-8E9E-53505BAC8970}"/>
          </ac:spMkLst>
        </pc:spChg>
        <pc:spChg chg="mod">
          <ac:chgData name="Domonkos Márk" userId="5b754e74-2ec2-4aaf-b9f5-cf8f0656bdfa" providerId="ADAL" clId="{F4C2286D-0DBE-4644-A538-34A6C903FB9C}" dt="2022-01-19T14:10:36.946" v="21327"/>
          <ac:spMkLst>
            <pc:docMk/>
            <pc:sldMk cId="2700345500" sldId="583"/>
            <ac:spMk id="176" creationId="{9991F926-0E18-4307-93BC-195083DADE2A}"/>
          </ac:spMkLst>
        </pc:spChg>
        <pc:spChg chg="mod">
          <ac:chgData name="Domonkos Márk" userId="5b754e74-2ec2-4aaf-b9f5-cf8f0656bdfa" providerId="ADAL" clId="{F4C2286D-0DBE-4644-A538-34A6C903FB9C}" dt="2022-01-19T14:10:36.946" v="21327"/>
          <ac:spMkLst>
            <pc:docMk/>
            <pc:sldMk cId="2700345500" sldId="583"/>
            <ac:spMk id="177" creationId="{6135B8E9-E86D-416C-ADA4-32A3F637CA44}"/>
          </ac:spMkLst>
        </pc:spChg>
        <pc:spChg chg="mod">
          <ac:chgData name="Domonkos Márk" userId="5b754e74-2ec2-4aaf-b9f5-cf8f0656bdfa" providerId="ADAL" clId="{F4C2286D-0DBE-4644-A538-34A6C903FB9C}" dt="2022-01-19T14:10:36.946" v="21327"/>
          <ac:spMkLst>
            <pc:docMk/>
            <pc:sldMk cId="2700345500" sldId="583"/>
            <ac:spMk id="178" creationId="{438C5923-C193-4E86-923E-3B6B79D6F5B0}"/>
          </ac:spMkLst>
        </pc:spChg>
        <pc:spChg chg="mod">
          <ac:chgData name="Domonkos Márk" userId="5b754e74-2ec2-4aaf-b9f5-cf8f0656bdfa" providerId="ADAL" clId="{F4C2286D-0DBE-4644-A538-34A6C903FB9C}" dt="2022-01-19T14:10:36.946" v="21327"/>
          <ac:spMkLst>
            <pc:docMk/>
            <pc:sldMk cId="2700345500" sldId="583"/>
            <ac:spMk id="179" creationId="{AE0E3B6F-34F5-4D74-97A7-6F5EF6E63FA5}"/>
          </ac:spMkLst>
        </pc:spChg>
        <pc:spChg chg="mod">
          <ac:chgData name="Domonkos Márk" userId="5b754e74-2ec2-4aaf-b9f5-cf8f0656bdfa" providerId="ADAL" clId="{F4C2286D-0DBE-4644-A538-34A6C903FB9C}" dt="2022-01-19T14:10:36.946" v="21327"/>
          <ac:spMkLst>
            <pc:docMk/>
            <pc:sldMk cId="2700345500" sldId="583"/>
            <ac:spMk id="180" creationId="{B2D37871-EDAD-4CE6-B1B6-4C3A76E4E7AC}"/>
          </ac:spMkLst>
        </pc:spChg>
        <pc:spChg chg="mod">
          <ac:chgData name="Domonkos Márk" userId="5b754e74-2ec2-4aaf-b9f5-cf8f0656bdfa" providerId="ADAL" clId="{F4C2286D-0DBE-4644-A538-34A6C903FB9C}" dt="2022-01-19T14:10:36.946" v="21327"/>
          <ac:spMkLst>
            <pc:docMk/>
            <pc:sldMk cId="2700345500" sldId="583"/>
            <ac:spMk id="181" creationId="{B2D01CB5-E0E0-40B0-8D9F-98A646BB1078}"/>
          </ac:spMkLst>
        </pc:spChg>
        <pc:spChg chg="mod">
          <ac:chgData name="Domonkos Márk" userId="5b754e74-2ec2-4aaf-b9f5-cf8f0656bdfa" providerId="ADAL" clId="{F4C2286D-0DBE-4644-A538-34A6C903FB9C}" dt="2022-01-19T14:10:36.946" v="21327"/>
          <ac:spMkLst>
            <pc:docMk/>
            <pc:sldMk cId="2700345500" sldId="583"/>
            <ac:spMk id="182" creationId="{1DFB1581-AD52-4183-A60D-50454B147936}"/>
          </ac:spMkLst>
        </pc:spChg>
        <pc:spChg chg="mod">
          <ac:chgData name="Domonkos Márk" userId="5b754e74-2ec2-4aaf-b9f5-cf8f0656bdfa" providerId="ADAL" clId="{F4C2286D-0DBE-4644-A538-34A6C903FB9C}" dt="2022-01-19T14:10:36.946" v="21327"/>
          <ac:spMkLst>
            <pc:docMk/>
            <pc:sldMk cId="2700345500" sldId="583"/>
            <ac:spMk id="184" creationId="{AC0477B6-791F-4DE5-834D-03273799D2BF}"/>
          </ac:spMkLst>
        </pc:spChg>
        <pc:spChg chg="mod">
          <ac:chgData name="Domonkos Márk" userId="5b754e74-2ec2-4aaf-b9f5-cf8f0656bdfa" providerId="ADAL" clId="{F4C2286D-0DBE-4644-A538-34A6C903FB9C}" dt="2022-01-19T14:10:36.946" v="21327"/>
          <ac:spMkLst>
            <pc:docMk/>
            <pc:sldMk cId="2700345500" sldId="583"/>
            <ac:spMk id="185" creationId="{E6B01E70-1FDF-454A-AD26-5749E98A2C19}"/>
          </ac:spMkLst>
        </pc:spChg>
        <pc:spChg chg="mod">
          <ac:chgData name="Domonkos Márk" userId="5b754e74-2ec2-4aaf-b9f5-cf8f0656bdfa" providerId="ADAL" clId="{F4C2286D-0DBE-4644-A538-34A6C903FB9C}" dt="2022-01-19T14:10:36.946" v="21327"/>
          <ac:spMkLst>
            <pc:docMk/>
            <pc:sldMk cId="2700345500" sldId="583"/>
            <ac:spMk id="186" creationId="{FC360AE4-0FEC-4A18-BC5F-221AA9ED1F3C}"/>
          </ac:spMkLst>
        </pc:spChg>
        <pc:spChg chg="mod">
          <ac:chgData name="Domonkos Márk" userId="5b754e74-2ec2-4aaf-b9f5-cf8f0656bdfa" providerId="ADAL" clId="{F4C2286D-0DBE-4644-A538-34A6C903FB9C}" dt="2022-01-19T14:10:36.946" v="21327"/>
          <ac:spMkLst>
            <pc:docMk/>
            <pc:sldMk cId="2700345500" sldId="583"/>
            <ac:spMk id="187" creationId="{8EEB11A1-3E52-4120-90D6-22D80692BAA3}"/>
          </ac:spMkLst>
        </pc:spChg>
        <pc:spChg chg="mod">
          <ac:chgData name="Domonkos Márk" userId="5b754e74-2ec2-4aaf-b9f5-cf8f0656bdfa" providerId="ADAL" clId="{F4C2286D-0DBE-4644-A538-34A6C903FB9C}" dt="2022-01-19T14:10:36.946" v="21327"/>
          <ac:spMkLst>
            <pc:docMk/>
            <pc:sldMk cId="2700345500" sldId="583"/>
            <ac:spMk id="188" creationId="{9863851A-4C3E-4475-A525-DA882B25EEF4}"/>
          </ac:spMkLst>
        </pc:spChg>
        <pc:spChg chg="mod">
          <ac:chgData name="Domonkos Márk" userId="5b754e74-2ec2-4aaf-b9f5-cf8f0656bdfa" providerId="ADAL" clId="{F4C2286D-0DBE-4644-A538-34A6C903FB9C}" dt="2022-01-19T14:10:36.946" v="21327"/>
          <ac:spMkLst>
            <pc:docMk/>
            <pc:sldMk cId="2700345500" sldId="583"/>
            <ac:spMk id="189" creationId="{2BCB1095-B5B4-4175-AA41-13BC6B464F80}"/>
          </ac:spMkLst>
        </pc:spChg>
        <pc:spChg chg="mod">
          <ac:chgData name="Domonkos Márk" userId="5b754e74-2ec2-4aaf-b9f5-cf8f0656bdfa" providerId="ADAL" clId="{F4C2286D-0DBE-4644-A538-34A6C903FB9C}" dt="2022-01-19T14:10:36.946" v="21327"/>
          <ac:spMkLst>
            <pc:docMk/>
            <pc:sldMk cId="2700345500" sldId="583"/>
            <ac:spMk id="190" creationId="{CD6A0867-41CF-4485-814E-4B3EA42DC7F0}"/>
          </ac:spMkLst>
        </pc:spChg>
        <pc:spChg chg="mod">
          <ac:chgData name="Domonkos Márk" userId="5b754e74-2ec2-4aaf-b9f5-cf8f0656bdfa" providerId="ADAL" clId="{F4C2286D-0DBE-4644-A538-34A6C903FB9C}" dt="2022-01-19T14:10:36.946" v="21327"/>
          <ac:spMkLst>
            <pc:docMk/>
            <pc:sldMk cId="2700345500" sldId="583"/>
            <ac:spMk id="191" creationId="{8D967D25-09F3-40D7-A741-38172F448E69}"/>
          </ac:spMkLst>
        </pc:spChg>
        <pc:spChg chg="mod">
          <ac:chgData name="Domonkos Márk" userId="5b754e74-2ec2-4aaf-b9f5-cf8f0656bdfa" providerId="ADAL" clId="{F4C2286D-0DBE-4644-A538-34A6C903FB9C}" dt="2022-01-19T14:10:36.946" v="21327"/>
          <ac:spMkLst>
            <pc:docMk/>
            <pc:sldMk cId="2700345500" sldId="583"/>
            <ac:spMk id="192" creationId="{8BA9D742-2824-4F09-A5D1-8917420B7218}"/>
          </ac:spMkLst>
        </pc:spChg>
        <pc:spChg chg="mod">
          <ac:chgData name="Domonkos Márk" userId="5b754e74-2ec2-4aaf-b9f5-cf8f0656bdfa" providerId="ADAL" clId="{F4C2286D-0DBE-4644-A538-34A6C903FB9C}" dt="2022-01-19T14:10:36.946" v="21327"/>
          <ac:spMkLst>
            <pc:docMk/>
            <pc:sldMk cId="2700345500" sldId="583"/>
            <ac:spMk id="193" creationId="{90B3515B-0BF0-4105-9C40-071109867145}"/>
          </ac:spMkLst>
        </pc:spChg>
        <pc:spChg chg="mod">
          <ac:chgData name="Domonkos Márk" userId="5b754e74-2ec2-4aaf-b9f5-cf8f0656bdfa" providerId="ADAL" clId="{F4C2286D-0DBE-4644-A538-34A6C903FB9C}" dt="2022-01-19T14:10:36.946" v="21327"/>
          <ac:spMkLst>
            <pc:docMk/>
            <pc:sldMk cId="2700345500" sldId="583"/>
            <ac:spMk id="194" creationId="{4F528DA7-9A38-4F35-BC20-F9CE9AC086DE}"/>
          </ac:spMkLst>
        </pc:spChg>
        <pc:spChg chg="mod">
          <ac:chgData name="Domonkos Márk" userId="5b754e74-2ec2-4aaf-b9f5-cf8f0656bdfa" providerId="ADAL" clId="{F4C2286D-0DBE-4644-A538-34A6C903FB9C}" dt="2022-01-19T14:10:36.946" v="21327"/>
          <ac:spMkLst>
            <pc:docMk/>
            <pc:sldMk cId="2700345500" sldId="583"/>
            <ac:spMk id="195" creationId="{4D026761-94A0-4358-ADDA-794FB2FAD5AA}"/>
          </ac:spMkLst>
        </pc:spChg>
        <pc:spChg chg="mod">
          <ac:chgData name="Domonkos Márk" userId="5b754e74-2ec2-4aaf-b9f5-cf8f0656bdfa" providerId="ADAL" clId="{F4C2286D-0DBE-4644-A538-34A6C903FB9C}" dt="2022-01-19T14:12:44.008" v="21343" actId="1076"/>
          <ac:spMkLst>
            <pc:docMk/>
            <pc:sldMk cId="2700345500" sldId="583"/>
            <ac:spMk id="210" creationId="{D4803653-79E3-4B38-A5DB-FCFA50DECAD3}"/>
          </ac:spMkLst>
        </pc:spChg>
        <pc:spChg chg="mod">
          <ac:chgData name="Domonkos Márk" userId="5b754e74-2ec2-4aaf-b9f5-cf8f0656bdfa" providerId="ADAL" clId="{F4C2286D-0DBE-4644-A538-34A6C903FB9C}" dt="2022-01-19T14:12:19.919" v="21341" actId="1076"/>
          <ac:spMkLst>
            <pc:docMk/>
            <pc:sldMk cId="2700345500" sldId="583"/>
            <ac:spMk id="211" creationId="{F81E76EE-2563-4CDD-8A06-E6F8BBF346B1}"/>
          </ac:spMkLst>
        </pc:spChg>
        <pc:spChg chg="mod">
          <ac:chgData name="Domonkos Márk" userId="5b754e74-2ec2-4aaf-b9f5-cf8f0656bdfa" providerId="ADAL" clId="{F4C2286D-0DBE-4644-A538-34A6C903FB9C}" dt="2022-01-19T14:12:19.919" v="21341" actId="1076"/>
          <ac:spMkLst>
            <pc:docMk/>
            <pc:sldMk cId="2700345500" sldId="583"/>
            <ac:spMk id="212" creationId="{F83E974C-E8C7-4590-9B1C-E3B0FA067F0A}"/>
          </ac:spMkLst>
        </pc:spChg>
        <pc:spChg chg="add mod">
          <ac:chgData name="Domonkos Márk" userId="5b754e74-2ec2-4aaf-b9f5-cf8f0656bdfa" providerId="ADAL" clId="{F4C2286D-0DBE-4644-A538-34A6C903FB9C}" dt="2022-01-19T16:33:40.855" v="22044" actId="14100"/>
          <ac:spMkLst>
            <pc:docMk/>
            <pc:sldMk cId="2700345500" sldId="583"/>
            <ac:spMk id="213" creationId="{BA818ECB-7FFB-43B3-B916-21B66E6D363A}"/>
          </ac:spMkLst>
        </pc:spChg>
        <pc:spChg chg="mod">
          <ac:chgData name="Domonkos Márk" userId="5b754e74-2ec2-4aaf-b9f5-cf8f0656bdfa" providerId="ADAL" clId="{F4C2286D-0DBE-4644-A538-34A6C903FB9C}" dt="2022-01-19T14:10:36.946" v="21327"/>
          <ac:spMkLst>
            <pc:docMk/>
            <pc:sldMk cId="2700345500" sldId="583"/>
            <ac:spMk id="215" creationId="{4789D206-E9BB-4E8B-A79E-EC3F3C225B76}"/>
          </ac:spMkLst>
        </pc:spChg>
        <pc:spChg chg="mod">
          <ac:chgData name="Domonkos Márk" userId="5b754e74-2ec2-4aaf-b9f5-cf8f0656bdfa" providerId="ADAL" clId="{F4C2286D-0DBE-4644-A538-34A6C903FB9C}" dt="2022-01-19T14:10:36.946" v="21327"/>
          <ac:spMkLst>
            <pc:docMk/>
            <pc:sldMk cId="2700345500" sldId="583"/>
            <ac:spMk id="216" creationId="{3BBCF757-A664-4310-A108-B0EEB8E25E64}"/>
          </ac:spMkLst>
        </pc:spChg>
        <pc:grpChg chg="add del mod">
          <ac:chgData name="Domonkos Márk" userId="5b754e74-2ec2-4aaf-b9f5-cf8f0656bdfa" providerId="ADAL" clId="{F4C2286D-0DBE-4644-A538-34A6C903FB9C}" dt="2022-01-19T14:02:27.691" v="21325"/>
          <ac:grpSpMkLst>
            <pc:docMk/>
            <pc:sldMk cId="2700345500" sldId="583"/>
            <ac:grpSpMk id="10" creationId="{1A6B66AD-138D-4B65-BC25-66F9B5B5EFCB}"/>
          </ac:grpSpMkLst>
        </pc:grpChg>
        <pc:grpChg chg="add del mod">
          <ac:chgData name="Domonkos Márk" userId="5b754e74-2ec2-4aaf-b9f5-cf8f0656bdfa" providerId="ADAL" clId="{F4C2286D-0DBE-4644-A538-34A6C903FB9C}" dt="2022-01-19T14:02:27.691" v="21325"/>
          <ac:grpSpMkLst>
            <pc:docMk/>
            <pc:sldMk cId="2700345500" sldId="583"/>
            <ac:grpSpMk id="21" creationId="{A8A6434F-0704-4A04-8A13-34A4638A20AA}"/>
          </ac:grpSpMkLst>
        </pc:grpChg>
        <pc:grpChg chg="add del mod">
          <ac:chgData name="Domonkos Márk" userId="5b754e74-2ec2-4aaf-b9f5-cf8f0656bdfa" providerId="ADAL" clId="{F4C2286D-0DBE-4644-A538-34A6C903FB9C}" dt="2022-01-19T14:02:27.691" v="21325"/>
          <ac:grpSpMkLst>
            <pc:docMk/>
            <pc:sldMk cId="2700345500" sldId="583"/>
            <ac:grpSpMk id="32" creationId="{2B60352B-8B76-4B17-98DD-12E3BF10563D}"/>
          </ac:grpSpMkLst>
        </pc:grpChg>
        <pc:grpChg chg="add del mod">
          <ac:chgData name="Domonkos Márk" userId="5b754e74-2ec2-4aaf-b9f5-cf8f0656bdfa" providerId="ADAL" clId="{F4C2286D-0DBE-4644-A538-34A6C903FB9C}" dt="2022-01-19T14:02:27.691" v="21325"/>
          <ac:grpSpMkLst>
            <pc:docMk/>
            <pc:sldMk cId="2700345500" sldId="583"/>
            <ac:grpSpMk id="51" creationId="{10775E9A-FA05-4948-9326-C9726E57745C}"/>
          </ac:grpSpMkLst>
        </pc:grpChg>
        <pc:grpChg chg="add del mod">
          <ac:chgData name="Domonkos Márk" userId="5b754e74-2ec2-4aaf-b9f5-cf8f0656bdfa" providerId="ADAL" clId="{F4C2286D-0DBE-4644-A538-34A6C903FB9C}" dt="2022-01-19T14:02:27.691" v="21325"/>
          <ac:grpSpMkLst>
            <pc:docMk/>
            <pc:sldMk cId="2700345500" sldId="583"/>
            <ac:grpSpMk id="55" creationId="{484721DA-C172-4CC6-8C4E-2E8438D2DF71}"/>
          </ac:grpSpMkLst>
        </pc:grpChg>
        <pc:grpChg chg="add del mod">
          <ac:chgData name="Domonkos Márk" userId="5b754e74-2ec2-4aaf-b9f5-cf8f0656bdfa" providerId="ADAL" clId="{F4C2286D-0DBE-4644-A538-34A6C903FB9C}" dt="2022-01-19T14:02:27.691" v="21325"/>
          <ac:grpSpMkLst>
            <pc:docMk/>
            <pc:sldMk cId="2700345500" sldId="583"/>
            <ac:grpSpMk id="64" creationId="{AE4CE529-11CE-46A3-9E1E-4FC1A4EE5E0E}"/>
          </ac:grpSpMkLst>
        </pc:grpChg>
        <pc:grpChg chg="add del mod">
          <ac:chgData name="Domonkos Márk" userId="5b754e74-2ec2-4aaf-b9f5-cf8f0656bdfa" providerId="ADAL" clId="{F4C2286D-0DBE-4644-A538-34A6C903FB9C}" dt="2022-01-19T14:02:27.691" v="21325"/>
          <ac:grpSpMkLst>
            <pc:docMk/>
            <pc:sldMk cId="2700345500" sldId="583"/>
            <ac:grpSpMk id="75" creationId="{963D7AF2-1DCF-499A-A6E8-FBE1D71047FD}"/>
          </ac:grpSpMkLst>
        </pc:grpChg>
        <pc:grpChg chg="add del mod">
          <ac:chgData name="Domonkos Márk" userId="5b754e74-2ec2-4aaf-b9f5-cf8f0656bdfa" providerId="ADAL" clId="{F4C2286D-0DBE-4644-A538-34A6C903FB9C}" dt="2022-01-19T14:02:27.691" v="21325"/>
          <ac:grpSpMkLst>
            <pc:docMk/>
            <pc:sldMk cId="2700345500" sldId="583"/>
            <ac:grpSpMk id="88" creationId="{924D63E8-E983-480C-AFC7-D670EF28A14C}"/>
          </ac:grpSpMkLst>
        </pc:grpChg>
        <pc:grpChg chg="add del mod">
          <ac:chgData name="Domonkos Márk" userId="5b754e74-2ec2-4aaf-b9f5-cf8f0656bdfa" providerId="ADAL" clId="{F4C2286D-0DBE-4644-A538-34A6C903FB9C}" dt="2022-01-19T14:02:27.691" v="21325"/>
          <ac:grpSpMkLst>
            <pc:docMk/>
            <pc:sldMk cId="2700345500" sldId="583"/>
            <ac:grpSpMk id="99" creationId="{A1F8CFEB-CBC1-4586-8095-B91F3D1C9B01}"/>
          </ac:grpSpMkLst>
        </pc:grpChg>
        <pc:grpChg chg="add del mod">
          <ac:chgData name="Domonkos Márk" userId="5b754e74-2ec2-4aaf-b9f5-cf8f0656bdfa" providerId="ADAL" clId="{F4C2286D-0DBE-4644-A538-34A6C903FB9C}" dt="2022-01-19T14:02:27.691" v="21325"/>
          <ac:grpSpMkLst>
            <pc:docMk/>
            <pc:sldMk cId="2700345500" sldId="583"/>
            <ac:grpSpMk id="106" creationId="{9B14DDF3-0A9A-4AF9-8CC3-68BB04813246}"/>
          </ac:grpSpMkLst>
        </pc:grpChg>
        <pc:grpChg chg="add mod">
          <ac:chgData name="Domonkos Márk" userId="5b754e74-2ec2-4aaf-b9f5-cf8f0656bdfa" providerId="ADAL" clId="{F4C2286D-0DBE-4644-A538-34A6C903FB9C}" dt="2022-01-19T14:11:03.778" v="21331" actId="1076"/>
          <ac:grpSpMkLst>
            <pc:docMk/>
            <pc:sldMk cId="2700345500" sldId="583"/>
            <ac:grpSpMk id="118" creationId="{6408E0E0-78A7-410D-BE4E-1B1EAEAEAD7B}"/>
          </ac:grpSpMkLst>
        </pc:grpChg>
        <pc:grpChg chg="add mod">
          <ac:chgData name="Domonkos Márk" userId="5b754e74-2ec2-4aaf-b9f5-cf8f0656bdfa" providerId="ADAL" clId="{F4C2286D-0DBE-4644-A538-34A6C903FB9C}" dt="2022-01-19T14:11:03.778" v="21331" actId="1076"/>
          <ac:grpSpMkLst>
            <pc:docMk/>
            <pc:sldMk cId="2700345500" sldId="583"/>
            <ac:grpSpMk id="129" creationId="{53146DE4-0D9D-4A4E-BE6A-6A9D4B69E7A8}"/>
          </ac:grpSpMkLst>
        </pc:grpChg>
        <pc:grpChg chg="add mod">
          <ac:chgData name="Domonkos Márk" userId="5b754e74-2ec2-4aaf-b9f5-cf8f0656bdfa" providerId="ADAL" clId="{F4C2286D-0DBE-4644-A538-34A6C903FB9C}" dt="2022-01-19T14:11:03.778" v="21331" actId="1076"/>
          <ac:grpSpMkLst>
            <pc:docMk/>
            <pc:sldMk cId="2700345500" sldId="583"/>
            <ac:grpSpMk id="140" creationId="{64308186-BA5A-435C-A898-8C28099FA27C}"/>
          </ac:grpSpMkLst>
        </pc:grpChg>
        <pc:grpChg chg="add mod">
          <ac:chgData name="Domonkos Márk" userId="5b754e74-2ec2-4aaf-b9f5-cf8f0656bdfa" providerId="ADAL" clId="{F4C2286D-0DBE-4644-A538-34A6C903FB9C}" dt="2022-01-19T16:33:30.150" v="22041" actId="1076"/>
          <ac:grpSpMkLst>
            <pc:docMk/>
            <pc:sldMk cId="2700345500" sldId="583"/>
            <ac:grpSpMk id="159" creationId="{FCE2E993-0D99-4FCC-8C5E-E7C9226C73B4}"/>
          </ac:grpSpMkLst>
        </pc:grpChg>
        <pc:grpChg chg="add mod">
          <ac:chgData name="Domonkos Márk" userId="5b754e74-2ec2-4aaf-b9f5-cf8f0656bdfa" providerId="ADAL" clId="{F4C2286D-0DBE-4644-A538-34A6C903FB9C}" dt="2022-01-19T14:11:57.767" v="21340" actId="1076"/>
          <ac:grpSpMkLst>
            <pc:docMk/>
            <pc:sldMk cId="2700345500" sldId="583"/>
            <ac:grpSpMk id="163" creationId="{B8AF01F6-F962-4D41-8509-D133E385203E}"/>
          </ac:grpSpMkLst>
        </pc:grpChg>
        <pc:grpChg chg="add mod">
          <ac:chgData name="Domonkos Márk" userId="5b754e74-2ec2-4aaf-b9f5-cf8f0656bdfa" providerId="ADAL" clId="{F4C2286D-0DBE-4644-A538-34A6C903FB9C}" dt="2022-01-19T14:11:57.767" v="21340" actId="1076"/>
          <ac:grpSpMkLst>
            <pc:docMk/>
            <pc:sldMk cId="2700345500" sldId="583"/>
            <ac:grpSpMk id="172" creationId="{1EEBF561-E2C8-4F95-9D49-587F96D4803F}"/>
          </ac:grpSpMkLst>
        </pc:grpChg>
        <pc:grpChg chg="add mod">
          <ac:chgData name="Domonkos Márk" userId="5b754e74-2ec2-4aaf-b9f5-cf8f0656bdfa" providerId="ADAL" clId="{F4C2286D-0DBE-4644-A538-34A6C903FB9C}" dt="2022-01-19T14:11:57.767" v="21340" actId="1076"/>
          <ac:grpSpMkLst>
            <pc:docMk/>
            <pc:sldMk cId="2700345500" sldId="583"/>
            <ac:grpSpMk id="183" creationId="{EECEC15B-95B2-41A0-A08D-F83F8445842B}"/>
          </ac:grpSpMkLst>
        </pc:grpChg>
        <pc:grpChg chg="add mod">
          <ac:chgData name="Domonkos Márk" userId="5b754e74-2ec2-4aaf-b9f5-cf8f0656bdfa" providerId="ADAL" clId="{F4C2286D-0DBE-4644-A538-34A6C903FB9C}" dt="2022-01-19T14:11:57.767" v="21340" actId="1076"/>
          <ac:grpSpMkLst>
            <pc:docMk/>
            <pc:sldMk cId="2700345500" sldId="583"/>
            <ac:grpSpMk id="196" creationId="{38704975-F8F7-4833-BD08-DF8EEF3B5267}"/>
          </ac:grpSpMkLst>
        </pc:grpChg>
        <pc:grpChg chg="add mod">
          <ac:chgData name="Domonkos Márk" userId="5b754e74-2ec2-4aaf-b9f5-cf8f0656bdfa" providerId="ADAL" clId="{F4C2286D-0DBE-4644-A538-34A6C903FB9C}" dt="2022-01-19T14:11:03.778" v="21331" actId="1076"/>
          <ac:grpSpMkLst>
            <pc:docMk/>
            <pc:sldMk cId="2700345500" sldId="583"/>
            <ac:grpSpMk id="207" creationId="{263AA8F8-43FD-4A2F-9A03-60601FADF063}"/>
          </ac:grpSpMkLst>
        </pc:grpChg>
        <pc:grpChg chg="add mod">
          <ac:chgData name="Domonkos Márk" userId="5b754e74-2ec2-4aaf-b9f5-cf8f0656bdfa" providerId="ADAL" clId="{F4C2286D-0DBE-4644-A538-34A6C903FB9C}" dt="2022-01-19T14:11:57.767" v="21340" actId="1076"/>
          <ac:grpSpMkLst>
            <pc:docMk/>
            <pc:sldMk cId="2700345500" sldId="583"/>
            <ac:grpSpMk id="214" creationId="{DD110727-7807-49B6-BABE-111A0F8F7B73}"/>
          </ac:grpSpMkLst>
        </pc:grpChg>
        <pc:graphicFrameChg chg="add del mod">
          <ac:chgData name="Domonkos Márk" userId="5b754e74-2ec2-4aaf-b9f5-cf8f0656bdfa" providerId="ADAL" clId="{F4C2286D-0DBE-4644-A538-34A6C903FB9C}" dt="2022-01-19T14:02:27.691" v="21325"/>
          <ac:graphicFrameMkLst>
            <pc:docMk/>
            <pc:sldMk cId="2700345500" sldId="583"/>
            <ac:graphicFrameMk id="54" creationId="{B43C1533-A9D9-48BC-992E-0649FA776A10}"/>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58" creationId="{39AD66A0-B406-448D-9001-388A81A1B942}"/>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59" creationId="{56B153AA-04BA-496F-882C-99D7404F35A2}"/>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60" creationId="{6D6B396B-55CC-4286-9FD7-3E4C0812E751}"/>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61" creationId="{95E7CD70-0534-4C95-94B1-3C3FD101B9F0}"/>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62" creationId="{2D1416C2-2906-40E5-A134-0F63C771B2D2}"/>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63" creationId="{861CE998-8FC7-4057-A6DE-BC33ED2C5493}"/>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109" creationId="{71820879-30C8-4F28-985E-BF764D0A28CF}"/>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110" creationId="{8770077F-A00A-4F99-9B20-EFD3DE5482F3}"/>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111" creationId="{2982E27F-B975-48CE-B0D5-9628522083D5}"/>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112" creationId="{B78A9942-B76B-453B-8258-D51BD52C084D}"/>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113" creationId="{9B4BCD95-A09C-44D1-A9BA-2F0BA68B6E3A}"/>
          </ac:graphicFrameMkLst>
        </pc:graphicFrameChg>
        <pc:graphicFrameChg chg="mod">
          <ac:chgData name="Domonkos Márk" userId="5b754e74-2ec2-4aaf-b9f5-cf8f0656bdfa" providerId="ADAL" clId="{F4C2286D-0DBE-4644-A538-34A6C903FB9C}" dt="2022-01-19T14:01:15.511" v="21312"/>
          <ac:graphicFrameMkLst>
            <pc:docMk/>
            <pc:sldMk cId="2700345500" sldId="583"/>
            <ac:graphicFrameMk id="114" creationId="{3C9AA4D7-0AEB-4C7C-BEA3-EE2347DF1572}"/>
          </ac:graphicFrameMkLst>
        </pc:graphicFrameChg>
        <pc:graphicFrameChg chg="add mod modGraphic">
          <ac:chgData name="Domonkos Márk" userId="5b754e74-2ec2-4aaf-b9f5-cf8f0656bdfa" providerId="ADAL" clId="{F4C2286D-0DBE-4644-A538-34A6C903FB9C}" dt="2022-01-19T14:11:03.778" v="21331" actId="1076"/>
          <ac:graphicFrameMkLst>
            <pc:docMk/>
            <pc:sldMk cId="2700345500" sldId="583"/>
            <ac:graphicFrameMk id="162" creationId="{43001943-F56B-48DB-A174-6E1E5FDE4155}"/>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166" creationId="{64CAB145-6AE9-493B-B1A8-0F2A01626E0C}"/>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167" creationId="{84B5A734-1BDE-4EA8-BD19-0B29339A4DF2}"/>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168" creationId="{65BF081C-4356-4ED7-8E93-3FA8F9DF2297}"/>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169" creationId="{FCB36525-C6BA-451E-A440-43207F8AD8D2}"/>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170" creationId="{0C707256-D056-4C01-8B48-793F70DEE96C}"/>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171" creationId="{C4E6FC95-EACD-4595-838C-470F8B6B93B4}"/>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217" creationId="{C14A94AC-2616-44BE-9699-975FB8969C59}"/>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218" creationId="{BA823B3F-F52B-4D17-954D-39591D995297}"/>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219" creationId="{144349ED-8E39-4010-923F-56FE73AEB4E6}"/>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220" creationId="{2E09EA97-93DD-4D55-B093-6D7354F21AAB}"/>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221" creationId="{5A4FAD68-A219-434D-B87F-61448CF348D6}"/>
          </ac:graphicFrameMkLst>
        </pc:graphicFrameChg>
        <pc:graphicFrameChg chg="mod">
          <ac:chgData name="Domonkos Márk" userId="5b754e74-2ec2-4aaf-b9f5-cf8f0656bdfa" providerId="ADAL" clId="{F4C2286D-0DBE-4644-A538-34A6C903FB9C}" dt="2022-01-19T14:10:36.946" v="21327"/>
          <ac:graphicFrameMkLst>
            <pc:docMk/>
            <pc:sldMk cId="2700345500" sldId="583"/>
            <ac:graphicFrameMk id="222" creationId="{CF1F5829-993A-457C-B547-37460499B4B5}"/>
          </ac:graphicFrameMkLst>
        </pc:graphicFrameChg>
        <pc:cxnChg chg="mod">
          <ac:chgData name="Domonkos Márk" userId="5b754e74-2ec2-4aaf-b9f5-cf8f0656bdfa" providerId="ADAL" clId="{F4C2286D-0DBE-4644-A538-34A6C903FB9C}" dt="2022-01-19T14:02:26.652" v="21324" actId="1076"/>
          <ac:cxnSpMkLst>
            <pc:docMk/>
            <pc:sldMk cId="2700345500" sldId="583"/>
            <ac:cxnSpMk id="89" creationId="{C9FE96DD-E23E-4E78-948C-E1B84FB7DC87}"/>
          </ac:cxnSpMkLst>
        </pc:cxnChg>
        <pc:cxnChg chg="mod">
          <ac:chgData name="Domonkos Márk" userId="5b754e74-2ec2-4aaf-b9f5-cf8f0656bdfa" providerId="ADAL" clId="{F4C2286D-0DBE-4644-A538-34A6C903FB9C}" dt="2022-01-19T14:02:26.652" v="21324" actId="1076"/>
          <ac:cxnSpMkLst>
            <pc:docMk/>
            <pc:sldMk cId="2700345500" sldId="583"/>
            <ac:cxnSpMk id="90" creationId="{4B2EB726-C499-4943-B2DC-222217BC68DF}"/>
          </ac:cxnSpMkLst>
        </pc:cxnChg>
        <pc:cxnChg chg="mod">
          <ac:chgData name="Domonkos Márk" userId="5b754e74-2ec2-4aaf-b9f5-cf8f0656bdfa" providerId="ADAL" clId="{F4C2286D-0DBE-4644-A538-34A6C903FB9C}" dt="2022-01-19T14:02:26.652" v="21324" actId="1076"/>
          <ac:cxnSpMkLst>
            <pc:docMk/>
            <pc:sldMk cId="2700345500" sldId="583"/>
            <ac:cxnSpMk id="91" creationId="{B521C90D-036D-4C8A-A95E-871E72970F57}"/>
          </ac:cxnSpMkLst>
        </pc:cxnChg>
        <pc:cxnChg chg="mod">
          <ac:chgData name="Domonkos Márk" userId="5b754e74-2ec2-4aaf-b9f5-cf8f0656bdfa" providerId="ADAL" clId="{F4C2286D-0DBE-4644-A538-34A6C903FB9C}" dt="2022-01-19T14:02:26.652" v="21324" actId="1076"/>
          <ac:cxnSpMkLst>
            <pc:docMk/>
            <pc:sldMk cId="2700345500" sldId="583"/>
            <ac:cxnSpMk id="92" creationId="{D6A45B15-DF32-47E4-AA63-8BC963CE73DF}"/>
          </ac:cxnSpMkLst>
        </pc:cxnChg>
        <pc:cxnChg chg="mod">
          <ac:chgData name="Domonkos Márk" userId="5b754e74-2ec2-4aaf-b9f5-cf8f0656bdfa" providerId="ADAL" clId="{F4C2286D-0DBE-4644-A538-34A6C903FB9C}" dt="2022-01-19T14:02:26.652" v="21324" actId="1076"/>
          <ac:cxnSpMkLst>
            <pc:docMk/>
            <pc:sldMk cId="2700345500" sldId="583"/>
            <ac:cxnSpMk id="93" creationId="{ACDC893F-CEA0-401E-B7A5-2CC2638C8981}"/>
          </ac:cxnSpMkLst>
        </pc:cxnChg>
        <pc:cxnChg chg="mod">
          <ac:chgData name="Domonkos Márk" userId="5b754e74-2ec2-4aaf-b9f5-cf8f0656bdfa" providerId="ADAL" clId="{F4C2286D-0DBE-4644-A538-34A6C903FB9C}" dt="2022-01-19T14:01:15.511" v="21312"/>
          <ac:cxnSpMkLst>
            <pc:docMk/>
            <pc:sldMk cId="2700345500" sldId="583"/>
            <ac:cxnSpMk id="94" creationId="{FB1B6A71-F814-4487-8A1D-88B748AA5E0F}"/>
          </ac:cxnSpMkLst>
        </pc:cxnChg>
        <pc:cxnChg chg="mod">
          <ac:chgData name="Domonkos Márk" userId="5b754e74-2ec2-4aaf-b9f5-cf8f0656bdfa" providerId="ADAL" clId="{F4C2286D-0DBE-4644-A538-34A6C903FB9C}" dt="2022-01-19T14:01:15.511" v="21312"/>
          <ac:cxnSpMkLst>
            <pc:docMk/>
            <pc:sldMk cId="2700345500" sldId="583"/>
            <ac:cxnSpMk id="95" creationId="{06E6B5DF-AC60-425D-83FA-A8BF4B226C0E}"/>
          </ac:cxnSpMkLst>
        </pc:cxnChg>
        <pc:cxnChg chg="mod">
          <ac:chgData name="Domonkos Márk" userId="5b754e74-2ec2-4aaf-b9f5-cf8f0656bdfa" providerId="ADAL" clId="{F4C2286D-0DBE-4644-A538-34A6C903FB9C}" dt="2022-01-19T14:01:15.511" v="21312"/>
          <ac:cxnSpMkLst>
            <pc:docMk/>
            <pc:sldMk cId="2700345500" sldId="583"/>
            <ac:cxnSpMk id="96" creationId="{7CA48DA5-AF06-42B4-A473-31BDDD1B3BE3}"/>
          </ac:cxnSpMkLst>
        </pc:cxnChg>
        <pc:cxnChg chg="mod">
          <ac:chgData name="Domonkos Márk" userId="5b754e74-2ec2-4aaf-b9f5-cf8f0656bdfa" providerId="ADAL" clId="{F4C2286D-0DBE-4644-A538-34A6C903FB9C}" dt="2022-01-19T14:01:15.511" v="21312"/>
          <ac:cxnSpMkLst>
            <pc:docMk/>
            <pc:sldMk cId="2700345500" sldId="583"/>
            <ac:cxnSpMk id="97" creationId="{36620CFB-AE36-4F38-922B-BBA33D2EFA42}"/>
          </ac:cxnSpMkLst>
        </pc:cxnChg>
        <pc:cxnChg chg="mod">
          <ac:chgData name="Domonkos Márk" userId="5b754e74-2ec2-4aaf-b9f5-cf8f0656bdfa" providerId="ADAL" clId="{F4C2286D-0DBE-4644-A538-34A6C903FB9C}" dt="2022-01-19T14:01:15.511" v="21312"/>
          <ac:cxnSpMkLst>
            <pc:docMk/>
            <pc:sldMk cId="2700345500" sldId="583"/>
            <ac:cxnSpMk id="98" creationId="{EE7CFDC8-856C-436C-A49C-1955EBC6F41F}"/>
          </ac:cxnSpMkLst>
        </pc:cxnChg>
        <pc:cxnChg chg="mod">
          <ac:chgData name="Domonkos Márk" userId="5b754e74-2ec2-4aaf-b9f5-cf8f0656bdfa" providerId="ADAL" clId="{F4C2286D-0DBE-4644-A538-34A6C903FB9C}" dt="2022-01-19T14:01:15.511" v="21312"/>
          <ac:cxnSpMkLst>
            <pc:docMk/>
            <pc:sldMk cId="2700345500" sldId="583"/>
            <ac:cxnSpMk id="100" creationId="{02122892-81C9-4B41-980F-BECBB861D1B0}"/>
          </ac:cxnSpMkLst>
        </pc:cxnChg>
        <pc:cxnChg chg="mod">
          <ac:chgData name="Domonkos Márk" userId="5b754e74-2ec2-4aaf-b9f5-cf8f0656bdfa" providerId="ADAL" clId="{F4C2286D-0DBE-4644-A538-34A6C903FB9C}" dt="2022-01-19T14:01:15.511" v="21312"/>
          <ac:cxnSpMkLst>
            <pc:docMk/>
            <pc:sldMk cId="2700345500" sldId="583"/>
            <ac:cxnSpMk id="101" creationId="{909D3C50-6CA0-49E6-92F4-F9197A363AF5}"/>
          </ac:cxnSpMkLst>
        </pc:cxnChg>
        <pc:cxnChg chg="mod">
          <ac:chgData name="Domonkos Márk" userId="5b754e74-2ec2-4aaf-b9f5-cf8f0656bdfa" providerId="ADAL" clId="{F4C2286D-0DBE-4644-A538-34A6C903FB9C}" dt="2022-01-19T14:11:57.767" v="21340" actId="1076"/>
          <ac:cxnSpMkLst>
            <pc:docMk/>
            <pc:sldMk cId="2700345500" sldId="583"/>
            <ac:cxnSpMk id="197" creationId="{3D3F3481-696E-435C-AF0C-1F280C9BF357}"/>
          </ac:cxnSpMkLst>
        </pc:cxnChg>
        <pc:cxnChg chg="mod">
          <ac:chgData name="Domonkos Márk" userId="5b754e74-2ec2-4aaf-b9f5-cf8f0656bdfa" providerId="ADAL" clId="{F4C2286D-0DBE-4644-A538-34A6C903FB9C}" dt="2022-01-19T14:11:57.767" v="21340" actId="1076"/>
          <ac:cxnSpMkLst>
            <pc:docMk/>
            <pc:sldMk cId="2700345500" sldId="583"/>
            <ac:cxnSpMk id="198" creationId="{0B59CEAF-20E3-498E-8108-158FEC6E592D}"/>
          </ac:cxnSpMkLst>
        </pc:cxnChg>
        <pc:cxnChg chg="mod">
          <ac:chgData name="Domonkos Márk" userId="5b754e74-2ec2-4aaf-b9f5-cf8f0656bdfa" providerId="ADAL" clId="{F4C2286D-0DBE-4644-A538-34A6C903FB9C}" dt="2022-01-19T14:11:57.767" v="21340" actId="1076"/>
          <ac:cxnSpMkLst>
            <pc:docMk/>
            <pc:sldMk cId="2700345500" sldId="583"/>
            <ac:cxnSpMk id="199" creationId="{12E0A1FE-B24C-4C6E-B054-518035AA7C95}"/>
          </ac:cxnSpMkLst>
        </pc:cxnChg>
        <pc:cxnChg chg="mod">
          <ac:chgData name="Domonkos Márk" userId="5b754e74-2ec2-4aaf-b9f5-cf8f0656bdfa" providerId="ADAL" clId="{F4C2286D-0DBE-4644-A538-34A6C903FB9C}" dt="2022-01-19T14:11:57.767" v="21340" actId="1076"/>
          <ac:cxnSpMkLst>
            <pc:docMk/>
            <pc:sldMk cId="2700345500" sldId="583"/>
            <ac:cxnSpMk id="200" creationId="{674C2B3B-6CD3-4925-BF1D-5EA8ADF8089A}"/>
          </ac:cxnSpMkLst>
        </pc:cxnChg>
        <pc:cxnChg chg="mod">
          <ac:chgData name="Domonkos Márk" userId="5b754e74-2ec2-4aaf-b9f5-cf8f0656bdfa" providerId="ADAL" clId="{F4C2286D-0DBE-4644-A538-34A6C903FB9C}" dt="2022-01-19T14:11:57.767" v="21340" actId="1076"/>
          <ac:cxnSpMkLst>
            <pc:docMk/>
            <pc:sldMk cId="2700345500" sldId="583"/>
            <ac:cxnSpMk id="201" creationId="{F788ECA8-02D6-41CA-B604-83CAFC2BB4F8}"/>
          </ac:cxnSpMkLst>
        </pc:cxnChg>
        <pc:cxnChg chg="mod">
          <ac:chgData name="Domonkos Márk" userId="5b754e74-2ec2-4aaf-b9f5-cf8f0656bdfa" providerId="ADAL" clId="{F4C2286D-0DBE-4644-A538-34A6C903FB9C}" dt="2022-01-19T14:10:36.946" v="21327"/>
          <ac:cxnSpMkLst>
            <pc:docMk/>
            <pc:sldMk cId="2700345500" sldId="583"/>
            <ac:cxnSpMk id="202" creationId="{A8631E46-5965-4CE8-A1D8-526757E2FBBD}"/>
          </ac:cxnSpMkLst>
        </pc:cxnChg>
        <pc:cxnChg chg="mod">
          <ac:chgData name="Domonkos Márk" userId="5b754e74-2ec2-4aaf-b9f5-cf8f0656bdfa" providerId="ADAL" clId="{F4C2286D-0DBE-4644-A538-34A6C903FB9C}" dt="2022-01-19T14:10:36.946" v="21327"/>
          <ac:cxnSpMkLst>
            <pc:docMk/>
            <pc:sldMk cId="2700345500" sldId="583"/>
            <ac:cxnSpMk id="203" creationId="{E4273D26-06AC-4FBE-B826-DA879ACDCE34}"/>
          </ac:cxnSpMkLst>
        </pc:cxnChg>
        <pc:cxnChg chg="mod">
          <ac:chgData name="Domonkos Márk" userId="5b754e74-2ec2-4aaf-b9f5-cf8f0656bdfa" providerId="ADAL" clId="{F4C2286D-0DBE-4644-A538-34A6C903FB9C}" dt="2022-01-19T14:10:36.946" v="21327"/>
          <ac:cxnSpMkLst>
            <pc:docMk/>
            <pc:sldMk cId="2700345500" sldId="583"/>
            <ac:cxnSpMk id="204" creationId="{3755B34B-8E38-401C-86F0-197563091A2A}"/>
          </ac:cxnSpMkLst>
        </pc:cxnChg>
        <pc:cxnChg chg="mod">
          <ac:chgData name="Domonkos Márk" userId="5b754e74-2ec2-4aaf-b9f5-cf8f0656bdfa" providerId="ADAL" clId="{F4C2286D-0DBE-4644-A538-34A6C903FB9C}" dt="2022-01-19T14:10:36.946" v="21327"/>
          <ac:cxnSpMkLst>
            <pc:docMk/>
            <pc:sldMk cId="2700345500" sldId="583"/>
            <ac:cxnSpMk id="205" creationId="{C573D35F-8EDB-4846-95F7-95D06ECFA55F}"/>
          </ac:cxnSpMkLst>
        </pc:cxnChg>
        <pc:cxnChg chg="mod">
          <ac:chgData name="Domonkos Márk" userId="5b754e74-2ec2-4aaf-b9f5-cf8f0656bdfa" providerId="ADAL" clId="{F4C2286D-0DBE-4644-A538-34A6C903FB9C}" dt="2022-01-19T14:10:36.946" v="21327"/>
          <ac:cxnSpMkLst>
            <pc:docMk/>
            <pc:sldMk cId="2700345500" sldId="583"/>
            <ac:cxnSpMk id="206" creationId="{76991781-C8E8-4687-9C03-B4E2BAD57234}"/>
          </ac:cxnSpMkLst>
        </pc:cxnChg>
        <pc:cxnChg chg="mod">
          <ac:chgData name="Domonkos Márk" userId="5b754e74-2ec2-4aaf-b9f5-cf8f0656bdfa" providerId="ADAL" clId="{F4C2286D-0DBE-4644-A538-34A6C903FB9C}" dt="2022-01-19T14:12:37.080" v="21342" actId="1076"/>
          <ac:cxnSpMkLst>
            <pc:docMk/>
            <pc:sldMk cId="2700345500" sldId="583"/>
            <ac:cxnSpMk id="208" creationId="{CD2D7FE7-E88A-4866-8B93-A3B8E29D5D50}"/>
          </ac:cxnSpMkLst>
        </pc:cxnChg>
        <pc:cxnChg chg="mod">
          <ac:chgData name="Domonkos Márk" userId="5b754e74-2ec2-4aaf-b9f5-cf8f0656bdfa" providerId="ADAL" clId="{F4C2286D-0DBE-4644-A538-34A6C903FB9C}" dt="2022-01-19T14:12:19.919" v="21341" actId="1076"/>
          <ac:cxnSpMkLst>
            <pc:docMk/>
            <pc:sldMk cId="2700345500" sldId="583"/>
            <ac:cxnSpMk id="209" creationId="{F17CB54B-C400-40E7-848A-62F5B098B152}"/>
          </ac:cxnSpMkLst>
        </pc:cxnChg>
      </pc:sldChg>
      <pc:sldChg chg="addSp modSp new mod modAnim">
        <pc:chgData name="Domonkos Márk" userId="5b754e74-2ec2-4aaf-b9f5-cf8f0656bdfa" providerId="ADAL" clId="{F4C2286D-0DBE-4644-A538-34A6C903FB9C}" dt="2022-01-19T14:36:31.137" v="21476" actId="1076"/>
        <pc:sldMkLst>
          <pc:docMk/>
          <pc:sldMk cId="1831960667" sldId="584"/>
        </pc:sldMkLst>
        <pc:spChg chg="mod">
          <ac:chgData name="Domonkos Márk" userId="5b754e74-2ec2-4aaf-b9f5-cf8f0656bdfa" providerId="ADAL" clId="{F4C2286D-0DBE-4644-A538-34A6C903FB9C}" dt="2022-01-19T14:35:52.102" v="21427" actId="947"/>
          <ac:spMkLst>
            <pc:docMk/>
            <pc:sldMk cId="1831960667" sldId="584"/>
            <ac:spMk id="2" creationId="{60155BE2-A94F-48E7-BE7B-BC6AD4B4E3D4}"/>
          </ac:spMkLst>
        </pc:spChg>
        <pc:spChg chg="mod">
          <ac:chgData name="Domonkos Márk" userId="5b754e74-2ec2-4aaf-b9f5-cf8f0656bdfa" providerId="ADAL" clId="{F4C2286D-0DBE-4644-A538-34A6C903FB9C}" dt="2022-01-19T14:34:50.951" v="21396" actId="6549"/>
          <ac:spMkLst>
            <pc:docMk/>
            <pc:sldMk cId="1831960667" sldId="584"/>
            <ac:spMk id="6" creationId="{574A9A78-A251-4812-804C-471FA3CEFD9E}"/>
          </ac:spMkLst>
        </pc:spChg>
        <pc:spChg chg="add mod">
          <ac:chgData name="Domonkos Márk" userId="5b754e74-2ec2-4aaf-b9f5-cf8f0656bdfa" providerId="ADAL" clId="{F4C2286D-0DBE-4644-A538-34A6C903FB9C}" dt="2022-01-19T14:33:59.904" v="21369" actId="1076"/>
          <ac:spMkLst>
            <pc:docMk/>
            <pc:sldMk cId="1831960667" sldId="584"/>
            <ac:spMk id="7" creationId="{3012A828-A0F4-4F76-AA52-446AA67CD8CD}"/>
          </ac:spMkLst>
        </pc:spChg>
        <pc:spChg chg="add mod">
          <ac:chgData name="Domonkos Márk" userId="5b754e74-2ec2-4aaf-b9f5-cf8f0656bdfa" providerId="ADAL" clId="{F4C2286D-0DBE-4644-A538-34A6C903FB9C}" dt="2022-01-19T14:33:59.904" v="21369" actId="1076"/>
          <ac:spMkLst>
            <pc:docMk/>
            <pc:sldMk cId="1831960667" sldId="584"/>
            <ac:spMk id="8" creationId="{981D2E6C-BDC2-4B64-9127-574375C1A603}"/>
          </ac:spMkLst>
        </pc:spChg>
        <pc:spChg chg="mod">
          <ac:chgData name="Domonkos Márk" userId="5b754e74-2ec2-4aaf-b9f5-cf8f0656bdfa" providerId="ADAL" clId="{F4C2286D-0DBE-4644-A538-34A6C903FB9C}" dt="2022-01-19T14:33:51.083" v="21368"/>
          <ac:spMkLst>
            <pc:docMk/>
            <pc:sldMk cId="1831960667" sldId="584"/>
            <ac:spMk id="10" creationId="{C4EC5F5E-8ADC-4E83-9A9F-6640D325FCBC}"/>
          </ac:spMkLst>
        </pc:spChg>
        <pc:spChg chg="mod">
          <ac:chgData name="Domonkos Márk" userId="5b754e74-2ec2-4aaf-b9f5-cf8f0656bdfa" providerId="ADAL" clId="{F4C2286D-0DBE-4644-A538-34A6C903FB9C}" dt="2022-01-19T14:33:51.083" v="21368"/>
          <ac:spMkLst>
            <pc:docMk/>
            <pc:sldMk cId="1831960667" sldId="584"/>
            <ac:spMk id="11" creationId="{4169C7BC-6E58-429F-B5D9-9754B25AD5A7}"/>
          </ac:spMkLst>
        </pc:spChg>
        <pc:spChg chg="mod">
          <ac:chgData name="Domonkos Márk" userId="5b754e74-2ec2-4aaf-b9f5-cf8f0656bdfa" providerId="ADAL" clId="{F4C2286D-0DBE-4644-A538-34A6C903FB9C}" dt="2022-01-19T14:33:51.083" v="21368"/>
          <ac:spMkLst>
            <pc:docMk/>
            <pc:sldMk cId="1831960667" sldId="584"/>
            <ac:spMk id="12" creationId="{DC6E972C-0CD0-4BF0-89A1-61E48215BA35}"/>
          </ac:spMkLst>
        </pc:spChg>
        <pc:spChg chg="mod">
          <ac:chgData name="Domonkos Márk" userId="5b754e74-2ec2-4aaf-b9f5-cf8f0656bdfa" providerId="ADAL" clId="{F4C2286D-0DBE-4644-A538-34A6C903FB9C}" dt="2022-01-19T14:33:51.083" v="21368"/>
          <ac:spMkLst>
            <pc:docMk/>
            <pc:sldMk cId="1831960667" sldId="584"/>
            <ac:spMk id="13" creationId="{6C928625-DA28-4804-ACE6-302D4F962016}"/>
          </ac:spMkLst>
        </pc:spChg>
        <pc:spChg chg="mod">
          <ac:chgData name="Domonkos Márk" userId="5b754e74-2ec2-4aaf-b9f5-cf8f0656bdfa" providerId="ADAL" clId="{F4C2286D-0DBE-4644-A538-34A6C903FB9C}" dt="2022-01-19T14:33:51.083" v="21368"/>
          <ac:spMkLst>
            <pc:docMk/>
            <pc:sldMk cId="1831960667" sldId="584"/>
            <ac:spMk id="14" creationId="{DBFDAEE1-904B-47C4-859C-098ADB83E919}"/>
          </ac:spMkLst>
        </pc:spChg>
        <pc:spChg chg="mod">
          <ac:chgData name="Domonkos Márk" userId="5b754e74-2ec2-4aaf-b9f5-cf8f0656bdfa" providerId="ADAL" clId="{F4C2286D-0DBE-4644-A538-34A6C903FB9C}" dt="2022-01-19T14:33:51.083" v="21368"/>
          <ac:spMkLst>
            <pc:docMk/>
            <pc:sldMk cId="1831960667" sldId="584"/>
            <ac:spMk id="15" creationId="{EAA17B91-7803-43DB-B1C5-FBB0346DD3D3}"/>
          </ac:spMkLst>
        </pc:spChg>
        <pc:spChg chg="mod">
          <ac:chgData name="Domonkos Márk" userId="5b754e74-2ec2-4aaf-b9f5-cf8f0656bdfa" providerId="ADAL" clId="{F4C2286D-0DBE-4644-A538-34A6C903FB9C}" dt="2022-01-19T14:33:51.083" v="21368"/>
          <ac:spMkLst>
            <pc:docMk/>
            <pc:sldMk cId="1831960667" sldId="584"/>
            <ac:spMk id="16" creationId="{1422C74A-823F-4482-B1BD-3A24B12F108D}"/>
          </ac:spMkLst>
        </pc:spChg>
        <pc:spChg chg="mod">
          <ac:chgData name="Domonkos Márk" userId="5b754e74-2ec2-4aaf-b9f5-cf8f0656bdfa" providerId="ADAL" clId="{F4C2286D-0DBE-4644-A538-34A6C903FB9C}" dt="2022-01-19T14:33:51.083" v="21368"/>
          <ac:spMkLst>
            <pc:docMk/>
            <pc:sldMk cId="1831960667" sldId="584"/>
            <ac:spMk id="17" creationId="{D3A80DA0-6BF4-4F13-8FB8-A4CC1DD986E4}"/>
          </ac:spMkLst>
        </pc:spChg>
        <pc:spChg chg="mod">
          <ac:chgData name="Domonkos Márk" userId="5b754e74-2ec2-4aaf-b9f5-cf8f0656bdfa" providerId="ADAL" clId="{F4C2286D-0DBE-4644-A538-34A6C903FB9C}" dt="2022-01-19T14:33:51.083" v="21368"/>
          <ac:spMkLst>
            <pc:docMk/>
            <pc:sldMk cId="1831960667" sldId="584"/>
            <ac:spMk id="18" creationId="{52405F47-1F02-40B5-9FA0-A8D219F30634}"/>
          </ac:spMkLst>
        </pc:spChg>
        <pc:spChg chg="mod">
          <ac:chgData name="Domonkos Márk" userId="5b754e74-2ec2-4aaf-b9f5-cf8f0656bdfa" providerId="ADAL" clId="{F4C2286D-0DBE-4644-A538-34A6C903FB9C}" dt="2022-01-19T14:33:51.083" v="21368"/>
          <ac:spMkLst>
            <pc:docMk/>
            <pc:sldMk cId="1831960667" sldId="584"/>
            <ac:spMk id="19" creationId="{C7611BC2-083C-49FA-AE36-00D14510CCAB}"/>
          </ac:spMkLst>
        </pc:spChg>
        <pc:spChg chg="mod">
          <ac:chgData name="Domonkos Márk" userId="5b754e74-2ec2-4aaf-b9f5-cf8f0656bdfa" providerId="ADAL" clId="{F4C2286D-0DBE-4644-A538-34A6C903FB9C}" dt="2022-01-19T14:33:51.083" v="21368"/>
          <ac:spMkLst>
            <pc:docMk/>
            <pc:sldMk cId="1831960667" sldId="584"/>
            <ac:spMk id="21" creationId="{1E6AC0E2-0730-412F-8EAB-240F7AF6A868}"/>
          </ac:spMkLst>
        </pc:spChg>
        <pc:spChg chg="mod">
          <ac:chgData name="Domonkos Márk" userId="5b754e74-2ec2-4aaf-b9f5-cf8f0656bdfa" providerId="ADAL" clId="{F4C2286D-0DBE-4644-A538-34A6C903FB9C}" dt="2022-01-19T14:33:51.083" v="21368"/>
          <ac:spMkLst>
            <pc:docMk/>
            <pc:sldMk cId="1831960667" sldId="584"/>
            <ac:spMk id="22" creationId="{FDA380C3-8656-4C0B-B5D9-DAC5BE991E37}"/>
          </ac:spMkLst>
        </pc:spChg>
        <pc:spChg chg="mod">
          <ac:chgData name="Domonkos Márk" userId="5b754e74-2ec2-4aaf-b9f5-cf8f0656bdfa" providerId="ADAL" clId="{F4C2286D-0DBE-4644-A538-34A6C903FB9C}" dt="2022-01-19T14:33:51.083" v="21368"/>
          <ac:spMkLst>
            <pc:docMk/>
            <pc:sldMk cId="1831960667" sldId="584"/>
            <ac:spMk id="23" creationId="{31ACF58F-35DB-44B4-AAB0-08BBF48DF349}"/>
          </ac:spMkLst>
        </pc:spChg>
        <pc:spChg chg="mod">
          <ac:chgData name="Domonkos Márk" userId="5b754e74-2ec2-4aaf-b9f5-cf8f0656bdfa" providerId="ADAL" clId="{F4C2286D-0DBE-4644-A538-34A6C903FB9C}" dt="2022-01-19T14:33:51.083" v="21368"/>
          <ac:spMkLst>
            <pc:docMk/>
            <pc:sldMk cId="1831960667" sldId="584"/>
            <ac:spMk id="24" creationId="{F20EDB4F-9511-44F3-B9E1-7B6E1FFCD837}"/>
          </ac:spMkLst>
        </pc:spChg>
        <pc:spChg chg="mod">
          <ac:chgData name="Domonkos Márk" userId="5b754e74-2ec2-4aaf-b9f5-cf8f0656bdfa" providerId="ADAL" clId="{F4C2286D-0DBE-4644-A538-34A6C903FB9C}" dt="2022-01-19T14:33:51.083" v="21368"/>
          <ac:spMkLst>
            <pc:docMk/>
            <pc:sldMk cId="1831960667" sldId="584"/>
            <ac:spMk id="25" creationId="{3934A140-FE36-4537-9D56-A4F4FE5E7F05}"/>
          </ac:spMkLst>
        </pc:spChg>
        <pc:spChg chg="mod">
          <ac:chgData name="Domonkos Márk" userId="5b754e74-2ec2-4aaf-b9f5-cf8f0656bdfa" providerId="ADAL" clId="{F4C2286D-0DBE-4644-A538-34A6C903FB9C}" dt="2022-01-19T14:33:51.083" v="21368"/>
          <ac:spMkLst>
            <pc:docMk/>
            <pc:sldMk cId="1831960667" sldId="584"/>
            <ac:spMk id="26" creationId="{F8668197-CD69-496F-BFD0-0F46F9DAA52B}"/>
          </ac:spMkLst>
        </pc:spChg>
        <pc:spChg chg="mod">
          <ac:chgData name="Domonkos Márk" userId="5b754e74-2ec2-4aaf-b9f5-cf8f0656bdfa" providerId="ADAL" clId="{F4C2286D-0DBE-4644-A538-34A6C903FB9C}" dt="2022-01-19T14:33:51.083" v="21368"/>
          <ac:spMkLst>
            <pc:docMk/>
            <pc:sldMk cId="1831960667" sldId="584"/>
            <ac:spMk id="27" creationId="{37AF5611-6F45-4DD3-8322-44411619FE2C}"/>
          </ac:spMkLst>
        </pc:spChg>
        <pc:spChg chg="mod">
          <ac:chgData name="Domonkos Márk" userId="5b754e74-2ec2-4aaf-b9f5-cf8f0656bdfa" providerId="ADAL" clId="{F4C2286D-0DBE-4644-A538-34A6C903FB9C}" dt="2022-01-19T14:33:51.083" v="21368"/>
          <ac:spMkLst>
            <pc:docMk/>
            <pc:sldMk cId="1831960667" sldId="584"/>
            <ac:spMk id="28" creationId="{8453E8CC-A02C-482B-B924-2F6C5FD53665}"/>
          </ac:spMkLst>
        </pc:spChg>
        <pc:spChg chg="mod">
          <ac:chgData name="Domonkos Márk" userId="5b754e74-2ec2-4aaf-b9f5-cf8f0656bdfa" providerId="ADAL" clId="{F4C2286D-0DBE-4644-A538-34A6C903FB9C}" dt="2022-01-19T14:33:51.083" v="21368"/>
          <ac:spMkLst>
            <pc:docMk/>
            <pc:sldMk cId="1831960667" sldId="584"/>
            <ac:spMk id="29" creationId="{4BC7D1D3-E69D-490B-9C45-F5A008F79A1F}"/>
          </ac:spMkLst>
        </pc:spChg>
        <pc:spChg chg="mod">
          <ac:chgData name="Domonkos Márk" userId="5b754e74-2ec2-4aaf-b9f5-cf8f0656bdfa" providerId="ADAL" clId="{F4C2286D-0DBE-4644-A538-34A6C903FB9C}" dt="2022-01-19T14:33:51.083" v="21368"/>
          <ac:spMkLst>
            <pc:docMk/>
            <pc:sldMk cId="1831960667" sldId="584"/>
            <ac:spMk id="30" creationId="{4B9BD642-22B5-4B6E-BE5D-DB312CEE4969}"/>
          </ac:spMkLst>
        </pc:spChg>
        <pc:spChg chg="mod">
          <ac:chgData name="Domonkos Márk" userId="5b754e74-2ec2-4aaf-b9f5-cf8f0656bdfa" providerId="ADAL" clId="{F4C2286D-0DBE-4644-A538-34A6C903FB9C}" dt="2022-01-19T14:33:51.083" v="21368"/>
          <ac:spMkLst>
            <pc:docMk/>
            <pc:sldMk cId="1831960667" sldId="584"/>
            <ac:spMk id="32" creationId="{0D7FB98D-45D8-4174-885A-0577D39D2EDA}"/>
          </ac:spMkLst>
        </pc:spChg>
        <pc:spChg chg="mod">
          <ac:chgData name="Domonkos Márk" userId="5b754e74-2ec2-4aaf-b9f5-cf8f0656bdfa" providerId="ADAL" clId="{F4C2286D-0DBE-4644-A538-34A6C903FB9C}" dt="2022-01-19T14:33:51.083" v="21368"/>
          <ac:spMkLst>
            <pc:docMk/>
            <pc:sldMk cId="1831960667" sldId="584"/>
            <ac:spMk id="33" creationId="{98C782B5-B455-49BB-B87C-13639623091D}"/>
          </ac:spMkLst>
        </pc:spChg>
        <pc:spChg chg="mod">
          <ac:chgData name="Domonkos Márk" userId="5b754e74-2ec2-4aaf-b9f5-cf8f0656bdfa" providerId="ADAL" clId="{F4C2286D-0DBE-4644-A538-34A6C903FB9C}" dt="2022-01-19T14:33:51.083" v="21368"/>
          <ac:spMkLst>
            <pc:docMk/>
            <pc:sldMk cId="1831960667" sldId="584"/>
            <ac:spMk id="34" creationId="{F82C20DE-723C-42FB-983B-250B329863CF}"/>
          </ac:spMkLst>
        </pc:spChg>
        <pc:spChg chg="mod">
          <ac:chgData name="Domonkos Márk" userId="5b754e74-2ec2-4aaf-b9f5-cf8f0656bdfa" providerId="ADAL" clId="{F4C2286D-0DBE-4644-A538-34A6C903FB9C}" dt="2022-01-19T14:33:51.083" v="21368"/>
          <ac:spMkLst>
            <pc:docMk/>
            <pc:sldMk cId="1831960667" sldId="584"/>
            <ac:spMk id="35" creationId="{9B96A6B1-198C-4C4B-A4B6-95EEB1899537}"/>
          </ac:spMkLst>
        </pc:spChg>
        <pc:spChg chg="mod">
          <ac:chgData name="Domonkos Márk" userId="5b754e74-2ec2-4aaf-b9f5-cf8f0656bdfa" providerId="ADAL" clId="{F4C2286D-0DBE-4644-A538-34A6C903FB9C}" dt="2022-01-19T14:33:51.083" v="21368"/>
          <ac:spMkLst>
            <pc:docMk/>
            <pc:sldMk cId="1831960667" sldId="584"/>
            <ac:spMk id="36" creationId="{559CAF91-DC03-436F-9049-EA1E837B9EEB}"/>
          </ac:spMkLst>
        </pc:spChg>
        <pc:spChg chg="mod">
          <ac:chgData name="Domonkos Márk" userId="5b754e74-2ec2-4aaf-b9f5-cf8f0656bdfa" providerId="ADAL" clId="{F4C2286D-0DBE-4644-A538-34A6C903FB9C}" dt="2022-01-19T14:33:51.083" v="21368"/>
          <ac:spMkLst>
            <pc:docMk/>
            <pc:sldMk cId="1831960667" sldId="584"/>
            <ac:spMk id="37" creationId="{EF91DFB6-0C2B-49C0-9BC8-2C6A750E1C69}"/>
          </ac:spMkLst>
        </pc:spChg>
        <pc:spChg chg="mod">
          <ac:chgData name="Domonkos Márk" userId="5b754e74-2ec2-4aaf-b9f5-cf8f0656bdfa" providerId="ADAL" clId="{F4C2286D-0DBE-4644-A538-34A6C903FB9C}" dt="2022-01-19T14:33:51.083" v="21368"/>
          <ac:spMkLst>
            <pc:docMk/>
            <pc:sldMk cId="1831960667" sldId="584"/>
            <ac:spMk id="38" creationId="{93F1E13E-9517-4C29-9008-973812AFA72F}"/>
          </ac:spMkLst>
        </pc:spChg>
        <pc:spChg chg="mod">
          <ac:chgData name="Domonkos Márk" userId="5b754e74-2ec2-4aaf-b9f5-cf8f0656bdfa" providerId="ADAL" clId="{F4C2286D-0DBE-4644-A538-34A6C903FB9C}" dt="2022-01-19T14:33:51.083" v="21368"/>
          <ac:spMkLst>
            <pc:docMk/>
            <pc:sldMk cId="1831960667" sldId="584"/>
            <ac:spMk id="39" creationId="{79571391-F98F-4EBE-9AA2-505A1486A495}"/>
          </ac:spMkLst>
        </pc:spChg>
        <pc:spChg chg="mod">
          <ac:chgData name="Domonkos Márk" userId="5b754e74-2ec2-4aaf-b9f5-cf8f0656bdfa" providerId="ADAL" clId="{F4C2286D-0DBE-4644-A538-34A6C903FB9C}" dt="2022-01-19T14:33:51.083" v="21368"/>
          <ac:spMkLst>
            <pc:docMk/>
            <pc:sldMk cId="1831960667" sldId="584"/>
            <ac:spMk id="40" creationId="{6480F172-F361-4C80-B82F-C71C6CF6022F}"/>
          </ac:spMkLst>
        </pc:spChg>
        <pc:spChg chg="mod">
          <ac:chgData name="Domonkos Márk" userId="5b754e74-2ec2-4aaf-b9f5-cf8f0656bdfa" providerId="ADAL" clId="{F4C2286D-0DBE-4644-A538-34A6C903FB9C}" dt="2022-01-19T14:33:51.083" v="21368"/>
          <ac:spMkLst>
            <pc:docMk/>
            <pc:sldMk cId="1831960667" sldId="584"/>
            <ac:spMk id="41" creationId="{582C9FFD-5E90-41F5-8C91-CA0151882553}"/>
          </ac:spMkLst>
        </pc:spChg>
        <pc:spChg chg="mod">
          <ac:chgData name="Domonkos Márk" userId="5b754e74-2ec2-4aaf-b9f5-cf8f0656bdfa" providerId="ADAL" clId="{F4C2286D-0DBE-4644-A538-34A6C903FB9C}" dt="2022-01-19T14:33:51.083" v="21368"/>
          <ac:spMkLst>
            <pc:docMk/>
            <pc:sldMk cId="1831960667" sldId="584"/>
            <ac:spMk id="43" creationId="{65E45AFB-C5D2-4AD8-A157-3A71B3C15973}"/>
          </ac:spMkLst>
        </pc:spChg>
        <pc:spChg chg="mod">
          <ac:chgData name="Domonkos Márk" userId="5b754e74-2ec2-4aaf-b9f5-cf8f0656bdfa" providerId="ADAL" clId="{F4C2286D-0DBE-4644-A538-34A6C903FB9C}" dt="2022-01-19T14:33:51.083" v="21368"/>
          <ac:spMkLst>
            <pc:docMk/>
            <pc:sldMk cId="1831960667" sldId="584"/>
            <ac:spMk id="44" creationId="{AA4F5D71-E061-4896-96D1-03FBD6CDC711}"/>
          </ac:spMkLst>
        </pc:spChg>
        <pc:spChg chg="add mod">
          <ac:chgData name="Domonkos Márk" userId="5b754e74-2ec2-4aaf-b9f5-cf8f0656bdfa" providerId="ADAL" clId="{F4C2286D-0DBE-4644-A538-34A6C903FB9C}" dt="2022-01-19T14:33:59.904" v="21369" actId="1076"/>
          <ac:spMkLst>
            <pc:docMk/>
            <pc:sldMk cId="1831960667" sldId="584"/>
            <ac:spMk id="45" creationId="{A63B9D19-E467-48D9-A85D-F2CC019CD123}"/>
          </ac:spMkLst>
        </pc:spChg>
        <pc:spChg chg="add mod">
          <ac:chgData name="Domonkos Márk" userId="5b754e74-2ec2-4aaf-b9f5-cf8f0656bdfa" providerId="ADAL" clId="{F4C2286D-0DBE-4644-A538-34A6C903FB9C}" dt="2022-01-19T14:33:59.904" v="21369" actId="1076"/>
          <ac:spMkLst>
            <pc:docMk/>
            <pc:sldMk cId="1831960667" sldId="584"/>
            <ac:spMk id="46" creationId="{E5B227B4-CE78-42B9-B859-DDB661E5344E}"/>
          </ac:spMkLst>
        </pc:spChg>
        <pc:spChg chg="mod">
          <ac:chgData name="Domonkos Márk" userId="5b754e74-2ec2-4aaf-b9f5-cf8f0656bdfa" providerId="ADAL" clId="{F4C2286D-0DBE-4644-A538-34A6C903FB9C}" dt="2022-01-19T14:33:51.083" v="21368"/>
          <ac:spMkLst>
            <pc:docMk/>
            <pc:sldMk cId="1831960667" sldId="584"/>
            <ac:spMk id="48" creationId="{19F71DE9-4FA3-4E57-8E1D-7BD3075A80D7}"/>
          </ac:spMkLst>
        </pc:spChg>
        <pc:spChg chg="mod">
          <ac:chgData name="Domonkos Márk" userId="5b754e74-2ec2-4aaf-b9f5-cf8f0656bdfa" providerId="ADAL" clId="{F4C2286D-0DBE-4644-A538-34A6C903FB9C}" dt="2022-01-19T14:33:51.083" v="21368"/>
          <ac:spMkLst>
            <pc:docMk/>
            <pc:sldMk cId="1831960667" sldId="584"/>
            <ac:spMk id="49" creationId="{52CD9D87-330A-4443-926A-2823C929B887}"/>
          </ac:spMkLst>
        </pc:spChg>
        <pc:spChg chg="mod">
          <ac:chgData name="Domonkos Márk" userId="5b754e74-2ec2-4aaf-b9f5-cf8f0656bdfa" providerId="ADAL" clId="{F4C2286D-0DBE-4644-A538-34A6C903FB9C}" dt="2022-01-19T14:33:51.083" v="21368"/>
          <ac:spMkLst>
            <pc:docMk/>
            <pc:sldMk cId="1831960667" sldId="584"/>
            <ac:spMk id="50" creationId="{A26071F7-74ED-4D66-8D1F-481CEA0090A6}"/>
          </ac:spMkLst>
        </pc:spChg>
        <pc:spChg chg="mod">
          <ac:chgData name="Domonkos Márk" userId="5b754e74-2ec2-4aaf-b9f5-cf8f0656bdfa" providerId="ADAL" clId="{F4C2286D-0DBE-4644-A538-34A6C903FB9C}" dt="2022-01-19T14:33:51.083" v="21368"/>
          <ac:spMkLst>
            <pc:docMk/>
            <pc:sldMk cId="1831960667" sldId="584"/>
            <ac:spMk id="51" creationId="{E360F1A5-855C-4A8F-817B-465771A8B813}"/>
          </ac:spMkLst>
        </pc:spChg>
        <pc:spChg chg="mod">
          <ac:chgData name="Domonkos Márk" userId="5b754e74-2ec2-4aaf-b9f5-cf8f0656bdfa" providerId="ADAL" clId="{F4C2286D-0DBE-4644-A538-34A6C903FB9C}" dt="2022-01-19T14:33:51.083" v="21368"/>
          <ac:spMkLst>
            <pc:docMk/>
            <pc:sldMk cId="1831960667" sldId="584"/>
            <ac:spMk id="52" creationId="{8925923F-256B-4D20-ACAE-3D9D9349FCF2}"/>
          </ac:spMkLst>
        </pc:spChg>
        <pc:spChg chg="mod">
          <ac:chgData name="Domonkos Márk" userId="5b754e74-2ec2-4aaf-b9f5-cf8f0656bdfa" providerId="ADAL" clId="{F4C2286D-0DBE-4644-A538-34A6C903FB9C}" dt="2022-01-19T14:33:51.083" v="21368"/>
          <ac:spMkLst>
            <pc:docMk/>
            <pc:sldMk cId="1831960667" sldId="584"/>
            <ac:spMk id="53" creationId="{EA2C5431-E57E-47B4-8B6F-ECCEFA4262E8}"/>
          </ac:spMkLst>
        </pc:spChg>
        <pc:spChg chg="mod">
          <ac:chgData name="Domonkos Márk" userId="5b754e74-2ec2-4aaf-b9f5-cf8f0656bdfa" providerId="ADAL" clId="{F4C2286D-0DBE-4644-A538-34A6C903FB9C}" dt="2022-01-19T14:33:51.083" v="21368"/>
          <ac:spMkLst>
            <pc:docMk/>
            <pc:sldMk cId="1831960667" sldId="584"/>
            <ac:spMk id="55" creationId="{1F0A1A28-2850-4FAB-99A6-09544B157F04}"/>
          </ac:spMkLst>
        </pc:spChg>
        <pc:spChg chg="mod">
          <ac:chgData name="Domonkos Márk" userId="5b754e74-2ec2-4aaf-b9f5-cf8f0656bdfa" providerId="ADAL" clId="{F4C2286D-0DBE-4644-A538-34A6C903FB9C}" dt="2022-01-19T14:33:51.083" v="21368"/>
          <ac:spMkLst>
            <pc:docMk/>
            <pc:sldMk cId="1831960667" sldId="584"/>
            <ac:spMk id="56" creationId="{E4929DD3-1F55-4938-A01B-1505864C14D7}"/>
          </ac:spMkLst>
        </pc:spChg>
        <pc:spChg chg="mod">
          <ac:chgData name="Domonkos Márk" userId="5b754e74-2ec2-4aaf-b9f5-cf8f0656bdfa" providerId="ADAL" clId="{F4C2286D-0DBE-4644-A538-34A6C903FB9C}" dt="2022-01-19T14:33:51.083" v="21368"/>
          <ac:spMkLst>
            <pc:docMk/>
            <pc:sldMk cId="1831960667" sldId="584"/>
            <ac:spMk id="57" creationId="{EC3AC81B-C905-4572-84A5-A6AA25D57076}"/>
          </ac:spMkLst>
        </pc:spChg>
        <pc:spChg chg="mod">
          <ac:chgData name="Domonkos Márk" userId="5b754e74-2ec2-4aaf-b9f5-cf8f0656bdfa" providerId="ADAL" clId="{F4C2286D-0DBE-4644-A538-34A6C903FB9C}" dt="2022-01-19T14:33:51.083" v="21368"/>
          <ac:spMkLst>
            <pc:docMk/>
            <pc:sldMk cId="1831960667" sldId="584"/>
            <ac:spMk id="58" creationId="{7EB3B0AE-CC9B-411A-9E7C-0BD81E86F8BD}"/>
          </ac:spMkLst>
        </pc:spChg>
        <pc:spChg chg="mod">
          <ac:chgData name="Domonkos Márk" userId="5b754e74-2ec2-4aaf-b9f5-cf8f0656bdfa" providerId="ADAL" clId="{F4C2286D-0DBE-4644-A538-34A6C903FB9C}" dt="2022-01-19T14:33:51.083" v="21368"/>
          <ac:spMkLst>
            <pc:docMk/>
            <pc:sldMk cId="1831960667" sldId="584"/>
            <ac:spMk id="59" creationId="{6CE7E27E-6DCB-4894-87F6-02218EA379A0}"/>
          </ac:spMkLst>
        </pc:spChg>
        <pc:spChg chg="mod">
          <ac:chgData name="Domonkos Márk" userId="5b754e74-2ec2-4aaf-b9f5-cf8f0656bdfa" providerId="ADAL" clId="{F4C2286D-0DBE-4644-A538-34A6C903FB9C}" dt="2022-01-19T14:33:51.083" v="21368"/>
          <ac:spMkLst>
            <pc:docMk/>
            <pc:sldMk cId="1831960667" sldId="584"/>
            <ac:spMk id="60" creationId="{CDDB168F-036C-48F6-81CB-E4B5A2DEFE2A}"/>
          </ac:spMkLst>
        </pc:spChg>
        <pc:spChg chg="mod">
          <ac:chgData name="Domonkos Márk" userId="5b754e74-2ec2-4aaf-b9f5-cf8f0656bdfa" providerId="ADAL" clId="{F4C2286D-0DBE-4644-A538-34A6C903FB9C}" dt="2022-01-19T14:33:51.083" v="21368"/>
          <ac:spMkLst>
            <pc:docMk/>
            <pc:sldMk cId="1831960667" sldId="584"/>
            <ac:spMk id="61" creationId="{1D82B02F-B26A-4A07-B59D-330F0742F0B6}"/>
          </ac:spMkLst>
        </pc:spChg>
        <pc:spChg chg="mod">
          <ac:chgData name="Domonkos Márk" userId="5b754e74-2ec2-4aaf-b9f5-cf8f0656bdfa" providerId="ADAL" clId="{F4C2286D-0DBE-4644-A538-34A6C903FB9C}" dt="2022-01-19T14:33:51.083" v="21368"/>
          <ac:spMkLst>
            <pc:docMk/>
            <pc:sldMk cId="1831960667" sldId="584"/>
            <ac:spMk id="62" creationId="{7AA15E35-8A5E-4818-90E8-845C67A0E267}"/>
          </ac:spMkLst>
        </pc:spChg>
        <pc:spChg chg="mod">
          <ac:chgData name="Domonkos Márk" userId="5b754e74-2ec2-4aaf-b9f5-cf8f0656bdfa" providerId="ADAL" clId="{F4C2286D-0DBE-4644-A538-34A6C903FB9C}" dt="2022-01-19T14:33:51.083" v="21368"/>
          <ac:spMkLst>
            <pc:docMk/>
            <pc:sldMk cId="1831960667" sldId="584"/>
            <ac:spMk id="63" creationId="{AFA896CB-AAAA-4EC6-95E9-BF92F381C748}"/>
          </ac:spMkLst>
        </pc:spChg>
        <pc:spChg chg="mod">
          <ac:chgData name="Domonkos Márk" userId="5b754e74-2ec2-4aaf-b9f5-cf8f0656bdfa" providerId="ADAL" clId="{F4C2286D-0DBE-4644-A538-34A6C903FB9C}" dt="2022-01-19T14:33:51.083" v="21368"/>
          <ac:spMkLst>
            <pc:docMk/>
            <pc:sldMk cId="1831960667" sldId="584"/>
            <ac:spMk id="64" creationId="{BF858AAF-59F5-4AA3-A332-BC7731F8C79E}"/>
          </ac:spMkLst>
        </pc:spChg>
        <pc:spChg chg="mod">
          <ac:chgData name="Domonkos Márk" userId="5b754e74-2ec2-4aaf-b9f5-cf8f0656bdfa" providerId="ADAL" clId="{F4C2286D-0DBE-4644-A538-34A6C903FB9C}" dt="2022-01-19T14:33:51.083" v="21368"/>
          <ac:spMkLst>
            <pc:docMk/>
            <pc:sldMk cId="1831960667" sldId="584"/>
            <ac:spMk id="66" creationId="{F2555497-7CBB-4EB5-8629-20ED9B04D88D}"/>
          </ac:spMkLst>
        </pc:spChg>
        <pc:spChg chg="mod">
          <ac:chgData name="Domonkos Márk" userId="5b754e74-2ec2-4aaf-b9f5-cf8f0656bdfa" providerId="ADAL" clId="{F4C2286D-0DBE-4644-A538-34A6C903FB9C}" dt="2022-01-19T14:33:51.083" v="21368"/>
          <ac:spMkLst>
            <pc:docMk/>
            <pc:sldMk cId="1831960667" sldId="584"/>
            <ac:spMk id="67" creationId="{D8B2AD2D-ACC6-44A8-83AC-13C8F1A33288}"/>
          </ac:spMkLst>
        </pc:spChg>
        <pc:spChg chg="mod">
          <ac:chgData name="Domonkos Márk" userId="5b754e74-2ec2-4aaf-b9f5-cf8f0656bdfa" providerId="ADAL" clId="{F4C2286D-0DBE-4644-A538-34A6C903FB9C}" dt="2022-01-19T14:33:51.083" v="21368"/>
          <ac:spMkLst>
            <pc:docMk/>
            <pc:sldMk cId="1831960667" sldId="584"/>
            <ac:spMk id="68" creationId="{9BDFD17F-1A01-452C-AAE2-0EA64F61BEBF}"/>
          </ac:spMkLst>
        </pc:spChg>
        <pc:spChg chg="mod">
          <ac:chgData name="Domonkos Márk" userId="5b754e74-2ec2-4aaf-b9f5-cf8f0656bdfa" providerId="ADAL" clId="{F4C2286D-0DBE-4644-A538-34A6C903FB9C}" dt="2022-01-19T14:33:51.083" v="21368"/>
          <ac:spMkLst>
            <pc:docMk/>
            <pc:sldMk cId="1831960667" sldId="584"/>
            <ac:spMk id="69" creationId="{419177EB-2ABA-446A-AE81-04CDACC4A107}"/>
          </ac:spMkLst>
        </pc:spChg>
        <pc:spChg chg="mod">
          <ac:chgData name="Domonkos Márk" userId="5b754e74-2ec2-4aaf-b9f5-cf8f0656bdfa" providerId="ADAL" clId="{F4C2286D-0DBE-4644-A538-34A6C903FB9C}" dt="2022-01-19T14:33:51.083" v="21368"/>
          <ac:spMkLst>
            <pc:docMk/>
            <pc:sldMk cId="1831960667" sldId="584"/>
            <ac:spMk id="70" creationId="{C332CF88-6055-408B-8AD3-8E59E316415F}"/>
          </ac:spMkLst>
        </pc:spChg>
        <pc:spChg chg="mod">
          <ac:chgData name="Domonkos Márk" userId="5b754e74-2ec2-4aaf-b9f5-cf8f0656bdfa" providerId="ADAL" clId="{F4C2286D-0DBE-4644-A538-34A6C903FB9C}" dt="2022-01-19T14:33:51.083" v="21368"/>
          <ac:spMkLst>
            <pc:docMk/>
            <pc:sldMk cId="1831960667" sldId="584"/>
            <ac:spMk id="71" creationId="{FBF96FCC-9EC4-4E63-84BB-FA8079158644}"/>
          </ac:spMkLst>
        </pc:spChg>
        <pc:spChg chg="mod">
          <ac:chgData name="Domonkos Márk" userId="5b754e74-2ec2-4aaf-b9f5-cf8f0656bdfa" providerId="ADAL" clId="{F4C2286D-0DBE-4644-A538-34A6C903FB9C}" dt="2022-01-19T14:33:51.083" v="21368"/>
          <ac:spMkLst>
            <pc:docMk/>
            <pc:sldMk cId="1831960667" sldId="584"/>
            <ac:spMk id="72" creationId="{A06279A5-221A-4503-9528-43567CA564AC}"/>
          </ac:spMkLst>
        </pc:spChg>
        <pc:spChg chg="mod">
          <ac:chgData name="Domonkos Márk" userId="5b754e74-2ec2-4aaf-b9f5-cf8f0656bdfa" providerId="ADAL" clId="{F4C2286D-0DBE-4644-A538-34A6C903FB9C}" dt="2022-01-19T14:33:51.083" v="21368"/>
          <ac:spMkLst>
            <pc:docMk/>
            <pc:sldMk cId="1831960667" sldId="584"/>
            <ac:spMk id="73" creationId="{1027A7B9-7B68-4F01-BDD7-749889DB43D6}"/>
          </ac:spMkLst>
        </pc:spChg>
        <pc:spChg chg="mod">
          <ac:chgData name="Domonkos Márk" userId="5b754e74-2ec2-4aaf-b9f5-cf8f0656bdfa" providerId="ADAL" clId="{F4C2286D-0DBE-4644-A538-34A6C903FB9C}" dt="2022-01-19T14:33:51.083" v="21368"/>
          <ac:spMkLst>
            <pc:docMk/>
            <pc:sldMk cId="1831960667" sldId="584"/>
            <ac:spMk id="74" creationId="{4B64529D-AD70-417D-B4A7-3A9024C05691}"/>
          </ac:spMkLst>
        </pc:spChg>
        <pc:spChg chg="mod">
          <ac:chgData name="Domonkos Márk" userId="5b754e74-2ec2-4aaf-b9f5-cf8f0656bdfa" providerId="ADAL" clId="{F4C2286D-0DBE-4644-A538-34A6C903FB9C}" dt="2022-01-19T14:33:51.083" v="21368"/>
          <ac:spMkLst>
            <pc:docMk/>
            <pc:sldMk cId="1831960667" sldId="584"/>
            <ac:spMk id="75" creationId="{FC643877-0D22-490E-B9DC-790BCFBB70D5}"/>
          </ac:spMkLst>
        </pc:spChg>
        <pc:spChg chg="mod">
          <ac:chgData name="Domonkos Márk" userId="5b754e74-2ec2-4aaf-b9f5-cf8f0656bdfa" providerId="ADAL" clId="{F4C2286D-0DBE-4644-A538-34A6C903FB9C}" dt="2022-01-19T14:33:51.083" v="21368"/>
          <ac:spMkLst>
            <pc:docMk/>
            <pc:sldMk cId="1831960667" sldId="584"/>
            <ac:spMk id="77" creationId="{67E16041-7962-4150-B96C-82C3149BBB1F}"/>
          </ac:spMkLst>
        </pc:spChg>
        <pc:spChg chg="mod">
          <ac:chgData name="Domonkos Márk" userId="5b754e74-2ec2-4aaf-b9f5-cf8f0656bdfa" providerId="ADAL" clId="{F4C2286D-0DBE-4644-A538-34A6C903FB9C}" dt="2022-01-19T14:33:51.083" v="21368"/>
          <ac:spMkLst>
            <pc:docMk/>
            <pc:sldMk cId="1831960667" sldId="584"/>
            <ac:spMk id="78" creationId="{3462A8A1-5BB6-493F-9DF2-8C2B37AAFFBE}"/>
          </ac:spMkLst>
        </pc:spChg>
        <pc:spChg chg="mod">
          <ac:chgData name="Domonkos Márk" userId="5b754e74-2ec2-4aaf-b9f5-cf8f0656bdfa" providerId="ADAL" clId="{F4C2286D-0DBE-4644-A538-34A6C903FB9C}" dt="2022-01-19T14:33:51.083" v="21368"/>
          <ac:spMkLst>
            <pc:docMk/>
            <pc:sldMk cId="1831960667" sldId="584"/>
            <ac:spMk id="79" creationId="{107AA7E6-453B-4A72-924B-F702FCD7C83C}"/>
          </ac:spMkLst>
        </pc:spChg>
        <pc:spChg chg="mod">
          <ac:chgData name="Domonkos Márk" userId="5b754e74-2ec2-4aaf-b9f5-cf8f0656bdfa" providerId="ADAL" clId="{F4C2286D-0DBE-4644-A538-34A6C903FB9C}" dt="2022-01-19T14:33:51.083" v="21368"/>
          <ac:spMkLst>
            <pc:docMk/>
            <pc:sldMk cId="1831960667" sldId="584"/>
            <ac:spMk id="80" creationId="{DC365A1D-005E-48F9-BDB7-2E936C83C5F1}"/>
          </ac:spMkLst>
        </pc:spChg>
        <pc:spChg chg="mod">
          <ac:chgData name="Domonkos Márk" userId="5b754e74-2ec2-4aaf-b9f5-cf8f0656bdfa" providerId="ADAL" clId="{F4C2286D-0DBE-4644-A538-34A6C903FB9C}" dt="2022-01-19T14:33:51.083" v="21368"/>
          <ac:spMkLst>
            <pc:docMk/>
            <pc:sldMk cId="1831960667" sldId="584"/>
            <ac:spMk id="81" creationId="{010BF705-6302-419D-BC5D-D1CA6F0A9699}"/>
          </ac:spMkLst>
        </pc:spChg>
        <pc:spChg chg="mod">
          <ac:chgData name="Domonkos Márk" userId="5b754e74-2ec2-4aaf-b9f5-cf8f0656bdfa" providerId="ADAL" clId="{F4C2286D-0DBE-4644-A538-34A6C903FB9C}" dt="2022-01-19T14:33:51.083" v="21368"/>
          <ac:spMkLst>
            <pc:docMk/>
            <pc:sldMk cId="1831960667" sldId="584"/>
            <ac:spMk id="82" creationId="{EE2D241D-1320-4CE3-84CE-D825F817D921}"/>
          </ac:spMkLst>
        </pc:spChg>
        <pc:spChg chg="mod">
          <ac:chgData name="Domonkos Márk" userId="5b754e74-2ec2-4aaf-b9f5-cf8f0656bdfa" providerId="ADAL" clId="{F4C2286D-0DBE-4644-A538-34A6C903FB9C}" dt="2022-01-19T14:33:51.083" v="21368"/>
          <ac:spMkLst>
            <pc:docMk/>
            <pc:sldMk cId="1831960667" sldId="584"/>
            <ac:spMk id="83" creationId="{8135AAE8-5E6E-47CD-895A-6002BFD6F55E}"/>
          </ac:spMkLst>
        </pc:spChg>
        <pc:spChg chg="mod">
          <ac:chgData name="Domonkos Márk" userId="5b754e74-2ec2-4aaf-b9f5-cf8f0656bdfa" providerId="ADAL" clId="{F4C2286D-0DBE-4644-A538-34A6C903FB9C}" dt="2022-01-19T14:33:51.083" v="21368"/>
          <ac:spMkLst>
            <pc:docMk/>
            <pc:sldMk cId="1831960667" sldId="584"/>
            <ac:spMk id="84" creationId="{55CFD0F2-FFDE-4B62-9DED-33D14278AA88}"/>
          </ac:spMkLst>
        </pc:spChg>
        <pc:spChg chg="mod">
          <ac:chgData name="Domonkos Márk" userId="5b754e74-2ec2-4aaf-b9f5-cf8f0656bdfa" providerId="ADAL" clId="{F4C2286D-0DBE-4644-A538-34A6C903FB9C}" dt="2022-01-19T14:33:51.083" v="21368"/>
          <ac:spMkLst>
            <pc:docMk/>
            <pc:sldMk cId="1831960667" sldId="584"/>
            <ac:spMk id="85" creationId="{C3A0AD05-DFCF-478F-BCAF-A508A61635C9}"/>
          </ac:spMkLst>
        </pc:spChg>
        <pc:spChg chg="mod">
          <ac:chgData name="Domonkos Márk" userId="5b754e74-2ec2-4aaf-b9f5-cf8f0656bdfa" providerId="ADAL" clId="{F4C2286D-0DBE-4644-A538-34A6C903FB9C}" dt="2022-01-19T14:33:51.083" v="21368"/>
          <ac:spMkLst>
            <pc:docMk/>
            <pc:sldMk cId="1831960667" sldId="584"/>
            <ac:spMk id="86" creationId="{6888CAA3-302C-483D-87C5-04F5514E5D0C}"/>
          </ac:spMkLst>
        </pc:spChg>
        <pc:spChg chg="mod">
          <ac:chgData name="Domonkos Márk" userId="5b754e74-2ec2-4aaf-b9f5-cf8f0656bdfa" providerId="ADAL" clId="{F4C2286D-0DBE-4644-A538-34A6C903FB9C}" dt="2022-01-19T14:36:17.604" v="21466" actId="20577"/>
          <ac:spMkLst>
            <pc:docMk/>
            <pc:sldMk cId="1831960667" sldId="584"/>
            <ac:spMk id="88" creationId="{EA79933F-2F27-4F47-84C7-663777358C4C}"/>
          </ac:spMkLst>
        </pc:spChg>
        <pc:spChg chg="mod">
          <ac:chgData name="Domonkos Márk" userId="5b754e74-2ec2-4aaf-b9f5-cf8f0656bdfa" providerId="ADAL" clId="{F4C2286D-0DBE-4644-A538-34A6C903FB9C}" dt="2022-01-19T14:33:51.083" v="21368"/>
          <ac:spMkLst>
            <pc:docMk/>
            <pc:sldMk cId="1831960667" sldId="584"/>
            <ac:spMk id="89" creationId="{A2446C01-0971-4FD7-B4FF-1D1CC4F500AA}"/>
          </ac:spMkLst>
        </pc:spChg>
        <pc:spChg chg="mod">
          <ac:chgData name="Domonkos Márk" userId="5b754e74-2ec2-4aaf-b9f5-cf8f0656bdfa" providerId="ADAL" clId="{F4C2286D-0DBE-4644-A538-34A6C903FB9C}" dt="2022-01-19T14:33:51.083" v="21368"/>
          <ac:spMkLst>
            <pc:docMk/>
            <pc:sldMk cId="1831960667" sldId="584"/>
            <ac:spMk id="90" creationId="{2AE1AEC0-3B86-4ABA-BBC4-EAB23DA6D1F3}"/>
          </ac:spMkLst>
        </pc:spChg>
        <pc:spChg chg="mod">
          <ac:chgData name="Domonkos Márk" userId="5b754e74-2ec2-4aaf-b9f5-cf8f0656bdfa" providerId="ADAL" clId="{F4C2286D-0DBE-4644-A538-34A6C903FB9C}" dt="2022-01-19T14:36:06.128" v="21449" actId="6549"/>
          <ac:spMkLst>
            <pc:docMk/>
            <pc:sldMk cId="1831960667" sldId="584"/>
            <ac:spMk id="91" creationId="{13CD3591-1DB0-4C9B-BD67-A4B90380FCBA}"/>
          </ac:spMkLst>
        </pc:spChg>
        <pc:spChg chg="add mod">
          <ac:chgData name="Domonkos Márk" userId="5b754e74-2ec2-4aaf-b9f5-cf8f0656bdfa" providerId="ADAL" clId="{F4C2286D-0DBE-4644-A538-34A6C903FB9C}" dt="2022-01-19T14:33:59.904" v="21369" actId="1076"/>
          <ac:spMkLst>
            <pc:docMk/>
            <pc:sldMk cId="1831960667" sldId="584"/>
            <ac:spMk id="93" creationId="{6DF56AFD-0FDB-4F3F-AA3C-FCE52C5F9756}"/>
          </ac:spMkLst>
        </pc:spChg>
        <pc:spChg chg="add mod">
          <ac:chgData name="Domonkos Márk" userId="5b754e74-2ec2-4aaf-b9f5-cf8f0656bdfa" providerId="ADAL" clId="{F4C2286D-0DBE-4644-A538-34A6C903FB9C}" dt="2022-01-19T14:33:59.904" v="21369" actId="1076"/>
          <ac:spMkLst>
            <pc:docMk/>
            <pc:sldMk cId="1831960667" sldId="584"/>
            <ac:spMk id="94" creationId="{19FBAF86-04DA-4C2C-A322-A6FBB58DE4E3}"/>
          </ac:spMkLst>
        </pc:spChg>
        <pc:spChg chg="add mod">
          <ac:chgData name="Domonkos Márk" userId="5b754e74-2ec2-4aaf-b9f5-cf8f0656bdfa" providerId="ADAL" clId="{F4C2286D-0DBE-4644-A538-34A6C903FB9C}" dt="2022-01-19T14:33:59.904" v="21369" actId="1076"/>
          <ac:spMkLst>
            <pc:docMk/>
            <pc:sldMk cId="1831960667" sldId="584"/>
            <ac:spMk id="95" creationId="{6CFF31FF-9FD5-410E-98C9-B6E5A15453D6}"/>
          </ac:spMkLst>
        </pc:spChg>
        <pc:spChg chg="add mod">
          <ac:chgData name="Domonkos Márk" userId="5b754e74-2ec2-4aaf-b9f5-cf8f0656bdfa" providerId="ADAL" clId="{F4C2286D-0DBE-4644-A538-34A6C903FB9C}" dt="2022-01-19T14:34:29.804" v="21374" actId="14100"/>
          <ac:spMkLst>
            <pc:docMk/>
            <pc:sldMk cId="1831960667" sldId="584"/>
            <ac:spMk id="96" creationId="{67A63411-914D-41B8-A069-713E51A117BC}"/>
          </ac:spMkLst>
        </pc:spChg>
        <pc:spChg chg="add mod">
          <ac:chgData name="Domonkos Márk" userId="5b754e74-2ec2-4aaf-b9f5-cf8f0656bdfa" providerId="ADAL" clId="{F4C2286D-0DBE-4644-A538-34A6C903FB9C}" dt="2022-01-19T14:36:31.137" v="21476" actId="1076"/>
          <ac:spMkLst>
            <pc:docMk/>
            <pc:sldMk cId="1831960667" sldId="584"/>
            <ac:spMk id="97" creationId="{6AFA48AD-91AD-4305-B1D6-3168D4BBD536}"/>
          </ac:spMkLst>
        </pc:spChg>
        <pc:grpChg chg="add mod">
          <ac:chgData name="Domonkos Márk" userId="5b754e74-2ec2-4aaf-b9f5-cf8f0656bdfa" providerId="ADAL" clId="{F4C2286D-0DBE-4644-A538-34A6C903FB9C}" dt="2022-01-19T14:33:59.904" v="21369" actId="1076"/>
          <ac:grpSpMkLst>
            <pc:docMk/>
            <pc:sldMk cId="1831960667" sldId="584"/>
            <ac:grpSpMk id="9" creationId="{9E209BE3-BD07-44AC-B4DC-C8EB04384649}"/>
          </ac:grpSpMkLst>
        </pc:grpChg>
        <pc:grpChg chg="add mod">
          <ac:chgData name="Domonkos Márk" userId="5b754e74-2ec2-4aaf-b9f5-cf8f0656bdfa" providerId="ADAL" clId="{F4C2286D-0DBE-4644-A538-34A6C903FB9C}" dt="2022-01-19T14:33:59.904" v="21369" actId="1076"/>
          <ac:grpSpMkLst>
            <pc:docMk/>
            <pc:sldMk cId="1831960667" sldId="584"/>
            <ac:grpSpMk id="20" creationId="{2951FB0C-24C1-46D9-8D5E-3AF2CE8A7C56}"/>
          </ac:grpSpMkLst>
        </pc:grpChg>
        <pc:grpChg chg="add mod">
          <ac:chgData name="Domonkos Márk" userId="5b754e74-2ec2-4aaf-b9f5-cf8f0656bdfa" providerId="ADAL" clId="{F4C2286D-0DBE-4644-A538-34A6C903FB9C}" dt="2022-01-19T14:33:59.904" v="21369" actId="1076"/>
          <ac:grpSpMkLst>
            <pc:docMk/>
            <pc:sldMk cId="1831960667" sldId="584"/>
            <ac:grpSpMk id="31" creationId="{E380836A-E880-48DE-A559-9685B2BD61B9}"/>
          </ac:grpSpMkLst>
        </pc:grpChg>
        <pc:grpChg chg="add mod">
          <ac:chgData name="Domonkos Márk" userId="5b754e74-2ec2-4aaf-b9f5-cf8f0656bdfa" providerId="ADAL" clId="{F4C2286D-0DBE-4644-A538-34A6C903FB9C}" dt="2022-01-19T14:33:59.904" v="21369" actId="1076"/>
          <ac:grpSpMkLst>
            <pc:docMk/>
            <pc:sldMk cId="1831960667" sldId="584"/>
            <ac:grpSpMk id="42" creationId="{DA821EA2-D386-464E-B1DA-ACB80750BEB4}"/>
          </ac:grpSpMkLst>
        </pc:grpChg>
        <pc:grpChg chg="add mod">
          <ac:chgData name="Domonkos Márk" userId="5b754e74-2ec2-4aaf-b9f5-cf8f0656bdfa" providerId="ADAL" clId="{F4C2286D-0DBE-4644-A538-34A6C903FB9C}" dt="2022-01-19T14:33:59.904" v="21369" actId="1076"/>
          <ac:grpSpMkLst>
            <pc:docMk/>
            <pc:sldMk cId="1831960667" sldId="584"/>
            <ac:grpSpMk id="47" creationId="{13D11775-522F-42DE-A9DA-F835103EB76D}"/>
          </ac:grpSpMkLst>
        </pc:grpChg>
        <pc:grpChg chg="add mod">
          <ac:chgData name="Domonkos Márk" userId="5b754e74-2ec2-4aaf-b9f5-cf8f0656bdfa" providerId="ADAL" clId="{F4C2286D-0DBE-4644-A538-34A6C903FB9C}" dt="2022-01-19T14:33:59.904" v="21369" actId="1076"/>
          <ac:grpSpMkLst>
            <pc:docMk/>
            <pc:sldMk cId="1831960667" sldId="584"/>
            <ac:grpSpMk id="54" creationId="{4B525095-6F60-4F18-B988-7516302E117C}"/>
          </ac:grpSpMkLst>
        </pc:grpChg>
        <pc:grpChg chg="add mod">
          <ac:chgData name="Domonkos Márk" userId="5b754e74-2ec2-4aaf-b9f5-cf8f0656bdfa" providerId="ADAL" clId="{F4C2286D-0DBE-4644-A538-34A6C903FB9C}" dt="2022-01-19T14:33:59.904" v="21369" actId="1076"/>
          <ac:grpSpMkLst>
            <pc:docMk/>
            <pc:sldMk cId="1831960667" sldId="584"/>
            <ac:grpSpMk id="65" creationId="{0C8757CD-93B2-4A0B-A066-1D04214FE54A}"/>
          </ac:grpSpMkLst>
        </pc:grpChg>
        <pc:grpChg chg="add mod">
          <ac:chgData name="Domonkos Márk" userId="5b754e74-2ec2-4aaf-b9f5-cf8f0656bdfa" providerId="ADAL" clId="{F4C2286D-0DBE-4644-A538-34A6C903FB9C}" dt="2022-01-19T14:33:59.904" v="21369" actId="1076"/>
          <ac:grpSpMkLst>
            <pc:docMk/>
            <pc:sldMk cId="1831960667" sldId="584"/>
            <ac:grpSpMk id="76" creationId="{A339D268-CFD7-445E-8AB4-C28082400B52}"/>
          </ac:grpSpMkLst>
        </pc:grpChg>
        <pc:grpChg chg="add mod">
          <ac:chgData name="Domonkos Márk" userId="5b754e74-2ec2-4aaf-b9f5-cf8f0656bdfa" providerId="ADAL" clId="{F4C2286D-0DBE-4644-A538-34A6C903FB9C}" dt="2022-01-19T14:33:59.904" v="21369" actId="1076"/>
          <ac:grpSpMkLst>
            <pc:docMk/>
            <pc:sldMk cId="1831960667" sldId="584"/>
            <ac:grpSpMk id="87" creationId="{206830F9-7E8A-4F9D-942E-F68189107CB1}"/>
          </ac:grpSpMkLst>
        </pc:grpChg>
        <pc:cxnChg chg="mod">
          <ac:chgData name="Domonkos Márk" userId="5b754e74-2ec2-4aaf-b9f5-cf8f0656bdfa" providerId="ADAL" clId="{F4C2286D-0DBE-4644-A538-34A6C903FB9C}" dt="2022-01-19T14:33:51.083" v="21368"/>
          <ac:cxnSpMkLst>
            <pc:docMk/>
            <pc:sldMk cId="1831960667" sldId="584"/>
            <ac:cxnSpMk id="92" creationId="{BE27F2EB-6CEE-4860-9DB4-639D2640305E}"/>
          </ac:cxnSpMkLst>
        </pc:cxnChg>
      </pc:sldChg>
      <pc:sldChg chg="modSp new mod">
        <pc:chgData name="Domonkos Márk" userId="5b754e74-2ec2-4aaf-b9f5-cf8f0656bdfa" providerId="ADAL" clId="{F4C2286D-0DBE-4644-A538-34A6C903FB9C}" dt="2022-01-19T14:37:43.730" v="21514" actId="20577"/>
        <pc:sldMkLst>
          <pc:docMk/>
          <pc:sldMk cId="3554916810" sldId="585"/>
        </pc:sldMkLst>
        <pc:spChg chg="mod">
          <ac:chgData name="Domonkos Márk" userId="5b754e74-2ec2-4aaf-b9f5-cf8f0656bdfa" providerId="ADAL" clId="{F4C2286D-0DBE-4644-A538-34A6C903FB9C}" dt="2022-01-19T14:37:43.730" v="21514" actId="20577"/>
          <ac:spMkLst>
            <pc:docMk/>
            <pc:sldMk cId="3554916810" sldId="585"/>
            <ac:spMk id="2" creationId="{AB92546E-3ED8-4496-94B2-C750A48BC49A}"/>
          </ac:spMkLst>
        </pc:spChg>
        <pc:spChg chg="mod">
          <ac:chgData name="Domonkos Márk" userId="5b754e74-2ec2-4aaf-b9f5-cf8f0656bdfa" providerId="ADAL" clId="{F4C2286D-0DBE-4644-A538-34A6C903FB9C}" dt="2022-01-19T14:36:43.909" v="21487" actId="20577"/>
          <ac:spMkLst>
            <pc:docMk/>
            <pc:sldMk cId="3554916810" sldId="585"/>
            <ac:spMk id="6" creationId="{E372CC84-DCEC-4C2A-A080-73F2CCB357D2}"/>
          </ac:spMkLst>
        </pc:spChg>
      </pc:sldChg>
      <pc:sldChg chg="modSp new mod">
        <pc:chgData name="Domonkos Márk" userId="5b754e74-2ec2-4aaf-b9f5-cf8f0656bdfa" providerId="ADAL" clId="{F4C2286D-0DBE-4644-A538-34A6C903FB9C}" dt="2022-01-19T14:39:08.950" v="21517"/>
        <pc:sldMkLst>
          <pc:docMk/>
          <pc:sldMk cId="4077596522" sldId="586"/>
        </pc:sldMkLst>
        <pc:spChg chg="mod">
          <ac:chgData name="Domonkos Márk" userId="5b754e74-2ec2-4aaf-b9f5-cf8f0656bdfa" providerId="ADAL" clId="{F4C2286D-0DBE-4644-A538-34A6C903FB9C}" dt="2022-01-19T14:39:08.950" v="21517"/>
          <ac:spMkLst>
            <pc:docMk/>
            <pc:sldMk cId="4077596522" sldId="586"/>
            <ac:spMk id="2" creationId="{44D338E4-FFD3-4D84-A5DF-6A480BBE29AA}"/>
          </ac:spMkLst>
        </pc:spChg>
        <pc:spChg chg="mod">
          <ac:chgData name="Domonkos Márk" userId="5b754e74-2ec2-4aaf-b9f5-cf8f0656bdfa" providerId="ADAL" clId="{F4C2286D-0DBE-4644-A538-34A6C903FB9C}" dt="2022-01-19T14:39:05.487" v="21516"/>
          <ac:spMkLst>
            <pc:docMk/>
            <pc:sldMk cId="4077596522" sldId="586"/>
            <ac:spMk id="6" creationId="{6C4FCBA1-7D3D-4266-A941-519BC1CCE09A}"/>
          </ac:spMkLst>
        </pc:spChg>
      </pc:sldChg>
      <pc:sldChg chg="modSp new mod">
        <pc:chgData name="Domonkos Márk" userId="5b754e74-2ec2-4aaf-b9f5-cf8f0656bdfa" providerId="ADAL" clId="{F4C2286D-0DBE-4644-A538-34A6C903FB9C}" dt="2022-01-19T14:39:28.703" v="21544" actId="20577"/>
        <pc:sldMkLst>
          <pc:docMk/>
          <pc:sldMk cId="1533556868" sldId="587"/>
        </pc:sldMkLst>
        <pc:spChg chg="mod">
          <ac:chgData name="Domonkos Márk" userId="5b754e74-2ec2-4aaf-b9f5-cf8f0656bdfa" providerId="ADAL" clId="{F4C2286D-0DBE-4644-A538-34A6C903FB9C}" dt="2022-01-19T14:39:28.703" v="21544" actId="20577"/>
          <ac:spMkLst>
            <pc:docMk/>
            <pc:sldMk cId="1533556868" sldId="587"/>
            <ac:spMk id="2" creationId="{5E8DB8D4-B3C6-4A4E-AD4B-756CE456EE3C}"/>
          </ac:spMkLst>
        </pc:spChg>
      </pc:sldChg>
      <pc:sldChg chg="modSp new mod">
        <pc:chgData name="Domonkos Márk" userId="5b754e74-2ec2-4aaf-b9f5-cf8f0656bdfa" providerId="ADAL" clId="{F4C2286D-0DBE-4644-A538-34A6C903FB9C}" dt="2022-01-19T14:40:03.570" v="21567" actId="20577"/>
        <pc:sldMkLst>
          <pc:docMk/>
          <pc:sldMk cId="3931448613" sldId="588"/>
        </pc:sldMkLst>
        <pc:spChg chg="mod">
          <ac:chgData name="Domonkos Márk" userId="5b754e74-2ec2-4aaf-b9f5-cf8f0656bdfa" providerId="ADAL" clId="{F4C2286D-0DBE-4644-A538-34A6C903FB9C}" dt="2022-01-19T14:40:03.570" v="21567" actId="20577"/>
          <ac:spMkLst>
            <pc:docMk/>
            <pc:sldMk cId="3931448613" sldId="588"/>
            <ac:spMk id="2" creationId="{3C332909-740C-43FE-B818-D9FEC8E6EED4}"/>
          </ac:spMkLst>
        </pc:spChg>
        <pc:spChg chg="mod">
          <ac:chgData name="Domonkos Márk" userId="5b754e74-2ec2-4aaf-b9f5-cf8f0656bdfa" providerId="ADAL" clId="{F4C2286D-0DBE-4644-A538-34A6C903FB9C}" dt="2022-01-19T14:39:57.540" v="21564" actId="20577"/>
          <ac:spMkLst>
            <pc:docMk/>
            <pc:sldMk cId="3931448613" sldId="588"/>
            <ac:spMk id="6" creationId="{52009A62-01E2-4F98-9516-8E1645D334BC}"/>
          </ac:spMkLst>
        </pc:spChg>
      </pc:sldChg>
      <pc:sldChg chg="addSp modSp new mod">
        <pc:chgData name="Domonkos Márk" userId="5b754e74-2ec2-4aaf-b9f5-cf8f0656bdfa" providerId="ADAL" clId="{F4C2286D-0DBE-4644-A538-34A6C903FB9C}" dt="2022-01-19T14:44:49.175" v="21790" actId="1076"/>
        <pc:sldMkLst>
          <pc:docMk/>
          <pc:sldMk cId="1142956217" sldId="589"/>
        </pc:sldMkLst>
        <pc:spChg chg="mod">
          <ac:chgData name="Domonkos Márk" userId="5b754e74-2ec2-4aaf-b9f5-cf8f0656bdfa" providerId="ADAL" clId="{F4C2286D-0DBE-4644-A538-34A6C903FB9C}" dt="2022-01-19T14:44:17.290" v="21749" actId="20577"/>
          <ac:spMkLst>
            <pc:docMk/>
            <pc:sldMk cId="1142956217" sldId="589"/>
            <ac:spMk id="2" creationId="{E51115AA-06C1-4F91-8CC8-0FEACB242795}"/>
          </ac:spMkLst>
        </pc:spChg>
        <pc:spChg chg="mod">
          <ac:chgData name="Domonkos Márk" userId="5b754e74-2ec2-4aaf-b9f5-cf8f0656bdfa" providerId="ADAL" clId="{F4C2286D-0DBE-4644-A538-34A6C903FB9C}" dt="2022-01-19T14:41:33.557" v="21584"/>
          <ac:spMkLst>
            <pc:docMk/>
            <pc:sldMk cId="1142956217" sldId="589"/>
            <ac:spMk id="10" creationId="{2E079A4E-0A07-410E-926A-D7D0CAA26F7E}"/>
          </ac:spMkLst>
        </pc:spChg>
        <pc:spChg chg="mod">
          <ac:chgData name="Domonkos Márk" userId="5b754e74-2ec2-4aaf-b9f5-cf8f0656bdfa" providerId="ADAL" clId="{F4C2286D-0DBE-4644-A538-34A6C903FB9C}" dt="2022-01-19T14:41:59.192" v="21596" actId="20577"/>
          <ac:spMkLst>
            <pc:docMk/>
            <pc:sldMk cId="1142956217" sldId="589"/>
            <ac:spMk id="11" creationId="{020FC8E1-3AFA-4176-A87C-7D68FA359E6D}"/>
          </ac:spMkLst>
        </pc:spChg>
        <pc:spChg chg="mod">
          <ac:chgData name="Domonkos Márk" userId="5b754e74-2ec2-4aaf-b9f5-cf8f0656bdfa" providerId="ADAL" clId="{F4C2286D-0DBE-4644-A538-34A6C903FB9C}" dt="2022-01-19T14:41:33.557" v="21584"/>
          <ac:spMkLst>
            <pc:docMk/>
            <pc:sldMk cId="1142956217" sldId="589"/>
            <ac:spMk id="12" creationId="{EB570378-01BA-4440-9F38-24400553B9B4}"/>
          </ac:spMkLst>
        </pc:spChg>
        <pc:spChg chg="mod">
          <ac:chgData name="Domonkos Márk" userId="5b754e74-2ec2-4aaf-b9f5-cf8f0656bdfa" providerId="ADAL" clId="{F4C2286D-0DBE-4644-A538-34A6C903FB9C}" dt="2022-01-19T14:42:33.956" v="21658" actId="1076"/>
          <ac:spMkLst>
            <pc:docMk/>
            <pc:sldMk cId="1142956217" sldId="589"/>
            <ac:spMk id="13" creationId="{CD1C8BC3-A9C6-45E7-BDA1-1FEAC1993E7C}"/>
          </ac:spMkLst>
        </pc:spChg>
        <pc:spChg chg="mod">
          <ac:chgData name="Domonkos Márk" userId="5b754e74-2ec2-4aaf-b9f5-cf8f0656bdfa" providerId="ADAL" clId="{F4C2286D-0DBE-4644-A538-34A6C903FB9C}" dt="2022-01-19T14:41:33.557" v="21584"/>
          <ac:spMkLst>
            <pc:docMk/>
            <pc:sldMk cId="1142956217" sldId="589"/>
            <ac:spMk id="14" creationId="{8CB1C0F3-EADC-40A0-A1CC-8912E0B4268D}"/>
          </ac:spMkLst>
        </pc:spChg>
        <pc:spChg chg="mod">
          <ac:chgData name="Domonkos Márk" userId="5b754e74-2ec2-4aaf-b9f5-cf8f0656bdfa" providerId="ADAL" clId="{F4C2286D-0DBE-4644-A538-34A6C903FB9C}" dt="2022-01-19T14:42:42.974" v="21665" actId="1076"/>
          <ac:spMkLst>
            <pc:docMk/>
            <pc:sldMk cId="1142956217" sldId="589"/>
            <ac:spMk id="15" creationId="{0BF06A72-361E-42BA-A76E-C44FC4D3059B}"/>
          </ac:spMkLst>
        </pc:spChg>
        <pc:spChg chg="mod">
          <ac:chgData name="Domonkos Márk" userId="5b754e74-2ec2-4aaf-b9f5-cf8f0656bdfa" providerId="ADAL" clId="{F4C2286D-0DBE-4644-A538-34A6C903FB9C}" dt="2022-01-19T14:41:33.557" v="21584"/>
          <ac:spMkLst>
            <pc:docMk/>
            <pc:sldMk cId="1142956217" sldId="589"/>
            <ac:spMk id="16" creationId="{C4B1F89A-07F6-4B8A-9225-DE23E2CC1187}"/>
          </ac:spMkLst>
        </pc:spChg>
        <pc:spChg chg="mod">
          <ac:chgData name="Domonkos Márk" userId="5b754e74-2ec2-4aaf-b9f5-cf8f0656bdfa" providerId="ADAL" clId="{F4C2286D-0DBE-4644-A538-34A6C903FB9C}" dt="2022-01-19T14:42:47.357" v="21672" actId="20577"/>
          <ac:spMkLst>
            <pc:docMk/>
            <pc:sldMk cId="1142956217" sldId="589"/>
            <ac:spMk id="17" creationId="{A678469A-8B67-4C07-B874-97840B5E506E}"/>
          </ac:spMkLst>
        </pc:spChg>
        <pc:spChg chg="mod">
          <ac:chgData name="Domonkos Márk" userId="5b754e74-2ec2-4aaf-b9f5-cf8f0656bdfa" providerId="ADAL" clId="{F4C2286D-0DBE-4644-A538-34A6C903FB9C}" dt="2022-01-19T14:41:33.557" v="21584"/>
          <ac:spMkLst>
            <pc:docMk/>
            <pc:sldMk cId="1142956217" sldId="589"/>
            <ac:spMk id="18" creationId="{973564C6-4316-420F-98B4-6A41C84674C0}"/>
          </ac:spMkLst>
        </pc:spChg>
        <pc:spChg chg="mod">
          <ac:chgData name="Domonkos Márk" userId="5b754e74-2ec2-4aaf-b9f5-cf8f0656bdfa" providerId="ADAL" clId="{F4C2286D-0DBE-4644-A538-34A6C903FB9C}" dt="2022-01-19T14:42:58.626" v="21678" actId="1076"/>
          <ac:spMkLst>
            <pc:docMk/>
            <pc:sldMk cId="1142956217" sldId="589"/>
            <ac:spMk id="19" creationId="{26F3BDCF-B574-48E5-B873-7FA88A585876}"/>
          </ac:spMkLst>
        </pc:spChg>
        <pc:spChg chg="mod">
          <ac:chgData name="Domonkos Márk" userId="5b754e74-2ec2-4aaf-b9f5-cf8f0656bdfa" providerId="ADAL" clId="{F4C2286D-0DBE-4644-A538-34A6C903FB9C}" dt="2022-01-19T14:41:33.557" v="21584"/>
          <ac:spMkLst>
            <pc:docMk/>
            <pc:sldMk cId="1142956217" sldId="589"/>
            <ac:spMk id="20" creationId="{317F4532-07F9-4212-8024-9D8AE0665EB1}"/>
          </ac:spMkLst>
        </pc:spChg>
        <pc:spChg chg="mod">
          <ac:chgData name="Domonkos Márk" userId="5b754e74-2ec2-4aaf-b9f5-cf8f0656bdfa" providerId="ADAL" clId="{F4C2286D-0DBE-4644-A538-34A6C903FB9C}" dt="2022-01-19T14:43:29.125" v="21709" actId="1076"/>
          <ac:spMkLst>
            <pc:docMk/>
            <pc:sldMk cId="1142956217" sldId="589"/>
            <ac:spMk id="21" creationId="{CEDC0038-3129-4B2F-AF80-3D7F7B516AD6}"/>
          </ac:spMkLst>
        </pc:spChg>
        <pc:spChg chg="mod">
          <ac:chgData name="Domonkos Márk" userId="5b754e74-2ec2-4aaf-b9f5-cf8f0656bdfa" providerId="ADAL" clId="{F4C2286D-0DBE-4644-A538-34A6C903FB9C}" dt="2022-01-19T14:41:33.557" v="21584"/>
          <ac:spMkLst>
            <pc:docMk/>
            <pc:sldMk cId="1142956217" sldId="589"/>
            <ac:spMk id="22" creationId="{0D4D9D5D-087A-4ED2-94B6-09DED0DDC972}"/>
          </ac:spMkLst>
        </pc:spChg>
        <pc:spChg chg="mod">
          <ac:chgData name="Domonkos Márk" userId="5b754e74-2ec2-4aaf-b9f5-cf8f0656bdfa" providerId="ADAL" clId="{F4C2286D-0DBE-4644-A538-34A6C903FB9C}" dt="2022-01-19T14:42:50.396" v="21674" actId="20577"/>
          <ac:spMkLst>
            <pc:docMk/>
            <pc:sldMk cId="1142956217" sldId="589"/>
            <ac:spMk id="23" creationId="{EB99998F-2FD6-4A84-A0C4-A7E3451738AB}"/>
          </ac:spMkLst>
        </pc:spChg>
        <pc:spChg chg="mod">
          <ac:chgData name="Domonkos Márk" userId="5b754e74-2ec2-4aaf-b9f5-cf8f0656bdfa" providerId="ADAL" clId="{F4C2286D-0DBE-4644-A538-34A6C903FB9C}" dt="2022-01-19T14:41:33.557" v="21584"/>
          <ac:spMkLst>
            <pc:docMk/>
            <pc:sldMk cId="1142956217" sldId="589"/>
            <ac:spMk id="24" creationId="{C637951B-C8C2-4DDF-834C-B57CE1D473B5}"/>
          </ac:spMkLst>
        </pc:spChg>
        <pc:spChg chg="mod">
          <ac:chgData name="Domonkos Márk" userId="5b754e74-2ec2-4aaf-b9f5-cf8f0656bdfa" providerId="ADAL" clId="{F4C2286D-0DBE-4644-A538-34A6C903FB9C}" dt="2022-01-19T14:44:29.208" v="21759" actId="1076"/>
          <ac:spMkLst>
            <pc:docMk/>
            <pc:sldMk cId="1142956217" sldId="589"/>
            <ac:spMk id="25" creationId="{536D755D-2876-4F0E-BBA6-841CA5ABBE0B}"/>
          </ac:spMkLst>
        </pc:spChg>
        <pc:spChg chg="mod">
          <ac:chgData name="Domonkos Márk" userId="5b754e74-2ec2-4aaf-b9f5-cf8f0656bdfa" providerId="ADAL" clId="{F4C2286D-0DBE-4644-A538-34A6C903FB9C}" dt="2022-01-19T14:41:33.557" v="21584"/>
          <ac:spMkLst>
            <pc:docMk/>
            <pc:sldMk cId="1142956217" sldId="589"/>
            <ac:spMk id="26" creationId="{F754FAF1-5FDD-479B-94A9-658C056A662C}"/>
          </ac:spMkLst>
        </pc:spChg>
        <pc:spChg chg="mod">
          <ac:chgData name="Domonkos Márk" userId="5b754e74-2ec2-4aaf-b9f5-cf8f0656bdfa" providerId="ADAL" clId="{F4C2286D-0DBE-4644-A538-34A6C903FB9C}" dt="2022-01-19T14:43:54.293" v="21727" actId="1076"/>
          <ac:spMkLst>
            <pc:docMk/>
            <pc:sldMk cId="1142956217" sldId="589"/>
            <ac:spMk id="27" creationId="{D63BFA89-491E-472B-8B69-B2E5D2187699}"/>
          </ac:spMkLst>
        </pc:spChg>
        <pc:spChg chg="mod">
          <ac:chgData name="Domonkos Márk" userId="5b754e74-2ec2-4aaf-b9f5-cf8f0656bdfa" providerId="ADAL" clId="{F4C2286D-0DBE-4644-A538-34A6C903FB9C}" dt="2022-01-19T14:41:33.557" v="21584"/>
          <ac:spMkLst>
            <pc:docMk/>
            <pc:sldMk cId="1142956217" sldId="589"/>
            <ac:spMk id="28" creationId="{7AFEB452-8092-4369-9B03-396E74524977}"/>
          </ac:spMkLst>
        </pc:spChg>
        <pc:spChg chg="mod">
          <ac:chgData name="Domonkos Márk" userId="5b754e74-2ec2-4aaf-b9f5-cf8f0656bdfa" providerId="ADAL" clId="{F4C2286D-0DBE-4644-A538-34A6C903FB9C}" dt="2022-01-19T14:43:40.251" v="21717" actId="1076"/>
          <ac:spMkLst>
            <pc:docMk/>
            <pc:sldMk cId="1142956217" sldId="589"/>
            <ac:spMk id="29" creationId="{7C8F2D55-9E8A-420D-ACCF-5F06932BA0BF}"/>
          </ac:spMkLst>
        </pc:spChg>
        <pc:spChg chg="mod">
          <ac:chgData name="Domonkos Márk" userId="5b754e74-2ec2-4aaf-b9f5-cf8f0656bdfa" providerId="ADAL" clId="{F4C2286D-0DBE-4644-A538-34A6C903FB9C}" dt="2022-01-19T14:41:33.557" v="21584"/>
          <ac:spMkLst>
            <pc:docMk/>
            <pc:sldMk cId="1142956217" sldId="589"/>
            <ac:spMk id="30" creationId="{9FE7B7A4-12C1-4EC7-91BC-88BDE24C1E30}"/>
          </ac:spMkLst>
        </pc:spChg>
        <pc:spChg chg="mod">
          <ac:chgData name="Domonkos Márk" userId="5b754e74-2ec2-4aaf-b9f5-cf8f0656bdfa" providerId="ADAL" clId="{F4C2286D-0DBE-4644-A538-34A6C903FB9C}" dt="2022-01-19T14:44:49.175" v="21790" actId="1076"/>
          <ac:spMkLst>
            <pc:docMk/>
            <pc:sldMk cId="1142956217" sldId="589"/>
            <ac:spMk id="31" creationId="{4D6F527C-85D5-49AC-97CA-1F2D63B44A4E}"/>
          </ac:spMkLst>
        </pc:spChg>
        <pc:spChg chg="mod">
          <ac:chgData name="Domonkos Márk" userId="5b754e74-2ec2-4aaf-b9f5-cf8f0656bdfa" providerId="ADAL" clId="{F4C2286D-0DBE-4644-A538-34A6C903FB9C}" dt="2022-01-19T14:41:33.557" v="21584"/>
          <ac:spMkLst>
            <pc:docMk/>
            <pc:sldMk cId="1142956217" sldId="589"/>
            <ac:spMk id="32" creationId="{A1D2BFE1-FB46-429C-B1D1-0DBAB9CAD68D}"/>
          </ac:spMkLst>
        </pc:spChg>
        <pc:spChg chg="mod">
          <ac:chgData name="Domonkos Márk" userId="5b754e74-2ec2-4aaf-b9f5-cf8f0656bdfa" providerId="ADAL" clId="{F4C2286D-0DBE-4644-A538-34A6C903FB9C}" dt="2022-01-19T14:43:16.452" v="21690" actId="1076"/>
          <ac:spMkLst>
            <pc:docMk/>
            <pc:sldMk cId="1142956217" sldId="589"/>
            <ac:spMk id="33" creationId="{0823B037-D9FB-4669-B003-C4060C225C0A}"/>
          </ac:spMkLst>
        </pc:spChg>
        <pc:grpChg chg="add mod">
          <ac:chgData name="Domonkos Márk" userId="5b754e74-2ec2-4aaf-b9f5-cf8f0656bdfa" providerId="ADAL" clId="{F4C2286D-0DBE-4644-A538-34A6C903FB9C}" dt="2022-01-19T14:41:50.568" v="21587" actId="14100"/>
          <ac:grpSpMkLst>
            <pc:docMk/>
            <pc:sldMk cId="1142956217" sldId="589"/>
            <ac:grpSpMk id="8" creationId="{A418DDF9-0D07-4272-93EF-41623502A391}"/>
          </ac:grpSpMkLst>
        </pc:grpChg>
        <pc:picChg chg="add mod">
          <ac:chgData name="Domonkos Márk" userId="5b754e74-2ec2-4aaf-b9f5-cf8f0656bdfa" providerId="ADAL" clId="{F4C2286D-0DBE-4644-A538-34A6C903FB9C}" dt="2022-01-19T14:41:26.685" v="21583" actId="1076"/>
          <ac:picMkLst>
            <pc:docMk/>
            <pc:sldMk cId="1142956217" sldId="589"/>
            <ac:picMk id="7" creationId="{950653C5-0BDF-48DD-824E-1424D26E2780}"/>
          </ac:picMkLst>
        </pc:picChg>
        <pc:picChg chg="mod">
          <ac:chgData name="Domonkos Márk" userId="5b754e74-2ec2-4aaf-b9f5-cf8f0656bdfa" providerId="ADAL" clId="{F4C2286D-0DBE-4644-A538-34A6C903FB9C}" dt="2022-01-19T14:43:10.498" v="21689" actId="1076"/>
          <ac:picMkLst>
            <pc:docMk/>
            <pc:sldMk cId="1142956217" sldId="589"/>
            <ac:picMk id="9" creationId="{0F225F74-68C2-4B5D-8CF1-549EDD74D453}"/>
          </ac:picMkLst>
        </pc:picChg>
      </pc:sldChg>
      <pc:sldChg chg="addSp delSp modSp new mod">
        <pc:chgData name="Domonkos Márk" userId="5b754e74-2ec2-4aaf-b9f5-cf8f0656bdfa" providerId="ADAL" clId="{F4C2286D-0DBE-4644-A538-34A6C903FB9C}" dt="2022-01-19T14:46:14.978" v="21793"/>
        <pc:sldMkLst>
          <pc:docMk/>
          <pc:sldMk cId="3841138714" sldId="590"/>
        </pc:sldMkLst>
        <pc:spChg chg="del">
          <ac:chgData name="Domonkos Márk" userId="5b754e74-2ec2-4aaf-b9f5-cf8f0656bdfa" providerId="ADAL" clId="{F4C2286D-0DBE-4644-A538-34A6C903FB9C}" dt="2022-01-19T14:46:14.978" v="21793"/>
          <ac:spMkLst>
            <pc:docMk/>
            <pc:sldMk cId="3841138714" sldId="590"/>
            <ac:spMk id="2" creationId="{6A2305FB-25BD-4EF2-8FC2-F130F0CE8E17}"/>
          </ac:spMkLst>
        </pc:spChg>
        <pc:spChg chg="mod">
          <ac:chgData name="Domonkos Márk" userId="5b754e74-2ec2-4aaf-b9f5-cf8f0656bdfa" providerId="ADAL" clId="{F4C2286D-0DBE-4644-A538-34A6C903FB9C}" dt="2022-01-19T14:46:11.714" v="21792"/>
          <ac:spMkLst>
            <pc:docMk/>
            <pc:sldMk cId="3841138714" sldId="590"/>
            <ac:spMk id="6" creationId="{2195712F-5C5E-47B6-8B68-92F846961033}"/>
          </ac:spMkLst>
        </pc:spChg>
        <pc:picChg chg="add mod">
          <ac:chgData name="Domonkos Márk" userId="5b754e74-2ec2-4aaf-b9f5-cf8f0656bdfa" providerId="ADAL" clId="{F4C2286D-0DBE-4644-A538-34A6C903FB9C}" dt="2022-01-19T14:46:14.978" v="21793"/>
          <ac:picMkLst>
            <pc:docMk/>
            <pc:sldMk cId="3841138714" sldId="590"/>
            <ac:picMk id="7" creationId="{9D843E0A-9C74-4CE8-B09B-AFBD6CA5EDB3}"/>
          </ac:picMkLst>
        </pc:picChg>
      </pc:sldChg>
      <pc:sldChg chg="modSp new mod">
        <pc:chgData name="Domonkos Márk" userId="5b754e74-2ec2-4aaf-b9f5-cf8f0656bdfa" providerId="ADAL" clId="{F4C2286D-0DBE-4644-A538-34A6C903FB9C}" dt="2022-01-19T14:46:44.607" v="21800" actId="27636"/>
        <pc:sldMkLst>
          <pc:docMk/>
          <pc:sldMk cId="3221466172" sldId="591"/>
        </pc:sldMkLst>
        <pc:spChg chg="mod">
          <ac:chgData name="Domonkos Márk" userId="5b754e74-2ec2-4aaf-b9f5-cf8f0656bdfa" providerId="ADAL" clId="{F4C2286D-0DBE-4644-A538-34A6C903FB9C}" dt="2022-01-19T14:46:44.607" v="21800" actId="27636"/>
          <ac:spMkLst>
            <pc:docMk/>
            <pc:sldMk cId="3221466172" sldId="591"/>
            <ac:spMk id="2" creationId="{626263D2-9F9D-4620-B27F-372625576658}"/>
          </ac:spMkLst>
        </pc:spChg>
        <pc:spChg chg="mod">
          <ac:chgData name="Domonkos Márk" userId="5b754e74-2ec2-4aaf-b9f5-cf8f0656bdfa" providerId="ADAL" clId="{F4C2286D-0DBE-4644-A538-34A6C903FB9C}" dt="2022-01-19T14:46:26.946" v="21795"/>
          <ac:spMkLst>
            <pc:docMk/>
            <pc:sldMk cId="3221466172" sldId="591"/>
            <ac:spMk id="6" creationId="{4BACCE5F-53AC-435C-8B0D-CDC747EF9603}"/>
          </ac:spMkLst>
        </pc:spChg>
      </pc:sldChg>
      <pc:sldChg chg="addSp delSp modSp new mod">
        <pc:chgData name="Domonkos Márk" userId="5b754e74-2ec2-4aaf-b9f5-cf8f0656bdfa" providerId="ADAL" clId="{F4C2286D-0DBE-4644-A538-34A6C903FB9C}" dt="2022-01-19T14:47:23.750" v="21810" actId="1076"/>
        <pc:sldMkLst>
          <pc:docMk/>
          <pc:sldMk cId="1969076471" sldId="592"/>
        </pc:sldMkLst>
        <pc:spChg chg="del">
          <ac:chgData name="Domonkos Márk" userId="5b754e74-2ec2-4aaf-b9f5-cf8f0656bdfa" providerId="ADAL" clId="{F4C2286D-0DBE-4644-A538-34A6C903FB9C}" dt="2022-01-19T14:46:58.779" v="21803"/>
          <ac:spMkLst>
            <pc:docMk/>
            <pc:sldMk cId="1969076471" sldId="592"/>
            <ac:spMk id="2" creationId="{46E83ABE-DE2B-4480-9140-E490C5EC9423}"/>
          </ac:spMkLst>
        </pc:spChg>
        <pc:spChg chg="mod">
          <ac:chgData name="Domonkos Márk" userId="5b754e74-2ec2-4aaf-b9f5-cf8f0656bdfa" providerId="ADAL" clId="{F4C2286D-0DBE-4644-A538-34A6C903FB9C}" dt="2022-01-19T14:46:55.100" v="21802"/>
          <ac:spMkLst>
            <pc:docMk/>
            <pc:sldMk cId="1969076471" sldId="592"/>
            <ac:spMk id="6" creationId="{9791D84B-E9FA-4392-9458-63E46DAC0E60}"/>
          </ac:spMkLst>
        </pc:spChg>
        <pc:spChg chg="add mod">
          <ac:chgData name="Domonkos Márk" userId="5b754e74-2ec2-4aaf-b9f5-cf8f0656bdfa" providerId="ADAL" clId="{F4C2286D-0DBE-4644-A538-34A6C903FB9C}" dt="2022-01-19T14:47:23.750" v="21810" actId="1076"/>
          <ac:spMkLst>
            <pc:docMk/>
            <pc:sldMk cId="1969076471" sldId="592"/>
            <ac:spMk id="9" creationId="{749D37AF-3F89-4E29-BD98-C191EA0BCAB7}"/>
          </ac:spMkLst>
        </pc:spChg>
        <pc:picChg chg="add mod">
          <ac:chgData name="Domonkos Márk" userId="5b754e74-2ec2-4aaf-b9f5-cf8f0656bdfa" providerId="ADAL" clId="{F4C2286D-0DBE-4644-A538-34A6C903FB9C}" dt="2022-01-19T14:47:06.116" v="21805" actId="1076"/>
          <ac:picMkLst>
            <pc:docMk/>
            <pc:sldMk cId="1969076471" sldId="592"/>
            <ac:picMk id="7" creationId="{3E67F427-6242-4E5A-B787-85E0BFD5AEDB}"/>
          </ac:picMkLst>
        </pc:picChg>
      </pc:sldChg>
      <pc:sldChg chg="modSp new mod">
        <pc:chgData name="Domonkos Márk" userId="5b754e74-2ec2-4aaf-b9f5-cf8f0656bdfa" providerId="ADAL" clId="{F4C2286D-0DBE-4644-A538-34A6C903FB9C}" dt="2022-01-19T14:52:13.314" v="21839" actId="20577"/>
        <pc:sldMkLst>
          <pc:docMk/>
          <pc:sldMk cId="3854395222" sldId="593"/>
        </pc:sldMkLst>
        <pc:spChg chg="mod">
          <ac:chgData name="Domonkos Márk" userId="5b754e74-2ec2-4aaf-b9f5-cf8f0656bdfa" providerId="ADAL" clId="{F4C2286D-0DBE-4644-A538-34A6C903FB9C}" dt="2022-01-19T14:52:13.314" v="21839" actId="20577"/>
          <ac:spMkLst>
            <pc:docMk/>
            <pc:sldMk cId="3854395222" sldId="593"/>
            <ac:spMk id="2" creationId="{5FF76E85-9D34-419E-B6C8-27AB74121DF2}"/>
          </ac:spMkLst>
        </pc:spChg>
        <pc:spChg chg="mod">
          <ac:chgData name="Domonkos Márk" userId="5b754e74-2ec2-4aaf-b9f5-cf8f0656bdfa" providerId="ADAL" clId="{F4C2286D-0DBE-4644-A538-34A6C903FB9C}" dt="2022-01-19T14:51:40.036" v="21812"/>
          <ac:spMkLst>
            <pc:docMk/>
            <pc:sldMk cId="3854395222" sldId="593"/>
            <ac:spMk id="6" creationId="{11C3F6B9-7BFC-4960-8B9B-562433C6E18C}"/>
          </ac:spMkLst>
        </pc:spChg>
      </pc:sldChg>
      <pc:sldChg chg="modSp new mod">
        <pc:chgData name="Domonkos Márk" userId="5b754e74-2ec2-4aaf-b9f5-cf8f0656bdfa" providerId="ADAL" clId="{F4C2286D-0DBE-4644-A538-34A6C903FB9C}" dt="2022-01-19T14:52:51.342" v="21847" actId="27636"/>
        <pc:sldMkLst>
          <pc:docMk/>
          <pc:sldMk cId="3328565096" sldId="594"/>
        </pc:sldMkLst>
        <pc:spChg chg="mod">
          <ac:chgData name="Domonkos Márk" userId="5b754e74-2ec2-4aaf-b9f5-cf8f0656bdfa" providerId="ADAL" clId="{F4C2286D-0DBE-4644-A538-34A6C903FB9C}" dt="2022-01-19T14:52:51.342" v="21847" actId="27636"/>
          <ac:spMkLst>
            <pc:docMk/>
            <pc:sldMk cId="3328565096" sldId="594"/>
            <ac:spMk id="2" creationId="{56875CB6-AC21-456E-9561-6FF54526BE01}"/>
          </ac:spMkLst>
        </pc:spChg>
        <pc:spChg chg="mod">
          <ac:chgData name="Domonkos Márk" userId="5b754e74-2ec2-4aaf-b9f5-cf8f0656bdfa" providerId="ADAL" clId="{F4C2286D-0DBE-4644-A538-34A6C903FB9C}" dt="2022-01-19T14:52:35.831" v="21841"/>
          <ac:spMkLst>
            <pc:docMk/>
            <pc:sldMk cId="3328565096" sldId="594"/>
            <ac:spMk id="6" creationId="{28F02B20-3103-49F4-9E81-4F36601FF2FA}"/>
          </ac:spMkLst>
        </pc:spChg>
      </pc:sldChg>
      <pc:sldChg chg="modSp new mod">
        <pc:chgData name="Domonkos Márk" userId="5b754e74-2ec2-4aaf-b9f5-cf8f0656bdfa" providerId="ADAL" clId="{F4C2286D-0DBE-4644-A538-34A6C903FB9C}" dt="2022-01-19T14:53:30.931" v="21864" actId="948"/>
        <pc:sldMkLst>
          <pc:docMk/>
          <pc:sldMk cId="1004330045" sldId="595"/>
        </pc:sldMkLst>
        <pc:spChg chg="mod">
          <ac:chgData name="Domonkos Márk" userId="5b754e74-2ec2-4aaf-b9f5-cf8f0656bdfa" providerId="ADAL" clId="{F4C2286D-0DBE-4644-A538-34A6C903FB9C}" dt="2022-01-19T14:53:30.931" v="21864" actId="948"/>
          <ac:spMkLst>
            <pc:docMk/>
            <pc:sldMk cId="1004330045" sldId="595"/>
            <ac:spMk id="2" creationId="{D7343563-958C-4AE2-B919-A16F90B884EA}"/>
          </ac:spMkLst>
        </pc:spChg>
        <pc:spChg chg="mod">
          <ac:chgData name="Domonkos Márk" userId="5b754e74-2ec2-4aaf-b9f5-cf8f0656bdfa" providerId="ADAL" clId="{F4C2286D-0DBE-4644-A538-34A6C903FB9C}" dt="2022-01-19T14:53:07.536" v="21858" actId="20577"/>
          <ac:spMkLst>
            <pc:docMk/>
            <pc:sldMk cId="1004330045" sldId="595"/>
            <ac:spMk id="6" creationId="{40470487-4AA0-4050-8B54-95854EB1A796}"/>
          </ac:spMkLst>
        </pc:spChg>
      </pc:sldChg>
      <pc:sldChg chg="addSp delSp modSp new mod">
        <pc:chgData name="Domonkos Márk" userId="5b754e74-2ec2-4aaf-b9f5-cf8f0656bdfa" providerId="ADAL" clId="{F4C2286D-0DBE-4644-A538-34A6C903FB9C}" dt="2022-01-19T14:54:02.630" v="21884"/>
        <pc:sldMkLst>
          <pc:docMk/>
          <pc:sldMk cId="1010012858" sldId="596"/>
        </pc:sldMkLst>
        <pc:spChg chg="del">
          <ac:chgData name="Domonkos Márk" userId="5b754e74-2ec2-4aaf-b9f5-cf8f0656bdfa" providerId="ADAL" clId="{F4C2286D-0DBE-4644-A538-34A6C903FB9C}" dt="2022-01-19T14:54:02.630" v="21884"/>
          <ac:spMkLst>
            <pc:docMk/>
            <pc:sldMk cId="1010012858" sldId="596"/>
            <ac:spMk id="2" creationId="{B742FDF7-D0B7-4E39-93D9-63D3774DFC94}"/>
          </ac:spMkLst>
        </pc:spChg>
        <pc:spChg chg="mod">
          <ac:chgData name="Domonkos Márk" userId="5b754e74-2ec2-4aaf-b9f5-cf8f0656bdfa" providerId="ADAL" clId="{F4C2286D-0DBE-4644-A538-34A6C903FB9C}" dt="2022-01-19T14:53:57.621" v="21883" actId="20577"/>
          <ac:spMkLst>
            <pc:docMk/>
            <pc:sldMk cId="1010012858" sldId="596"/>
            <ac:spMk id="6" creationId="{07388E74-7C34-4A83-95AF-7BD536AF36A4}"/>
          </ac:spMkLst>
        </pc:spChg>
        <pc:picChg chg="add mod">
          <ac:chgData name="Domonkos Márk" userId="5b754e74-2ec2-4aaf-b9f5-cf8f0656bdfa" providerId="ADAL" clId="{F4C2286D-0DBE-4644-A538-34A6C903FB9C}" dt="2022-01-19T14:54:02.630" v="21884"/>
          <ac:picMkLst>
            <pc:docMk/>
            <pc:sldMk cId="1010012858" sldId="596"/>
            <ac:picMk id="7" creationId="{2AC2C17E-C8DD-454C-9E67-B0FCF992FB1F}"/>
          </ac:picMkLst>
        </pc:picChg>
      </pc:sldChg>
      <pc:sldChg chg="addSp delSp modSp new mod">
        <pc:chgData name="Domonkos Márk" userId="5b754e74-2ec2-4aaf-b9f5-cf8f0656bdfa" providerId="ADAL" clId="{F4C2286D-0DBE-4644-A538-34A6C903FB9C}" dt="2022-01-19T14:54:52.801" v="21899"/>
        <pc:sldMkLst>
          <pc:docMk/>
          <pc:sldMk cId="341793331" sldId="597"/>
        </pc:sldMkLst>
        <pc:spChg chg="del">
          <ac:chgData name="Domonkos Márk" userId="5b754e74-2ec2-4aaf-b9f5-cf8f0656bdfa" providerId="ADAL" clId="{F4C2286D-0DBE-4644-A538-34A6C903FB9C}" dt="2022-01-19T14:54:52.801" v="21899"/>
          <ac:spMkLst>
            <pc:docMk/>
            <pc:sldMk cId="341793331" sldId="597"/>
            <ac:spMk id="2" creationId="{F2F5203A-C75F-4040-87E2-25FD2A8660F5}"/>
          </ac:spMkLst>
        </pc:spChg>
        <pc:spChg chg="mod">
          <ac:chgData name="Domonkos Márk" userId="5b754e74-2ec2-4aaf-b9f5-cf8f0656bdfa" providerId="ADAL" clId="{F4C2286D-0DBE-4644-A538-34A6C903FB9C}" dt="2022-01-19T14:54:49.153" v="21898" actId="20577"/>
          <ac:spMkLst>
            <pc:docMk/>
            <pc:sldMk cId="341793331" sldId="597"/>
            <ac:spMk id="6" creationId="{3496EDA5-7A7F-497D-8C86-07E09E72DF27}"/>
          </ac:spMkLst>
        </pc:spChg>
        <pc:picChg chg="add mod">
          <ac:chgData name="Domonkos Márk" userId="5b754e74-2ec2-4aaf-b9f5-cf8f0656bdfa" providerId="ADAL" clId="{F4C2286D-0DBE-4644-A538-34A6C903FB9C}" dt="2022-01-19T14:54:52.801" v="21899"/>
          <ac:picMkLst>
            <pc:docMk/>
            <pc:sldMk cId="341793331" sldId="597"/>
            <ac:picMk id="7" creationId="{033082DE-EB7D-469C-B951-90A5C5711884}"/>
          </ac:picMkLst>
        </pc:picChg>
      </pc:sldChg>
      <pc:sldChg chg="modSp new mod">
        <pc:chgData name="Domonkos Márk" userId="5b754e74-2ec2-4aaf-b9f5-cf8f0656bdfa" providerId="ADAL" clId="{F4C2286D-0DBE-4644-A538-34A6C903FB9C}" dt="2022-01-19T14:55:14.644" v="21915" actId="20577"/>
        <pc:sldMkLst>
          <pc:docMk/>
          <pc:sldMk cId="1111003803" sldId="598"/>
        </pc:sldMkLst>
        <pc:spChg chg="mod">
          <ac:chgData name="Domonkos Márk" userId="5b754e74-2ec2-4aaf-b9f5-cf8f0656bdfa" providerId="ADAL" clId="{F4C2286D-0DBE-4644-A538-34A6C903FB9C}" dt="2022-01-19T14:55:14.644" v="21915" actId="20577"/>
          <ac:spMkLst>
            <pc:docMk/>
            <pc:sldMk cId="1111003803" sldId="598"/>
            <ac:spMk id="2" creationId="{4EF35F4C-4E9D-4DB8-932B-0F20DDCE9B9D}"/>
          </ac:spMkLst>
        </pc:spChg>
        <pc:spChg chg="mod">
          <ac:chgData name="Domonkos Márk" userId="5b754e74-2ec2-4aaf-b9f5-cf8f0656bdfa" providerId="ADAL" clId="{F4C2286D-0DBE-4644-A538-34A6C903FB9C}" dt="2022-01-19T14:55:07.931" v="21910" actId="20577"/>
          <ac:spMkLst>
            <pc:docMk/>
            <pc:sldMk cId="1111003803" sldId="598"/>
            <ac:spMk id="6" creationId="{9C5BD155-15EE-402A-813E-5EE0B611CAD7}"/>
          </ac:spMkLst>
        </pc:spChg>
      </pc:sldChg>
      <pc:sldChg chg="addSp delSp modSp new mod">
        <pc:chgData name="Domonkos Márk" userId="5b754e74-2ec2-4aaf-b9f5-cf8f0656bdfa" providerId="ADAL" clId="{F4C2286D-0DBE-4644-A538-34A6C903FB9C}" dt="2022-01-19T14:55:28.472" v="21925" actId="20577"/>
        <pc:sldMkLst>
          <pc:docMk/>
          <pc:sldMk cId="702056261" sldId="599"/>
        </pc:sldMkLst>
        <pc:spChg chg="del">
          <ac:chgData name="Domonkos Márk" userId="5b754e74-2ec2-4aaf-b9f5-cf8f0656bdfa" providerId="ADAL" clId="{F4C2286D-0DBE-4644-A538-34A6C903FB9C}" dt="2022-01-19T14:55:23.065" v="21916"/>
          <ac:spMkLst>
            <pc:docMk/>
            <pc:sldMk cId="702056261" sldId="599"/>
            <ac:spMk id="2" creationId="{A7BC3501-A559-4197-8AC7-51F7F8948612}"/>
          </ac:spMkLst>
        </pc:spChg>
        <pc:spChg chg="mod">
          <ac:chgData name="Domonkos Márk" userId="5b754e74-2ec2-4aaf-b9f5-cf8f0656bdfa" providerId="ADAL" clId="{F4C2286D-0DBE-4644-A538-34A6C903FB9C}" dt="2022-01-19T14:55:28.472" v="21925" actId="20577"/>
          <ac:spMkLst>
            <pc:docMk/>
            <pc:sldMk cId="702056261" sldId="599"/>
            <ac:spMk id="6" creationId="{F3D649B5-C54F-423B-B54B-211ABBE081AD}"/>
          </ac:spMkLst>
        </pc:spChg>
        <pc:picChg chg="add mod">
          <ac:chgData name="Domonkos Márk" userId="5b754e74-2ec2-4aaf-b9f5-cf8f0656bdfa" providerId="ADAL" clId="{F4C2286D-0DBE-4644-A538-34A6C903FB9C}" dt="2022-01-19T14:55:23.065" v="21916"/>
          <ac:picMkLst>
            <pc:docMk/>
            <pc:sldMk cId="702056261" sldId="599"/>
            <ac:picMk id="7" creationId="{5A613C55-120B-4BAE-8E86-25FD9DDF9298}"/>
          </ac:picMkLst>
        </pc:picChg>
      </pc:sldChg>
      <pc:sldChg chg="modSp new mod">
        <pc:chgData name="Domonkos Márk" userId="5b754e74-2ec2-4aaf-b9f5-cf8f0656bdfa" providerId="ADAL" clId="{F4C2286D-0DBE-4644-A538-34A6C903FB9C}" dt="2022-01-19T14:55:47.129" v="21930" actId="20577"/>
        <pc:sldMkLst>
          <pc:docMk/>
          <pc:sldMk cId="773389910" sldId="600"/>
        </pc:sldMkLst>
        <pc:spChg chg="mod">
          <ac:chgData name="Domonkos Márk" userId="5b754e74-2ec2-4aaf-b9f5-cf8f0656bdfa" providerId="ADAL" clId="{F4C2286D-0DBE-4644-A538-34A6C903FB9C}" dt="2022-01-19T14:55:47.129" v="21930" actId="20577"/>
          <ac:spMkLst>
            <pc:docMk/>
            <pc:sldMk cId="773389910" sldId="600"/>
            <ac:spMk id="2" creationId="{703D963C-ABCE-4D70-8D15-A5B3C11505D6}"/>
          </ac:spMkLst>
        </pc:spChg>
        <pc:spChg chg="mod">
          <ac:chgData name="Domonkos Márk" userId="5b754e74-2ec2-4aaf-b9f5-cf8f0656bdfa" providerId="ADAL" clId="{F4C2286D-0DBE-4644-A538-34A6C903FB9C}" dt="2022-01-19T14:55:42.275" v="21927"/>
          <ac:spMkLst>
            <pc:docMk/>
            <pc:sldMk cId="773389910" sldId="600"/>
            <ac:spMk id="6" creationId="{D16CA78E-1E45-4EA2-A539-65B4CBDE516F}"/>
          </ac:spMkLst>
        </pc:spChg>
      </pc:sldChg>
      <pc:sldChg chg="addSp delSp modSp new mod">
        <pc:chgData name="Domonkos Márk" userId="5b754e74-2ec2-4aaf-b9f5-cf8f0656bdfa" providerId="ADAL" clId="{F4C2286D-0DBE-4644-A538-34A6C903FB9C}" dt="2022-01-19T14:58:34.643" v="21950" actId="1076"/>
        <pc:sldMkLst>
          <pc:docMk/>
          <pc:sldMk cId="2875464087" sldId="601"/>
        </pc:sldMkLst>
        <pc:spChg chg="del">
          <ac:chgData name="Domonkos Márk" userId="5b754e74-2ec2-4aaf-b9f5-cf8f0656bdfa" providerId="ADAL" clId="{F4C2286D-0DBE-4644-A538-34A6C903FB9C}" dt="2022-01-19T14:56:14.922" v="21934" actId="478"/>
          <ac:spMkLst>
            <pc:docMk/>
            <pc:sldMk cId="2875464087" sldId="601"/>
            <ac:spMk id="2" creationId="{CE000663-4713-4081-B167-2B85EA1A6CA9}"/>
          </ac:spMkLst>
        </pc:spChg>
        <pc:spChg chg="mod">
          <ac:chgData name="Domonkos Márk" userId="5b754e74-2ec2-4aaf-b9f5-cf8f0656bdfa" providerId="ADAL" clId="{F4C2286D-0DBE-4644-A538-34A6C903FB9C}" dt="2022-01-19T14:56:06.198" v="21933" actId="27636"/>
          <ac:spMkLst>
            <pc:docMk/>
            <pc:sldMk cId="2875464087" sldId="601"/>
            <ac:spMk id="6" creationId="{329EB7BE-C7BB-4209-9929-9A64F0DE22C7}"/>
          </ac:spMkLst>
        </pc:spChg>
        <pc:graphicFrameChg chg="add mod modGraphic">
          <ac:chgData name="Domonkos Márk" userId="5b754e74-2ec2-4aaf-b9f5-cf8f0656bdfa" providerId="ADAL" clId="{F4C2286D-0DBE-4644-A538-34A6C903FB9C}" dt="2022-01-19T14:58:34.643" v="21950" actId="1076"/>
          <ac:graphicFrameMkLst>
            <pc:docMk/>
            <pc:sldMk cId="2875464087" sldId="601"/>
            <ac:graphicFrameMk id="7" creationId="{2BE63BAC-E905-472E-B816-300AD99F6EFF}"/>
          </ac:graphicFrameMkLst>
        </pc:graphicFrameChg>
        <pc:graphicFrameChg chg="add del mod">
          <ac:chgData name="Domonkos Márk" userId="5b754e74-2ec2-4aaf-b9f5-cf8f0656bdfa" providerId="ADAL" clId="{F4C2286D-0DBE-4644-A538-34A6C903FB9C}" dt="2022-01-19T14:57:52.931" v="21946"/>
          <ac:graphicFrameMkLst>
            <pc:docMk/>
            <pc:sldMk cId="2875464087" sldId="601"/>
            <ac:graphicFrameMk id="8" creationId="{E3BC0BBD-5C21-4D2B-A60A-4B4DA0F645AF}"/>
          </ac:graphicFrameMkLst>
        </pc:graphicFrameChg>
      </pc:sldChg>
      <pc:sldChg chg="addSp delSp modSp new mod">
        <pc:chgData name="Domonkos Márk" userId="5b754e74-2ec2-4aaf-b9f5-cf8f0656bdfa" providerId="ADAL" clId="{F4C2286D-0DBE-4644-A538-34A6C903FB9C}" dt="2022-01-19T14:59:32.500" v="21964" actId="14100"/>
        <pc:sldMkLst>
          <pc:docMk/>
          <pc:sldMk cId="515070799" sldId="602"/>
        </pc:sldMkLst>
        <pc:spChg chg="del">
          <ac:chgData name="Domonkos Márk" userId="5b754e74-2ec2-4aaf-b9f5-cf8f0656bdfa" providerId="ADAL" clId="{F4C2286D-0DBE-4644-A538-34A6C903FB9C}" dt="2022-01-19T14:58:51.236" v="21953"/>
          <ac:spMkLst>
            <pc:docMk/>
            <pc:sldMk cId="515070799" sldId="602"/>
            <ac:spMk id="2" creationId="{1B8B6ACA-1265-44EA-B4FE-2E99D87CAB98}"/>
          </ac:spMkLst>
        </pc:spChg>
        <pc:spChg chg="mod">
          <ac:chgData name="Domonkos Márk" userId="5b754e74-2ec2-4aaf-b9f5-cf8f0656bdfa" providerId="ADAL" clId="{F4C2286D-0DBE-4644-A538-34A6C903FB9C}" dt="2022-01-19T14:58:45.322" v="21952"/>
          <ac:spMkLst>
            <pc:docMk/>
            <pc:sldMk cId="515070799" sldId="602"/>
            <ac:spMk id="6" creationId="{AA1F050D-92FC-4F0D-B262-9B0DCC55F635}"/>
          </ac:spMkLst>
        </pc:spChg>
        <pc:graphicFrameChg chg="add mod modGraphic">
          <ac:chgData name="Domonkos Márk" userId="5b754e74-2ec2-4aaf-b9f5-cf8f0656bdfa" providerId="ADAL" clId="{F4C2286D-0DBE-4644-A538-34A6C903FB9C}" dt="2022-01-19T14:59:32.500" v="21964" actId="14100"/>
          <ac:graphicFrameMkLst>
            <pc:docMk/>
            <pc:sldMk cId="515070799" sldId="602"/>
            <ac:graphicFrameMk id="7" creationId="{0F77F334-0CF7-459F-93D2-D6FE196B5149}"/>
          </ac:graphicFrameMkLst>
        </pc:graphicFrameChg>
      </pc:sldChg>
      <pc:sldChg chg="addSp modSp new mod">
        <pc:chgData name="Domonkos Márk" userId="5b754e74-2ec2-4aaf-b9f5-cf8f0656bdfa" providerId="ADAL" clId="{F4C2286D-0DBE-4644-A538-34A6C903FB9C}" dt="2022-01-19T15:00:30.387" v="22004" actId="1076"/>
        <pc:sldMkLst>
          <pc:docMk/>
          <pc:sldMk cId="2034859485" sldId="603"/>
        </pc:sldMkLst>
        <pc:spChg chg="mod">
          <ac:chgData name="Domonkos Márk" userId="5b754e74-2ec2-4aaf-b9f5-cf8f0656bdfa" providerId="ADAL" clId="{F4C2286D-0DBE-4644-A538-34A6C903FB9C}" dt="2022-01-19T15:00:18.204" v="21999" actId="27636"/>
          <ac:spMkLst>
            <pc:docMk/>
            <pc:sldMk cId="2034859485" sldId="603"/>
            <ac:spMk id="2" creationId="{9B83B21E-5509-4469-8786-5B6C4FEEC52E}"/>
          </ac:spMkLst>
        </pc:spChg>
        <pc:spChg chg="mod">
          <ac:chgData name="Domonkos Márk" userId="5b754e74-2ec2-4aaf-b9f5-cf8f0656bdfa" providerId="ADAL" clId="{F4C2286D-0DBE-4644-A538-34A6C903FB9C}" dt="2022-01-19T15:00:10.564" v="21994" actId="20577"/>
          <ac:spMkLst>
            <pc:docMk/>
            <pc:sldMk cId="2034859485" sldId="603"/>
            <ac:spMk id="6" creationId="{045E3A24-6445-4980-B458-77430C4109E0}"/>
          </ac:spMkLst>
        </pc:spChg>
        <pc:picChg chg="add mod">
          <ac:chgData name="Domonkos Márk" userId="5b754e74-2ec2-4aaf-b9f5-cf8f0656bdfa" providerId="ADAL" clId="{F4C2286D-0DBE-4644-A538-34A6C903FB9C}" dt="2022-01-19T15:00:30.387" v="22004" actId="1076"/>
          <ac:picMkLst>
            <pc:docMk/>
            <pc:sldMk cId="2034859485" sldId="603"/>
            <ac:picMk id="7" creationId="{593FEC81-8416-415B-AD9C-1CE1D86B9228}"/>
          </ac:picMkLst>
        </pc:picChg>
      </pc:sldChg>
      <pc:sldChg chg="addSp modSp new mod">
        <pc:chgData name="Domonkos Márk" userId="5b754e74-2ec2-4aaf-b9f5-cf8f0656bdfa" providerId="ADAL" clId="{F4C2286D-0DBE-4644-A538-34A6C903FB9C}" dt="2022-01-19T16:30:54.896" v="22038" actId="20577"/>
        <pc:sldMkLst>
          <pc:docMk/>
          <pc:sldMk cId="3422087827" sldId="604"/>
        </pc:sldMkLst>
        <pc:spChg chg="mod">
          <ac:chgData name="Domonkos Márk" userId="5b754e74-2ec2-4aaf-b9f5-cf8f0656bdfa" providerId="ADAL" clId="{F4C2286D-0DBE-4644-A538-34A6C903FB9C}" dt="2022-01-19T15:03:27.234" v="22010" actId="14100"/>
          <ac:spMkLst>
            <pc:docMk/>
            <pc:sldMk cId="3422087827" sldId="604"/>
            <ac:spMk id="2" creationId="{EA9ECC08-6D45-402E-B9D1-EBAC44F0DDED}"/>
          </ac:spMkLst>
        </pc:spChg>
        <pc:spChg chg="mod">
          <ac:chgData name="Domonkos Márk" userId="5b754e74-2ec2-4aaf-b9f5-cf8f0656bdfa" providerId="ADAL" clId="{F4C2286D-0DBE-4644-A538-34A6C903FB9C}" dt="2022-01-19T15:03:19.072" v="22006"/>
          <ac:spMkLst>
            <pc:docMk/>
            <pc:sldMk cId="3422087827" sldId="604"/>
            <ac:spMk id="6" creationId="{E6CD04CD-E29C-49E0-8EE2-D05FAB88D56E}"/>
          </ac:spMkLst>
        </pc:spChg>
        <pc:spChg chg="add mod">
          <ac:chgData name="Domonkos Márk" userId="5b754e74-2ec2-4aaf-b9f5-cf8f0656bdfa" providerId="ADAL" clId="{F4C2286D-0DBE-4644-A538-34A6C903FB9C}" dt="2022-01-19T16:30:54.896" v="22038" actId="20577"/>
          <ac:spMkLst>
            <pc:docMk/>
            <pc:sldMk cId="3422087827" sldId="604"/>
            <ac:spMk id="12" creationId="{41923C7E-3DCA-40C4-8ED3-5B0B169D9604}"/>
          </ac:spMkLst>
        </pc:spChg>
        <pc:picChg chg="add mod">
          <ac:chgData name="Domonkos Márk" userId="5b754e74-2ec2-4aaf-b9f5-cf8f0656bdfa" providerId="ADAL" clId="{F4C2286D-0DBE-4644-A538-34A6C903FB9C}" dt="2022-01-19T15:03:40.810" v="22013" actId="14100"/>
          <ac:picMkLst>
            <pc:docMk/>
            <pc:sldMk cId="3422087827" sldId="604"/>
            <ac:picMk id="7" creationId="{E07C85D9-EEE1-4793-BE65-E2748F780BB1}"/>
          </ac:picMkLst>
        </pc:picChg>
        <pc:picChg chg="add mod">
          <ac:chgData name="Domonkos Márk" userId="5b754e74-2ec2-4aaf-b9f5-cf8f0656bdfa" providerId="ADAL" clId="{F4C2286D-0DBE-4644-A538-34A6C903FB9C}" dt="2022-01-19T15:03:43.588" v="22014" actId="1076"/>
          <ac:picMkLst>
            <pc:docMk/>
            <pc:sldMk cId="3422087827" sldId="604"/>
            <ac:picMk id="8" creationId="{B9D51ADC-9454-4FD3-88DE-F082370F75E2}"/>
          </ac:picMkLst>
        </pc:picChg>
        <pc:picChg chg="add mod">
          <ac:chgData name="Domonkos Márk" userId="5b754e74-2ec2-4aaf-b9f5-cf8f0656bdfa" providerId="ADAL" clId="{F4C2286D-0DBE-4644-A538-34A6C903FB9C}" dt="2022-01-19T15:03:45.137" v="22015" actId="1076"/>
          <ac:picMkLst>
            <pc:docMk/>
            <pc:sldMk cId="3422087827" sldId="604"/>
            <ac:picMk id="9" creationId="{2D570CB7-3014-451E-A2B8-FB8F202F61CF}"/>
          </ac:picMkLst>
        </pc:picChg>
        <pc:picChg chg="add mod">
          <ac:chgData name="Domonkos Márk" userId="5b754e74-2ec2-4aaf-b9f5-cf8f0656bdfa" providerId="ADAL" clId="{F4C2286D-0DBE-4644-A538-34A6C903FB9C}" dt="2022-01-19T15:03:50.130" v="22016" actId="1076"/>
          <ac:picMkLst>
            <pc:docMk/>
            <pc:sldMk cId="3422087827" sldId="604"/>
            <ac:picMk id="10" creationId="{A5EBB274-4594-4815-9BC3-395BD8B336D8}"/>
          </ac:picMkLst>
        </pc:picChg>
      </pc:sldChg>
      <pc:sldChg chg="addSp modSp new mod">
        <pc:chgData name="Domonkos Márk" userId="5b754e74-2ec2-4aaf-b9f5-cf8f0656bdfa" providerId="ADAL" clId="{F4C2286D-0DBE-4644-A538-34A6C903FB9C}" dt="2022-01-19T19:58:04.670" v="22229" actId="14100"/>
        <pc:sldMkLst>
          <pc:docMk/>
          <pc:sldMk cId="727289984" sldId="605"/>
        </pc:sldMkLst>
        <pc:spChg chg="mod">
          <ac:chgData name="Domonkos Márk" userId="5b754e74-2ec2-4aaf-b9f5-cf8f0656bdfa" providerId="ADAL" clId="{F4C2286D-0DBE-4644-A538-34A6C903FB9C}" dt="2022-01-19T19:53:58.555" v="22173" actId="27636"/>
          <ac:spMkLst>
            <pc:docMk/>
            <pc:sldMk cId="727289984" sldId="605"/>
            <ac:spMk id="2" creationId="{AD72F0CD-C494-4D5E-9391-D1FB1DEF563C}"/>
          </ac:spMkLst>
        </pc:spChg>
        <pc:spChg chg="mod">
          <ac:chgData name="Domonkos Márk" userId="5b754e74-2ec2-4aaf-b9f5-cf8f0656bdfa" providerId="ADAL" clId="{F4C2286D-0DBE-4644-A538-34A6C903FB9C}" dt="2022-01-19T19:53:43.304" v="22166"/>
          <ac:spMkLst>
            <pc:docMk/>
            <pc:sldMk cId="727289984" sldId="605"/>
            <ac:spMk id="6" creationId="{D17AB074-F430-48E1-B0CD-9A175701F9CB}"/>
          </ac:spMkLst>
        </pc:spChg>
        <pc:spChg chg="add mod">
          <ac:chgData name="Domonkos Márk" userId="5b754e74-2ec2-4aaf-b9f5-cf8f0656bdfa" providerId="ADAL" clId="{F4C2286D-0DBE-4644-A538-34A6C903FB9C}" dt="2022-01-19T19:56:49.118" v="22213" actId="1076"/>
          <ac:spMkLst>
            <pc:docMk/>
            <pc:sldMk cId="727289984" sldId="605"/>
            <ac:spMk id="12" creationId="{E2069ECE-221C-4372-B224-5D34BA737910}"/>
          </ac:spMkLst>
        </pc:spChg>
        <pc:spChg chg="add mod">
          <ac:chgData name="Domonkos Márk" userId="5b754e74-2ec2-4aaf-b9f5-cf8f0656bdfa" providerId="ADAL" clId="{F4C2286D-0DBE-4644-A538-34A6C903FB9C}" dt="2022-01-19T19:57:06.814" v="22216" actId="1076"/>
          <ac:spMkLst>
            <pc:docMk/>
            <pc:sldMk cId="727289984" sldId="605"/>
            <ac:spMk id="14" creationId="{C3981198-64AB-4FA1-A26A-F20DEEB9E513}"/>
          </ac:spMkLst>
        </pc:spChg>
        <pc:spChg chg="add mod">
          <ac:chgData name="Domonkos Márk" userId="5b754e74-2ec2-4aaf-b9f5-cf8f0656bdfa" providerId="ADAL" clId="{F4C2286D-0DBE-4644-A538-34A6C903FB9C}" dt="2022-01-19T19:57:17.422" v="22218" actId="1076"/>
          <ac:spMkLst>
            <pc:docMk/>
            <pc:sldMk cId="727289984" sldId="605"/>
            <ac:spMk id="16" creationId="{CEB8225F-C133-4BD0-B8F5-E0C27C1271A4}"/>
          </ac:spMkLst>
        </pc:spChg>
        <pc:spChg chg="add mod">
          <ac:chgData name="Domonkos Márk" userId="5b754e74-2ec2-4aaf-b9f5-cf8f0656bdfa" providerId="ADAL" clId="{F4C2286D-0DBE-4644-A538-34A6C903FB9C}" dt="2022-01-19T19:57:58.956" v="22227" actId="1076"/>
          <ac:spMkLst>
            <pc:docMk/>
            <pc:sldMk cId="727289984" sldId="605"/>
            <ac:spMk id="18" creationId="{C58C805C-2756-43C3-9C2D-E9429C0D0C94}"/>
          </ac:spMkLst>
        </pc:spChg>
        <pc:picChg chg="add mod">
          <ac:chgData name="Domonkos Márk" userId="5b754e74-2ec2-4aaf-b9f5-cf8f0656bdfa" providerId="ADAL" clId="{F4C2286D-0DBE-4644-A538-34A6C903FB9C}" dt="2022-01-19T19:56:54.670" v="22214" actId="1076"/>
          <ac:picMkLst>
            <pc:docMk/>
            <pc:sldMk cId="727289984" sldId="605"/>
            <ac:picMk id="7" creationId="{8686CBEB-CCF1-4735-B249-2B3C53DF13EC}"/>
          </ac:picMkLst>
        </pc:picChg>
        <pc:picChg chg="add mod">
          <ac:chgData name="Domonkos Márk" userId="5b754e74-2ec2-4aaf-b9f5-cf8f0656bdfa" providerId="ADAL" clId="{F4C2286D-0DBE-4644-A538-34A6C903FB9C}" dt="2022-01-19T19:57:00.942" v="22215" actId="1076"/>
          <ac:picMkLst>
            <pc:docMk/>
            <pc:sldMk cId="727289984" sldId="605"/>
            <ac:picMk id="8" creationId="{317CE05D-76B9-4703-81F6-3BF27E72B395}"/>
          </ac:picMkLst>
        </pc:picChg>
        <pc:picChg chg="add mod">
          <ac:chgData name="Domonkos Márk" userId="5b754e74-2ec2-4aaf-b9f5-cf8f0656bdfa" providerId="ADAL" clId="{F4C2286D-0DBE-4644-A538-34A6C903FB9C}" dt="2022-01-19T19:57:12.500" v="22217" actId="1076"/>
          <ac:picMkLst>
            <pc:docMk/>
            <pc:sldMk cId="727289984" sldId="605"/>
            <ac:picMk id="9" creationId="{E9A94473-FA23-479F-B569-842DB3F4CAF4}"/>
          </ac:picMkLst>
        </pc:picChg>
        <pc:picChg chg="add mod">
          <ac:chgData name="Domonkos Márk" userId="5b754e74-2ec2-4aaf-b9f5-cf8f0656bdfa" providerId="ADAL" clId="{F4C2286D-0DBE-4644-A538-34A6C903FB9C}" dt="2022-01-19T19:58:04.670" v="22229" actId="14100"/>
          <ac:picMkLst>
            <pc:docMk/>
            <pc:sldMk cId="727289984" sldId="605"/>
            <ac:picMk id="10" creationId="{E564E6CA-4E18-4B60-BF66-57F8AFDF7EB6}"/>
          </ac:picMkLst>
        </pc:picChg>
      </pc:sldChg>
      <pc:sldChg chg="new del">
        <pc:chgData name="Domonkos Márk" userId="5b754e74-2ec2-4aaf-b9f5-cf8f0656bdfa" providerId="ADAL" clId="{F4C2286D-0DBE-4644-A538-34A6C903FB9C}" dt="2022-01-19T16:37:14.380" v="22048" actId="680"/>
        <pc:sldMkLst>
          <pc:docMk/>
          <pc:sldMk cId="2967224560" sldId="605"/>
        </pc:sldMkLst>
      </pc:sldChg>
      <pc:sldChg chg="new del">
        <pc:chgData name="Domonkos Márk" userId="5b754e74-2ec2-4aaf-b9f5-cf8f0656bdfa" providerId="ADAL" clId="{F4C2286D-0DBE-4644-A538-34A6C903FB9C}" dt="2022-01-19T16:38:33.038" v="22050" actId="680"/>
        <pc:sldMkLst>
          <pc:docMk/>
          <pc:sldMk cId="3115946628" sldId="605"/>
        </pc:sldMkLst>
      </pc:sldChg>
      <pc:sldChg chg="addSp delSp modSp new del mod delAnim modAnim">
        <pc:chgData name="Domonkos Márk" userId="5b754e74-2ec2-4aaf-b9f5-cf8f0656bdfa" providerId="ADAL" clId="{F4C2286D-0DBE-4644-A538-34A6C903FB9C}" dt="2022-01-19T19:49:16.848" v="22115" actId="47"/>
        <pc:sldMkLst>
          <pc:docMk/>
          <pc:sldMk cId="74994118" sldId="606"/>
        </pc:sldMkLst>
        <pc:spChg chg="del">
          <ac:chgData name="Domonkos Márk" userId="5b754e74-2ec2-4aaf-b9f5-cf8f0656bdfa" providerId="ADAL" clId="{F4C2286D-0DBE-4644-A538-34A6C903FB9C}" dt="2022-01-19T19:06:39.238" v="22054" actId="478"/>
          <ac:spMkLst>
            <pc:docMk/>
            <pc:sldMk cId="74994118" sldId="606"/>
            <ac:spMk id="2" creationId="{8EB55328-5338-4A07-B17C-B9BD1F800428}"/>
          </ac:spMkLst>
        </pc:spChg>
        <pc:spChg chg="add del mod">
          <ac:chgData name="Domonkos Márk" userId="5b754e74-2ec2-4aaf-b9f5-cf8f0656bdfa" providerId="ADAL" clId="{F4C2286D-0DBE-4644-A538-34A6C903FB9C}" dt="2022-01-19T19:07:18.249" v="22056" actId="21"/>
          <ac:spMkLst>
            <pc:docMk/>
            <pc:sldMk cId="74994118" sldId="606"/>
            <ac:spMk id="7" creationId="{E815DAAF-B534-4E39-B8DC-7BAC2BC6BA2C}"/>
          </ac:spMkLst>
        </pc:spChg>
        <pc:spChg chg="add del mod">
          <ac:chgData name="Domonkos Márk" userId="5b754e74-2ec2-4aaf-b9f5-cf8f0656bdfa" providerId="ADAL" clId="{F4C2286D-0DBE-4644-A538-34A6C903FB9C}" dt="2022-01-19T19:07:18.249" v="22056" actId="21"/>
          <ac:spMkLst>
            <pc:docMk/>
            <pc:sldMk cId="74994118" sldId="606"/>
            <ac:spMk id="8" creationId="{F8A97886-815E-4554-AD72-FDF13EA94A5C}"/>
          </ac:spMkLst>
        </pc:spChg>
        <pc:spChg chg="add del mod">
          <ac:chgData name="Domonkos Márk" userId="5b754e74-2ec2-4aaf-b9f5-cf8f0656bdfa" providerId="ADAL" clId="{F4C2286D-0DBE-4644-A538-34A6C903FB9C}" dt="2022-01-19T19:07:18.249" v="22056" actId="21"/>
          <ac:spMkLst>
            <pc:docMk/>
            <pc:sldMk cId="74994118" sldId="606"/>
            <ac:spMk id="9" creationId="{DB1C433A-828F-45BD-8072-875D3789A802}"/>
          </ac:spMkLst>
        </pc:spChg>
        <pc:spChg chg="add del mod">
          <ac:chgData name="Domonkos Márk" userId="5b754e74-2ec2-4aaf-b9f5-cf8f0656bdfa" providerId="ADAL" clId="{F4C2286D-0DBE-4644-A538-34A6C903FB9C}" dt="2022-01-19T19:07:18.249" v="22056" actId="21"/>
          <ac:spMkLst>
            <pc:docMk/>
            <pc:sldMk cId="74994118" sldId="606"/>
            <ac:spMk id="10" creationId="{0F7B5141-D7DA-4C3E-B172-9E135B6A1D65}"/>
          </ac:spMkLst>
        </pc:spChg>
        <pc:spChg chg="mod">
          <ac:chgData name="Domonkos Márk" userId="5b754e74-2ec2-4aaf-b9f5-cf8f0656bdfa" providerId="ADAL" clId="{F4C2286D-0DBE-4644-A538-34A6C903FB9C}" dt="2022-01-19T19:06:33.714" v="22053"/>
          <ac:spMkLst>
            <pc:docMk/>
            <pc:sldMk cId="74994118" sldId="606"/>
            <ac:spMk id="33" creationId="{28BDA76B-C4A6-44DF-85EF-C81A8D65972D}"/>
          </ac:spMkLst>
        </pc:spChg>
        <pc:spChg chg="mod">
          <ac:chgData name="Domonkos Márk" userId="5b754e74-2ec2-4aaf-b9f5-cf8f0656bdfa" providerId="ADAL" clId="{F4C2286D-0DBE-4644-A538-34A6C903FB9C}" dt="2022-01-19T19:06:33.714" v="22053"/>
          <ac:spMkLst>
            <pc:docMk/>
            <pc:sldMk cId="74994118" sldId="606"/>
            <ac:spMk id="34" creationId="{67934FDA-F722-47F7-A7B8-0000A2DA60BB}"/>
          </ac:spMkLst>
        </pc:spChg>
        <pc:spChg chg="mod">
          <ac:chgData name="Domonkos Márk" userId="5b754e74-2ec2-4aaf-b9f5-cf8f0656bdfa" providerId="ADAL" clId="{F4C2286D-0DBE-4644-A538-34A6C903FB9C}" dt="2022-01-19T19:06:33.714" v="22053"/>
          <ac:spMkLst>
            <pc:docMk/>
            <pc:sldMk cId="74994118" sldId="606"/>
            <ac:spMk id="35" creationId="{525C15E7-7E46-4D58-AE17-67C77E1E8EE4}"/>
          </ac:spMkLst>
        </pc:spChg>
        <pc:spChg chg="mod">
          <ac:chgData name="Domonkos Márk" userId="5b754e74-2ec2-4aaf-b9f5-cf8f0656bdfa" providerId="ADAL" clId="{F4C2286D-0DBE-4644-A538-34A6C903FB9C}" dt="2022-01-19T19:06:33.714" v="22053"/>
          <ac:spMkLst>
            <pc:docMk/>
            <pc:sldMk cId="74994118" sldId="606"/>
            <ac:spMk id="36" creationId="{6F5F1309-8FA3-4142-A251-93341EE9CACA}"/>
          </ac:spMkLst>
        </pc:spChg>
        <pc:spChg chg="mod">
          <ac:chgData name="Domonkos Márk" userId="5b754e74-2ec2-4aaf-b9f5-cf8f0656bdfa" providerId="ADAL" clId="{F4C2286D-0DBE-4644-A538-34A6C903FB9C}" dt="2022-01-19T19:06:33.714" v="22053"/>
          <ac:spMkLst>
            <pc:docMk/>
            <pc:sldMk cId="74994118" sldId="606"/>
            <ac:spMk id="38" creationId="{692956E2-A079-47F1-8E89-CC5EC162D9ED}"/>
          </ac:spMkLst>
        </pc:spChg>
        <pc:spChg chg="mod">
          <ac:chgData name="Domonkos Márk" userId="5b754e74-2ec2-4aaf-b9f5-cf8f0656bdfa" providerId="ADAL" clId="{F4C2286D-0DBE-4644-A538-34A6C903FB9C}" dt="2022-01-19T19:06:33.714" v="22053"/>
          <ac:spMkLst>
            <pc:docMk/>
            <pc:sldMk cId="74994118" sldId="606"/>
            <ac:spMk id="39" creationId="{DFD4000C-464E-4934-A200-5BFECD764240}"/>
          </ac:spMkLst>
        </pc:spChg>
        <pc:spChg chg="add del mod">
          <ac:chgData name="Domonkos Márk" userId="5b754e74-2ec2-4aaf-b9f5-cf8f0656bdfa" providerId="ADAL" clId="{F4C2286D-0DBE-4644-A538-34A6C903FB9C}" dt="2022-01-19T19:07:18.249" v="22056" actId="21"/>
          <ac:spMkLst>
            <pc:docMk/>
            <pc:sldMk cId="74994118" sldId="606"/>
            <ac:spMk id="53" creationId="{9DECD611-A805-4FB0-9F73-E886888BC836}"/>
          </ac:spMkLst>
        </pc:spChg>
        <pc:spChg chg="mod">
          <ac:chgData name="Domonkos Márk" userId="5b754e74-2ec2-4aaf-b9f5-cf8f0656bdfa" providerId="ADAL" clId="{F4C2286D-0DBE-4644-A538-34A6C903FB9C}" dt="2022-01-19T19:06:33.714" v="22053"/>
          <ac:spMkLst>
            <pc:docMk/>
            <pc:sldMk cId="74994118" sldId="606"/>
            <ac:spMk id="55" creationId="{5B065F0E-772B-4247-9597-902C76A924BC}"/>
          </ac:spMkLst>
        </pc:spChg>
        <pc:spChg chg="mod">
          <ac:chgData name="Domonkos Márk" userId="5b754e74-2ec2-4aaf-b9f5-cf8f0656bdfa" providerId="ADAL" clId="{F4C2286D-0DBE-4644-A538-34A6C903FB9C}" dt="2022-01-19T19:06:33.714" v="22053"/>
          <ac:spMkLst>
            <pc:docMk/>
            <pc:sldMk cId="74994118" sldId="606"/>
            <ac:spMk id="56" creationId="{6EFA5AE2-5D2A-4A5A-AC4B-253FA6A86F77}"/>
          </ac:spMkLst>
        </pc:spChg>
        <pc:spChg chg="mod">
          <ac:chgData name="Domonkos Márk" userId="5b754e74-2ec2-4aaf-b9f5-cf8f0656bdfa" providerId="ADAL" clId="{F4C2286D-0DBE-4644-A538-34A6C903FB9C}" dt="2022-01-19T19:06:33.714" v="22053"/>
          <ac:spMkLst>
            <pc:docMk/>
            <pc:sldMk cId="74994118" sldId="606"/>
            <ac:spMk id="57" creationId="{D6F3BF88-40D6-4B84-8C8D-6452D1B7A796}"/>
          </ac:spMkLst>
        </pc:spChg>
        <pc:spChg chg="mod">
          <ac:chgData name="Domonkos Márk" userId="5b754e74-2ec2-4aaf-b9f5-cf8f0656bdfa" providerId="ADAL" clId="{F4C2286D-0DBE-4644-A538-34A6C903FB9C}" dt="2022-01-19T19:06:33.714" v="22053"/>
          <ac:spMkLst>
            <pc:docMk/>
            <pc:sldMk cId="74994118" sldId="606"/>
            <ac:spMk id="58" creationId="{451085DF-BC85-4C1A-BD26-29006BA31620}"/>
          </ac:spMkLst>
        </pc:spChg>
        <pc:spChg chg="mod">
          <ac:chgData name="Domonkos Márk" userId="5b754e74-2ec2-4aaf-b9f5-cf8f0656bdfa" providerId="ADAL" clId="{F4C2286D-0DBE-4644-A538-34A6C903FB9C}" dt="2022-01-19T19:06:33.714" v="22053"/>
          <ac:spMkLst>
            <pc:docMk/>
            <pc:sldMk cId="74994118" sldId="606"/>
            <ac:spMk id="59" creationId="{92F8F56D-957E-4E66-9769-46365F1FF371}"/>
          </ac:spMkLst>
        </pc:spChg>
        <pc:spChg chg="add del mod">
          <ac:chgData name="Domonkos Márk" userId="5b754e74-2ec2-4aaf-b9f5-cf8f0656bdfa" providerId="ADAL" clId="{F4C2286D-0DBE-4644-A538-34A6C903FB9C}" dt="2022-01-19T19:07:18.249" v="22056" actId="21"/>
          <ac:spMkLst>
            <pc:docMk/>
            <pc:sldMk cId="74994118" sldId="606"/>
            <ac:spMk id="60" creationId="{ED971E62-52DD-4ECA-A1B6-D9B0C3CB55D9}"/>
          </ac:spMkLst>
        </pc:spChg>
        <pc:spChg chg="add del mod">
          <ac:chgData name="Domonkos Márk" userId="5b754e74-2ec2-4aaf-b9f5-cf8f0656bdfa" providerId="ADAL" clId="{F4C2286D-0DBE-4644-A538-34A6C903FB9C}" dt="2022-01-19T19:07:18.249" v="22056" actId="21"/>
          <ac:spMkLst>
            <pc:docMk/>
            <pc:sldMk cId="74994118" sldId="606"/>
            <ac:spMk id="61" creationId="{1713C18F-86D6-462A-970D-B8A32065B066}"/>
          </ac:spMkLst>
        </pc:spChg>
        <pc:spChg chg="add del mod">
          <ac:chgData name="Domonkos Márk" userId="5b754e74-2ec2-4aaf-b9f5-cf8f0656bdfa" providerId="ADAL" clId="{F4C2286D-0DBE-4644-A538-34A6C903FB9C}" dt="2022-01-19T19:07:18.249" v="22056" actId="21"/>
          <ac:spMkLst>
            <pc:docMk/>
            <pc:sldMk cId="74994118" sldId="606"/>
            <ac:spMk id="62" creationId="{AE315EDB-0D86-4D1A-B134-DB8956711CF2}"/>
          </ac:spMkLst>
        </pc:spChg>
        <pc:spChg chg="add del mod">
          <ac:chgData name="Domonkos Márk" userId="5b754e74-2ec2-4aaf-b9f5-cf8f0656bdfa" providerId="ADAL" clId="{F4C2286D-0DBE-4644-A538-34A6C903FB9C}" dt="2022-01-19T19:07:18.249" v="22056" actId="21"/>
          <ac:spMkLst>
            <pc:docMk/>
            <pc:sldMk cId="74994118" sldId="606"/>
            <ac:spMk id="63" creationId="{AEF9BE12-0384-4560-AC03-793A28CC3503}"/>
          </ac:spMkLst>
        </pc:spChg>
        <pc:spChg chg="add del mod">
          <ac:chgData name="Domonkos Márk" userId="5b754e74-2ec2-4aaf-b9f5-cf8f0656bdfa" providerId="ADAL" clId="{F4C2286D-0DBE-4644-A538-34A6C903FB9C}" dt="2022-01-19T19:07:18.249" v="22056" actId="21"/>
          <ac:spMkLst>
            <pc:docMk/>
            <pc:sldMk cId="74994118" sldId="606"/>
            <ac:spMk id="64" creationId="{494AB711-0C21-430D-A080-9F6C813356C7}"/>
          </ac:spMkLst>
        </pc:spChg>
        <pc:spChg chg="add del mod">
          <ac:chgData name="Domonkos Márk" userId="5b754e74-2ec2-4aaf-b9f5-cf8f0656bdfa" providerId="ADAL" clId="{F4C2286D-0DBE-4644-A538-34A6C903FB9C}" dt="2022-01-19T19:07:18.249" v="22056" actId="21"/>
          <ac:spMkLst>
            <pc:docMk/>
            <pc:sldMk cId="74994118" sldId="606"/>
            <ac:spMk id="69" creationId="{3397E782-EBCE-434D-B80E-0715D9B21B95}"/>
          </ac:spMkLst>
        </pc:spChg>
        <pc:spChg chg="add del mod">
          <ac:chgData name="Domonkos Márk" userId="5b754e74-2ec2-4aaf-b9f5-cf8f0656bdfa" providerId="ADAL" clId="{F4C2286D-0DBE-4644-A538-34A6C903FB9C}" dt="2022-01-19T19:07:18.249" v="22056" actId="21"/>
          <ac:spMkLst>
            <pc:docMk/>
            <pc:sldMk cId="74994118" sldId="606"/>
            <ac:spMk id="76" creationId="{D4C3A6EF-F4CC-44A5-9C6A-AF7280AC7982}"/>
          </ac:spMkLst>
        </pc:spChg>
        <pc:spChg chg="add del mod">
          <ac:chgData name="Domonkos Márk" userId="5b754e74-2ec2-4aaf-b9f5-cf8f0656bdfa" providerId="ADAL" clId="{F4C2286D-0DBE-4644-A538-34A6C903FB9C}" dt="2022-01-19T19:07:18.249" v="22056" actId="21"/>
          <ac:spMkLst>
            <pc:docMk/>
            <pc:sldMk cId="74994118" sldId="606"/>
            <ac:spMk id="77" creationId="{9CADD3B6-9CE9-43D1-9634-A5FECD082B66}"/>
          </ac:spMkLst>
        </pc:spChg>
        <pc:spChg chg="add del mod">
          <ac:chgData name="Domonkos Márk" userId="5b754e74-2ec2-4aaf-b9f5-cf8f0656bdfa" providerId="ADAL" clId="{F4C2286D-0DBE-4644-A538-34A6C903FB9C}" dt="2022-01-19T19:07:18.249" v="22056" actId="21"/>
          <ac:spMkLst>
            <pc:docMk/>
            <pc:sldMk cId="74994118" sldId="606"/>
            <ac:spMk id="78" creationId="{ADF1E00D-6D39-4FCD-BF4B-40B595103F65}"/>
          </ac:spMkLst>
        </pc:spChg>
        <pc:spChg chg="add del mod">
          <ac:chgData name="Domonkos Márk" userId="5b754e74-2ec2-4aaf-b9f5-cf8f0656bdfa" providerId="ADAL" clId="{F4C2286D-0DBE-4644-A538-34A6C903FB9C}" dt="2022-01-19T19:07:18.249" v="22056" actId="21"/>
          <ac:spMkLst>
            <pc:docMk/>
            <pc:sldMk cId="74994118" sldId="606"/>
            <ac:spMk id="79" creationId="{AA7DC820-390B-4FDD-BDAC-CA8B17B84D4B}"/>
          </ac:spMkLst>
        </pc:spChg>
        <pc:spChg chg="add del mod">
          <ac:chgData name="Domonkos Márk" userId="5b754e74-2ec2-4aaf-b9f5-cf8f0656bdfa" providerId="ADAL" clId="{F4C2286D-0DBE-4644-A538-34A6C903FB9C}" dt="2022-01-19T19:07:18.249" v="22056" actId="21"/>
          <ac:spMkLst>
            <pc:docMk/>
            <pc:sldMk cId="74994118" sldId="606"/>
            <ac:spMk id="83" creationId="{AD969577-A9AB-409B-8F6F-9B9B858DB89C}"/>
          </ac:spMkLst>
        </pc:spChg>
        <pc:spChg chg="mod">
          <ac:chgData name="Domonkos Márk" userId="5b754e74-2ec2-4aaf-b9f5-cf8f0656bdfa" providerId="ADAL" clId="{F4C2286D-0DBE-4644-A538-34A6C903FB9C}" dt="2022-01-19T19:06:33.714" v="22053"/>
          <ac:spMkLst>
            <pc:docMk/>
            <pc:sldMk cId="74994118" sldId="606"/>
            <ac:spMk id="85" creationId="{8DC8AD4B-A69C-474B-A9EA-A45BD3E1C358}"/>
          </ac:spMkLst>
        </pc:spChg>
        <pc:spChg chg="mod">
          <ac:chgData name="Domonkos Márk" userId="5b754e74-2ec2-4aaf-b9f5-cf8f0656bdfa" providerId="ADAL" clId="{F4C2286D-0DBE-4644-A538-34A6C903FB9C}" dt="2022-01-19T19:06:33.714" v="22053"/>
          <ac:spMkLst>
            <pc:docMk/>
            <pc:sldMk cId="74994118" sldId="606"/>
            <ac:spMk id="86" creationId="{CEF67700-B515-4FD2-A7B0-56DDBB2F3D6C}"/>
          </ac:spMkLst>
        </pc:spChg>
        <pc:spChg chg="mod">
          <ac:chgData name="Domonkos Márk" userId="5b754e74-2ec2-4aaf-b9f5-cf8f0656bdfa" providerId="ADAL" clId="{F4C2286D-0DBE-4644-A538-34A6C903FB9C}" dt="2022-01-19T19:06:33.714" v="22053"/>
          <ac:spMkLst>
            <pc:docMk/>
            <pc:sldMk cId="74994118" sldId="606"/>
            <ac:spMk id="87" creationId="{E1E84311-305E-450C-9FC9-9F0E32F6784A}"/>
          </ac:spMkLst>
        </pc:spChg>
        <pc:spChg chg="mod">
          <ac:chgData name="Domonkos Márk" userId="5b754e74-2ec2-4aaf-b9f5-cf8f0656bdfa" providerId="ADAL" clId="{F4C2286D-0DBE-4644-A538-34A6C903FB9C}" dt="2022-01-19T19:06:33.714" v="22053"/>
          <ac:spMkLst>
            <pc:docMk/>
            <pc:sldMk cId="74994118" sldId="606"/>
            <ac:spMk id="88" creationId="{4D3921CA-6411-4326-BBD2-5A9FD5E7A302}"/>
          </ac:spMkLst>
        </pc:spChg>
        <pc:spChg chg="mod">
          <ac:chgData name="Domonkos Márk" userId="5b754e74-2ec2-4aaf-b9f5-cf8f0656bdfa" providerId="ADAL" clId="{F4C2286D-0DBE-4644-A538-34A6C903FB9C}" dt="2022-01-19T19:06:33.714" v="22053"/>
          <ac:spMkLst>
            <pc:docMk/>
            <pc:sldMk cId="74994118" sldId="606"/>
            <ac:spMk id="89" creationId="{4B6F50AD-D8FC-49A8-8575-CCD486E1B9C9}"/>
          </ac:spMkLst>
        </pc:spChg>
        <pc:spChg chg="mod">
          <ac:chgData name="Domonkos Márk" userId="5b754e74-2ec2-4aaf-b9f5-cf8f0656bdfa" providerId="ADAL" clId="{F4C2286D-0DBE-4644-A538-34A6C903FB9C}" dt="2022-01-19T19:06:33.714" v="22053"/>
          <ac:spMkLst>
            <pc:docMk/>
            <pc:sldMk cId="74994118" sldId="606"/>
            <ac:spMk id="91" creationId="{2BC73732-6C99-4A10-9089-5A5C0B4941B4}"/>
          </ac:spMkLst>
        </pc:spChg>
        <pc:spChg chg="mod">
          <ac:chgData name="Domonkos Márk" userId="5b754e74-2ec2-4aaf-b9f5-cf8f0656bdfa" providerId="ADAL" clId="{F4C2286D-0DBE-4644-A538-34A6C903FB9C}" dt="2022-01-19T19:06:33.714" v="22053"/>
          <ac:spMkLst>
            <pc:docMk/>
            <pc:sldMk cId="74994118" sldId="606"/>
            <ac:spMk id="92" creationId="{2806E3EB-0038-4772-8D76-CB526DC3E13E}"/>
          </ac:spMkLst>
        </pc:spChg>
        <pc:spChg chg="mod">
          <ac:chgData name="Domonkos Márk" userId="5b754e74-2ec2-4aaf-b9f5-cf8f0656bdfa" providerId="ADAL" clId="{F4C2286D-0DBE-4644-A538-34A6C903FB9C}" dt="2022-01-19T19:06:33.714" v="22053"/>
          <ac:spMkLst>
            <pc:docMk/>
            <pc:sldMk cId="74994118" sldId="606"/>
            <ac:spMk id="93" creationId="{8AE517C0-08AF-4707-B52B-D2B4FAF269CD}"/>
          </ac:spMkLst>
        </pc:spChg>
        <pc:spChg chg="mod">
          <ac:chgData name="Domonkos Márk" userId="5b754e74-2ec2-4aaf-b9f5-cf8f0656bdfa" providerId="ADAL" clId="{F4C2286D-0DBE-4644-A538-34A6C903FB9C}" dt="2022-01-19T19:06:33.714" v="22053"/>
          <ac:spMkLst>
            <pc:docMk/>
            <pc:sldMk cId="74994118" sldId="606"/>
            <ac:spMk id="94" creationId="{F35327F1-5B04-4D00-9F25-B81507F3A8FE}"/>
          </ac:spMkLst>
        </pc:spChg>
        <pc:spChg chg="mod">
          <ac:chgData name="Domonkos Márk" userId="5b754e74-2ec2-4aaf-b9f5-cf8f0656bdfa" providerId="ADAL" clId="{F4C2286D-0DBE-4644-A538-34A6C903FB9C}" dt="2022-01-19T19:06:33.714" v="22053"/>
          <ac:spMkLst>
            <pc:docMk/>
            <pc:sldMk cId="74994118" sldId="606"/>
            <ac:spMk id="96" creationId="{0421F547-037F-47BE-A489-0107726C9BDD}"/>
          </ac:spMkLst>
        </pc:spChg>
        <pc:spChg chg="mod">
          <ac:chgData name="Domonkos Márk" userId="5b754e74-2ec2-4aaf-b9f5-cf8f0656bdfa" providerId="ADAL" clId="{F4C2286D-0DBE-4644-A538-34A6C903FB9C}" dt="2022-01-19T19:06:33.714" v="22053"/>
          <ac:spMkLst>
            <pc:docMk/>
            <pc:sldMk cId="74994118" sldId="606"/>
            <ac:spMk id="97" creationId="{7E3A61BD-A8FA-4E87-B2EC-D076ECA57903}"/>
          </ac:spMkLst>
        </pc:spChg>
        <pc:spChg chg="mod">
          <ac:chgData name="Domonkos Márk" userId="5b754e74-2ec2-4aaf-b9f5-cf8f0656bdfa" providerId="ADAL" clId="{F4C2286D-0DBE-4644-A538-34A6C903FB9C}" dt="2022-01-19T19:06:33.714" v="22053"/>
          <ac:spMkLst>
            <pc:docMk/>
            <pc:sldMk cId="74994118" sldId="606"/>
            <ac:spMk id="102" creationId="{B69F1BE2-3A16-47D2-8DA1-4436DD0EDD9B}"/>
          </ac:spMkLst>
        </pc:spChg>
        <pc:spChg chg="mod">
          <ac:chgData name="Domonkos Márk" userId="5b754e74-2ec2-4aaf-b9f5-cf8f0656bdfa" providerId="ADAL" clId="{F4C2286D-0DBE-4644-A538-34A6C903FB9C}" dt="2022-01-19T19:06:33.714" v="22053"/>
          <ac:spMkLst>
            <pc:docMk/>
            <pc:sldMk cId="74994118" sldId="606"/>
            <ac:spMk id="103" creationId="{B90EC098-2F66-45AF-8B9F-8F3043C44E8F}"/>
          </ac:spMkLst>
        </pc:spChg>
        <pc:spChg chg="mod">
          <ac:chgData name="Domonkos Márk" userId="5b754e74-2ec2-4aaf-b9f5-cf8f0656bdfa" providerId="ADAL" clId="{F4C2286D-0DBE-4644-A538-34A6C903FB9C}" dt="2022-01-19T19:06:33.714" v="22053"/>
          <ac:spMkLst>
            <pc:docMk/>
            <pc:sldMk cId="74994118" sldId="606"/>
            <ac:spMk id="107" creationId="{1528801C-2AB8-4E47-A279-2D349F545C49}"/>
          </ac:spMkLst>
        </pc:spChg>
        <pc:spChg chg="mod">
          <ac:chgData name="Domonkos Márk" userId="5b754e74-2ec2-4aaf-b9f5-cf8f0656bdfa" providerId="ADAL" clId="{F4C2286D-0DBE-4644-A538-34A6C903FB9C}" dt="2022-01-19T19:06:33.714" v="22053"/>
          <ac:spMkLst>
            <pc:docMk/>
            <pc:sldMk cId="74994118" sldId="606"/>
            <ac:spMk id="108" creationId="{E62C7BD8-5E68-4505-8930-4DB5131174F2}"/>
          </ac:spMkLst>
        </pc:spChg>
        <pc:spChg chg="mod">
          <ac:chgData name="Domonkos Márk" userId="5b754e74-2ec2-4aaf-b9f5-cf8f0656bdfa" providerId="ADAL" clId="{F4C2286D-0DBE-4644-A538-34A6C903FB9C}" dt="2022-01-19T19:06:33.714" v="22053"/>
          <ac:spMkLst>
            <pc:docMk/>
            <pc:sldMk cId="74994118" sldId="606"/>
            <ac:spMk id="109" creationId="{59B4EFB1-52F4-4ECF-BDAA-DDE9DA8FAA1D}"/>
          </ac:spMkLst>
        </pc:spChg>
        <pc:spChg chg="mod">
          <ac:chgData name="Domonkos Márk" userId="5b754e74-2ec2-4aaf-b9f5-cf8f0656bdfa" providerId="ADAL" clId="{F4C2286D-0DBE-4644-A538-34A6C903FB9C}" dt="2022-01-19T19:06:33.714" v="22053"/>
          <ac:spMkLst>
            <pc:docMk/>
            <pc:sldMk cId="74994118" sldId="606"/>
            <ac:spMk id="110" creationId="{DAC2D7B3-87D8-401D-9068-2EABE29E54ED}"/>
          </ac:spMkLst>
        </pc:spChg>
        <pc:spChg chg="mod">
          <ac:chgData name="Domonkos Márk" userId="5b754e74-2ec2-4aaf-b9f5-cf8f0656bdfa" providerId="ADAL" clId="{F4C2286D-0DBE-4644-A538-34A6C903FB9C}" dt="2022-01-19T19:06:33.714" v="22053"/>
          <ac:spMkLst>
            <pc:docMk/>
            <pc:sldMk cId="74994118" sldId="606"/>
            <ac:spMk id="147" creationId="{D31CBDC5-F63E-43EC-889A-04D8DE8836D6}"/>
          </ac:spMkLst>
        </pc:spChg>
        <pc:spChg chg="mod">
          <ac:chgData name="Domonkos Márk" userId="5b754e74-2ec2-4aaf-b9f5-cf8f0656bdfa" providerId="ADAL" clId="{F4C2286D-0DBE-4644-A538-34A6C903FB9C}" dt="2022-01-19T19:06:33.714" v="22053"/>
          <ac:spMkLst>
            <pc:docMk/>
            <pc:sldMk cId="74994118" sldId="606"/>
            <ac:spMk id="149" creationId="{0A32E508-9FBC-49BA-9FD8-0FC5344DC823}"/>
          </ac:spMkLst>
        </pc:spChg>
        <pc:spChg chg="mod">
          <ac:chgData name="Domonkos Márk" userId="5b754e74-2ec2-4aaf-b9f5-cf8f0656bdfa" providerId="ADAL" clId="{F4C2286D-0DBE-4644-A538-34A6C903FB9C}" dt="2022-01-19T19:06:33.714" v="22053"/>
          <ac:spMkLst>
            <pc:docMk/>
            <pc:sldMk cId="74994118" sldId="606"/>
            <ac:spMk id="150" creationId="{A0FC037A-B922-4408-8075-64D7E8AB0039}"/>
          </ac:spMkLst>
        </pc:spChg>
        <pc:spChg chg="mod">
          <ac:chgData name="Domonkos Márk" userId="5b754e74-2ec2-4aaf-b9f5-cf8f0656bdfa" providerId="ADAL" clId="{F4C2286D-0DBE-4644-A538-34A6C903FB9C}" dt="2022-01-19T19:06:33.714" v="22053"/>
          <ac:spMkLst>
            <pc:docMk/>
            <pc:sldMk cId="74994118" sldId="606"/>
            <ac:spMk id="151" creationId="{F2A9C1C6-AEDF-47F6-87D2-A434338503B1}"/>
          </ac:spMkLst>
        </pc:spChg>
        <pc:spChg chg="mod">
          <ac:chgData name="Domonkos Márk" userId="5b754e74-2ec2-4aaf-b9f5-cf8f0656bdfa" providerId="ADAL" clId="{F4C2286D-0DBE-4644-A538-34A6C903FB9C}" dt="2022-01-19T19:06:33.714" v="22053"/>
          <ac:spMkLst>
            <pc:docMk/>
            <pc:sldMk cId="74994118" sldId="606"/>
            <ac:spMk id="152" creationId="{6F7B0A7B-204B-4423-9DBF-A3BED402D677}"/>
          </ac:spMkLst>
        </pc:spChg>
        <pc:spChg chg="mod">
          <ac:chgData name="Domonkos Márk" userId="5b754e74-2ec2-4aaf-b9f5-cf8f0656bdfa" providerId="ADAL" clId="{F4C2286D-0DBE-4644-A538-34A6C903FB9C}" dt="2022-01-19T19:06:33.714" v="22053"/>
          <ac:spMkLst>
            <pc:docMk/>
            <pc:sldMk cId="74994118" sldId="606"/>
            <ac:spMk id="157" creationId="{A859514B-0E8B-4253-B676-6FD5DFE313DE}"/>
          </ac:spMkLst>
        </pc:spChg>
        <pc:spChg chg="mod">
          <ac:chgData name="Domonkos Márk" userId="5b754e74-2ec2-4aaf-b9f5-cf8f0656bdfa" providerId="ADAL" clId="{F4C2286D-0DBE-4644-A538-34A6C903FB9C}" dt="2022-01-19T19:06:33.714" v="22053"/>
          <ac:spMkLst>
            <pc:docMk/>
            <pc:sldMk cId="74994118" sldId="606"/>
            <ac:spMk id="164" creationId="{0D318B61-FBF0-40E9-85AB-55B4ED366DE5}"/>
          </ac:spMkLst>
        </pc:spChg>
        <pc:spChg chg="mod">
          <ac:chgData name="Domonkos Márk" userId="5b754e74-2ec2-4aaf-b9f5-cf8f0656bdfa" providerId="ADAL" clId="{F4C2286D-0DBE-4644-A538-34A6C903FB9C}" dt="2022-01-19T19:06:33.714" v="22053"/>
          <ac:spMkLst>
            <pc:docMk/>
            <pc:sldMk cId="74994118" sldId="606"/>
            <ac:spMk id="165" creationId="{4AF16D04-E7FB-44AA-96B1-EA62DDB46C5D}"/>
          </ac:spMkLst>
        </pc:spChg>
        <pc:spChg chg="mod">
          <ac:chgData name="Domonkos Márk" userId="5b754e74-2ec2-4aaf-b9f5-cf8f0656bdfa" providerId="ADAL" clId="{F4C2286D-0DBE-4644-A538-34A6C903FB9C}" dt="2022-01-19T19:06:33.714" v="22053"/>
          <ac:spMkLst>
            <pc:docMk/>
            <pc:sldMk cId="74994118" sldId="606"/>
            <ac:spMk id="166" creationId="{9EFA0894-CC81-4B2C-AE3E-F036BE3596B8}"/>
          </ac:spMkLst>
        </pc:spChg>
        <pc:spChg chg="mod">
          <ac:chgData name="Domonkos Márk" userId="5b754e74-2ec2-4aaf-b9f5-cf8f0656bdfa" providerId="ADAL" clId="{F4C2286D-0DBE-4644-A538-34A6C903FB9C}" dt="2022-01-19T19:06:33.714" v="22053"/>
          <ac:spMkLst>
            <pc:docMk/>
            <pc:sldMk cId="74994118" sldId="606"/>
            <ac:spMk id="167" creationId="{1532FA91-097E-47D1-88E9-A1D16144521B}"/>
          </ac:spMkLst>
        </pc:spChg>
        <pc:spChg chg="mod">
          <ac:chgData name="Domonkos Márk" userId="5b754e74-2ec2-4aaf-b9f5-cf8f0656bdfa" providerId="ADAL" clId="{F4C2286D-0DBE-4644-A538-34A6C903FB9C}" dt="2022-01-19T19:06:33.714" v="22053"/>
          <ac:spMkLst>
            <pc:docMk/>
            <pc:sldMk cId="74994118" sldId="606"/>
            <ac:spMk id="173" creationId="{4781678F-FC9E-4C2E-B287-B01EBE5F19B3}"/>
          </ac:spMkLst>
        </pc:spChg>
        <pc:spChg chg="mod">
          <ac:chgData name="Domonkos Márk" userId="5b754e74-2ec2-4aaf-b9f5-cf8f0656bdfa" providerId="ADAL" clId="{F4C2286D-0DBE-4644-A538-34A6C903FB9C}" dt="2022-01-19T19:06:33.714" v="22053"/>
          <ac:spMkLst>
            <pc:docMk/>
            <pc:sldMk cId="74994118" sldId="606"/>
            <ac:spMk id="174" creationId="{AE50E438-EC46-4454-9D88-1B43AF69C82F}"/>
          </ac:spMkLst>
        </pc:spChg>
        <pc:spChg chg="mod">
          <ac:chgData name="Domonkos Márk" userId="5b754e74-2ec2-4aaf-b9f5-cf8f0656bdfa" providerId="ADAL" clId="{F4C2286D-0DBE-4644-A538-34A6C903FB9C}" dt="2022-01-19T19:06:33.714" v="22053"/>
          <ac:spMkLst>
            <pc:docMk/>
            <pc:sldMk cId="74994118" sldId="606"/>
            <ac:spMk id="175" creationId="{709A1495-5A0B-48C8-B52D-12A07F635589}"/>
          </ac:spMkLst>
        </pc:spChg>
        <pc:spChg chg="mod">
          <ac:chgData name="Domonkos Márk" userId="5b754e74-2ec2-4aaf-b9f5-cf8f0656bdfa" providerId="ADAL" clId="{F4C2286D-0DBE-4644-A538-34A6C903FB9C}" dt="2022-01-19T19:06:33.714" v="22053"/>
          <ac:spMkLst>
            <pc:docMk/>
            <pc:sldMk cId="74994118" sldId="606"/>
            <ac:spMk id="176" creationId="{0E94BABD-0600-4725-BC1E-1B97E86E2B41}"/>
          </ac:spMkLst>
        </pc:spChg>
        <pc:spChg chg="mod">
          <ac:chgData name="Domonkos Márk" userId="5b754e74-2ec2-4aaf-b9f5-cf8f0656bdfa" providerId="ADAL" clId="{F4C2286D-0DBE-4644-A538-34A6C903FB9C}" dt="2022-01-19T19:06:33.714" v="22053"/>
          <ac:spMkLst>
            <pc:docMk/>
            <pc:sldMk cId="74994118" sldId="606"/>
            <ac:spMk id="177" creationId="{7C8B4964-E638-4A74-963D-13F59F08C065}"/>
          </ac:spMkLst>
        </pc:spChg>
        <pc:spChg chg="mod">
          <ac:chgData name="Domonkos Márk" userId="5b754e74-2ec2-4aaf-b9f5-cf8f0656bdfa" providerId="ADAL" clId="{F4C2286D-0DBE-4644-A538-34A6C903FB9C}" dt="2022-01-19T19:06:33.714" v="22053"/>
          <ac:spMkLst>
            <pc:docMk/>
            <pc:sldMk cId="74994118" sldId="606"/>
            <ac:spMk id="178" creationId="{B95E8017-330D-48F2-9232-B99A543086BA}"/>
          </ac:spMkLst>
        </pc:spChg>
        <pc:spChg chg="mod">
          <ac:chgData name="Domonkos Márk" userId="5b754e74-2ec2-4aaf-b9f5-cf8f0656bdfa" providerId="ADAL" clId="{F4C2286D-0DBE-4644-A538-34A6C903FB9C}" dt="2022-01-19T19:06:33.714" v="22053"/>
          <ac:spMkLst>
            <pc:docMk/>
            <pc:sldMk cId="74994118" sldId="606"/>
            <ac:spMk id="179" creationId="{D3566383-2A24-4E15-992F-F8116225B7A7}"/>
          </ac:spMkLst>
        </pc:spChg>
        <pc:spChg chg="mod">
          <ac:chgData name="Domonkos Márk" userId="5b754e74-2ec2-4aaf-b9f5-cf8f0656bdfa" providerId="ADAL" clId="{F4C2286D-0DBE-4644-A538-34A6C903FB9C}" dt="2022-01-19T19:06:33.714" v="22053"/>
          <ac:spMkLst>
            <pc:docMk/>
            <pc:sldMk cId="74994118" sldId="606"/>
            <ac:spMk id="180" creationId="{6DAE21E4-73E5-4417-B664-EF64AAC1C09F}"/>
          </ac:spMkLst>
        </pc:spChg>
        <pc:spChg chg="mod">
          <ac:chgData name="Domonkos Márk" userId="5b754e74-2ec2-4aaf-b9f5-cf8f0656bdfa" providerId="ADAL" clId="{F4C2286D-0DBE-4644-A538-34A6C903FB9C}" dt="2022-01-19T19:06:33.714" v="22053"/>
          <ac:spMkLst>
            <pc:docMk/>
            <pc:sldMk cId="74994118" sldId="606"/>
            <ac:spMk id="181" creationId="{F81C0B45-42CD-4BB1-AA85-FD1135767FDD}"/>
          </ac:spMkLst>
        </pc:spChg>
        <pc:spChg chg="mod">
          <ac:chgData name="Domonkos Márk" userId="5b754e74-2ec2-4aaf-b9f5-cf8f0656bdfa" providerId="ADAL" clId="{F4C2286D-0DBE-4644-A538-34A6C903FB9C}" dt="2022-01-19T19:06:33.714" v="22053"/>
          <ac:spMkLst>
            <pc:docMk/>
            <pc:sldMk cId="74994118" sldId="606"/>
            <ac:spMk id="182" creationId="{9673F3D4-8BE0-4B91-B2A7-AB93B5290C4D}"/>
          </ac:spMkLst>
        </pc:spChg>
        <pc:spChg chg="mod">
          <ac:chgData name="Domonkos Márk" userId="5b754e74-2ec2-4aaf-b9f5-cf8f0656bdfa" providerId="ADAL" clId="{F4C2286D-0DBE-4644-A538-34A6C903FB9C}" dt="2022-01-19T19:06:33.714" v="22053"/>
          <ac:spMkLst>
            <pc:docMk/>
            <pc:sldMk cId="74994118" sldId="606"/>
            <ac:spMk id="183" creationId="{99443627-5CA5-4E3E-B6FE-7E48EE812532}"/>
          </ac:spMkLst>
        </pc:spChg>
        <pc:spChg chg="mod">
          <ac:chgData name="Domonkos Márk" userId="5b754e74-2ec2-4aaf-b9f5-cf8f0656bdfa" providerId="ADAL" clId="{F4C2286D-0DBE-4644-A538-34A6C903FB9C}" dt="2022-01-19T19:06:33.714" v="22053"/>
          <ac:spMkLst>
            <pc:docMk/>
            <pc:sldMk cId="74994118" sldId="606"/>
            <ac:spMk id="184" creationId="{E7763C23-42DB-4EAD-9D12-D955B84C7120}"/>
          </ac:spMkLst>
        </pc:spChg>
        <pc:spChg chg="mod">
          <ac:chgData name="Domonkos Márk" userId="5b754e74-2ec2-4aaf-b9f5-cf8f0656bdfa" providerId="ADAL" clId="{F4C2286D-0DBE-4644-A538-34A6C903FB9C}" dt="2022-01-19T19:06:33.714" v="22053"/>
          <ac:spMkLst>
            <pc:docMk/>
            <pc:sldMk cId="74994118" sldId="606"/>
            <ac:spMk id="185" creationId="{973BAB39-1B78-47F9-981B-854C27586674}"/>
          </ac:spMkLst>
        </pc:spChg>
        <pc:spChg chg="mod">
          <ac:chgData name="Domonkos Márk" userId="5b754e74-2ec2-4aaf-b9f5-cf8f0656bdfa" providerId="ADAL" clId="{F4C2286D-0DBE-4644-A538-34A6C903FB9C}" dt="2022-01-19T19:06:33.714" v="22053"/>
          <ac:spMkLst>
            <pc:docMk/>
            <pc:sldMk cId="74994118" sldId="606"/>
            <ac:spMk id="186" creationId="{21E57299-0759-45AC-B946-1D68FE1084FC}"/>
          </ac:spMkLst>
        </pc:spChg>
        <pc:spChg chg="mod">
          <ac:chgData name="Domonkos Márk" userId="5b754e74-2ec2-4aaf-b9f5-cf8f0656bdfa" providerId="ADAL" clId="{F4C2286D-0DBE-4644-A538-34A6C903FB9C}" dt="2022-01-19T19:06:33.714" v="22053"/>
          <ac:spMkLst>
            <pc:docMk/>
            <pc:sldMk cId="74994118" sldId="606"/>
            <ac:spMk id="187" creationId="{4018292D-0E8A-42F1-828B-5FC937F20790}"/>
          </ac:spMkLst>
        </pc:spChg>
        <pc:spChg chg="mod">
          <ac:chgData name="Domonkos Márk" userId="5b754e74-2ec2-4aaf-b9f5-cf8f0656bdfa" providerId="ADAL" clId="{F4C2286D-0DBE-4644-A538-34A6C903FB9C}" dt="2022-01-19T19:06:33.714" v="22053"/>
          <ac:spMkLst>
            <pc:docMk/>
            <pc:sldMk cId="74994118" sldId="606"/>
            <ac:spMk id="188" creationId="{27502849-11DD-43BE-A1D7-7ACE8A80DAC5}"/>
          </ac:spMkLst>
        </pc:spChg>
        <pc:spChg chg="mod">
          <ac:chgData name="Domonkos Márk" userId="5b754e74-2ec2-4aaf-b9f5-cf8f0656bdfa" providerId="ADAL" clId="{F4C2286D-0DBE-4644-A538-34A6C903FB9C}" dt="2022-01-19T19:06:33.714" v="22053"/>
          <ac:spMkLst>
            <pc:docMk/>
            <pc:sldMk cId="74994118" sldId="606"/>
            <ac:spMk id="189" creationId="{62F3799F-69CF-4775-B07E-4D3F1C04685E}"/>
          </ac:spMkLst>
        </pc:spChg>
        <pc:spChg chg="add del mod">
          <ac:chgData name="Domonkos Márk" userId="5b754e74-2ec2-4aaf-b9f5-cf8f0656bdfa" providerId="ADAL" clId="{F4C2286D-0DBE-4644-A538-34A6C903FB9C}" dt="2022-01-19T19:07:18.249" v="22056" actId="21"/>
          <ac:spMkLst>
            <pc:docMk/>
            <pc:sldMk cId="74994118" sldId="606"/>
            <ac:spMk id="190" creationId="{0C2CE94F-CDAA-4B27-9581-6655F2F291DA}"/>
          </ac:spMkLst>
        </pc:spChg>
        <pc:spChg chg="add del mod">
          <ac:chgData name="Domonkos Márk" userId="5b754e74-2ec2-4aaf-b9f5-cf8f0656bdfa" providerId="ADAL" clId="{F4C2286D-0DBE-4644-A538-34A6C903FB9C}" dt="2022-01-19T19:07:18.249" v="22056" actId="21"/>
          <ac:spMkLst>
            <pc:docMk/>
            <pc:sldMk cId="74994118" sldId="606"/>
            <ac:spMk id="191" creationId="{CC5D7025-6B25-4038-9C17-F3A2F8D305EF}"/>
          </ac:spMkLst>
        </pc:spChg>
        <pc:spChg chg="add del mod">
          <ac:chgData name="Domonkos Márk" userId="5b754e74-2ec2-4aaf-b9f5-cf8f0656bdfa" providerId="ADAL" clId="{F4C2286D-0DBE-4644-A538-34A6C903FB9C}" dt="2022-01-19T19:07:18.249" v="22056" actId="21"/>
          <ac:spMkLst>
            <pc:docMk/>
            <pc:sldMk cId="74994118" sldId="606"/>
            <ac:spMk id="192" creationId="{83776DBA-B7D5-4DA9-9B31-B02F381EA692}"/>
          </ac:spMkLst>
        </pc:spChg>
        <pc:spChg chg="mod">
          <ac:chgData name="Domonkos Márk" userId="5b754e74-2ec2-4aaf-b9f5-cf8f0656bdfa" providerId="ADAL" clId="{F4C2286D-0DBE-4644-A538-34A6C903FB9C}" dt="2022-01-19T19:06:33.714" v="22053"/>
          <ac:spMkLst>
            <pc:docMk/>
            <pc:sldMk cId="74994118" sldId="606"/>
            <ac:spMk id="195" creationId="{02D673D9-F10B-4958-9EE0-1B98B7A046B0}"/>
          </ac:spMkLst>
        </pc:spChg>
        <pc:spChg chg="add del mod">
          <ac:chgData name="Domonkos Márk" userId="5b754e74-2ec2-4aaf-b9f5-cf8f0656bdfa" providerId="ADAL" clId="{F4C2286D-0DBE-4644-A538-34A6C903FB9C}" dt="2022-01-19T19:07:18.249" v="22056" actId="21"/>
          <ac:spMkLst>
            <pc:docMk/>
            <pc:sldMk cId="74994118" sldId="606"/>
            <ac:spMk id="196" creationId="{0BCE7684-D894-4764-80AD-AF04A6FA6E1D}"/>
          </ac:spMkLst>
        </pc:spChg>
        <pc:grpChg chg="add del mod">
          <ac:chgData name="Domonkos Márk" userId="5b754e74-2ec2-4aaf-b9f5-cf8f0656bdfa" providerId="ADAL" clId="{F4C2286D-0DBE-4644-A538-34A6C903FB9C}" dt="2022-01-19T19:07:18.249" v="22056" actId="21"/>
          <ac:grpSpMkLst>
            <pc:docMk/>
            <pc:sldMk cId="74994118" sldId="606"/>
            <ac:grpSpMk id="32" creationId="{EDD35846-50E0-4B71-A9D5-1378A7F92194}"/>
          </ac:grpSpMkLst>
        </pc:grpChg>
        <pc:grpChg chg="add del mod">
          <ac:chgData name="Domonkos Márk" userId="5b754e74-2ec2-4aaf-b9f5-cf8f0656bdfa" providerId="ADAL" clId="{F4C2286D-0DBE-4644-A538-34A6C903FB9C}" dt="2022-01-19T19:07:18.249" v="22056" actId="21"/>
          <ac:grpSpMkLst>
            <pc:docMk/>
            <pc:sldMk cId="74994118" sldId="606"/>
            <ac:grpSpMk id="37" creationId="{F93EB27E-E32F-47CB-8880-21C4A35793B6}"/>
          </ac:grpSpMkLst>
        </pc:grpChg>
        <pc:grpChg chg="add del mod">
          <ac:chgData name="Domonkos Márk" userId="5b754e74-2ec2-4aaf-b9f5-cf8f0656bdfa" providerId="ADAL" clId="{F4C2286D-0DBE-4644-A538-34A6C903FB9C}" dt="2022-01-19T19:07:18.249" v="22056" actId="21"/>
          <ac:grpSpMkLst>
            <pc:docMk/>
            <pc:sldMk cId="74994118" sldId="606"/>
            <ac:grpSpMk id="54" creationId="{036BDE60-16A9-4901-9B00-D79EA9559253}"/>
          </ac:grpSpMkLst>
        </pc:grpChg>
        <pc:grpChg chg="add del mod">
          <ac:chgData name="Domonkos Márk" userId="5b754e74-2ec2-4aaf-b9f5-cf8f0656bdfa" providerId="ADAL" clId="{F4C2286D-0DBE-4644-A538-34A6C903FB9C}" dt="2022-01-19T19:07:18.249" v="22056" actId="21"/>
          <ac:grpSpMkLst>
            <pc:docMk/>
            <pc:sldMk cId="74994118" sldId="606"/>
            <ac:grpSpMk id="84" creationId="{93414654-032C-414E-96D4-2456205D8A57}"/>
          </ac:grpSpMkLst>
        </pc:grpChg>
        <pc:grpChg chg="add del mod">
          <ac:chgData name="Domonkos Márk" userId="5b754e74-2ec2-4aaf-b9f5-cf8f0656bdfa" providerId="ADAL" clId="{F4C2286D-0DBE-4644-A538-34A6C903FB9C}" dt="2022-01-19T19:07:18.249" v="22056" actId="21"/>
          <ac:grpSpMkLst>
            <pc:docMk/>
            <pc:sldMk cId="74994118" sldId="606"/>
            <ac:grpSpMk id="90" creationId="{05628FDD-B40B-4449-BC7D-F05F7C9AF43C}"/>
          </ac:grpSpMkLst>
        </pc:grpChg>
        <pc:grpChg chg="add del mod">
          <ac:chgData name="Domonkos Márk" userId="5b754e74-2ec2-4aaf-b9f5-cf8f0656bdfa" providerId="ADAL" clId="{F4C2286D-0DBE-4644-A538-34A6C903FB9C}" dt="2022-01-19T19:07:18.249" v="22056" actId="21"/>
          <ac:grpSpMkLst>
            <pc:docMk/>
            <pc:sldMk cId="74994118" sldId="606"/>
            <ac:grpSpMk id="95" creationId="{2DBA607C-D497-4DA5-9495-1D8272EDC579}"/>
          </ac:grpSpMkLst>
        </pc:grpChg>
        <pc:grpChg chg="add del mod">
          <ac:chgData name="Domonkos Márk" userId="5b754e74-2ec2-4aaf-b9f5-cf8f0656bdfa" providerId="ADAL" clId="{F4C2286D-0DBE-4644-A538-34A6C903FB9C}" dt="2022-01-19T19:07:18.249" v="22056" actId="21"/>
          <ac:grpSpMkLst>
            <pc:docMk/>
            <pc:sldMk cId="74994118" sldId="606"/>
            <ac:grpSpMk id="100" creationId="{17A3AFCB-143D-4BE3-AFD7-F6AEE77BF1A7}"/>
          </ac:grpSpMkLst>
        </pc:grpChg>
        <pc:grpChg chg="mod">
          <ac:chgData name="Domonkos Márk" userId="5b754e74-2ec2-4aaf-b9f5-cf8f0656bdfa" providerId="ADAL" clId="{F4C2286D-0DBE-4644-A538-34A6C903FB9C}" dt="2022-01-19T19:06:33.714" v="22053"/>
          <ac:grpSpMkLst>
            <pc:docMk/>
            <pc:sldMk cId="74994118" sldId="606"/>
            <ac:grpSpMk id="101" creationId="{A52B1B9B-FD55-46A8-96C4-7F960A220646}"/>
          </ac:grpSpMkLst>
        </pc:grpChg>
        <pc:grpChg chg="mod">
          <ac:chgData name="Domonkos Márk" userId="5b754e74-2ec2-4aaf-b9f5-cf8f0656bdfa" providerId="ADAL" clId="{F4C2286D-0DBE-4644-A538-34A6C903FB9C}" dt="2022-01-19T19:06:33.714" v="22053"/>
          <ac:grpSpMkLst>
            <pc:docMk/>
            <pc:sldMk cId="74994118" sldId="606"/>
            <ac:grpSpMk id="104" creationId="{E3B6EC10-A6F0-4451-B8EA-1FD3F45D90CD}"/>
          </ac:grpSpMkLst>
        </pc:grpChg>
        <pc:grpChg chg="mod">
          <ac:chgData name="Domonkos Márk" userId="5b754e74-2ec2-4aaf-b9f5-cf8f0656bdfa" providerId="ADAL" clId="{F4C2286D-0DBE-4644-A538-34A6C903FB9C}" dt="2022-01-19T19:06:33.714" v="22053"/>
          <ac:grpSpMkLst>
            <pc:docMk/>
            <pc:sldMk cId="74994118" sldId="606"/>
            <ac:grpSpMk id="132" creationId="{E6395A5D-C03F-4589-B6E3-47AC7E625F54}"/>
          </ac:grpSpMkLst>
        </pc:grpChg>
        <pc:grpChg chg="mod">
          <ac:chgData name="Domonkos Márk" userId="5b754e74-2ec2-4aaf-b9f5-cf8f0656bdfa" providerId="ADAL" clId="{F4C2286D-0DBE-4644-A538-34A6C903FB9C}" dt="2022-01-19T19:06:33.714" v="22053"/>
          <ac:grpSpMkLst>
            <pc:docMk/>
            <pc:sldMk cId="74994118" sldId="606"/>
            <ac:grpSpMk id="133" creationId="{40E7C717-98C7-43C4-8FC9-29C564FD7BE0}"/>
          </ac:grpSpMkLst>
        </pc:grpChg>
        <pc:grpChg chg="mod">
          <ac:chgData name="Domonkos Márk" userId="5b754e74-2ec2-4aaf-b9f5-cf8f0656bdfa" providerId="ADAL" clId="{F4C2286D-0DBE-4644-A538-34A6C903FB9C}" dt="2022-01-19T19:06:33.714" v="22053"/>
          <ac:grpSpMkLst>
            <pc:docMk/>
            <pc:sldMk cId="74994118" sldId="606"/>
            <ac:grpSpMk id="148" creationId="{A8BA3E09-76AE-4BF3-A2F7-57E6C4A39C85}"/>
          </ac:grpSpMkLst>
        </pc:grpChg>
        <pc:grpChg chg="mod">
          <ac:chgData name="Domonkos Márk" userId="5b754e74-2ec2-4aaf-b9f5-cf8f0656bdfa" providerId="ADAL" clId="{F4C2286D-0DBE-4644-A538-34A6C903FB9C}" dt="2022-01-19T19:06:33.714" v="22053"/>
          <ac:grpSpMkLst>
            <pc:docMk/>
            <pc:sldMk cId="74994118" sldId="606"/>
            <ac:grpSpMk id="171" creationId="{7E4D7A42-9DC7-474F-A538-2EF338CCC06E}"/>
          </ac:grpSpMkLst>
        </pc:grpChg>
        <pc:grpChg chg="mod">
          <ac:chgData name="Domonkos Márk" userId="5b754e74-2ec2-4aaf-b9f5-cf8f0656bdfa" providerId="ADAL" clId="{F4C2286D-0DBE-4644-A538-34A6C903FB9C}" dt="2022-01-19T19:06:33.714" v="22053"/>
          <ac:grpSpMkLst>
            <pc:docMk/>
            <pc:sldMk cId="74994118" sldId="606"/>
            <ac:grpSpMk id="172" creationId="{3636B7D7-085A-4DCA-BDC2-C3D249FEC8A9}"/>
          </ac:grpSpMkLst>
        </pc:grpChg>
        <pc:grpChg chg="add del mod">
          <ac:chgData name="Domonkos Márk" userId="5b754e74-2ec2-4aaf-b9f5-cf8f0656bdfa" providerId="ADAL" clId="{F4C2286D-0DBE-4644-A538-34A6C903FB9C}" dt="2022-01-19T19:07:18.249" v="22056" actId="21"/>
          <ac:grpSpMkLst>
            <pc:docMk/>
            <pc:sldMk cId="74994118" sldId="606"/>
            <ac:grpSpMk id="193" creationId="{1932A092-5C33-41A4-9E7C-4F84F23C5914}"/>
          </ac:grpSpMkLst>
        </pc:grpChg>
        <pc:graphicFrameChg chg="add del mod">
          <ac:chgData name="Domonkos Márk" userId="5b754e74-2ec2-4aaf-b9f5-cf8f0656bdfa" providerId="ADAL" clId="{F4C2286D-0DBE-4644-A538-34A6C903FB9C}" dt="2022-01-19T19:07:18.249" v="22056" actId="21"/>
          <ac:graphicFrameMkLst>
            <pc:docMk/>
            <pc:sldMk cId="74994118" sldId="606"/>
            <ac:graphicFrameMk id="65" creationId="{AF5C3729-2DBE-46DB-BDC7-94047695E8C9}"/>
          </ac:graphicFrameMkLst>
        </pc:graphicFrameChg>
        <pc:graphicFrameChg chg="add del mod">
          <ac:chgData name="Domonkos Márk" userId="5b754e74-2ec2-4aaf-b9f5-cf8f0656bdfa" providerId="ADAL" clId="{F4C2286D-0DBE-4644-A538-34A6C903FB9C}" dt="2022-01-19T19:07:18.249" v="22056" actId="21"/>
          <ac:graphicFrameMkLst>
            <pc:docMk/>
            <pc:sldMk cId="74994118" sldId="606"/>
            <ac:graphicFrameMk id="66" creationId="{C0705F97-9775-4E3E-A57B-96C20D4A6385}"/>
          </ac:graphicFrameMkLst>
        </pc:graphicFrameChg>
        <pc:graphicFrameChg chg="add del mod">
          <ac:chgData name="Domonkos Márk" userId="5b754e74-2ec2-4aaf-b9f5-cf8f0656bdfa" providerId="ADAL" clId="{F4C2286D-0DBE-4644-A538-34A6C903FB9C}" dt="2022-01-19T19:07:18.249" v="22056" actId="21"/>
          <ac:graphicFrameMkLst>
            <pc:docMk/>
            <pc:sldMk cId="74994118" sldId="606"/>
            <ac:graphicFrameMk id="67" creationId="{6FED7CA2-AB8F-4122-A088-420CF53325B1}"/>
          </ac:graphicFrameMkLst>
        </pc:graphicFrameChg>
        <pc:graphicFrameChg chg="add del mod">
          <ac:chgData name="Domonkos Márk" userId="5b754e74-2ec2-4aaf-b9f5-cf8f0656bdfa" providerId="ADAL" clId="{F4C2286D-0DBE-4644-A538-34A6C903FB9C}" dt="2022-01-19T19:07:18.249" v="22056" actId="21"/>
          <ac:graphicFrameMkLst>
            <pc:docMk/>
            <pc:sldMk cId="74994118" sldId="606"/>
            <ac:graphicFrameMk id="68" creationId="{984D48B7-47BB-45A7-9ABC-D084BFFAAA53}"/>
          </ac:graphicFrameMkLst>
        </pc:graphicFrameChg>
        <pc:graphicFrameChg chg="add del mod">
          <ac:chgData name="Domonkos Márk" userId="5b754e74-2ec2-4aaf-b9f5-cf8f0656bdfa" providerId="ADAL" clId="{F4C2286D-0DBE-4644-A538-34A6C903FB9C}" dt="2022-01-19T19:07:18.249" v="22056" actId="21"/>
          <ac:graphicFrameMkLst>
            <pc:docMk/>
            <pc:sldMk cId="74994118" sldId="606"/>
            <ac:graphicFrameMk id="70" creationId="{C94DC8F4-7572-42B7-AAB2-EB1F93B673BF}"/>
          </ac:graphicFrameMkLst>
        </pc:graphicFrameChg>
        <pc:graphicFrameChg chg="mod">
          <ac:chgData name="Domonkos Márk" userId="5b754e74-2ec2-4aaf-b9f5-cf8f0656bdfa" providerId="ADAL" clId="{F4C2286D-0DBE-4644-A538-34A6C903FB9C}" dt="2022-01-19T19:06:33.714" v="22053"/>
          <ac:graphicFrameMkLst>
            <pc:docMk/>
            <pc:sldMk cId="74994118" sldId="606"/>
            <ac:graphicFrameMk id="153" creationId="{22E72F5A-403B-4F57-BFB3-078B93D43A98}"/>
          </ac:graphicFrameMkLst>
        </pc:graphicFrameChg>
        <pc:graphicFrameChg chg="mod">
          <ac:chgData name="Domonkos Márk" userId="5b754e74-2ec2-4aaf-b9f5-cf8f0656bdfa" providerId="ADAL" clId="{F4C2286D-0DBE-4644-A538-34A6C903FB9C}" dt="2022-01-19T19:06:33.714" v="22053"/>
          <ac:graphicFrameMkLst>
            <pc:docMk/>
            <pc:sldMk cId="74994118" sldId="606"/>
            <ac:graphicFrameMk id="154" creationId="{15BE8CB1-DA59-418D-A972-FEC3C600DB2D}"/>
          </ac:graphicFrameMkLst>
        </pc:graphicFrameChg>
        <pc:graphicFrameChg chg="mod">
          <ac:chgData name="Domonkos Márk" userId="5b754e74-2ec2-4aaf-b9f5-cf8f0656bdfa" providerId="ADAL" clId="{F4C2286D-0DBE-4644-A538-34A6C903FB9C}" dt="2022-01-19T19:06:33.714" v="22053"/>
          <ac:graphicFrameMkLst>
            <pc:docMk/>
            <pc:sldMk cId="74994118" sldId="606"/>
            <ac:graphicFrameMk id="155" creationId="{AA4F5FC3-3303-4A12-A500-7D7034C125C2}"/>
          </ac:graphicFrameMkLst>
        </pc:graphicFrameChg>
        <pc:graphicFrameChg chg="mod">
          <ac:chgData name="Domonkos Márk" userId="5b754e74-2ec2-4aaf-b9f5-cf8f0656bdfa" providerId="ADAL" clId="{F4C2286D-0DBE-4644-A538-34A6C903FB9C}" dt="2022-01-19T19:06:33.714" v="22053"/>
          <ac:graphicFrameMkLst>
            <pc:docMk/>
            <pc:sldMk cId="74994118" sldId="606"/>
            <ac:graphicFrameMk id="156" creationId="{F8697976-36F5-4E5D-83DA-656116A1964D}"/>
          </ac:graphicFrameMkLst>
        </pc:graphicFrameChg>
        <pc:graphicFrameChg chg="mod">
          <ac:chgData name="Domonkos Márk" userId="5b754e74-2ec2-4aaf-b9f5-cf8f0656bdfa" providerId="ADAL" clId="{F4C2286D-0DBE-4644-A538-34A6C903FB9C}" dt="2022-01-19T19:06:33.714" v="22053"/>
          <ac:graphicFrameMkLst>
            <pc:docMk/>
            <pc:sldMk cId="74994118" sldId="606"/>
            <ac:graphicFrameMk id="158" creationId="{DD642BD2-0F0B-43C5-B8C2-AE06ADD17F97}"/>
          </ac:graphicFrameMkLst>
        </pc:graphicFrameChg>
        <pc:picChg chg="mod">
          <ac:chgData name="Domonkos Márk" userId="5b754e74-2ec2-4aaf-b9f5-cf8f0656bdfa" providerId="ADAL" clId="{F4C2286D-0DBE-4644-A538-34A6C903FB9C}" dt="2022-01-19T19:06:33.714" v="22053"/>
          <ac:picMkLst>
            <pc:docMk/>
            <pc:sldMk cId="74994118" sldId="606"/>
            <ac:picMk id="194" creationId="{D3520BFD-AD92-411F-959A-3C27E297B510}"/>
          </ac:picMkLst>
        </pc:picChg>
        <pc:cxnChg chg="add del mod">
          <ac:chgData name="Domonkos Márk" userId="5b754e74-2ec2-4aaf-b9f5-cf8f0656bdfa" providerId="ADAL" clId="{F4C2286D-0DBE-4644-A538-34A6C903FB9C}" dt="2022-01-19T19:07:18.249" v="22056" actId="21"/>
          <ac:cxnSpMkLst>
            <pc:docMk/>
            <pc:sldMk cId="74994118" sldId="606"/>
            <ac:cxnSpMk id="11" creationId="{05DD2E56-C906-4824-9023-3525D7EC6206}"/>
          </ac:cxnSpMkLst>
        </pc:cxnChg>
        <pc:cxnChg chg="add del mod">
          <ac:chgData name="Domonkos Márk" userId="5b754e74-2ec2-4aaf-b9f5-cf8f0656bdfa" providerId="ADAL" clId="{F4C2286D-0DBE-4644-A538-34A6C903FB9C}" dt="2022-01-19T19:07:18.249" v="22056" actId="21"/>
          <ac:cxnSpMkLst>
            <pc:docMk/>
            <pc:sldMk cId="74994118" sldId="606"/>
            <ac:cxnSpMk id="12" creationId="{0CBB9D98-07CC-41D5-8A30-1F0542113124}"/>
          </ac:cxnSpMkLst>
        </pc:cxnChg>
        <pc:cxnChg chg="add del mod">
          <ac:chgData name="Domonkos Márk" userId="5b754e74-2ec2-4aaf-b9f5-cf8f0656bdfa" providerId="ADAL" clId="{F4C2286D-0DBE-4644-A538-34A6C903FB9C}" dt="2022-01-19T19:07:18.249" v="22056" actId="21"/>
          <ac:cxnSpMkLst>
            <pc:docMk/>
            <pc:sldMk cId="74994118" sldId="606"/>
            <ac:cxnSpMk id="13" creationId="{84BB7ACF-887E-41AB-827E-9B13B2F2E87A}"/>
          </ac:cxnSpMkLst>
        </pc:cxnChg>
        <pc:cxnChg chg="add del mod">
          <ac:chgData name="Domonkos Márk" userId="5b754e74-2ec2-4aaf-b9f5-cf8f0656bdfa" providerId="ADAL" clId="{F4C2286D-0DBE-4644-A538-34A6C903FB9C}" dt="2022-01-19T19:07:18.249" v="22056" actId="21"/>
          <ac:cxnSpMkLst>
            <pc:docMk/>
            <pc:sldMk cId="74994118" sldId="606"/>
            <ac:cxnSpMk id="14" creationId="{082E2C2B-9C96-4284-A95E-F7494A8D786A}"/>
          </ac:cxnSpMkLst>
        </pc:cxnChg>
        <pc:cxnChg chg="add del mod">
          <ac:chgData name="Domonkos Márk" userId="5b754e74-2ec2-4aaf-b9f5-cf8f0656bdfa" providerId="ADAL" clId="{F4C2286D-0DBE-4644-A538-34A6C903FB9C}" dt="2022-01-19T19:07:18.249" v="22056" actId="21"/>
          <ac:cxnSpMkLst>
            <pc:docMk/>
            <pc:sldMk cId="74994118" sldId="606"/>
            <ac:cxnSpMk id="15" creationId="{95FE2DCB-7D8D-4F5E-9D3F-9CE3E5DA8E4F}"/>
          </ac:cxnSpMkLst>
        </pc:cxnChg>
        <pc:cxnChg chg="add del mod">
          <ac:chgData name="Domonkos Márk" userId="5b754e74-2ec2-4aaf-b9f5-cf8f0656bdfa" providerId="ADAL" clId="{F4C2286D-0DBE-4644-A538-34A6C903FB9C}" dt="2022-01-19T19:07:18.249" v="22056" actId="21"/>
          <ac:cxnSpMkLst>
            <pc:docMk/>
            <pc:sldMk cId="74994118" sldId="606"/>
            <ac:cxnSpMk id="16" creationId="{4FEE5F7D-D904-4026-966A-0B1572BDFAC8}"/>
          </ac:cxnSpMkLst>
        </pc:cxnChg>
        <pc:cxnChg chg="add del mod">
          <ac:chgData name="Domonkos Márk" userId="5b754e74-2ec2-4aaf-b9f5-cf8f0656bdfa" providerId="ADAL" clId="{F4C2286D-0DBE-4644-A538-34A6C903FB9C}" dt="2022-01-19T19:07:18.249" v="22056" actId="21"/>
          <ac:cxnSpMkLst>
            <pc:docMk/>
            <pc:sldMk cId="74994118" sldId="606"/>
            <ac:cxnSpMk id="17" creationId="{29EF73FB-4FB7-4635-885E-094698FD50B7}"/>
          </ac:cxnSpMkLst>
        </pc:cxnChg>
        <pc:cxnChg chg="add del mod">
          <ac:chgData name="Domonkos Márk" userId="5b754e74-2ec2-4aaf-b9f5-cf8f0656bdfa" providerId="ADAL" clId="{F4C2286D-0DBE-4644-A538-34A6C903FB9C}" dt="2022-01-19T19:07:18.249" v="22056" actId="21"/>
          <ac:cxnSpMkLst>
            <pc:docMk/>
            <pc:sldMk cId="74994118" sldId="606"/>
            <ac:cxnSpMk id="18" creationId="{27EF9CE6-F295-4DE7-BBA5-F8034B4F74E5}"/>
          </ac:cxnSpMkLst>
        </pc:cxnChg>
        <pc:cxnChg chg="add del mod">
          <ac:chgData name="Domonkos Márk" userId="5b754e74-2ec2-4aaf-b9f5-cf8f0656bdfa" providerId="ADAL" clId="{F4C2286D-0DBE-4644-A538-34A6C903FB9C}" dt="2022-01-19T19:07:18.249" v="22056" actId="21"/>
          <ac:cxnSpMkLst>
            <pc:docMk/>
            <pc:sldMk cId="74994118" sldId="606"/>
            <ac:cxnSpMk id="19" creationId="{81B88E41-04CC-41BC-9E25-7A7619ED540D}"/>
          </ac:cxnSpMkLst>
        </pc:cxnChg>
        <pc:cxnChg chg="add del mod">
          <ac:chgData name="Domonkos Márk" userId="5b754e74-2ec2-4aaf-b9f5-cf8f0656bdfa" providerId="ADAL" clId="{F4C2286D-0DBE-4644-A538-34A6C903FB9C}" dt="2022-01-19T19:07:18.249" v="22056" actId="21"/>
          <ac:cxnSpMkLst>
            <pc:docMk/>
            <pc:sldMk cId="74994118" sldId="606"/>
            <ac:cxnSpMk id="20" creationId="{0E9D17C3-778C-4F99-B4FA-E26C793840FB}"/>
          </ac:cxnSpMkLst>
        </pc:cxnChg>
        <pc:cxnChg chg="add del mod">
          <ac:chgData name="Domonkos Márk" userId="5b754e74-2ec2-4aaf-b9f5-cf8f0656bdfa" providerId="ADAL" clId="{F4C2286D-0DBE-4644-A538-34A6C903FB9C}" dt="2022-01-19T19:07:18.249" v="22056" actId="21"/>
          <ac:cxnSpMkLst>
            <pc:docMk/>
            <pc:sldMk cId="74994118" sldId="606"/>
            <ac:cxnSpMk id="21" creationId="{A26D375F-8C7B-4360-B455-BC823B0C00B6}"/>
          </ac:cxnSpMkLst>
        </pc:cxnChg>
        <pc:cxnChg chg="add del mod">
          <ac:chgData name="Domonkos Márk" userId="5b754e74-2ec2-4aaf-b9f5-cf8f0656bdfa" providerId="ADAL" clId="{F4C2286D-0DBE-4644-A538-34A6C903FB9C}" dt="2022-01-19T19:07:18.249" v="22056" actId="21"/>
          <ac:cxnSpMkLst>
            <pc:docMk/>
            <pc:sldMk cId="74994118" sldId="606"/>
            <ac:cxnSpMk id="22" creationId="{414D190B-38A7-4DC0-9D7E-B8F5BDEB784C}"/>
          </ac:cxnSpMkLst>
        </pc:cxnChg>
        <pc:cxnChg chg="add del mod">
          <ac:chgData name="Domonkos Márk" userId="5b754e74-2ec2-4aaf-b9f5-cf8f0656bdfa" providerId="ADAL" clId="{F4C2286D-0DBE-4644-A538-34A6C903FB9C}" dt="2022-01-19T19:07:18.249" v="22056" actId="21"/>
          <ac:cxnSpMkLst>
            <pc:docMk/>
            <pc:sldMk cId="74994118" sldId="606"/>
            <ac:cxnSpMk id="23" creationId="{B126E356-4130-4903-8C45-F6915BE5EFC6}"/>
          </ac:cxnSpMkLst>
        </pc:cxnChg>
        <pc:cxnChg chg="add del mod">
          <ac:chgData name="Domonkos Márk" userId="5b754e74-2ec2-4aaf-b9f5-cf8f0656bdfa" providerId="ADAL" clId="{F4C2286D-0DBE-4644-A538-34A6C903FB9C}" dt="2022-01-19T19:07:18.249" v="22056" actId="21"/>
          <ac:cxnSpMkLst>
            <pc:docMk/>
            <pc:sldMk cId="74994118" sldId="606"/>
            <ac:cxnSpMk id="24" creationId="{73102F1E-69E5-40A9-AE4F-4683DA70A34B}"/>
          </ac:cxnSpMkLst>
        </pc:cxnChg>
        <pc:cxnChg chg="add del mod">
          <ac:chgData name="Domonkos Márk" userId="5b754e74-2ec2-4aaf-b9f5-cf8f0656bdfa" providerId="ADAL" clId="{F4C2286D-0DBE-4644-A538-34A6C903FB9C}" dt="2022-01-19T19:07:18.249" v="22056" actId="21"/>
          <ac:cxnSpMkLst>
            <pc:docMk/>
            <pc:sldMk cId="74994118" sldId="606"/>
            <ac:cxnSpMk id="25" creationId="{482D0F12-0EDC-4E9C-B0A7-C4602F8DC6A9}"/>
          </ac:cxnSpMkLst>
        </pc:cxnChg>
        <pc:cxnChg chg="add del mod">
          <ac:chgData name="Domonkos Márk" userId="5b754e74-2ec2-4aaf-b9f5-cf8f0656bdfa" providerId="ADAL" clId="{F4C2286D-0DBE-4644-A538-34A6C903FB9C}" dt="2022-01-19T19:07:18.249" v="22056" actId="21"/>
          <ac:cxnSpMkLst>
            <pc:docMk/>
            <pc:sldMk cId="74994118" sldId="606"/>
            <ac:cxnSpMk id="26" creationId="{4B42B3E2-1CE3-4C37-8237-2B4B34B6C3A4}"/>
          </ac:cxnSpMkLst>
        </pc:cxnChg>
        <pc:cxnChg chg="add del mod">
          <ac:chgData name="Domonkos Márk" userId="5b754e74-2ec2-4aaf-b9f5-cf8f0656bdfa" providerId="ADAL" clId="{F4C2286D-0DBE-4644-A538-34A6C903FB9C}" dt="2022-01-19T19:07:18.249" v="22056" actId="21"/>
          <ac:cxnSpMkLst>
            <pc:docMk/>
            <pc:sldMk cId="74994118" sldId="606"/>
            <ac:cxnSpMk id="27" creationId="{9F1573C6-D6B0-4B19-94BE-1664CE9A0137}"/>
          </ac:cxnSpMkLst>
        </pc:cxnChg>
        <pc:cxnChg chg="add del mod">
          <ac:chgData name="Domonkos Márk" userId="5b754e74-2ec2-4aaf-b9f5-cf8f0656bdfa" providerId="ADAL" clId="{F4C2286D-0DBE-4644-A538-34A6C903FB9C}" dt="2022-01-19T19:07:18.249" v="22056" actId="21"/>
          <ac:cxnSpMkLst>
            <pc:docMk/>
            <pc:sldMk cId="74994118" sldId="606"/>
            <ac:cxnSpMk id="28" creationId="{7255CF9D-9E7A-482B-82F4-5124D3E80FA8}"/>
          </ac:cxnSpMkLst>
        </pc:cxnChg>
        <pc:cxnChg chg="add del mod">
          <ac:chgData name="Domonkos Márk" userId="5b754e74-2ec2-4aaf-b9f5-cf8f0656bdfa" providerId="ADAL" clId="{F4C2286D-0DBE-4644-A538-34A6C903FB9C}" dt="2022-01-19T19:07:18.249" v="22056" actId="21"/>
          <ac:cxnSpMkLst>
            <pc:docMk/>
            <pc:sldMk cId="74994118" sldId="606"/>
            <ac:cxnSpMk id="29" creationId="{1070ACC0-F7FE-45E0-A00F-F2C322669D29}"/>
          </ac:cxnSpMkLst>
        </pc:cxnChg>
        <pc:cxnChg chg="add del mod">
          <ac:chgData name="Domonkos Márk" userId="5b754e74-2ec2-4aaf-b9f5-cf8f0656bdfa" providerId="ADAL" clId="{F4C2286D-0DBE-4644-A538-34A6C903FB9C}" dt="2022-01-19T19:07:18.249" v="22056" actId="21"/>
          <ac:cxnSpMkLst>
            <pc:docMk/>
            <pc:sldMk cId="74994118" sldId="606"/>
            <ac:cxnSpMk id="30" creationId="{94C0795D-47EE-4F76-B319-5F64699255B5}"/>
          </ac:cxnSpMkLst>
        </pc:cxnChg>
        <pc:cxnChg chg="add del mod">
          <ac:chgData name="Domonkos Márk" userId="5b754e74-2ec2-4aaf-b9f5-cf8f0656bdfa" providerId="ADAL" clId="{F4C2286D-0DBE-4644-A538-34A6C903FB9C}" dt="2022-01-19T19:07:18.249" v="22056" actId="21"/>
          <ac:cxnSpMkLst>
            <pc:docMk/>
            <pc:sldMk cId="74994118" sldId="606"/>
            <ac:cxnSpMk id="31" creationId="{94930908-5B44-46DC-8C0E-C0F26B3A34EB}"/>
          </ac:cxnSpMkLst>
        </pc:cxnChg>
        <pc:cxnChg chg="add del mod">
          <ac:chgData name="Domonkos Márk" userId="5b754e74-2ec2-4aaf-b9f5-cf8f0656bdfa" providerId="ADAL" clId="{F4C2286D-0DBE-4644-A538-34A6C903FB9C}" dt="2022-01-19T19:07:18.249" v="22056" actId="21"/>
          <ac:cxnSpMkLst>
            <pc:docMk/>
            <pc:sldMk cId="74994118" sldId="606"/>
            <ac:cxnSpMk id="40" creationId="{B9055930-1E61-4A8F-8B1A-0822C2D2C8EF}"/>
          </ac:cxnSpMkLst>
        </pc:cxnChg>
        <pc:cxnChg chg="add del mod">
          <ac:chgData name="Domonkos Márk" userId="5b754e74-2ec2-4aaf-b9f5-cf8f0656bdfa" providerId="ADAL" clId="{F4C2286D-0DBE-4644-A538-34A6C903FB9C}" dt="2022-01-19T19:07:18.249" v="22056" actId="21"/>
          <ac:cxnSpMkLst>
            <pc:docMk/>
            <pc:sldMk cId="74994118" sldId="606"/>
            <ac:cxnSpMk id="41" creationId="{981129DD-E9A9-4056-B1B3-5D091D339DA9}"/>
          </ac:cxnSpMkLst>
        </pc:cxnChg>
        <pc:cxnChg chg="add del mod">
          <ac:chgData name="Domonkos Márk" userId="5b754e74-2ec2-4aaf-b9f5-cf8f0656bdfa" providerId="ADAL" clId="{F4C2286D-0DBE-4644-A538-34A6C903FB9C}" dt="2022-01-19T19:07:18.249" v="22056" actId="21"/>
          <ac:cxnSpMkLst>
            <pc:docMk/>
            <pc:sldMk cId="74994118" sldId="606"/>
            <ac:cxnSpMk id="42" creationId="{7933B420-EE2E-4305-8DE8-7EFAE4EE0986}"/>
          </ac:cxnSpMkLst>
        </pc:cxnChg>
        <pc:cxnChg chg="add del mod">
          <ac:chgData name="Domonkos Márk" userId="5b754e74-2ec2-4aaf-b9f5-cf8f0656bdfa" providerId="ADAL" clId="{F4C2286D-0DBE-4644-A538-34A6C903FB9C}" dt="2022-01-19T19:07:18.249" v="22056" actId="21"/>
          <ac:cxnSpMkLst>
            <pc:docMk/>
            <pc:sldMk cId="74994118" sldId="606"/>
            <ac:cxnSpMk id="43" creationId="{FD1EECEA-8219-40A7-97B5-A320C94A9013}"/>
          </ac:cxnSpMkLst>
        </pc:cxnChg>
        <pc:cxnChg chg="add del mod">
          <ac:chgData name="Domonkos Márk" userId="5b754e74-2ec2-4aaf-b9f5-cf8f0656bdfa" providerId="ADAL" clId="{F4C2286D-0DBE-4644-A538-34A6C903FB9C}" dt="2022-01-19T19:07:18.249" v="22056" actId="21"/>
          <ac:cxnSpMkLst>
            <pc:docMk/>
            <pc:sldMk cId="74994118" sldId="606"/>
            <ac:cxnSpMk id="44" creationId="{8F8FA9DA-AFB1-4A47-BDAB-CE22C6E83053}"/>
          </ac:cxnSpMkLst>
        </pc:cxnChg>
        <pc:cxnChg chg="add del mod">
          <ac:chgData name="Domonkos Márk" userId="5b754e74-2ec2-4aaf-b9f5-cf8f0656bdfa" providerId="ADAL" clId="{F4C2286D-0DBE-4644-A538-34A6C903FB9C}" dt="2022-01-19T19:07:18.249" v="22056" actId="21"/>
          <ac:cxnSpMkLst>
            <pc:docMk/>
            <pc:sldMk cId="74994118" sldId="606"/>
            <ac:cxnSpMk id="45" creationId="{3FD2BD21-619A-4EAB-8008-6703FC66F0D0}"/>
          </ac:cxnSpMkLst>
        </pc:cxnChg>
        <pc:cxnChg chg="add del mod">
          <ac:chgData name="Domonkos Márk" userId="5b754e74-2ec2-4aaf-b9f5-cf8f0656bdfa" providerId="ADAL" clId="{F4C2286D-0DBE-4644-A538-34A6C903FB9C}" dt="2022-01-19T19:07:18.249" v="22056" actId="21"/>
          <ac:cxnSpMkLst>
            <pc:docMk/>
            <pc:sldMk cId="74994118" sldId="606"/>
            <ac:cxnSpMk id="46" creationId="{D34ACA76-53E2-496E-9175-E69CC81BEE76}"/>
          </ac:cxnSpMkLst>
        </pc:cxnChg>
        <pc:cxnChg chg="add del mod">
          <ac:chgData name="Domonkos Márk" userId="5b754e74-2ec2-4aaf-b9f5-cf8f0656bdfa" providerId="ADAL" clId="{F4C2286D-0DBE-4644-A538-34A6C903FB9C}" dt="2022-01-19T19:07:18.249" v="22056" actId="21"/>
          <ac:cxnSpMkLst>
            <pc:docMk/>
            <pc:sldMk cId="74994118" sldId="606"/>
            <ac:cxnSpMk id="47" creationId="{15801E0B-E6E3-4DE6-B599-3143BB54805E}"/>
          </ac:cxnSpMkLst>
        </pc:cxnChg>
        <pc:cxnChg chg="add del mod">
          <ac:chgData name="Domonkos Márk" userId="5b754e74-2ec2-4aaf-b9f5-cf8f0656bdfa" providerId="ADAL" clId="{F4C2286D-0DBE-4644-A538-34A6C903FB9C}" dt="2022-01-19T19:07:18.249" v="22056" actId="21"/>
          <ac:cxnSpMkLst>
            <pc:docMk/>
            <pc:sldMk cId="74994118" sldId="606"/>
            <ac:cxnSpMk id="48" creationId="{6BC3CFC2-783D-41C0-9BBE-91324454589E}"/>
          </ac:cxnSpMkLst>
        </pc:cxnChg>
        <pc:cxnChg chg="add del mod">
          <ac:chgData name="Domonkos Márk" userId="5b754e74-2ec2-4aaf-b9f5-cf8f0656bdfa" providerId="ADAL" clId="{F4C2286D-0DBE-4644-A538-34A6C903FB9C}" dt="2022-01-19T19:07:18.249" v="22056" actId="21"/>
          <ac:cxnSpMkLst>
            <pc:docMk/>
            <pc:sldMk cId="74994118" sldId="606"/>
            <ac:cxnSpMk id="49" creationId="{5EF03146-6165-4DE7-BD99-586990AD61A1}"/>
          </ac:cxnSpMkLst>
        </pc:cxnChg>
        <pc:cxnChg chg="add del mod">
          <ac:chgData name="Domonkos Márk" userId="5b754e74-2ec2-4aaf-b9f5-cf8f0656bdfa" providerId="ADAL" clId="{F4C2286D-0DBE-4644-A538-34A6C903FB9C}" dt="2022-01-19T19:07:18.249" v="22056" actId="21"/>
          <ac:cxnSpMkLst>
            <pc:docMk/>
            <pc:sldMk cId="74994118" sldId="606"/>
            <ac:cxnSpMk id="50" creationId="{16C82507-2D1C-4ADC-B185-7A6FC9E922D2}"/>
          </ac:cxnSpMkLst>
        </pc:cxnChg>
        <pc:cxnChg chg="add del mod">
          <ac:chgData name="Domonkos Márk" userId="5b754e74-2ec2-4aaf-b9f5-cf8f0656bdfa" providerId="ADAL" clId="{F4C2286D-0DBE-4644-A538-34A6C903FB9C}" dt="2022-01-19T19:07:18.249" v="22056" actId="21"/>
          <ac:cxnSpMkLst>
            <pc:docMk/>
            <pc:sldMk cId="74994118" sldId="606"/>
            <ac:cxnSpMk id="51" creationId="{0E7A9FCE-6AE5-4CA2-89C0-E7801EBDB0B9}"/>
          </ac:cxnSpMkLst>
        </pc:cxnChg>
        <pc:cxnChg chg="add del mod">
          <ac:chgData name="Domonkos Márk" userId="5b754e74-2ec2-4aaf-b9f5-cf8f0656bdfa" providerId="ADAL" clId="{F4C2286D-0DBE-4644-A538-34A6C903FB9C}" dt="2022-01-19T19:07:18.249" v="22056" actId="21"/>
          <ac:cxnSpMkLst>
            <pc:docMk/>
            <pc:sldMk cId="74994118" sldId="606"/>
            <ac:cxnSpMk id="52" creationId="{6EEDDD3E-A19A-4A1E-B166-D9C47CA1DBE1}"/>
          </ac:cxnSpMkLst>
        </pc:cxnChg>
        <pc:cxnChg chg="add del mod">
          <ac:chgData name="Domonkos Márk" userId="5b754e74-2ec2-4aaf-b9f5-cf8f0656bdfa" providerId="ADAL" clId="{F4C2286D-0DBE-4644-A538-34A6C903FB9C}" dt="2022-01-19T19:07:18.249" v="22056" actId="21"/>
          <ac:cxnSpMkLst>
            <pc:docMk/>
            <pc:sldMk cId="74994118" sldId="606"/>
            <ac:cxnSpMk id="71" creationId="{BA0B9E72-8C73-4DA5-B391-AEF1E2B5F60D}"/>
          </ac:cxnSpMkLst>
        </pc:cxnChg>
        <pc:cxnChg chg="add del mod">
          <ac:chgData name="Domonkos Márk" userId="5b754e74-2ec2-4aaf-b9f5-cf8f0656bdfa" providerId="ADAL" clId="{F4C2286D-0DBE-4644-A538-34A6C903FB9C}" dt="2022-01-19T19:07:18.249" v="22056" actId="21"/>
          <ac:cxnSpMkLst>
            <pc:docMk/>
            <pc:sldMk cId="74994118" sldId="606"/>
            <ac:cxnSpMk id="72" creationId="{8BF80168-4427-4EC4-AC14-E556B930BB58}"/>
          </ac:cxnSpMkLst>
        </pc:cxnChg>
        <pc:cxnChg chg="add del mod">
          <ac:chgData name="Domonkos Márk" userId="5b754e74-2ec2-4aaf-b9f5-cf8f0656bdfa" providerId="ADAL" clId="{F4C2286D-0DBE-4644-A538-34A6C903FB9C}" dt="2022-01-19T19:07:18.249" v="22056" actId="21"/>
          <ac:cxnSpMkLst>
            <pc:docMk/>
            <pc:sldMk cId="74994118" sldId="606"/>
            <ac:cxnSpMk id="73" creationId="{C5514C95-A022-4513-9782-60B171DB7C80}"/>
          </ac:cxnSpMkLst>
        </pc:cxnChg>
        <pc:cxnChg chg="add del mod">
          <ac:chgData name="Domonkos Márk" userId="5b754e74-2ec2-4aaf-b9f5-cf8f0656bdfa" providerId="ADAL" clId="{F4C2286D-0DBE-4644-A538-34A6C903FB9C}" dt="2022-01-19T19:07:18.249" v="22056" actId="21"/>
          <ac:cxnSpMkLst>
            <pc:docMk/>
            <pc:sldMk cId="74994118" sldId="606"/>
            <ac:cxnSpMk id="74" creationId="{6AB67AC8-BB0B-4266-9090-71D15D5A4432}"/>
          </ac:cxnSpMkLst>
        </pc:cxnChg>
        <pc:cxnChg chg="add del mod">
          <ac:chgData name="Domonkos Márk" userId="5b754e74-2ec2-4aaf-b9f5-cf8f0656bdfa" providerId="ADAL" clId="{F4C2286D-0DBE-4644-A538-34A6C903FB9C}" dt="2022-01-19T19:07:18.249" v="22056" actId="21"/>
          <ac:cxnSpMkLst>
            <pc:docMk/>
            <pc:sldMk cId="74994118" sldId="606"/>
            <ac:cxnSpMk id="75" creationId="{75AC5AA7-4439-4569-A92A-212728B27060}"/>
          </ac:cxnSpMkLst>
        </pc:cxnChg>
        <pc:cxnChg chg="add del mod">
          <ac:chgData name="Domonkos Márk" userId="5b754e74-2ec2-4aaf-b9f5-cf8f0656bdfa" providerId="ADAL" clId="{F4C2286D-0DBE-4644-A538-34A6C903FB9C}" dt="2022-01-19T19:07:18.249" v="22056" actId="21"/>
          <ac:cxnSpMkLst>
            <pc:docMk/>
            <pc:sldMk cId="74994118" sldId="606"/>
            <ac:cxnSpMk id="80" creationId="{140C0989-90A8-4804-8DFE-2704DE291521}"/>
          </ac:cxnSpMkLst>
        </pc:cxnChg>
        <pc:cxnChg chg="add del mod">
          <ac:chgData name="Domonkos Márk" userId="5b754e74-2ec2-4aaf-b9f5-cf8f0656bdfa" providerId="ADAL" clId="{F4C2286D-0DBE-4644-A538-34A6C903FB9C}" dt="2022-01-19T19:07:18.249" v="22056" actId="21"/>
          <ac:cxnSpMkLst>
            <pc:docMk/>
            <pc:sldMk cId="74994118" sldId="606"/>
            <ac:cxnSpMk id="81" creationId="{F3A98434-F5FA-487C-9E36-B372792621BA}"/>
          </ac:cxnSpMkLst>
        </pc:cxnChg>
        <pc:cxnChg chg="add del mod">
          <ac:chgData name="Domonkos Márk" userId="5b754e74-2ec2-4aaf-b9f5-cf8f0656bdfa" providerId="ADAL" clId="{F4C2286D-0DBE-4644-A538-34A6C903FB9C}" dt="2022-01-19T19:07:18.249" v="22056" actId="21"/>
          <ac:cxnSpMkLst>
            <pc:docMk/>
            <pc:sldMk cId="74994118" sldId="606"/>
            <ac:cxnSpMk id="82" creationId="{A7C30A4A-A614-47F1-9087-C85BC8B999F2}"/>
          </ac:cxnSpMkLst>
        </pc:cxnChg>
        <pc:cxnChg chg="add del mod">
          <ac:chgData name="Domonkos Márk" userId="5b754e74-2ec2-4aaf-b9f5-cf8f0656bdfa" providerId="ADAL" clId="{F4C2286D-0DBE-4644-A538-34A6C903FB9C}" dt="2022-01-19T19:07:18.249" v="22056" actId="21"/>
          <ac:cxnSpMkLst>
            <pc:docMk/>
            <pc:sldMk cId="74994118" sldId="606"/>
            <ac:cxnSpMk id="98" creationId="{8A88E20D-B445-4838-B0DA-E3A351776A00}"/>
          </ac:cxnSpMkLst>
        </pc:cxnChg>
        <pc:cxnChg chg="add del mod">
          <ac:chgData name="Domonkos Márk" userId="5b754e74-2ec2-4aaf-b9f5-cf8f0656bdfa" providerId="ADAL" clId="{F4C2286D-0DBE-4644-A538-34A6C903FB9C}" dt="2022-01-19T19:07:18.249" v="22056" actId="21"/>
          <ac:cxnSpMkLst>
            <pc:docMk/>
            <pc:sldMk cId="74994118" sldId="606"/>
            <ac:cxnSpMk id="99" creationId="{32DBB44E-0A49-4A2E-8BBE-69F763478B53}"/>
          </ac:cxnSpMkLst>
        </pc:cxnChg>
        <pc:cxnChg chg="mod">
          <ac:chgData name="Domonkos Márk" userId="5b754e74-2ec2-4aaf-b9f5-cf8f0656bdfa" providerId="ADAL" clId="{F4C2286D-0DBE-4644-A538-34A6C903FB9C}" dt="2022-01-19T19:07:18.249" v="22056" actId="21"/>
          <ac:cxnSpMkLst>
            <pc:docMk/>
            <pc:sldMk cId="74994118" sldId="606"/>
            <ac:cxnSpMk id="105" creationId="{D6CD22E1-CC96-4195-B62D-6BB42835EA24}"/>
          </ac:cxnSpMkLst>
        </pc:cxnChg>
        <pc:cxnChg chg="mod">
          <ac:chgData name="Domonkos Márk" userId="5b754e74-2ec2-4aaf-b9f5-cf8f0656bdfa" providerId="ADAL" clId="{F4C2286D-0DBE-4644-A538-34A6C903FB9C}" dt="2022-01-19T19:07:18.249" v="22056" actId="21"/>
          <ac:cxnSpMkLst>
            <pc:docMk/>
            <pc:sldMk cId="74994118" sldId="606"/>
            <ac:cxnSpMk id="106" creationId="{4495EB88-9338-4310-A3EF-AF6ECE658845}"/>
          </ac:cxnSpMkLst>
        </pc:cxnChg>
        <pc:cxnChg chg="mod">
          <ac:chgData name="Domonkos Márk" userId="5b754e74-2ec2-4aaf-b9f5-cf8f0656bdfa" providerId="ADAL" clId="{F4C2286D-0DBE-4644-A538-34A6C903FB9C}" dt="2022-01-19T19:07:18.249" v="22056" actId="21"/>
          <ac:cxnSpMkLst>
            <pc:docMk/>
            <pc:sldMk cId="74994118" sldId="606"/>
            <ac:cxnSpMk id="111" creationId="{FDE367E5-7153-4913-8D4F-4DEF116F7B3B}"/>
          </ac:cxnSpMkLst>
        </pc:cxnChg>
        <pc:cxnChg chg="mod">
          <ac:chgData name="Domonkos Márk" userId="5b754e74-2ec2-4aaf-b9f5-cf8f0656bdfa" providerId="ADAL" clId="{F4C2286D-0DBE-4644-A538-34A6C903FB9C}" dt="2022-01-19T19:07:18.249" v="22056" actId="21"/>
          <ac:cxnSpMkLst>
            <pc:docMk/>
            <pc:sldMk cId="74994118" sldId="606"/>
            <ac:cxnSpMk id="112" creationId="{A56C3A96-6E66-4699-9FC8-F46E38120A2D}"/>
          </ac:cxnSpMkLst>
        </pc:cxnChg>
        <pc:cxnChg chg="mod">
          <ac:chgData name="Domonkos Márk" userId="5b754e74-2ec2-4aaf-b9f5-cf8f0656bdfa" providerId="ADAL" clId="{F4C2286D-0DBE-4644-A538-34A6C903FB9C}" dt="2022-01-19T19:07:18.249" v="22056" actId="21"/>
          <ac:cxnSpMkLst>
            <pc:docMk/>
            <pc:sldMk cId="74994118" sldId="606"/>
            <ac:cxnSpMk id="113" creationId="{064A9F14-8672-4BEC-B761-91635F6B9F26}"/>
          </ac:cxnSpMkLst>
        </pc:cxnChg>
        <pc:cxnChg chg="mod">
          <ac:chgData name="Domonkos Márk" userId="5b754e74-2ec2-4aaf-b9f5-cf8f0656bdfa" providerId="ADAL" clId="{F4C2286D-0DBE-4644-A538-34A6C903FB9C}" dt="2022-01-19T19:07:18.249" v="22056" actId="21"/>
          <ac:cxnSpMkLst>
            <pc:docMk/>
            <pc:sldMk cId="74994118" sldId="606"/>
            <ac:cxnSpMk id="114" creationId="{9D9A960A-5B6F-4CAC-BA95-181952D08BA6}"/>
          </ac:cxnSpMkLst>
        </pc:cxnChg>
        <pc:cxnChg chg="mod">
          <ac:chgData name="Domonkos Márk" userId="5b754e74-2ec2-4aaf-b9f5-cf8f0656bdfa" providerId="ADAL" clId="{F4C2286D-0DBE-4644-A538-34A6C903FB9C}" dt="2022-01-19T19:07:18.249" v="22056" actId="21"/>
          <ac:cxnSpMkLst>
            <pc:docMk/>
            <pc:sldMk cId="74994118" sldId="606"/>
            <ac:cxnSpMk id="115" creationId="{8F07AE23-5509-43BF-A18E-7D7C0BB761E9}"/>
          </ac:cxnSpMkLst>
        </pc:cxnChg>
        <pc:cxnChg chg="mod">
          <ac:chgData name="Domonkos Márk" userId="5b754e74-2ec2-4aaf-b9f5-cf8f0656bdfa" providerId="ADAL" clId="{F4C2286D-0DBE-4644-A538-34A6C903FB9C}" dt="2022-01-19T19:07:18.249" v="22056" actId="21"/>
          <ac:cxnSpMkLst>
            <pc:docMk/>
            <pc:sldMk cId="74994118" sldId="606"/>
            <ac:cxnSpMk id="116" creationId="{5F2C85EC-E386-48C7-97A1-E6C178A4A0C8}"/>
          </ac:cxnSpMkLst>
        </pc:cxnChg>
        <pc:cxnChg chg="mod">
          <ac:chgData name="Domonkos Márk" userId="5b754e74-2ec2-4aaf-b9f5-cf8f0656bdfa" providerId="ADAL" clId="{F4C2286D-0DBE-4644-A538-34A6C903FB9C}" dt="2022-01-19T19:07:18.249" v="22056" actId="21"/>
          <ac:cxnSpMkLst>
            <pc:docMk/>
            <pc:sldMk cId="74994118" sldId="606"/>
            <ac:cxnSpMk id="117" creationId="{1E8B32C0-AD65-4E7B-A770-037CC7E378AC}"/>
          </ac:cxnSpMkLst>
        </pc:cxnChg>
        <pc:cxnChg chg="mod">
          <ac:chgData name="Domonkos Márk" userId="5b754e74-2ec2-4aaf-b9f5-cf8f0656bdfa" providerId="ADAL" clId="{F4C2286D-0DBE-4644-A538-34A6C903FB9C}" dt="2022-01-19T19:07:18.249" v="22056" actId="21"/>
          <ac:cxnSpMkLst>
            <pc:docMk/>
            <pc:sldMk cId="74994118" sldId="606"/>
            <ac:cxnSpMk id="118" creationId="{EDEB50F0-8FA1-45E0-8776-69564B4B94A9}"/>
          </ac:cxnSpMkLst>
        </pc:cxnChg>
        <pc:cxnChg chg="mod">
          <ac:chgData name="Domonkos Márk" userId="5b754e74-2ec2-4aaf-b9f5-cf8f0656bdfa" providerId="ADAL" clId="{F4C2286D-0DBE-4644-A538-34A6C903FB9C}" dt="2022-01-19T19:07:18.249" v="22056" actId="21"/>
          <ac:cxnSpMkLst>
            <pc:docMk/>
            <pc:sldMk cId="74994118" sldId="606"/>
            <ac:cxnSpMk id="119" creationId="{FD91C3E2-9DAE-40DA-9621-BF111593B562}"/>
          </ac:cxnSpMkLst>
        </pc:cxnChg>
        <pc:cxnChg chg="mod">
          <ac:chgData name="Domonkos Márk" userId="5b754e74-2ec2-4aaf-b9f5-cf8f0656bdfa" providerId="ADAL" clId="{F4C2286D-0DBE-4644-A538-34A6C903FB9C}" dt="2022-01-19T19:07:18.249" v="22056" actId="21"/>
          <ac:cxnSpMkLst>
            <pc:docMk/>
            <pc:sldMk cId="74994118" sldId="606"/>
            <ac:cxnSpMk id="120" creationId="{1DA9D0CB-32D0-4153-8013-F7541B49451B}"/>
          </ac:cxnSpMkLst>
        </pc:cxnChg>
        <pc:cxnChg chg="mod">
          <ac:chgData name="Domonkos Márk" userId="5b754e74-2ec2-4aaf-b9f5-cf8f0656bdfa" providerId="ADAL" clId="{F4C2286D-0DBE-4644-A538-34A6C903FB9C}" dt="2022-01-19T19:07:18.249" v="22056" actId="21"/>
          <ac:cxnSpMkLst>
            <pc:docMk/>
            <pc:sldMk cId="74994118" sldId="606"/>
            <ac:cxnSpMk id="121" creationId="{C434569D-3EB1-477F-BCD1-87F0EF8842D5}"/>
          </ac:cxnSpMkLst>
        </pc:cxnChg>
        <pc:cxnChg chg="mod">
          <ac:chgData name="Domonkos Márk" userId="5b754e74-2ec2-4aaf-b9f5-cf8f0656bdfa" providerId="ADAL" clId="{F4C2286D-0DBE-4644-A538-34A6C903FB9C}" dt="2022-01-19T19:07:18.249" v="22056" actId="21"/>
          <ac:cxnSpMkLst>
            <pc:docMk/>
            <pc:sldMk cId="74994118" sldId="606"/>
            <ac:cxnSpMk id="122" creationId="{CB0F3AA0-25A8-4F5D-93D2-4FAC02839044}"/>
          </ac:cxnSpMkLst>
        </pc:cxnChg>
        <pc:cxnChg chg="mod">
          <ac:chgData name="Domonkos Márk" userId="5b754e74-2ec2-4aaf-b9f5-cf8f0656bdfa" providerId="ADAL" clId="{F4C2286D-0DBE-4644-A538-34A6C903FB9C}" dt="2022-01-19T19:07:18.249" v="22056" actId="21"/>
          <ac:cxnSpMkLst>
            <pc:docMk/>
            <pc:sldMk cId="74994118" sldId="606"/>
            <ac:cxnSpMk id="123" creationId="{EA3C312A-CAAD-4346-9451-2742A137054A}"/>
          </ac:cxnSpMkLst>
        </pc:cxnChg>
        <pc:cxnChg chg="mod">
          <ac:chgData name="Domonkos Márk" userId="5b754e74-2ec2-4aaf-b9f5-cf8f0656bdfa" providerId="ADAL" clId="{F4C2286D-0DBE-4644-A538-34A6C903FB9C}" dt="2022-01-19T19:07:18.249" v="22056" actId="21"/>
          <ac:cxnSpMkLst>
            <pc:docMk/>
            <pc:sldMk cId="74994118" sldId="606"/>
            <ac:cxnSpMk id="124" creationId="{11CD1B69-135C-41E4-A254-AB338829C636}"/>
          </ac:cxnSpMkLst>
        </pc:cxnChg>
        <pc:cxnChg chg="mod">
          <ac:chgData name="Domonkos Márk" userId="5b754e74-2ec2-4aaf-b9f5-cf8f0656bdfa" providerId="ADAL" clId="{F4C2286D-0DBE-4644-A538-34A6C903FB9C}" dt="2022-01-19T19:07:18.249" v="22056" actId="21"/>
          <ac:cxnSpMkLst>
            <pc:docMk/>
            <pc:sldMk cId="74994118" sldId="606"/>
            <ac:cxnSpMk id="125" creationId="{4A8D25B6-4584-419F-A725-7B0A8D43BD3D}"/>
          </ac:cxnSpMkLst>
        </pc:cxnChg>
        <pc:cxnChg chg="mod">
          <ac:chgData name="Domonkos Márk" userId="5b754e74-2ec2-4aaf-b9f5-cf8f0656bdfa" providerId="ADAL" clId="{F4C2286D-0DBE-4644-A538-34A6C903FB9C}" dt="2022-01-19T19:07:18.249" v="22056" actId="21"/>
          <ac:cxnSpMkLst>
            <pc:docMk/>
            <pc:sldMk cId="74994118" sldId="606"/>
            <ac:cxnSpMk id="126" creationId="{F86137A1-2A92-4041-9C3C-83A207C9347E}"/>
          </ac:cxnSpMkLst>
        </pc:cxnChg>
        <pc:cxnChg chg="mod">
          <ac:chgData name="Domonkos Márk" userId="5b754e74-2ec2-4aaf-b9f5-cf8f0656bdfa" providerId="ADAL" clId="{F4C2286D-0DBE-4644-A538-34A6C903FB9C}" dt="2022-01-19T19:07:18.249" v="22056" actId="21"/>
          <ac:cxnSpMkLst>
            <pc:docMk/>
            <pc:sldMk cId="74994118" sldId="606"/>
            <ac:cxnSpMk id="127" creationId="{8E12DDE1-469E-4C46-A7F8-E5014CDBB6AD}"/>
          </ac:cxnSpMkLst>
        </pc:cxnChg>
        <pc:cxnChg chg="mod">
          <ac:chgData name="Domonkos Márk" userId="5b754e74-2ec2-4aaf-b9f5-cf8f0656bdfa" providerId="ADAL" clId="{F4C2286D-0DBE-4644-A538-34A6C903FB9C}" dt="2022-01-19T19:07:18.249" v="22056" actId="21"/>
          <ac:cxnSpMkLst>
            <pc:docMk/>
            <pc:sldMk cId="74994118" sldId="606"/>
            <ac:cxnSpMk id="128" creationId="{C56A3EC6-73A1-4220-860D-4CEA9B832185}"/>
          </ac:cxnSpMkLst>
        </pc:cxnChg>
        <pc:cxnChg chg="mod">
          <ac:chgData name="Domonkos Márk" userId="5b754e74-2ec2-4aaf-b9f5-cf8f0656bdfa" providerId="ADAL" clId="{F4C2286D-0DBE-4644-A538-34A6C903FB9C}" dt="2022-01-19T19:07:18.249" v="22056" actId="21"/>
          <ac:cxnSpMkLst>
            <pc:docMk/>
            <pc:sldMk cId="74994118" sldId="606"/>
            <ac:cxnSpMk id="129" creationId="{DA21A9EE-64C4-4128-AACE-6A0D5C419245}"/>
          </ac:cxnSpMkLst>
        </pc:cxnChg>
        <pc:cxnChg chg="mod">
          <ac:chgData name="Domonkos Márk" userId="5b754e74-2ec2-4aaf-b9f5-cf8f0656bdfa" providerId="ADAL" clId="{F4C2286D-0DBE-4644-A538-34A6C903FB9C}" dt="2022-01-19T19:07:18.249" v="22056" actId="21"/>
          <ac:cxnSpMkLst>
            <pc:docMk/>
            <pc:sldMk cId="74994118" sldId="606"/>
            <ac:cxnSpMk id="130" creationId="{86DFCB48-9A17-4A01-A5C9-3D91081C2E64}"/>
          </ac:cxnSpMkLst>
        </pc:cxnChg>
        <pc:cxnChg chg="mod">
          <ac:chgData name="Domonkos Márk" userId="5b754e74-2ec2-4aaf-b9f5-cf8f0656bdfa" providerId="ADAL" clId="{F4C2286D-0DBE-4644-A538-34A6C903FB9C}" dt="2022-01-19T19:07:18.249" v="22056" actId="21"/>
          <ac:cxnSpMkLst>
            <pc:docMk/>
            <pc:sldMk cId="74994118" sldId="606"/>
            <ac:cxnSpMk id="131" creationId="{7D07F8BF-F06E-4B86-A2BF-1A138E8D0CE4}"/>
          </ac:cxnSpMkLst>
        </pc:cxnChg>
        <pc:cxnChg chg="mod">
          <ac:chgData name="Domonkos Márk" userId="5b754e74-2ec2-4aaf-b9f5-cf8f0656bdfa" providerId="ADAL" clId="{F4C2286D-0DBE-4644-A538-34A6C903FB9C}" dt="2022-01-19T19:07:18.249" v="22056" actId="21"/>
          <ac:cxnSpMkLst>
            <pc:docMk/>
            <pc:sldMk cId="74994118" sldId="606"/>
            <ac:cxnSpMk id="134" creationId="{148E8E55-7FF8-420D-B688-C29FAEDE86BA}"/>
          </ac:cxnSpMkLst>
        </pc:cxnChg>
        <pc:cxnChg chg="mod">
          <ac:chgData name="Domonkos Márk" userId="5b754e74-2ec2-4aaf-b9f5-cf8f0656bdfa" providerId="ADAL" clId="{F4C2286D-0DBE-4644-A538-34A6C903FB9C}" dt="2022-01-19T19:07:18.249" v="22056" actId="21"/>
          <ac:cxnSpMkLst>
            <pc:docMk/>
            <pc:sldMk cId="74994118" sldId="606"/>
            <ac:cxnSpMk id="135" creationId="{8691E477-DD2C-400D-980D-BD787A39FC6B}"/>
          </ac:cxnSpMkLst>
        </pc:cxnChg>
        <pc:cxnChg chg="mod">
          <ac:chgData name="Domonkos Márk" userId="5b754e74-2ec2-4aaf-b9f5-cf8f0656bdfa" providerId="ADAL" clId="{F4C2286D-0DBE-4644-A538-34A6C903FB9C}" dt="2022-01-19T19:07:18.249" v="22056" actId="21"/>
          <ac:cxnSpMkLst>
            <pc:docMk/>
            <pc:sldMk cId="74994118" sldId="606"/>
            <ac:cxnSpMk id="136" creationId="{763D765E-99B8-4BB7-A6D6-312BDF933E60}"/>
          </ac:cxnSpMkLst>
        </pc:cxnChg>
        <pc:cxnChg chg="mod">
          <ac:chgData name="Domonkos Márk" userId="5b754e74-2ec2-4aaf-b9f5-cf8f0656bdfa" providerId="ADAL" clId="{F4C2286D-0DBE-4644-A538-34A6C903FB9C}" dt="2022-01-19T19:07:18.249" v="22056" actId="21"/>
          <ac:cxnSpMkLst>
            <pc:docMk/>
            <pc:sldMk cId="74994118" sldId="606"/>
            <ac:cxnSpMk id="137" creationId="{FC961978-7DA6-4226-A338-8F4CEB50EA0E}"/>
          </ac:cxnSpMkLst>
        </pc:cxnChg>
        <pc:cxnChg chg="mod">
          <ac:chgData name="Domonkos Márk" userId="5b754e74-2ec2-4aaf-b9f5-cf8f0656bdfa" providerId="ADAL" clId="{F4C2286D-0DBE-4644-A538-34A6C903FB9C}" dt="2022-01-19T19:07:18.249" v="22056" actId="21"/>
          <ac:cxnSpMkLst>
            <pc:docMk/>
            <pc:sldMk cId="74994118" sldId="606"/>
            <ac:cxnSpMk id="138" creationId="{F8CD1B02-69E6-4DAD-9D55-471AEA218DCE}"/>
          </ac:cxnSpMkLst>
        </pc:cxnChg>
        <pc:cxnChg chg="mod">
          <ac:chgData name="Domonkos Márk" userId="5b754e74-2ec2-4aaf-b9f5-cf8f0656bdfa" providerId="ADAL" clId="{F4C2286D-0DBE-4644-A538-34A6C903FB9C}" dt="2022-01-19T19:07:18.249" v="22056" actId="21"/>
          <ac:cxnSpMkLst>
            <pc:docMk/>
            <pc:sldMk cId="74994118" sldId="606"/>
            <ac:cxnSpMk id="139" creationId="{7B642425-7D6B-4C23-A414-432F738693A1}"/>
          </ac:cxnSpMkLst>
        </pc:cxnChg>
        <pc:cxnChg chg="mod">
          <ac:chgData name="Domonkos Márk" userId="5b754e74-2ec2-4aaf-b9f5-cf8f0656bdfa" providerId="ADAL" clId="{F4C2286D-0DBE-4644-A538-34A6C903FB9C}" dt="2022-01-19T19:07:18.249" v="22056" actId="21"/>
          <ac:cxnSpMkLst>
            <pc:docMk/>
            <pc:sldMk cId="74994118" sldId="606"/>
            <ac:cxnSpMk id="140" creationId="{0CC05E30-669F-4FDB-9F13-B482E0F8FDB1}"/>
          </ac:cxnSpMkLst>
        </pc:cxnChg>
        <pc:cxnChg chg="mod">
          <ac:chgData name="Domonkos Márk" userId="5b754e74-2ec2-4aaf-b9f5-cf8f0656bdfa" providerId="ADAL" clId="{F4C2286D-0DBE-4644-A538-34A6C903FB9C}" dt="2022-01-19T19:07:18.249" v="22056" actId="21"/>
          <ac:cxnSpMkLst>
            <pc:docMk/>
            <pc:sldMk cId="74994118" sldId="606"/>
            <ac:cxnSpMk id="141" creationId="{84D3B41B-4E50-4700-B127-B7AEE53A0C11}"/>
          </ac:cxnSpMkLst>
        </pc:cxnChg>
        <pc:cxnChg chg="mod">
          <ac:chgData name="Domonkos Márk" userId="5b754e74-2ec2-4aaf-b9f5-cf8f0656bdfa" providerId="ADAL" clId="{F4C2286D-0DBE-4644-A538-34A6C903FB9C}" dt="2022-01-19T19:07:18.249" v="22056" actId="21"/>
          <ac:cxnSpMkLst>
            <pc:docMk/>
            <pc:sldMk cId="74994118" sldId="606"/>
            <ac:cxnSpMk id="142" creationId="{73B8744D-0BC8-4AC3-8E27-C7DAE8480F6C}"/>
          </ac:cxnSpMkLst>
        </pc:cxnChg>
        <pc:cxnChg chg="mod">
          <ac:chgData name="Domonkos Márk" userId="5b754e74-2ec2-4aaf-b9f5-cf8f0656bdfa" providerId="ADAL" clId="{F4C2286D-0DBE-4644-A538-34A6C903FB9C}" dt="2022-01-19T19:07:18.249" v="22056" actId="21"/>
          <ac:cxnSpMkLst>
            <pc:docMk/>
            <pc:sldMk cId="74994118" sldId="606"/>
            <ac:cxnSpMk id="143" creationId="{6BCFAD5C-BE13-4933-B50C-558709A9EDCC}"/>
          </ac:cxnSpMkLst>
        </pc:cxnChg>
        <pc:cxnChg chg="mod">
          <ac:chgData name="Domonkos Márk" userId="5b754e74-2ec2-4aaf-b9f5-cf8f0656bdfa" providerId="ADAL" clId="{F4C2286D-0DBE-4644-A538-34A6C903FB9C}" dt="2022-01-19T19:07:18.249" v="22056" actId="21"/>
          <ac:cxnSpMkLst>
            <pc:docMk/>
            <pc:sldMk cId="74994118" sldId="606"/>
            <ac:cxnSpMk id="144" creationId="{F4297555-08C3-4BC3-9394-0DFCEAE15B13}"/>
          </ac:cxnSpMkLst>
        </pc:cxnChg>
        <pc:cxnChg chg="mod">
          <ac:chgData name="Domonkos Márk" userId="5b754e74-2ec2-4aaf-b9f5-cf8f0656bdfa" providerId="ADAL" clId="{F4C2286D-0DBE-4644-A538-34A6C903FB9C}" dt="2022-01-19T19:07:18.249" v="22056" actId="21"/>
          <ac:cxnSpMkLst>
            <pc:docMk/>
            <pc:sldMk cId="74994118" sldId="606"/>
            <ac:cxnSpMk id="145" creationId="{3E946DE6-EA5E-4988-99E6-DAAE684C988E}"/>
          </ac:cxnSpMkLst>
        </pc:cxnChg>
        <pc:cxnChg chg="mod">
          <ac:chgData name="Domonkos Márk" userId="5b754e74-2ec2-4aaf-b9f5-cf8f0656bdfa" providerId="ADAL" clId="{F4C2286D-0DBE-4644-A538-34A6C903FB9C}" dt="2022-01-19T19:07:18.249" v="22056" actId="21"/>
          <ac:cxnSpMkLst>
            <pc:docMk/>
            <pc:sldMk cId="74994118" sldId="606"/>
            <ac:cxnSpMk id="146" creationId="{0E67BAFC-8BBB-414D-A73C-45E7385C1505}"/>
          </ac:cxnSpMkLst>
        </pc:cxnChg>
        <pc:cxnChg chg="mod">
          <ac:chgData name="Domonkos Márk" userId="5b754e74-2ec2-4aaf-b9f5-cf8f0656bdfa" providerId="ADAL" clId="{F4C2286D-0DBE-4644-A538-34A6C903FB9C}" dt="2022-01-19T19:07:18.249" v="22056" actId="21"/>
          <ac:cxnSpMkLst>
            <pc:docMk/>
            <pc:sldMk cId="74994118" sldId="606"/>
            <ac:cxnSpMk id="159" creationId="{36E6EECB-E607-4CFA-A185-7ACB51E6E83B}"/>
          </ac:cxnSpMkLst>
        </pc:cxnChg>
        <pc:cxnChg chg="mod">
          <ac:chgData name="Domonkos Márk" userId="5b754e74-2ec2-4aaf-b9f5-cf8f0656bdfa" providerId="ADAL" clId="{F4C2286D-0DBE-4644-A538-34A6C903FB9C}" dt="2022-01-19T19:07:18.249" v="22056" actId="21"/>
          <ac:cxnSpMkLst>
            <pc:docMk/>
            <pc:sldMk cId="74994118" sldId="606"/>
            <ac:cxnSpMk id="160" creationId="{AFD7220E-F428-4946-AA70-364BCA8A502A}"/>
          </ac:cxnSpMkLst>
        </pc:cxnChg>
        <pc:cxnChg chg="mod">
          <ac:chgData name="Domonkos Márk" userId="5b754e74-2ec2-4aaf-b9f5-cf8f0656bdfa" providerId="ADAL" clId="{F4C2286D-0DBE-4644-A538-34A6C903FB9C}" dt="2022-01-19T19:07:18.249" v="22056" actId="21"/>
          <ac:cxnSpMkLst>
            <pc:docMk/>
            <pc:sldMk cId="74994118" sldId="606"/>
            <ac:cxnSpMk id="161" creationId="{9153E675-BD11-418E-954F-1B0855F58A54}"/>
          </ac:cxnSpMkLst>
        </pc:cxnChg>
        <pc:cxnChg chg="mod">
          <ac:chgData name="Domonkos Márk" userId="5b754e74-2ec2-4aaf-b9f5-cf8f0656bdfa" providerId="ADAL" clId="{F4C2286D-0DBE-4644-A538-34A6C903FB9C}" dt="2022-01-19T19:07:18.249" v="22056" actId="21"/>
          <ac:cxnSpMkLst>
            <pc:docMk/>
            <pc:sldMk cId="74994118" sldId="606"/>
            <ac:cxnSpMk id="162" creationId="{983718D8-1CC0-4B94-894C-1707BBEAE884}"/>
          </ac:cxnSpMkLst>
        </pc:cxnChg>
        <pc:cxnChg chg="mod">
          <ac:chgData name="Domonkos Márk" userId="5b754e74-2ec2-4aaf-b9f5-cf8f0656bdfa" providerId="ADAL" clId="{F4C2286D-0DBE-4644-A538-34A6C903FB9C}" dt="2022-01-19T19:07:18.249" v="22056" actId="21"/>
          <ac:cxnSpMkLst>
            <pc:docMk/>
            <pc:sldMk cId="74994118" sldId="606"/>
            <ac:cxnSpMk id="163" creationId="{7D47CCF5-6A11-4D5F-BD39-F10D6CCAA9C0}"/>
          </ac:cxnSpMkLst>
        </pc:cxnChg>
        <pc:cxnChg chg="mod">
          <ac:chgData name="Domonkos Márk" userId="5b754e74-2ec2-4aaf-b9f5-cf8f0656bdfa" providerId="ADAL" clId="{F4C2286D-0DBE-4644-A538-34A6C903FB9C}" dt="2022-01-19T19:07:18.249" v="22056" actId="21"/>
          <ac:cxnSpMkLst>
            <pc:docMk/>
            <pc:sldMk cId="74994118" sldId="606"/>
            <ac:cxnSpMk id="168" creationId="{295AA4AF-A893-43B7-8E5B-CF4EACADA14C}"/>
          </ac:cxnSpMkLst>
        </pc:cxnChg>
        <pc:cxnChg chg="mod">
          <ac:chgData name="Domonkos Márk" userId="5b754e74-2ec2-4aaf-b9f5-cf8f0656bdfa" providerId="ADAL" clId="{F4C2286D-0DBE-4644-A538-34A6C903FB9C}" dt="2022-01-19T19:07:18.249" v="22056" actId="21"/>
          <ac:cxnSpMkLst>
            <pc:docMk/>
            <pc:sldMk cId="74994118" sldId="606"/>
            <ac:cxnSpMk id="169" creationId="{7C2945C8-859A-4CFA-A3D9-8D740F36044B}"/>
          </ac:cxnSpMkLst>
        </pc:cxnChg>
        <pc:cxnChg chg="mod">
          <ac:chgData name="Domonkos Márk" userId="5b754e74-2ec2-4aaf-b9f5-cf8f0656bdfa" providerId="ADAL" clId="{F4C2286D-0DBE-4644-A538-34A6C903FB9C}" dt="2022-01-19T19:07:18.249" v="22056" actId="21"/>
          <ac:cxnSpMkLst>
            <pc:docMk/>
            <pc:sldMk cId="74994118" sldId="606"/>
            <ac:cxnSpMk id="170" creationId="{87F0CB46-A96A-4854-961F-A5DE967CDA18}"/>
          </ac:cxnSpMkLst>
        </pc:cxnChg>
      </pc:sldChg>
      <pc:sldChg chg="new del">
        <pc:chgData name="Domonkos Márk" userId="5b754e74-2ec2-4aaf-b9f5-cf8f0656bdfa" providerId="ADAL" clId="{F4C2286D-0DBE-4644-A538-34A6C903FB9C}" dt="2022-01-19T16:37:14.231" v="22047" actId="680"/>
        <pc:sldMkLst>
          <pc:docMk/>
          <pc:sldMk cId="2663160934" sldId="606"/>
        </pc:sldMkLst>
      </pc:sldChg>
      <pc:sldChg chg="modSp new mod">
        <pc:chgData name="Domonkos Márk" userId="5b754e74-2ec2-4aaf-b9f5-cf8f0656bdfa" providerId="ADAL" clId="{F4C2286D-0DBE-4644-A538-34A6C903FB9C}" dt="2022-01-19T19:58:29.267" v="22259" actId="20577"/>
        <pc:sldMkLst>
          <pc:docMk/>
          <pc:sldMk cId="3763516420" sldId="606"/>
        </pc:sldMkLst>
        <pc:spChg chg="mod">
          <ac:chgData name="Domonkos Márk" userId="5b754e74-2ec2-4aaf-b9f5-cf8f0656bdfa" providerId="ADAL" clId="{F4C2286D-0DBE-4644-A538-34A6C903FB9C}" dt="2022-01-19T19:58:29.267" v="22259" actId="20577"/>
          <ac:spMkLst>
            <pc:docMk/>
            <pc:sldMk cId="3763516420" sldId="606"/>
            <ac:spMk id="2" creationId="{CFB5F0A1-BC28-49E1-8DC1-CCB65FAE0080}"/>
          </ac:spMkLst>
        </pc:spChg>
      </pc:sldChg>
      <pc:sldChg chg="modSp new mod">
        <pc:chgData name="Domonkos Márk" userId="5b754e74-2ec2-4aaf-b9f5-cf8f0656bdfa" providerId="ADAL" clId="{F4C2286D-0DBE-4644-A538-34A6C903FB9C}" dt="2022-01-19T19:59:44.329" v="22281" actId="20577"/>
        <pc:sldMkLst>
          <pc:docMk/>
          <pc:sldMk cId="856153773" sldId="607"/>
        </pc:sldMkLst>
        <pc:spChg chg="mod">
          <ac:chgData name="Domonkos Márk" userId="5b754e74-2ec2-4aaf-b9f5-cf8f0656bdfa" providerId="ADAL" clId="{F4C2286D-0DBE-4644-A538-34A6C903FB9C}" dt="2022-01-19T19:59:44.329" v="22281" actId="20577"/>
          <ac:spMkLst>
            <pc:docMk/>
            <pc:sldMk cId="856153773" sldId="607"/>
            <ac:spMk id="2" creationId="{6CEAF706-C2CC-4812-A09C-75475834FEC7}"/>
          </ac:spMkLst>
        </pc:spChg>
        <pc:spChg chg="mod">
          <ac:chgData name="Domonkos Márk" userId="5b754e74-2ec2-4aaf-b9f5-cf8f0656bdfa" providerId="ADAL" clId="{F4C2286D-0DBE-4644-A538-34A6C903FB9C}" dt="2022-01-19T19:59:22.506" v="22272" actId="20577"/>
          <ac:spMkLst>
            <pc:docMk/>
            <pc:sldMk cId="856153773" sldId="607"/>
            <ac:spMk id="6" creationId="{E45AFEA4-177A-4C33-9314-87E920BB2D96}"/>
          </ac:spMkLst>
        </pc:spChg>
      </pc:sldChg>
      <pc:sldChg chg="modSp new mod">
        <pc:chgData name="Domonkos Márk" userId="5b754e74-2ec2-4aaf-b9f5-cf8f0656bdfa" providerId="ADAL" clId="{F4C2286D-0DBE-4644-A538-34A6C903FB9C}" dt="2022-01-19T20:00:36.706" v="22287" actId="12"/>
        <pc:sldMkLst>
          <pc:docMk/>
          <pc:sldMk cId="1257650274" sldId="608"/>
        </pc:sldMkLst>
        <pc:spChg chg="mod">
          <ac:chgData name="Domonkos Márk" userId="5b754e74-2ec2-4aaf-b9f5-cf8f0656bdfa" providerId="ADAL" clId="{F4C2286D-0DBE-4644-A538-34A6C903FB9C}" dt="2022-01-19T20:00:36.706" v="22287" actId="12"/>
          <ac:spMkLst>
            <pc:docMk/>
            <pc:sldMk cId="1257650274" sldId="608"/>
            <ac:spMk id="2" creationId="{778C3184-394F-453F-A84F-667D3F7A2F32}"/>
          </ac:spMkLst>
        </pc:spChg>
        <pc:spChg chg="mod">
          <ac:chgData name="Domonkos Márk" userId="5b754e74-2ec2-4aaf-b9f5-cf8f0656bdfa" providerId="ADAL" clId="{F4C2286D-0DBE-4644-A538-34A6C903FB9C}" dt="2022-01-19T20:00:22.552" v="22284" actId="27636"/>
          <ac:spMkLst>
            <pc:docMk/>
            <pc:sldMk cId="1257650274" sldId="608"/>
            <ac:spMk id="6" creationId="{D98A64E4-3005-4360-BCCF-4E5A6BF80433}"/>
          </ac:spMkLst>
        </pc:spChg>
      </pc:sldChg>
      <pc:sldChg chg="modSp new mod">
        <pc:chgData name="Domonkos Márk" userId="5b754e74-2ec2-4aaf-b9f5-cf8f0656bdfa" providerId="ADAL" clId="{F4C2286D-0DBE-4644-A538-34A6C903FB9C}" dt="2022-01-19T20:02:30.129" v="22323" actId="20577"/>
        <pc:sldMkLst>
          <pc:docMk/>
          <pc:sldMk cId="605314515" sldId="609"/>
        </pc:sldMkLst>
        <pc:spChg chg="mod">
          <ac:chgData name="Domonkos Márk" userId="5b754e74-2ec2-4aaf-b9f5-cf8f0656bdfa" providerId="ADAL" clId="{F4C2286D-0DBE-4644-A538-34A6C903FB9C}" dt="2022-01-19T20:02:30.129" v="22323" actId="20577"/>
          <ac:spMkLst>
            <pc:docMk/>
            <pc:sldMk cId="605314515" sldId="609"/>
            <ac:spMk id="2" creationId="{C06C9D44-1CFE-465E-A0F9-1EA83DB399A1}"/>
          </ac:spMkLst>
        </pc:spChg>
        <pc:spChg chg="mod">
          <ac:chgData name="Domonkos Márk" userId="5b754e74-2ec2-4aaf-b9f5-cf8f0656bdfa" providerId="ADAL" clId="{F4C2286D-0DBE-4644-A538-34A6C903FB9C}" dt="2022-01-19T20:00:58.655" v="22289"/>
          <ac:spMkLst>
            <pc:docMk/>
            <pc:sldMk cId="605314515" sldId="609"/>
            <ac:spMk id="6" creationId="{465F1138-FEC1-4648-A9F7-7DF1EA80EC7A}"/>
          </ac:spMkLst>
        </pc:spChg>
      </pc:sldChg>
      <pc:sldChg chg="modSp new mod">
        <pc:chgData name="Domonkos Márk" userId="5b754e74-2ec2-4aaf-b9f5-cf8f0656bdfa" providerId="ADAL" clId="{F4C2286D-0DBE-4644-A538-34A6C903FB9C}" dt="2022-01-19T20:12:26.287" v="22340" actId="20577"/>
        <pc:sldMkLst>
          <pc:docMk/>
          <pc:sldMk cId="3992785591" sldId="610"/>
        </pc:sldMkLst>
        <pc:spChg chg="mod">
          <ac:chgData name="Domonkos Márk" userId="5b754e74-2ec2-4aaf-b9f5-cf8f0656bdfa" providerId="ADAL" clId="{F4C2286D-0DBE-4644-A538-34A6C903FB9C}" dt="2022-01-19T20:12:26.287" v="22340" actId="20577"/>
          <ac:spMkLst>
            <pc:docMk/>
            <pc:sldMk cId="3992785591" sldId="610"/>
            <ac:spMk id="2" creationId="{FF71FECE-8402-45D9-AB08-5F7A52887F7C}"/>
          </ac:spMkLst>
        </pc:spChg>
        <pc:spChg chg="mod">
          <ac:chgData name="Domonkos Márk" userId="5b754e74-2ec2-4aaf-b9f5-cf8f0656bdfa" providerId="ADAL" clId="{F4C2286D-0DBE-4644-A538-34A6C903FB9C}" dt="2022-01-19T20:11:52.896" v="22325"/>
          <ac:spMkLst>
            <pc:docMk/>
            <pc:sldMk cId="3992785591" sldId="610"/>
            <ac:spMk id="6" creationId="{41BC9F25-A2DA-4B70-BD37-099320B4C4AF}"/>
          </ac:spMkLst>
        </pc:spChg>
      </pc:sldChg>
      <pc:sldChg chg="addSp delSp modSp new mod">
        <pc:chgData name="Domonkos Márk" userId="5b754e74-2ec2-4aaf-b9f5-cf8f0656bdfa" providerId="ADAL" clId="{F4C2286D-0DBE-4644-A538-34A6C903FB9C}" dt="2022-01-19T20:14:24.970" v="22405" actId="1076"/>
        <pc:sldMkLst>
          <pc:docMk/>
          <pc:sldMk cId="2652744216" sldId="611"/>
        </pc:sldMkLst>
        <pc:spChg chg="mod">
          <ac:chgData name="Domonkos Márk" userId="5b754e74-2ec2-4aaf-b9f5-cf8f0656bdfa" providerId="ADAL" clId="{F4C2286D-0DBE-4644-A538-34A6C903FB9C}" dt="2022-01-19T20:13:17.287" v="22361" actId="20577"/>
          <ac:spMkLst>
            <pc:docMk/>
            <pc:sldMk cId="2652744216" sldId="611"/>
            <ac:spMk id="2" creationId="{CFE25EAE-43E3-4D61-899B-E5CD285DE97D}"/>
          </ac:spMkLst>
        </pc:spChg>
        <pc:spChg chg="mod">
          <ac:chgData name="Domonkos Márk" userId="5b754e74-2ec2-4aaf-b9f5-cf8f0656bdfa" providerId="ADAL" clId="{F4C2286D-0DBE-4644-A538-34A6C903FB9C}" dt="2022-01-19T20:12:37.686" v="22349" actId="20577"/>
          <ac:spMkLst>
            <pc:docMk/>
            <pc:sldMk cId="2652744216" sldId="611"/>
            <ac:spMk id="6" creationId="{D13B2E51-9AD7-4DD4-BCFD-414382979A3A}"/>
          </ac:spMkLst>
        </pc:spChg>
        <pc:spChg chg="add del mod">
          <ac:chgData name="Domonkos Márk" userId="5b754e74-2ec2-4aaf-b9f5-cf8f0656bdfa" providerId="ADAL" clId="{F4C2286D-0DBE-4644-A538-34A6C903FB9C}" dt="2022-01-19T20:13:44.613" v="22366"/>
          <ac:spMkLst>
            <pc:docMk/>
            <pc:sldMk cId="2652744216" sldId="611"/>
            <ac:spMk id="10" creationId="{655BECC5-900C-4711-9184-6AF5DD28E6A9}"/>
          </ac:spMkLst>
        </pc:spChg>
        <pc:spChg chg="mod">
          <ac:chgData name="Domonkos Márk" userId="5b754e74-2ec2-4aaf-b9f5-cf8f0656bdfa" providerId="ADAL" clId="{F4C2286D-0DBE-4644-A538-34A6C903FB9C}" dt="2022-01-19T20:13:43.083" v="22364"/>
          <ac:spMkLst>
            <pc:docMk/>
            <pc:sldMk cId="2652744216" sldId="611"/>
            <ac:spMk id="14" creationId="{B386F737-FDE6-4A9D-BBF0-B5A996C1A2CF}"/>
          </ac:spMkLst>
        </pc:spChg>
        <pc:spChg chg="mod">
          <ac:chgData name="Domonkos Márk" userId="5b754e74-2ec2-4aaf-b9f5-cf8f0656bdfa" providerId="ADAL" clId="{F4C2286D-0DBE-4644-A538-34A6C903FB9C}" dt="2022-01-19T20:13:43.083" v="22364"/>
          <ac:spMkLst>
            <pc:docMk/>
            <pc:sldMk cId="2652744216" sldId="611"/>
            <ac:spMk id="15" creationId="{EF46BF92-39C9-42A3-9C3C-7E4AF8E37188}"/>
          </ac:spMkLst>
        </pc:spChg>
        <pc:spChg chg="mod">
          <ac:chgData name="Domonkos Márk" userId="5b754e74-2ec2-4aaf-b9f5-cf8f0656bdfa" providerId="ADAL" clId="{F4C2286D-0DBE-4644-A538-34A6C903FB9C}" dt="2022-01-19T20:13:43.083" v="22364"/>
          <ac:spMkLst>
            <pc:docMk/>
            <pc:sldMk cId="2652744216" sldId="611"/>
            <ac:spMk id="16" creationId="{C59FB3CB-B507-41D4-9E7B-702210B61EDE}"/>
          </ac:spMkLst>
        </pc:spChg>
        <pc:spChg chg="mod">
          <ac:chgData name="Domonkos Márk" userId="5b754e74-2ec2-4aaf-b9f5-cf8f0656bdfa" providerId="ADAL" clId="{F4C2286D-0DBE-4644-A538-34A6C903FB9C}" dt="2022-01-19T20:14:07.524" v="22373" actId="20577"/>
          <ac:spMkLst>
            <pc:docMk/>
            <pc:sldMk cId="2652744216" sldId="611"/>
            <ac:spMk id="20" creationId="{F76B74EE-EE27-4510-8DB9-EAF5C67F6DA9}"/>
          </ac:spMkLst>
        </pc:spChg>
        <pc:spChg chg="mod">
          <ac:chgData name="Domonkos Márk" userId="5b754e74-2ec2-4aaf-b9f5-cf8f0656bdfa" providerId="ADAL" clId="{F4C2286D-0DBE-4644-A538-34A6C903FB9C}" dt="2022-01-19T20:13:59.339" v="22370" actId="1076"/>
          <ac:spMkLst>
            <pc:docMk/>
            <pc:sldMk cId="2652744216" sldId="611"/>
            <ac:spMk id="21" creationId="{2C0EF778-4684-4096-9952-F18E5D8DD075}"/>
          </ac:spMkLst>
        </pc:spChg>
        <pc:spChg chg="mod">
          <ac:chgData name="Domonkos Márk" userId="5b754e74-2ec2-4aaf-b9f5-cf8f0656bdfa" providerId="ADAL" clId="{F4C2286D-0DBE-4644-A538-34A6C903FB9C}" dt="2022-01-19T20:14:24.970" v="22405" actId="1076"/>
          <ac:spMkLst>
            <pc:docMk/>
            <pc:sldMk cId="2652744216" sldId="611"/>
            <ac:spMk id="22" creationId="{615D93EE-72C3-410C-804E-6F52D00B22C3}"/>
          </ac:spMkLst>
        </pc:spChg>
        <pc:grpChg chg="add del mod">
          <ac:chgData name="Domonkos Márk" userId="5b754e74-2ec2-4aaf-b9f5-cf8f0656bdfa" providerId="ADAL" clId="{F4C2286D-0DBE-4644-A538-34A6C903FB9C}" dt="2022-01-19T20:13:44.613" v="22366"/>
          <ac:grpSpMkLst>
            <pc:docMk/>
            <pc:sldMk cId="2652744216" sldId="611"/>
            <ac:grpSpMk id="11" creationId="{EF701053-CD61-41C8-904E-0F6251767CDA}"/>
          </ac:grpSpMkLst>
        </pc:grpChg>
        <pc:grpChg chg="add mod">
          <ac:chgData name="Domonkos Márk" userId="5b754e74-2ec2-4aaf-b9f5-cf8f0656bdfa" providerId="ADAL" clId="{F4C2286D-0DBE-4644-A538-34A6C903FB9C}" dt="2022-01-19T20:13:59.339" v="22370" actId="1076"/>
          <ac:grpSpMkLst>
            <pc:docMk/>
            <pc:sldMk cId="2652744216" sldId="611"/>
            <ac:grpSpMk id="17" creationId="{630DABA5-9A51-49B8-93BF-BBA0B87DEE70}"/>
          </ac:grpSpMkLst>
        </pc:grpChg>
        <pc:picChg chg="add mod">
          <ac:chgData name="Domonkos Márk" userId="5b754e74-2ec2-4aaf-b9f5-cf8f0656bdfa" providerId="ADAL" clId="{F4C2286D-0DBE-4644-A538-34A6C903FB9C}" dt="2022-01-19T20:13:32.387" v="22363" actId="1076"/>
          <ac:picMkLst>
            <pc:docMk/>
            <pc:sldMk cId="2652744216" sldId="611"/>
            <ac:picMk id="7" creationId="{D0A706ED-D58B-41F8-AB86-8D00C2A387F6}"/>
          </ac:picMkLst>
        </pc:picChg>
        <pc:picChg chg="add mod">
          <ac:chgData name="Domonkos Márk" userId="5b754e74-2ec2-4aaf-b9f5-cf8f0656bdfa" providerId="ADAL" clId="{F4C2286D-0DBE-4644-A538-34A6C903FB9C}" dt="2022-01-19T20:13:32.387" v="22363" actId="1076"/>
          <ac:picMkLst>
            <pc:docMk/>
            <pc:sldMk cId="2652744216" sldId="611"/>
            <ac:picMk id="8" creationId="{297B3389-5331-46C0-83F8-391171AD4656}"/>
          </ac:picMkLst>
        </pc:picChg>
        <pc:picChg chg="add mod">
          <ac:chgData name="Domonkos Márk" userId="5b754e74-2ec2-4aaf-b9f5-cf8f0656bdfa" providerId="ADAL" clId="{F4C2286D-0DBE-4644-A538-34A6C903FB9C}" dt="2022-01-19T20:13:32.387" v="22363" actId="1076"/>
          <ac:picMkLst>
            <pc:docMk/>
            <pc:sldMk cId="2652744216" sldId="611"/>
            <ac:picMk id="9" creationId="{4EDD4DDE-2535-4C38-B36A-E46BA0339101}"/>
          </ac:picMkLst>
        </pc:picChg>
        <pc:picChg chg="mod">
          <ac:chgData name="Domonkos Márk" userId="5b754e74-2ec2-4aaf-b9f5-cf8f0656bdfa" providerId="ADAL" clId="{F4C2286D-0DBE-4644-A538-34A6C903FB9C}" dt="2022-01-19T20:13:43.083" v="22364"/>
          <ac:picMkLst>
            <pc:docMk/>
            <pc:sldMk cId="2652744216" sldId="611"/>
            <ac:picMk id="12" creationId="{6B5849FC-3CB9-497B-A2C8-689C7A3DF7E8}"/>
          </ac:picMkLst>
        </pc:picChg>
        <pc:picChg chg="mod">
          <ac:chgData name="Domonkos Márk" userId="5b754e74-2ec2-4aaf-b9f5-cf8f0656bdfa" providerId="ADAL" clId="{F4C2286D-0DBE-4644-A538-34A6C903FB9C}" dt="2022-01-19T20:13:59.339" v="22370" actId="1076"/>
          <ac:picMkLst>
            <pc:docMk/>
            <pc:sldMk cId="2652744216" sldId="611"/>
            <ac:picMk id="18" creationId="{51E7E79D-A24E-404C-B5E8-F7E744E952A5}"/>
          </ac:picMkLst>
        </pc:picChg>
        <pc:cxnChg chg="mod">
          <ac:chgData name="Domonkos Márk" userId="5b754e74-2ec2-4aaf-b9f5-cf8f0656bdfa" providerId="ADAL" clId="{F4C2286D-0DBE-4644-A538-34A6C903FB9C}" dt="2022-01-19T20:13:43.083" v="22364"/>
          <ac:cxnSpMkLst>
            <pc:docMk/>
            <pc:sldMk cId="2652744216" sldId="611"/>
            <ac:cxnSpMk id="13" creationId="{67F1A6A9-E169-4A20-A061-B591DFEAA074}"/>
          </ac:cxnSpMkLst>
        </pc:cxnChg>
        <pc:cxnChg chg="mod">
          <ac:chgData name="Domonkos Márk" userId="5b754e74-2ec2-4aaf-b9f5-cf8f0656bdfa" providerId="ADAL" clId="{F4C2286D-0DBE-4644-A538-34A6C903FB9C}" dt="2022-01-19T20:13:59.339" v="22370" actId="1076"/>
          <ac:cxnSpMkLst>
            <pc:docMk/>
            <pc:sldMk cId="2652744216" sldId="611"/>
            <ac:cxnSpMk id="19" creationId="{88208BCC-8AD5-4D48-9C4C-2A80F433DD67}"/>
          </ac:cxnSpMkLst>
        </pc:cxnChg>
      </pc:sldChg>
      <pc:sldChg chg="addSp delSp modSp new mod">
        <pc:chgData name="Domonkos Márk" userId="5b754e74-2ec2-4aaf-b9f5-cf8f0656bdfa" providerId="ADAL" clId="{F4C2286D-0DBE-4644-A538-34A6C903FB9C}" dt="2022-01-19T20:15:12.235" v="22417" actId="1076"/>
        <pc:sldMkLst>
          <pc:docMk/>
          <pc:sldMk cId="3612492884" sldId="612"/>
        </pc:sldMkLst>
        <pc:spChg chg="del">
          <ac:chgData name="Domonkos Márk" userId="5b754e74-2ec2-4aaf-b9f5-cf8f0656bdfa" providerId="ADAL" clId="{F4C2286D-0DBE-4644-A538-34A6C903FB9C}" dt="2022-01-19T20:14:59.823" v="22413" actId="478"/>
          <ac:spMkLst>
            <pc:docMk/>
            <pc:sldMk cId="3612492884" sldId="612"/>
            <ac:spMk id="2" creationId="{A2AD421F-58FD-44E4-93F9-CDCC9BFC1D3D}"/>
          </ac:spMkLst>
        </pc:spChg>
        <pc:spChg chg="mod">
          <ac:chgData name="Domonkos Márk" userId="5b754e74-2ec2-4aaf-b9f5-cf8f0656bdfa" providerId="ADAL" clId="{F4C2286D-0DBE-4644-A538-34A6C903FB9C}" dt="2022-01-19T20:14:51.622" v="22411" actId="20577"/>
          <ac:spMkLst>
            <pc:docMk/>
            <pc:sldMk cId="3612492884" sldId="612"/>
            <ac:spMk id="6" creationId="{9EFF8078-2169-4B6E-AB3B-52F5802C7BA5}"/>
          </ac:spMkLst>
        </pc:spChg>
        <pc:picChg chg="add mod">
          <ac:chgData name="Domonkos Márk" userId="5b754e74-2ec2-4aaf-b9f5-cf8f0656bdfa" providerId="ADAL" clId="{F4C2286D-0DBE-4644-A538-34A6C903FB9C}" dt="2022-01-19T20:15:08.443" v="22416" actId="1076"/>
          <ac:picMkLst>
            <pc:docMk/>
            <pc:sldMk cId="3612492884" sldId="612"/>
            <ac:picMk id="7" creationId="{ADFF3E2D-8D34-416E-AA3D-6959CEDC0D0A}"/>
          </ac:picMkLst>
        </pc:picChg>
        <pc:picChg chg="add mod">
          <ac:chgData name="Domonkos Márk" userId="5b754e74-2ec2-4aaf-b9f5-cf8f0656bdfa" providerId="ADAL" clId="{F4C2286D-0DBE-4644-A538-34A6C903FB9C}" dt="2022-01-19T20:15:12.235" v="22417" actId="1076"/>
          <ac:picMkLst>
            <pc:docMk/>
            <pc:sldMk cId="3612492884" sldId="612"/>
            <ac:picMk id="8" creationId="{34B1A1BC-9F8A-4079-BA99-934FD805492A}"/>
          </ac:picMkLst>
        </pc:picChg>
      </pc:sldChg>
      <pc:sldChg chg="addSp modSp new mod">
        <pc:chgData name="Domonkos Márk" userId="5b754e74-2ec2-4aaf-b9f5-cf8f0656bdfa" providerId="ADAL" clId="{F4C2286D-0DBE-4644-A538-34A6C903FB9C}" dt="2022-01-19T20:18:32.719" v="22480"/>
        <pc:sldMkLst>
          <pc:docMk/>
          <pc:sldMk cId="1233867043" sldId="613"/>
        </pc:sldMkLst>
        <pc:spChg chg="mod">
          <ac:chgData name="Domonkos Márk" userId="5b754e74-2ec2-4aaf-b9f5-cf8f0656bdfa" providerId="ADAL" clId="{F4C2286D-0DBE-4644-A538-34A6C903FB9C}" dt="2022-01-19T20:18:32.719" v="22480"/>
          <ac:spMkLst>
            <pc:docMk/>
            <pc:sldMk cId="1233867043" sldId="613"/>
            <ac:spMk id="2" creationId="{7C8FDFED-FFD3-438E-B633-F955DBF8224D}"/>
          </ac:spMkLst>
        </pc:spChg>
        <pc:spChg chg="mod">
          <ac:chgData name="Domonkos Márk" userId="5b754e74-2ec2-4aaf-b9f5-cf8f0656bdfa" providerId="ADAL" clId="{F4C2286D-0DBE-4644-A538-34A6C903FB9C}" dt="2022-01-19T20:15:32.521" v="22427" actId="20577"/>
          <ac:spMkLst>
            <pc:docMk/>
            <pc:sldMk cId="1233867043" sldId="613"/>
            <ac:spMk id="6" creationId="{FF5F94B5-295F-4525-9F8A-1235FFD020D6}"/>
          </ac:spMkLst>
        </pc:spChg>
        <pc:spChg chg="mod">
          <ac:chgData name="Domonkos Márk" userId="5b754e74-2ec2-4aaf-b9f5-cf8f0656bdfa" providerId="ADAL" clId="{F4C2286D-0DBE-4644-A538-34A6C903FB9C}" dt="2022-01-19T20:15:55.012" v="22435" actId="1076"/>
          <ac:spMkLst>
            <pc:docMk/>
            <pc:sldMk cId="1233867043" sldId="613"/>
            <ac:spMk id="9" creationId="{5947279C-8287-483A-AD52-D4EDDC599F53}"/>
          </ac:spMkLst>
        </pc:spChg>
        <pc:spChg chg="mod">
          <ac:chgData name="Domonkos Márk" userId="5b754e74-2ec2-4aaf-b9f5-cf8f0656bdfa" providerId="ADAL" clId="{F4C2286D-0DBE-4644-A538-34A6C903FB9C}" dt="2022-01-19T20:17:27.820" v="22467" actId="20577"/>
          <ac:spMkLst>
            <pc:docMk/>
            <pc:sldMk cId="1233867043" sldId="613"/>
            <ac:spMk id="10" creationId="{EF45C14F-17DF-4E63-8D92-EBD2C13BFF82}"/>
          </ac:spMkLst>
        </pc:spChg>
        <pc:spChg chg="mod">
          <ac:chgData name="Domonkos Márk" userId="5b754e74-2ec2-4aaf-b9f5-cf8f0656bdfa" providerId="ADAL" clId="{F4C2286D-0DBE-4644-A538-34A6C903FB9C}" dt="2022-01-19T20:15:55.012" v="22435" actId="1076"/>
          <ac:spMkLst>
            <pc:docMk/>
            <pc:sldMk cId="1233867043" sldId="613"/>
            <ac:spMk id="11" creationId="{879ADE7F-6A56-43BD-87EC-C63A0C79F492}"/>
          </ac:spMkLst>
        </pc:spChg>
        <pc:spChg chg="mod">
          <ac:chgData name="Domonkos Márk" userId="5b754e74-2ec2-4aaf-b9f5-cf8f0656bdfa" providerId="ADAL" clId="{F4C2286D-0DBE-4644-A538-34A6C903FB9C}" dt="2022-01-19T20:17:23.285" v="22463" actId="20577"/>
          <ac:spMkLst>
            <pc:docMk/>
            <pc:sldMk cId="1233867043" sldId="613"/>
            <ac:spMk id="12" creationId="{1D449536-CEA9-40A4-9096-16057940EBC5}"/>
          </ac:spMkLst>
        </pc:spChg>
        <pc:grpChg chg="add mod">
          <ac:chgData name="Domonkos Márk" userId="5b754e74-2ec2-4aaf-b9f5-cf8f0656bdfa" providerId="ADAL" clId="{F4C2286D-0DBE-4644-A538-34A6C903FB9C}" dt="2022-01-19T20:15:55.012" v="22435" actId="1076"/>
          <ac:grpSpMkLst>
            <pc:docMk/>
            <pc:sldMk cId="1233867043" sldId="613"/>
            <ac:grpSpMk id="7" creationId="{11E691CE-23B1-4EDE-AFF6-9C3F8D46D3DC}"/>
          </ac:grpSpMkLst>
        </pc:grpChg>
        <pc:picChg chg="mod">
          <ac:chgData name="Domonkos Márk" userId="5b754e74-2ec2-4aaf-b9f5-cf8f0656bdfa" providerId="ADAL" clId="{F4C2286D-0DBE-4644-A538-34A6C903FB9C}" dt="2022-01-19T20:15:55.012" v="22435" actId="1076"/>
          <ac:picMkLst>
            <pc:docMk/>
            <pc:sldMk cId="1233867043" sldId="613"/>
            <ac:picMk id="8" creationId="{ECDDB583-8373-46BA-ADA8-7D4D86CBF1FD}"/>
          </ac:picMkLst>
        </pc:picChg>
      </pc:sldChg>
      <pc:sldChg chg="addSp delSp modSp new mod">
        <pc:chgData name="Domonkos Márk" userId="5b754e74-2ec2-4aaf-b9f5-cf8f0656bdfa" providerId="ADAL" clId="{F4C2286D-0DBE-4644-A538-34A6C903FB9C}" dt="2022-01-19T20:19:42.637" v="22521" actId="20577"/>
        <pc:sldMkLst>
          <pc:docMk/>
          <pc:sldMk cId="3205288455" sldId="614"/>
        </pc:sldMkLst>
        <pc:spChg chg="del">
          <ac:chgData name="Domonkos Márk" userId="5b754e74-2ec2-4aaf-b9f5-cf8f0656bdfa" providerId="ADAL" clId="{F4C2286D-0DBE-4644-A538-34A6C903FB9C}" dt="2022-01-19T20:18:51.267" v="22482" actId="478"/>
          <ac:spMkLst>
            <pc:docMk/>
            <pc:sldMk cId="3205288455" sldId="614"/>
            <ac:spMk id="2" creationId="{266D21C9-9EE3-49BA-A37C-D9A01457B676}"/>
          </ac:spMkLst>
        </pc:spChg>
        <pc:spChg chg="mod">
          <ac:chgData name="Domonkos Márk" userId="5b754e74-2ec2-4aaf-b9f5-cf8f0656bdfa" providerId="ADAL" clId="{F4C2286D-0DBE-4644-A538-34A6C903FB9C}" dt="2022-01-19T20:17:11.873" v="22445" actId="6549"/>
          <ac:spMkLst>
            <pc:docMk/>
            <pc:sldMk cId="3205288455" sldId="614"/>
            <ac:spMk id="6" creationId="{40FBDE34-45E1-4AAD-9821-6D17897A724B}"/>
          </ac:spMkLst>
        </pc:spChg>
        <pc:spChg chg="mod">
          <ac:chgData name="Domonkos Márk" userId="5b754e74-2ec2-4aaf-b9f5-cf8f0656bdfa" providerId="ADAL" clId="{F4C2286D-0DBE-4644-A538-34A6C903FB9C}" dt="2022-01-19T20:19:42.637" v="22521" actId="20577"/>
          <ac:spMkLst>
            <pc:docMk/>
            <pc:sldMk cId="3205288455" sldId="614"/>
            <ac:spMk id="10" creationId="{FD855FC0-C642-4B6D-963F-7882772A7221}"/>
          </ac:spMkLst>
        </pc:spChg>
        <pc:grpChg chg="add mod">
          <ac:chgData name="Domonkos Márk" userId="5b754e74-2ec2-4aaf-b9f5-cf8f0656bdfa" providerId="ADAL" clId="{F4C2286D-0DBE-4644-A538-34A6C903FB9C}" dt="2022-01-19T20:18:57.859" v="22485" actId="1076"/>
          <ac:grpSpMkLst>
            <pc:docMk/>
            <pc:sldMk cId="3205288455" sldId="614"/>
            <ac:grpSpMk id="7" creationId="{E71A55C4-958E-451A-8D92-ED55C371CA69}"/>
          </ac:grpSpMkLst>
        </pc:grpChg>
        <pc:picChg chg="mod">
          <ac:chgData name="Domonkos Márk" userId="5b754e74-2ec2-4aaf-b9f5-cf8f0656bdfa" providerId="ADAL" clId="{F4C2286D-0DBE-4644-A538-34A6C903FB9C}" dt="2022-01-19T20:18:57.859" v="22485" actId="1076"/>
          <ac:picMkLst>
            <pc:docMk/>
            <pc:sldMk cId="3205288455" sldId="614"/>
            <ac:picMk id="8" creationId="{CDEB55D7-94E9-4A5E-9CB6-970CA2F85EBA}"/>
          </ac:picMkLst>
        </pc:picChg>
        <pc:cxnChg chg="mod">
          <ac:chgData name="Domonkos Márk" userId="5b754e74-2ec2-4aaf-b9f5-cf8f0656bdfa" providerId="ADAL" clId="{F4C2286D-0DBE-4644-A538-34A6C903FB9C}" dt="2022-01-19T20:18:57.859" v="22485" actId="1076"/>
          <ac:cxnSpMkLst>
            <pc:docMk/>
            <pc:sldMk cId="3205288455" sldId="614"/>
            <ac:cxnSpMk id="9" creationId="{0AFEF934-2703-464C-BED0-BC3C40769239}"/>
          </ac:cxnSpMkLst>
        </pc:cxnChg>
      </pc:sldChg>
      <pc:sldChg chg="addSp delSp modSp new mod">
        <pc:chgData name="Domonkos Márk" userId="5b754e74-2ec2-4aaf-b9f5-cf8f0656bdfa" providerId="ADAL" clId="{F4C2286D-0DBE-4644-A538-34A6C903FB9C}" dt="2022-01-19T20:20:04.053" v="22546"/>
        <pc:sldMkLst>
          <pc:docMk/>
          <pc:sldMk cId="4269968783" sldId="615"/>
        </pc:sldMkLst>
        <pc:spChg chg="del">
          <ac:chgData name="Domonkos Márk" userId="5b754e74-2ec2-4aaf-b9f5-cf8f0656bdfa" providerId="ADAL" clId="{F4C2286D-0DBE-4644-A538-34A6C903FB9C}" dt="2022-01-19T20:20:04.053" v="22546"/>
          <ac:spMkLst>
            <pc:docMk/>
            <pc:sldMk cId="4269968783" sldId="615"/>
            <ac:spMk id="2" creationId="{AFB56AC8-AE48-417F-9554-2A51B3BE158C}"/>
          </ac:spMkLst>
        </pc:spChg>
        <pc:spChg chg="mod">
          <ac:chgData name="Domonkos Márk" userId="5b754e74-2ec2-4aaf-b9f5-cf8f0656bdfa" providerId="ADAL" clId="{F4C2286D-0DBE-4644-A538-34A6C903FB9C}" dt="2022-01-19T20:19:59.829" v="22545" actId="20577"/>
          <ac:spMkLst>
            <pc:docMk/>
            <pc:sldMk cId="4269968783" sldId="615"/>
            <ac:spMk id="6" creationId="{8C195665-82A3-421E-869A-3BB700D3A6D5}"/>
          </ac:spMkLst>
        </pc:spChg>
        <pc:picChg chg="add mod">
          <ac:chgData name="Domonkos Márk" userId="5b754e74-2ec2-4aaf-b9f5-cf8f0656bdfa" providerId="ADAL" clId="{F4C2286D-0DBE-4644-A538-34A6C903FB9C}" dt="2022-01-19T20:20:04.053" v="22546"/>
          <ac:picMkLst>
            <pc:docMk/>
            <pc:sldMk cId="4269968783" sldId="615"/>
            <ac:picMk id="7" creationId="{DB69421E-908A-46FC-B863-B309D3C75F83}"/>
          </ac:picMkLst>
        </pc:picChg>
      </pc:sldChg>
      <pc:sldChg chg="addSp delSp modSp new mod">
        <pc:chgData name="Domonkos Márk" userId="5b754e74-2ec2-4aaf-b9f5-cf8f0656bdfa" providerId="ADAL" clId="{F4C2286D-0DBE-4644-A538-34A6C903FB9C}" dt="2022-01-19T20:21:32.480" v="22586" actId="478"/>
        <pc:sldMkLst>
          <pc:docMk/>
          <pc:sldMk cId="1603841367" sldId="616"/>
        </pc:sldMkLst>
        <pc:spChg chg="del">
          <ac:chgData name="Domonkos Márk" userId="5b754e74-2ec2-4aaf-b9f5-cf8f0656bdfa" providerId="ADAL" clId="{F4C2286D-0DBE-4644-A538-34A6C903FB9C}" dt="2022-01-19T20:20:32.181" v="22550" actId="478"/>
          <ac:spMkLst>
            <pc:docMk/>
            <pc:sldMk cId="1603841367" sldId="616"/>
            <ac:spMk id="2" creationId="{A9730FD2-94E2-4DCD-82B1-B7653DA690D7}"/>
          </ac:spMkLst>
        </pc:spChg>
        <pc:spChg chg="mod">
          <ac:chgData name="Domonkos Márk" userId="5b754e74-2ec2-4aaf-b9f5-cf8f0656bdfa" providerId="ADAL" clId="{F4C2286D-0DBE-4644-A538-34A6C903FB9C}" dt="2022-01-19T20:20:23.216" v="22548"/>
          <ac:spMkLst>
            <pc:docMk/>
            <pc:sldMk cId="1603841367" sldId="616"/>
            <ac:spMk id="6" creationId="{CB0D7117-941E-4681-A04E-BA58D37068A5}"/>
          </ac:spMkLst>
        </pc:spChg>
        <pc:spChg chg="mod">
          <ac:chgData name="Domonkos Márk" userId="5b754e74-2ec2-4aaf-b9f5-cf8f0656bdfa" providerId="ADAL" clId="{F4C2286D-0DBE-4644-A538-34A6C903FB9C}" dt="2022-01-19T20:20:34.365" v="22551" actId="1076"/>
          <ac:spMkLst>
            <pc:docMk/>
            <pc:sldMk cId="1603841367" sldId="616"/>
            <ac:spMk id="10" creationId="{D64B0089-E9F6-4271-8F99-9EBD6CC8E1BD}"/>
          </ac:spMkLst>
        </pc:spChg>
        <pc:spChg chg="mod">
          <ac:chgData name="Domonkos Márk" userId="5b754e74-2ec2-4aaf-b9f5-cf8f0656bdfa" providerId="ADAL" clId="{F4C2286D-0DBE-4644-A538-34A6C903FB9C}" dt="2022-01-19T20:21:29.436" v="22585" actId="20577"/>
          <ac:spMkLst>
            <pc:docMk/>
            <pc:sldMk cId="1603841367" sldId="616"/>
            <ac:spMk id="11" creationId="{B01C5D2B-0EF5-4D54-9BCC-3BB27BE07E24}"/>
          </ac:spMkLst>
        </pc:spChg>
        <pc:spChg chg="mod">
          <ac:chgData name="Domonkos Márk" userId="5b754e74-2ec2-4aaf-b9f5-cf8f0656bdfa" providerId="ADAL" clId="{F4C2286D-0DBE-4644-A538-34A6C903FB9C}" dt="2022-01-19T20:20:34.365" v="22551" actId="1076"/>
          <ac:spMkLst>
            <pc:docMk/>
            <pc:sldMk cId="1603841367" sldId="616"/>
            <ac:spMk id="12" creationId="{2032EEEC-1F3C-436C-9DD0-1750A4644B0C}"/>
          </ac:spMkLst>
        </pc:spChg>
        <pc:spChg chg="mod">
          <ac:chgData name="Domonkos Márk" userId="5b754e74-2ec2-4aaf-b9f5-cf8f0656bdfa" providerId="ADAL" clId="{F4C2286D-0DBE-4644-A538-34A6C903FB9C}" dt="2022-01-19T20:21:22.364" v="22580" actId="20577"/>
          <ac:spMkLst>
            <pc:docMk/>
            <pc:sldMk cId="1603841367" sldId="616"/>
            <ac:spMk id="13" creationId="{88161D13-CAF5-4FE7-9BC2-5307AD481175}"/>
          </ac:spMkLst>
        </pc:spChg>
        <pc:spChg chg="add del mod">
          <ac:chgData name="Domonkos Márk" userId="5b754e74-2ec2-4aaf-b9f5-cf8f0656bdfa" providerId="ADAL" clId="{F4C2286D-0DBE-4644-A538-34A6C903FB9C}" dt="2022-01-19T20:21:32.480" v="22586" actId="478"/>
          <ac:spMkLst>
            <pc:docMk/>
            <pc:sldMk cId="1603841367" sldId="616"/>
            <ac:spMk id="14" creationId="{27BAF915-9789-47BB-A93C-C9F35F34E8C0}"/>
          </ac:spMkLst>
        </pc:spChg>
        <pc:grpChg chg="add mod">
          <ac:chgData name="Domonkos Márk" userId="5b754e74-2ec2-4aaf-b9f5-cf8f0656bdfa" providerId="ADAL" clId="{F4C2286D-0DBE-4644-A538-34A6C903FB9C}" dt="2022-01-19T20:20:34.365" v="22551" actId="1076"/>
          <ac:grpSpMkLst>
            <pc:docMk/>
            <pc:sldMk cId="1603841367" sldId="616"/>
            <ac:grpSpMk id="8" creationId="{502F1CC2-8CC1-4A9C-93CB-788225B01DC0}"/>
          </ac:grpSpMkLst>
        </pc:grpChg>
        <pc:picChg chg="add mod">
          <ac:chgData name="Domonkos Márk" userId="5b754e74-2ec2-4aaf-b9f5-cf8f0656bdfa" providerId="ADAL" clId="{F4C2286D-0DBE-4644-A538-34A6C903FB9C}" dt="2022-01-19T20:20:35.813" v="22552" actId="1076"/>
          <ac:picMkLst>
            <pc:docMk/>
            <pc:sldMk cId="1603841367" sldId="616"/>
            <ac:picMk id="7" creationId="{CA8AC13D-A8CE-4B3E-8BAE-0801165C0CF4}"/>
          </ac:picMkLst>
        </pc:picChg>
        <pc:picChg chg="mod">
          <ac:chgData name="Domonkos Márk" userId="5b754e74-2ec2-4aaf-b9f5-cf8f0656bdfa" providerId="ADAL" clId="{F4C2286D-0DBE-4644-A538-34A6C903FB9C}" dt="2022-01-19T20:20:34.365" v="22551" actId="1076"/>
          <ac:picMkLst>
            <pc:docMk/>
            <pc:sldMk cId="1603841367" sldId="616"/>
            <ac:picMk id="9" creationId="{741F171A-F96D-4A23-9C8B-D63C97AFAB90}"/>
          </ac:picMkLst>
        </pc:picChg>
      </pc:sldChg>
      <pc:sldChg chg="modSp new mod">
        <pc:chgData name="Domonkos Márk" userId="5b754e74-2ec2-4aaf-b9f5-cf8f0656bdfa" providerId="ADAL" clId="{F4C2286D-0DBE-4644-A538-34A6C903FB9C}" dt="2022-01-19T20:22:57.535" v="22639" actId="115"/>
        <pc:sldMkLst>
          <pc:docMk/>
          <pc:sldMk cId="2205124760" sldId="617"/>
        </pc:sldMkLst>
        <pc:spChg chg="mod">
          <ac:chgData name="Domonkos Márk" userId="5b754e74-2ec2-4aaf-b9f5-cf8f0656bdfa" providerId="ADAL" clId="{F4C2286D-0DBE-4644-A538-34A6C903FB9C}" dt="2022-01-19T20:22:57.535" v="22639" actId="115"/>
          <ac:spMkLst>
            <pc:docMk/>
            <pc:sldMk cId="2205124760" sldId="617"/>
            <ac:spMk id="2" creationId="{25E68A9D-7872-4884-8E3A-DB85D6C51DA5}"/>
          </ac:spMkLst>
        </pc:spChg>
        <pc:spChg chg="mod">
          <ac:chgData name="Domonkos Márk" userId="5b754e74-2ec2-4aaf-b9f5-cf8f0656bdfa" providerId="ADAL" clId="{F4C2286D-0DBE-4644-A538-34A6C903FB9C}" dt="2022-01-19T20:22:03.136" v="22596" actId="20577"/>
          <ac:spMkLst>
            <pc:docMk/>
            <pc:sldMk cId="2205124760" sldId="617"/>
            <ac:spMk id="6" creationId="{9133BA13-B853-45D5-B42E-19474E247D0F}"/>
          </ac:spMkLst>
        </pc:spChg>
      </pc:sldChg>
      <pc:sldChg chg="addSp delSp modSp new mod">
        <pc:chgData name="Domonkos Márk" userId="5b754e74-2ec2-4aaf-b9f5-cf8f0656bdfa" providerId="ADAL" clId="{F4C2286D-0DBE-4644-A538-34A6C903FB9C}" dt="2022-01-19T20:25:06.275" v="22682" actId="1076"/>
        <pc:sldMkLst>
          <pc:docMk/>
          <pc:sldMk cId="3223158219" sldId="618"/>
        </pc:sldMkLst>
        <pc:spChg chg="del">
          <ac:chgData name="Domonkos Márk" userId="5b754e74-2ec2-4aaf-b9f5-cf8f0656bdfa" providerId="ADAL" clId="{F4C2286D-0DBE-4644-A538-34A6C903FB9C}" dt="2022-01-19T20:23:29.348" v="22665"/>
          <ac:spMkLst>
            <pc:docMk/>
            <pc:sldMk cId="3223158219" sldId="618"/>
            <ac:spMk id="2" creationId="{6D4D79D9-0AAC-4013-A045-F391545F20BA}"/>
          </ac:spMkLst>
        </pc:spChg>
        <pc:spChg chg="mod">
          <ac:chgData name="Domonkos Márk" userId="5b754e74-2ec2-4aaf-b9f5-cf8f0656bdfa" providerId="ADAL" clId="{F4C2286D-0DBE-4644-A538-34A6C903FB9C}" dt="2022-01-19T20:23:23.552" v="22664" actId="20577"/>
          <ac:spMkLst>
            <pc:docMk/>
            <pc:sldMk cId="3223158219" sldId="618"/>
            <ac:spMk id="6" creationId="{C22887C3-9467-4190-98FA-BF9EAB9EEED1}"/>
          </ac:spMkLst>
        </pc:spChg>
        <pc:spChg chg="mod">
          <ac:chgData name="Domonkos Márk" userId="5b754e74-2ec2-4aaf-b9f5-cf8f0656bdfa" providerId="ADAL" clId="{F4C2286D-0DBE-4644-A538-34A6C903FB9C}" dt="2022-01-19T20:24:56.214" v="22678" actId="21"/>
          <ac:spMkLst>
            <pc:docMk/>
            <pc:sldMk cId="3223158219" sldId="618"/>
            <ac:spMk id="12" creationId="{6DC10892-0BC6-4BE4-8921-B5A582B08583}"/>
          </ac:spMkLst>
        </pc:spChg>
        <pc:spChg chg="mod">
          <ac:chgData name="Domonkos Márk" userId="5b754e74-2ec2-4aaf-b9f5-cf8f0656bdfa" providerId="ADAL" clId="{F4C2286D-0DBE-4644-A538-34A6C903FB9C}" dt="2022-01-19T20:24:56.214" v="22678" actId="21"/>
          <ac:spMkLst>
            <pc:docMk/>
            <pc:sldMk cId="3223158219" sldId="618"/>
            <ac:spMk id="13" creationId="{EA3368D6-8484-492D-9CAC-F7E2223C2C9C}"/>
          </ac:spMkLst>
        </pc:spChg>
        <pc:spChg chg="mod">
          <ac:chgData name="Domonkos Márk" userId="5b754e74-2ec2-4aaf-b9f5-cf8f0656bdfa" providerId="ADAL" clId="{F4C2286D-0DBE-4644-A538-34A6C903FB9C}" dt="2022-01-19T20:24:56.214" v="22678" actId="21"/>
          <ac:spMkLst>
            <pc:docMk/>
            <pc:sldMk cId="3223158219" sldId="618"/>
            <ac:spMk id="14" creationId="{B4D6EC97-3287-40BE-9863-A4DFE3FD7D4B}"/>
          </ac:spMkLst>
        </pc:spChg>
        <pc:spChg chg="mod">
          <ac:chgData name="Domonkos Márk" userId="5b754e74-2ec2-4aaf-b9f5-cf8f0656bdfa" providerId="ADAL" clId="{F4C2286D-0DBE-4644-A538-34A6C903FB9C}" dt="2022-01-19T20:24:56.214" v="22678" actId="21"/>
          <ac:spMkLst>
            <pc:docMk/>
            <pc:sldMk cId="3223158219" sldId="618"/>
            <ac:spMk id="15" creationId="{B12C340C-EA15-406F-AA22-80F6AB1738BA}"/>
          </ac:spMkLst>
        </pc:spChg>
        <pc:grpChg chg="add del mod">
          <ac:chgData name="Domonkos Márk" userId="5b754e74-2ec2-4aaf-b9f5-cf8f0656bdfa" providerId="ADAL" clId="{F4C2286D-0DBE-4644-A538-34A6C903FB9C}" dt="2022-01-19T20:25:03.739" v="22681" actId="478"/>
          <ac:grpSpMkLst>
            <pc:docMk/>
            <pc:sldMk cId="3223158219" sldId="618"/>
            <ac:grpSpMk id="10" creationId="{8FF2B52E-E6F9-442C-9F02-D6D259BC98A1}"/>
          </ac:grpSpMkLst>
        </pc:grpChg>
        <pc:picChg chg="add mod">
          <ac:chgData name="Domonkos Márk" userId="5b754e74-2ec2-4aaf-b9f5-cf8f0656bdfa" providerId="ADAL" clId="{F4C2286D-0DBE-4644-A538-34A6C903FB9C}" dt="2022-01-19T20:24:47.242" v="22677" actId="1076"/>
          <ac:picMkLst>
            <pc:docMk/>
            <pc:sldMk cId="3223158219" sldId="618"/>
            <ac:picMk id="7" creationId="{EC97B19D-E2AA-4788-9DED-82053D4566A1}"/>
          </ac:picMkLst>
        </pc:picChg>
        <pc:picChg chg="add mod">
          <ac:chgData name="Domonkos Márk" userId="5b754e74-2ec2-4aaf-b9f5-cf8f0656bdfa" providerId="ADAL" clId="{F4C2286D-0DBE-4644-A538-34A6C903FB9C}" dt="2022-01-19T20:23:39.030" v="22668" actId="1076"/>
          <ac:picMkLst>
            <pc:docMk/>
            <pc:sldMk cId="3223158219" sldId="618"/>
            <ac:picMk id="8" creationId="{5F2577C2-3EF3-40B1-BB15-EC93FF89748E}"/>
          </ac:picMkLst>
        </pc:picChg>
        <pc:picChg chg="add del mod">
          <ac:chgData name="Domonkos Márk" userId="5b754e74-2ec2-4aaf-b9f5-cf8f0656bdfa" providerId="ADAL" clId="{F4C2286D-0DBE-4644-A538-34A6C903FB9C}" dt="2022-01-19T20:24:04.250" v="22670" actId="478"/>
          <ac:picMkLst>
            <pc:docMk/>
            <pc:sldMk cId="3223158219" sldId="618"/>
            <ac:picMk id="9" creationId="{8CDC57D7-ACA0-4F75-AA9F-C787042CE74D}"/>
          </ac:picMkLst>
        </pc:picChg>
        <pc:picChg chg="del mod">
          <ac:chgData name="Domonkos Márk" userId="5b754e74-2ec2-4aaf-b9f5-cf8f0656bdfa" providerId="ADAL" clId="{F4C2286D-0DBE-4644-A538-34A6C903FB9C}" dt="2022-01-19T20:24:56.214" v="22678" actId="21"/>
          <ac:picMkLst>
            <pc:docMk/>
            <pc:sldMk cId="3223158219" sldId="618"/>
            <ac:picMk id="11" creationId="{89D26B00-E5D9-483C-BCBD-681A4162CBD6}"/>
          </ac:picMkLst>
        </pc:picChg>
        <pc:picChg chg="add mod">
          <ac:chgData name="Domonkos Márk" userId="5b754e74-2ec2-4aaf-b9f5-cf8f0656bdfa" providerId="ADAL" clId="{F4C2286D-0DBE-4644-A538-34A6C903FB9C}" dt="2022-01-19T20:25:06.275" v="22682" actId="1076"/>
          <ac:picMkLst>
            <pc:docMk/>
            <pc:sldMk cId="3223158219" sldId="618"/>
            <ac:picMk id="16" creationId="{376D35B6-B1DC-4C15-8129-F2D4297D7660}"/>
          </ac:picMkLst>
        </pc:picChg>
      </pc:sldChg>
      <pc:sldChg chg="addSp delSp modSp new mod">
        <pc:chgData name="Domonkos Márk" userId="5b754e74-2ec2-4aaf-b9f5-cf8f0656bdfa" providerId="ADAL" clId="{F4C2286D-0DBE-4644-A538-34A6C903FB9C}" dt="2022-01-19T20:26:47.354" v="22732" actId="20577"/>
        <pc:sldMkLst>
          <pc:docMk/>
          <pc:sldMk cId="2287335433" sldId="619"/>
        </pc:sldMkLst>
        <pc:spChg chg="mod">
          <ac:chgData name="Domonkos Márk" userId="5b754e74-2ec2-4aaf-b9f5-cf8f0656bdfa" providerId="ADAL" clId="{F4C2286D-0DBE-4644-A538-34A6C903FB9C}" dt="2022-01-19T20:26:47.354" v="22732" actId="20577"/>
          <ac:spMkLst>
            <pc:docMk/>
            <pc:sldMk cId="2287335433" sldId="619"/>
            <ac:spMk id="2" creationId="{09AB61C0-30E6-4924-8B35-C777555A1744}"/>
          </ac:spMkLst>
        </pc:spChg>
        <pc:spChg chg="mod">
          <ac:chgData name="Domonkos Márk" userId="5b754e74-2ec2-4aaf-b9f5-cf8f0656bdfa" providerId="ADAL" clId="{F4C2286D-0DBE-4644-A538-34A6C903FB9C}" dt="2022-01-19T20:25:31.164" v="22701" actId="20577"/>
          <ac:spMkLst>
            <pc:docMk/>
            <pc:sldMk cId="2287335433" sldId="619"/>
            <ac:spMk id="6" creationId="{05E15F51-EE61-4796-A632-B501F37F6393}"/>
          </ac:spMkLst>
        </pc:spChg>
        <pc:picChg chg="add mod">
          <ac:chgData name="Domonkos Márk" userId="5b754e74-2ec2-4aaf-b9f5-cf8f0656bdfa" providerId="ADAL" clId="{F4C2286D-0DBE-4644-A538-34A6C903FB9C}" dt="2022-01-19T20:25:57.169" v="22704" actId="1076"/>
          <ac:picMkLst>
            <pc:docMk/>
            <pc:sldMk cId="2287335433" sldId="619"/>
            <ac:picMk id="7" creationId="{D7E13CB0-2F9B-4112-AF35-BC358008961B}"/>
          </ac:picMkLst>
        </pc:picChg>
        <pc:picChg chg="add del mod">
          <ac:chgData name="Domonkos Márk" userId="5b754e74-2ec2-4aaf-b9f5-cf8f0656bdfa" providerId="ADAL" clId="{F4C2286D-0DBE-4644-A538-34A6C903FB9C}" dt="2022-01-19T20:26:22.298" v="22718" actId="478"/>
          <ac:picMkLst>
            <pc:docMk/>
            <pc:sldMk cId="2287335433" sldId="619"/>
            <ac:picMk id="8" creationId="{E3F13486-D46B-4C96-B59F-E3C8DB9E3183}"/>
          </ac:picMkLst>
        </pc:picChg>
        <pc:picChg chg="add del mod">
          <ac:chgData name="Domonkos Márk" userId="5b754e74-2ec2-4aaf-b9f5-cf8f0656bdfa" providerId="ADAL" clId="{F4C2286D-0DBE-4644-A538-34A6C903FB9C}" dt="2022-01-19T20:26:33.292" v="22720" actId="478"/>
          <ac:picMkLst>
            <pc:docMk/>
            <pc:sldMk cId="2287335433" sldId="619"/>
            <ac:picMk id="9" creationId="{8F042D70-6483-4CBF-AA44-6D776DEC1300}"/>
          </ac:picMkLst>
        </pc:picChg>
        <pc:picChg chg="add mod">
          <ac:chgData name="Domonkos Márk" userId="5b754e74-2ec2-4aaf-b9f5-cf8f0656bdfa" providerId="ADAL" clId="{F4C2286D-0DBE-4644-A538-34A6C903FB9C}" dt="2022-01-19T20:25:57.169" v="22704" actId="1076"/>
          <ac:picMkLst>
            <pc:docMk/>
            <pc:sldMk cId="2287335433" sldId="619"/>
            <ac:picMk id="10" creationId="{FB9E2FA1-4855-4300-8768-AF1E132FD734}"/>
          </ac:picMkLst>
        </pc:picChg>
      </pc:sldChg>
      <pc:sldChg chg="modSp new mod">
        <pc:chgData name="Domonkos Márk" userId="5b754e74-2ec2-4aaf-b9f5-cf8f0656bdfa" providerId="ADAL" clId="{F4C2286D-0DBE-4644-A538-34A6C903FB9C}" dt="2022-01-19T20:27:49.460" v="22767"/>
        <pc:sldMkLst>
          <pc:docMk/>
          <pc:sldMk cId="2052247858" sldId="620"/>
        </pc:sldMkLst>
        <pc:spChg chg="mod">
          <ac:chgData name="Domonkos Márk" userId="5b754e74-2ec2-4aaf-b9f5-cf8f0656bdfa" providerId="ADAL" clId="{F4C2286D-0DBE-4644-A538-34A6C903FB9C}" dt="2022-01-19T20:27:49.460" v="22767"/>
          <ac:spMkLst>
            <pc:docMk/>
            <pc:sldMk cId="2052247858" sldId="620"/>
            <ac:spMk id="2" creationId="{6C605D4E-E621-48F3-BDE5-BFEE725216B1}"/>
          </ac:spMkLst>
        </pc:spChg>
        <pc:spChg chg="mod">
          <ac:chgData name="Domonkos Márk" userId="5b754e74-2ec2-4aaf-b9f5-cf8f0656bdfa" providerId="ADAL" clId="{F4C2286D-0DBE-4644-A538-34A6C903FB9C}" dt="2022-01-19T20:27:12.031" v="22744" actId="20577"/>
          <ac:spMkLst>
            <pc:docMk/>
            <pc:sldMk cId="2052247858" sldId="620"/>
            <ac:spMk id="6" creationId="{A7DF84C1-4BB8-4D2C-8A0A-C8B7161A6A33}"/>
          </ac:spMkLst>
        </pc:spChg>
      </pc:sldChg>
      <pc:sldChg chg="addSp modSp new mod">
        <pc:chgData name="Domonkos Márk" userId="5b754e74-2ec2-4aaf-b9f5-cf8f0656bdfa" providerId="ADAL" clId="{F4C2286D-0DBE-4644-A538-34A6C903FB9C}" dt="2022-01-19T20:28:51.216" v="22806" actId="20577"/>
        <pc:sldMkLst>
          <pc:docMk/>
          <pc:sldMk cId="76683724" sldId="621"/>
        </pc:sldMkLst>
        <pc:spChg chg="mod">
          <ac:chgData name="Domonkos Márk" userId="5b754e74-2ec2-4aaf-b9f5-cf8f0656bdfa" providerId="ADAL" clId="{F4C2286D-0DBE-4644-A538-34A6C903FB9C}" dt="2022-01-19T20:28:51.216" v="22806" actId="20577"/>
          <ac:spMkLst>
            <pc:docMk/>
            <pc:sldMk cId="76683724" sldId="621"/>
            <ac:spMk id="2" creationId="{F3F3DAD8-88ED-4684-92D0-75D20688AB7C}"/>
          </ac:spMkLst>
        </pc:spChg>
        <pc:spChg chg="mod">
          <ac:chgData name="Domonkos Márk" userId="5b754e74-2ec2-4aaf-b9f5-cf8f0656bdfa" providerId="ADAL" clId="{F4C2286D-0DBE-4644-A538-34A6C903FB9C}" dt="2022-01-19T20:28:11.571" v="22779" actId="20577"/>
          <ac:spMkLst>
            <pc:docMk/>
            <pc:sldMk cId="76683724" sldId="621"/>
            <ac:spMk id="6" creationId="{FB279BBC-9F5D-4865-9EBB-E2F69667518B}"/>
          </ac:spMkLst>
        </pc:spChg>
        <pc:picChg chg="add mod">
          <ac:chgData name="Domonkos Márk" userId="5b754e74-2ec2-4aaf-b9f5-cf8f0656bdfa" providerId="ADAL" clId="{F4C2286D-0DBE-4644-A538-34A6C903FB9C}" dt="2022-01-19T20:28:31.810" v="22784" actId="1076"/>
          <ac:picMkLst>
            <pc:docMk/>
            <pc:sldMk cId="76683724" sldId="621"/>
            <ac:picMk id="7" creationId="{D5C6527B-0D03-48FD-8E50-6B2F247DBF1C}"/>
          </ac:picMkLst>
        </pc:picChg>
      </pc:sldChg>
      <pc:sldChg chg="addSp modSp new mod">
        <pc:chgData name="Domonkos Márk" userId="5b754e74-2ec2-4aaf-b9f5-cf8f0656bdfa" providerId="ADAL" clId="{F4C2286D-0DBE-4644-A538-34A6C903FB9C}" dt="2022-01-19T20:30:34.651" v="22821" actId="1076"/>
        <pc:sldMkLst>
          <pc:docMk/>
          <pc:sldMk cId="120040164" sldId="622"/>
        </pc:sldMkLst>
        <pc:spChg chg="mod">
          <ac:chgData name="Domonkos Márk" userId="5b754e74-2ec2-4aaf-b9f5-cf8f0656bdfa" providerId="ADAL" clId="{F4C2286D-0DBE-4644-A538-34A6C903FB9C}" dt="2022-01-19T20:30:31.902" v="22819" actId="14100"/>
          <ac:spMkLst>
            <pc:docMk/>
            <pc:sldMk cId="120040164" sldId="622"/>
            <ac:spMk id="2" creationId="{8EA9C0F1-4D49-4581-B14A-0FEB248FCE58}"/>
          </ac:spMkLst>
        </pc:spChg>
        <pc:spChg chg="mod">
          <ac:chgData name="Domonkos Márk" userId="5b754e74-2ec2-4aaf-b9f5-cf8f0656bdfa" providerId="ADAL" clId="{F4C2286D-0DBE-4644-A538-34A6C903FB9C}" dt="2022-01-19T20:29:00.969" v="22808"/>
          <ac:spMkLst>
            <pc:docMk/>
            <pc:sldMk cId="120040164" sldId="622"/>
            <ac:spMk id="6" creationId="{9F50BDBC-29DD-4B41-A074-EB129E41AAD6}"/>
          </ac:spMkLst>
        </pc:spChg>
        <pc:picChg chg="add mod">
          <ac:chgData name="Domonkos Márk" userId="5b754e74-2ec2-4aaf-b9f5-cf8f0656bdfa" providerId="ADAL" clId="{F4C2286D-0DBE-4644-A538-34A6C903FB9C}" dt="2022-01-19T20:30:34.651" v="22821" actId="1076"/>
          <ac:picMkLst>
            <pc:docMk/>
            <pc:sldMk cId="120040164" sldId="622"/>
            <ac:picMk id="7" creationId="{E4D0F98A-5B39-423A-8D2C-525BF9C5CB1C}"/>
          </ac:picMkLst>
        </pc:picChg>
      </pc:sldChg>
      <pc:sldChg chg="addSp modSp new mod">
        <pc:chgData name="Domonkos Márk" userId="5b754e74-2ec2-4aaf-b9f5-cf8f0656bdfa" providerId="ADAL" clId="{F4C2286D-0DBE-4644-A538-34A6C903FB9C}" dt="2022-01-19T20:31:22.049" v="22838" actId="14100"/>
        <pc:sldMkLst>
          <pc:docMk/>
          <pc:sldMk cId="544405736" sldId="623"/>
        </pc:sldMkLst>
        <pc:spChg chg="mod">
          <ac:chgData name="Domonkos Márk" userId="5b754e74-2ec2-4aaf-b9f5-cf8f0656bdfa" providerId="ADAL" clId="{F4C2286D-0DBE-4644-A538-34A6C903FB9C}" dt="2022-01-19T20:31:22.049" v="22838" actId="14100"/>
          <ac:spMkLst>
            <pc:docMk/>
            <pc:sldMk cId="544405736" sldId="623"/>
            <ac:spMk id="2" creationId="{BCC29469-911C-4089-8A05-E6EDF71717D3}"/>
          </ac:spMkLst>
        </pc:spChg>
        <pc:spChg chg="mod">
          <ac:chgData name="Domonkos Márk" userId="5b754e74-2ec2-4aaf-b9f5-cf8f0656bdfa" providerId="ADAL" clId="{F4C2286D-0DBE-4644-A538-34A6C903FB9C}" dt="2022-01-19T20:30:44.615" v="22823"/>
          <ac:spMkLst>
            <pc:docMk/>
            <pc:sldMk cId="544405736" sldId="623"/>
            <ac:spMk id="6" creationId="{E66FBD72-1581-4C2F-9CFF-3D29402E7604}"/>
          </ac:spMkLst>
        </pc:spChg>
        <pc:picChg chg="add mod">
          <ac:chgData name="Domonkos Márk" userId="5b754e74-2ec2-4aaf-b9f5-cf8f0656bdfa" providerId="ADAL" clId="{F4C2286D-0DBE-4644-A538-34A6C903FB9C}" dt="2022-01-19T20:31:03.808" v="22828" actId="1076"/>
          <ac:picMkLst>
            <pc:docMk/>
            <pc:sldMk cId="544405736" sldId="623"/>
            <ac:picMk id="7" creationId="{A3C0822F-B242-4125-88B6-638BD0564E86}"/>
          </ac:picMkLst>
        </pc:picChg>
      </pc:sldChg>
      <pc:sldChg chg="addSp modSp new mod">
        <pc:chgData name="Domonkos Márk" userId="5b754e74-2ec2-4aaf-b9f5-cf8f0656bdfa" providerId="ADAL" clId="{F4C2286D-0DBE-4644-A538-34A6C903FB9C}" dt="2022-01-19T20:34:19.081" v="22891" actId="1076"/>
        <pc:sldMkLst>
          <pc:docMk/>
          <pc:sldMk cId="3693599212" sldId="624"/>
        </pc:sldMkLst>
        <pc:spChg chg="mod">
          <ac:chgData name="Domonkos Márk" userId="5b754e74-2ec2-4aaf-b9f5-cf8f0656bdfa" providerId="ADAL" clId="{F4C2286D-0DBE-4644-A538-34A6C903FB9C}" dt="2022-01-19T20:34:15.889" v="22889" actId="14100"/>
          <ac:spMkLst>
            <pc:docMk/>
            <pc:sldMk cId="3693599212" sldId="624"/>
            <ac:spMk id="2" creationId="{3671F1BB-46AE-4E2A-BD84-8C3502C104D1}"/>
          </ac:spMkLst>
        </pc:spChg>
        <pc:spChg chg="mod">
          <ac:chgData name="Domonkos Márk" userId="5b754e74-2ec2-4aaf-b9f5-cf8f0656bdfa" providerId="ADAL" clId="{F4C2286D-0DBE-4644-A538-34A6C903FB9C}" dt="2022-01-19T20:32:41.900" v="22840"/>
          <ac:spMkLst>
            <pc:docMk/>
            <pc:sldMk cId="3693599212" sldId="624"/>
            <ac:spMk id="6" creationId="{921300A6-7B78-402A-992E-743CFFBD42A5}"/>
          </ac:spMkLst>
        </pc:spChg>
        <pc:picChg chg="add mod">
          <ac:chgData name="Domonkos Márk" userId="5b754e74-2ec2-4aaf-b9f5-cf8f0656bdfa" providerId="ADAL" clId="{F4C2286D-0DBE-4644-A538-34A6C903FB9C}" dt="2022-01-19T20:34:19.081" v="22891" actId="1076"/>
          <ac:picMkLst>
            <pc:docMk/>
            <pc:sldMk cId="3693599212" sldId="624"/>
            <ac:picMk id="7" creationId="{90086BF9-C465-416D-9967-B1AE272E1C18}"/>
          </ac:picMkLst>
        </pc:picChg>
      </pc:sldChg>
      <pc:sldChg chg="addSp modSp new mod">
        <pc:chgData name="Domonkos Márk" userId="5b754e74-2ec2-4aaf-b9f5-cf8f0656bdfa" providerId="ADAL" clId="{F4C2286D-0DBE-4644-A538-34A6C903FB9C}" dt="2022-01-19T20:35:13.304" v="22898" actId="1076"/>
        <pc:sldMkLst>
          <pc:docMk/>
          <pc:sldMk cId="237117279" sldId="625"/>
        </pc:sldMkLst>
        <pc:spChg chg="mod">
          <ac:chgData name="Domonkos Márk" userId="5b754e74-2ec2-4aaf-b9f5-cf8f0656bdfa" providerId="ADAL" clId="{F4C2286D-0DBE-4644-A538-34A6C903FB9C}" dt="2022-01-19T20:35:03.366" v="22896" actId="113"/>
          <ac:spMkLst>
            <pc:docMk/>
            <pc:sldMk cId="237117279" sldId="625"/>
            <ac:spMk id="2" creationId="{13CB2AF5-A104-4F61-BA07-0DD0F9097967}"/>
          </ac:spMkLst>
        </pc:spChg>
        <pc:spChg chg="mod">
          <ac:chgData name="Domonkos Márk" userId="5b754e74-2ec2-4aaf-b9f5-cf8f0656bdfa" providerId="ADAL" clId="{F4C2286D-0DBE-4644-A538-34A6C903FB9C}" dt="2022-01-19T20:34:36.693" v="22893"/>
          <ac:spMkLst>
            <pc:docMk/>
            <pc:sldMk cId="237117279" sldId="625"/>
            <ac:spMk id="6" creationId="{59B2A03B-2633-425F-BC59-F87C3536E73A}"/>
          </ac:spMkLst>
        </pc:spChg>
        <pc:picChg chg="add mod">
          <ac:chgData name="Domonkos Márk" userId="5b754e74-2ec2-4aaf-b9f5-cf8f0656bdfa" providerId="ADAL" clId="{F4C2286D-0DBE-4644-A538-34A6C903FB9C}" dt="2022-01-19T20:35:13.304" v="22898" actId="1076"/>
          <ac:picMkLst>
            <pc:docMk/>
            <pc:sldMk cId="237117279" sldId="625"/>
            <ac:picMk id="7" creationId="{1AFBF941-5EE1-4280-BAF3-467CE267072C}"/>
          </ac:picMkLst>
        </pc:picChg>
      </pc:sldChg>
      <pc:sldChg chg="addSp delSp modSp new mod">
        <pc:chgData name="Domonkos Márk" userId="5b754e74-2ec2-4aaf-b9f5-cf8f0656bdfa" providerId="ADAL" clId="{F4C2286D-0DBE-4644-A538-34A6C903FB9C}" dt="2022-01-19T20:35:52.538" v="22920" actId="14100"/>
        <pc:sldMkLst>
          <pc:docMk/>
          <pc:sldMk cId="3944189614" sldId="626"/>
        </pc:sldMkLst>
        <pc:spChg chg="del">
          <ac:chgData name="Domonkos Márk" userId="5b754e74-2ec2-4aaf-b9f5-cf8f0656bdfa" providerId="ADAL" clId="{F4C2286D-0DBE-4644-A538-34A6C903FB9C}" dt="2022-01-19T20:35:31.256" v="22913" actId="478"/>
          <ac:spMkLst>
            <pc:docMk/>
            <pc:sldMk cId="3944189614" sldId="626"/>
            <ac:spMk id="2" creationId="{D4CD9933-44D1-45F1-B170-18748CD5B4BA}"/>
          </ac:spMkLst>
        </pc:spChg>
        <pc:spChg chg="mod">
          <ac:chgData name="Domonkos Márk" userId="5b754e74-2ec2-4aaf-b9f5-cf8f0656bdfa" providerId="ADAL" clId="{F4C2286D-0DBE-4644-A538-34A6C903FB9C}" dt="2022-01-19T20:35:23.555" v="22911" actId="20577"/>
          <ac:spMkLst>
            <pc:docMk/>
            <pc:sldMk cId="3944189614" sldId="626"/>
            <ac:spMk id="6" creationId="{F569009E-3C7A-4962-929F-D78CC623740C}"/>
          </ac:spMkLst>
        </pc:spChg>
        <pc:picChg chg="add mod">
          <ac:chgData name="Domonkos Márk" userId="5b754e74-2ec2-4aaf-b9f5-cf8f0656bdfa" providerId="ADAL" clId="{F4C2286D-0DBE-4644-A538-34A6C903FB9C}" dt="2022-01-19T20:35:52.538" v="22920" actId="14100"/>
          <ac:picMkLst>
            <pc:docMk/>
            <pc:sldMk cId="3944189614" sldId="626"/>
            <ac:picMk id="7" creationId="{88973A44-6078-4879-8AD5-7BFFA4E458F4}"/>
          </ac:picMkLst>
        </pc:picChg>
        <pc:picChg chg="add mod ord">
          <ac:chgData name="Domonkos Márk" userId="5b754e74-2ec2-4aaf-b9f5-cf8f0656bdfa" providerId="ADAL" clId="{F4C2286D-0DBE-4644-A538-34A6C903FB9C}" dt="2022-01-19T20:35:46.043" v="22919" actId="167"/>
          <ac:picMkLst>
            <pc:docMk/>
            <pc:sldMk cId="3944189614" sldId="626"/>
            <ac:picMk id="8" creationId="{A13DB4B6-1989-41AC-81A2-54299C5888DF}"/>
          </ac:picMkLst>
        </pc:picChg>
      </pc:sldChg>
      <pc:sldChg chg="addSp modSp new mod">
        <pc:chgData name="Domonkos Márk" userId="5b754e74-2ec2-4aaf-b9f5-cf8f0656bdfa" providerId="ADAL" clId="{F4C2286D-0DBE-4644-A538-34A6C903FB9C}" dt="2022-01-19T20:36:32.689" v="22949" actId="1076"/>
        <pc:sldMkLst>
          <pc:docMk/>
          <pc:sldMk cId="175218894" sldId="627"/>
        </pc:sldMkLst>
        <pc:spChg chg="mod">
          <ac:chgData name="Domonkos Márk" userId="5b754e74-2ec2-4aaf-b9f5-cf8f0656bdfa" providerId="ADAL" clId="{F4C2286D-0DBE-4644-A538-34A6C903FB9C}" dt="2022-01-19T20:36:29.753" v="22947" actId="14100"/>
          <ac:spMkLst>
            <pc:docMk/>
            <pc:sldMk cId="175218894" sldId="627"/>
            <ac:spMk id="2" creationId="{3934CD0E-B059-49FB-BE13-4FE588A1FF97}"/>
          </ac:spMkLst>
        </pc:spChg>
        <pc:spChg chg="mod">
          <ac:chgData name="Domonkos Márk" userId="5b754e74-2ec2-4aaf-b9f5-cf8f0656bdfa" providerId="ADAL" clId="{F4C2286D-0DBE-4644-A538-34A6C903FB9C}" dt="2022-01-19T20:36:09.022" v="22943" actId="20577"/>
          <ac:spMkLst>
            <pc:docMk/>
            <pc:sldMk cId="175218894" sldId="627"/>
            <ac:spMk id="6" creationId="{B49DE493-1ECF-4040-88DD-190F4B781AEB}"/>
          </ac:spMkLst>
        </pc:spChg>
        <pc:picChg chg="add mod">
          <ac:chgData name="Domonkos Márk" userId="5b754e74-2ec2-4aaf-b9f5-cf8f0656bdfa" providerId="ADAL" clId="{F4C2286D-0DBE-4644-A538-34A6C903FB9C}" dt="2022-01-19T20:36:32.689" v="22949" actId="1076"/>
          <ac:picMkLst>
            <pc:docMk/>
            <pc:sldMk cId="175218894" sldId="627"/>
            <ac:picMk id="7" creationId="{ACFAF523-1A86-4D36-A23D-5EAAD36B3BC9}"/>
          </ac:picMkLst>
        </pc:picChg>
      </pc:sldChg>
      <pc:sldChg chg="addSp modSp new mod">
        <pc:chgData name="Domonkos Márk" userId="5b754e74-2ec2-4aaf-b9f5-cf8f0656bdfa" providerId="ADAL" clId="{F4C2286D-0DBE-4644-A538-34A6C903FB9C}" dt="2022-01-19T20:37:04.721" v="22976" actId="1076"/>
        <pc:sldMkLst>
          <pc:docMk/>
          <pc:sldMk cId="4100539781" sldId="628"/>
        </pc:sldMkLst>
        <pc:spChg chg="mod">
          <ac:chgData name="Domonkos Márk" userId="5b754e74-2ec2-4aaf-b9f5-cf8f0656bdfa" providerId="ADAL" clId="{F4C2286D-0DBE-4644-A538-34A6C903FB9C}" dt="2022-01-19T20:36:59.360" v="22974" actId="14100"/>
          <ac:spMkLst>
            <pc:docMk/>
            <pc:sldMk cId="4100539781" sldId="628"/>
            <ac:spMk id="2" creationId="{21303020-82E0-4222-876E-333D4E43A554}"/>
          </ac:spMkLst>
        </pc:spChg>
        <pc:spChg chg="mod">
          <ac:chgData name="Domonkos Márk" userId="5b754e74-2ec2-4aaf-b9f5-cf8f0656bdfa" providerId="ADAL" clId="{F4C2286D-0DBE-4644-A538-34A6C903FB9C}" dt="2022-01-19T20:36:47.124" v="22972" actId="20577"/>
          <ac:spMkLst>
            <pc:docMk/>
            <pc:sldMk cId="4100539781" sldId="628"/>
            <ac:spMk id="6" creationId="{44E1AC77-A5B5-4889-A527-F5DC6072D85E}"/>
          </ac:spMkLst>
        </pc:spChg>
        <pc:picChg chg="add mod">
          <ac:chgData name="Domonkos Márk" userId="5b754e74-2ec2-4aaf-b9f5-cf8f0656bdfa" providerId="ADAL" clId="{F4C2286D-0DBE-4644-A538-34A6C903FB9C}" dt="2022-01-19T20:37:04.721" v="22976" actId="1076"/>
          <ac:picMkLst>
            <pc:docMk/>
            <pc:sldMk cId="4100539781" sldId="628"/>
            <ac:picMk id="7" creationId="{843B8482-1CB4-44C8-8812-378B35DF0961}"/>
          </ac:picMkLst>
        </pc:picChg>
      </pc:sldChg>
      <pc:sldChg chg="addSp modSp new mod">
        <pc:chgData name="Domonkos Márk" userId="5b754e74-2ec2-4aaf-b9f5-cf8f0656bdfa" providerId="ADAL" clId="{F4C2286D-0DBE-4644-A538-34A6C903FB9C}" dt="2022-01-19T20:40:02.616" v="23014"/>
        <pc:sldMkLst>
          <pc:docMk/>
          <pc:sldMk cId="2704250864" sldId="629"/>
        </pc:sldMkLst>
        <pc:spChg chg="mod">
          <ac:chgData name="Domonkos Márk" userId="5b754e74-2ec2-4aaf-b9f5-cf8f0656bdfa" providerId="ADAL" clId="{F4C2286D-0DBE-4644-A538-34A6C903FB9C}" dt="2022-01-19T20:37:24.553" v="22979" actId="14100"/>
          <ac:spMkLst>
            <pc:docMk/>
            <pc:sldMk cId="2704250864" sldId="629"/>
            <ac:spMk id="2" creationId="{BAF097DF-F920-4829-83DB-98B861C45972}"/>
          </ac:spMkLst>
        </pc:spChg>
        <pc:spChg chg="mod">
          <ac:chgData name="Domonkos Márk" userId="5b754e74-2ec2-4aaf-b9f5-cf8f0656bdfa" providerId="ADAL" clId="{F4C2286D-0DBE-4644-A538-34A6C903FB9C}" dt="2022-01-19T20:40:02.616" v="23014"/>
          <ac:spMkLst>
            <pc:docMk/>
            <pc:sldMk cId="2704250864" sldId="629"/>
            <ac:spMk id="6" creationId="{29EBF494-49BE-482F-A152-495EE9E97708}"/>
          </ac:spMkLst>
        </pc:spChg>
        <pc:picChg chg="add mod">
          <ac:chgData name="Domonkos Márk" userId="5b754e74-2ec2-4aaf-b9f5-cf8f0656bdfa" providerId="ADAL" clId="{F4C2286D-0DBE-4644-A538-34A6C903FB9C}" dt="2022-01-19T20:37:31.282" v="22982" actId="1076"/>
          <ac:picMkLst>
            <pc:docMk/>
            <pc:sldMk cId="2704250864" sldId="629"/>
            <ac:picMk id="7" creationId="{71767751-4CEE-40F1-A2FB-5DA2353CC318}"/>
          </ac:picMkLst>
        </pc:picChg>
      </pc:sldChg>
      <pc:sldChg chg="addSp modSp new mod">
        <pc:chgData name="Domonkos Márk" userId="5b754e74-2ec2-4aaf-b9f5-cf8f0656bdfa" providerId="ADAL" clId="{F4C2286D-0DBE-4644-A538-34A6C903FB9C}" dt="2022-01-19T20:40:04.162" v="23015"/>
        <pc:sldMkLst>
          <pc:docMk/>
          <pc:sldMk cId="3568695077" sldId="630"/>
        </pc:sldMkLst>
        <pc:spChg chg="mod">
          <ac:chgData name="Domonkos Márk" userId="5b754e74-2ec2-4aaf-b9f5-cf8f0656bdfa" providerId="ADAL" clId="{F4C2286D-0DBE-4644-A538-34A6C903FB9C}" dt="2022-01-19T20:37:54.353" v="22988" actId="14100"/>
          <ac:spMkLst>
            <pc:docMk/>
            <pc:sldMk cId="3568695077" sldId="630"/>
            <ac:spMk id="2" creationId="{DB74DB77-831A-4D45-9519-56E423920F47}"/>
          </ac:spMkLst>
        </pc:spChg>
        <pc:spChg chg="mod">
          <ac:chgData name="Domonkos Márk" userId="5b754e74-2ec2-4aaf-b9f5-cf8f0656bdfa" providerId="ADAL" clId="{F4C2286D-0DBE-4644-A538-34A6C903FB9C}" dt="2022-01-19T20:40:04.162" v="23015"/>
          <ac:spMkLst>
            <pc:docMk/>
            <pc:sldMk cId="3568695077" sldId="630"/>
            <ac:spMk id="6" creationId="{9A5F598E-3621-4AA9-8161-BC54D8EF69B4}"/>
          </ac:spMkLst>
        </pc:spChg>
        <pc:picChg chg="add mod">
          <ac:chgData name="Domonkos Márk" userId="5b754e74-2ec2-4aaf-b9f5-cf8f0656bdfa" providerId="ADAL" clId="{F4C2286D-0DBE-4644-A538-34A6C903FB9C}" dt="2022-01-19T20:38:00.498" v="22990" actId="1076"/>
          <ac:picMkLst>
            <pc:docMk/>
            <pc:sldMk cId="3568695077" sldId="630"/>
            <ac:picMk id="7" creationId="{A85F2B5F-38B7-48BE-A44F-04BAA05606E8}"/>
          </ac:picMkLst>
        </pc:picChg>
      </pc:sldChg>
      <pc:sldChg chg="addSp modSp new mod">
        <pc:chgData name="Domonkos Márk" userId="5b754e74-2ec2-4aaf-b9f5-cf8f0656bdfa" providerId="ADAL" clId="{F4C2286D-0DBE-4644-A538-34A6C903FB9C}" dt="2022-01-19T20:40:06.570" v="23016"/>
        <pc:sldMkLst>
          <pc:docMk/>
          <pc:sldMk cId="2901941695" sldId="631"/>
        </pc:sldMkLst>
        <pc:spChg chg="mod">
          <ac:chgData name="Domonkos Márk" userId="5b754e74-2ec2-4aaf-b9f5-cf8f0656bdfa" providerId="ADAL" clId="{F4C2286D-0DBE-4644-A538-34A6C903FB9C}" dt="2022-01-19T20:38:18.023" v="22995" actId="14100"/>
          <ac:spMkLst>
            <pc:docMk/>
            <pc:sldMk cId="2901941695" sldId="631"/>
            <ac:spMk id="2" creationId="{1005198A-22BF-4A62-8864-61FB99C86B23}"/>
          </ac:spMkLst>
        </pc:spChg>
        <pc:spChg chg="mod">
          <ac:chgData name="Domonkos Márk" userId="5b754e74-2ec2-4aaf-b9f5-cf8f0656bdfa" providerId="ADAL" clId="{F4C2286D-0DBE-4644-A538-34A6C903FB9C}" dt="2022-01-19T20:40:06.570" v="23016"/>
          <ac:spMkLst>
            <pc:docMk/>
            <pc:sldMk cId="2901941695" sldId="631"/>
            <ac:spMk id="6" creationId="{FC1FBC3D-1813-479E-9356-166D101B9F5E}"/>
          </ac:spMkLst>
        </pc:spChg>
        <pc:picChg chg="add mod">
          <ac:chgData name="Domonkos Márk" userId="5b754e74-2ec2-4aaf-b9f5-cf8f0656bdfa" providerId="ADAL" clId="{F4C2286D-0DBE-4644-A538-34A6C903FB9C}" dt="2022-01-19T20:38:24.416" v="22997" actId="1076"/>
          <ac:picMkLst>
            <pc:docMk/>
            <pc:sldMk cId="2901941695" sldId="631"/>
            <ac:picMk id="7" creationId="{553C89E6-3781-4245-A6DD-4A26F004F4A6}"/>
          </ac:picMkLst>
        </pc:picChg>
      </pc:sldChg>
      <pc:sldChg chg="addSp modSp new mod">
        <pc:chgData name="Domonkos Márk" userId="5b754e74-2ec2-4aaf-b9f5-cf8f0656bdfa" providerId="ADAL" clId="{F4C2286D-0DBE-4644-A538-34A6C903FB9C}" dt="2022-01-19T20:40:08.330" v="23017"/>
        <pc:sldMkLst>
          <pc:docMk/>
          <pc:sldMk cId="3252013002" sldId="632"/>
        </pc:sldMkLst>
        <pc:spChg chg="mod">
          <ac:chgData name="Domonkos Márk" userId="5b754e74-2ec2-4aaf-b9f5-cf8f0656bdfa" providerId="ADAL" clId="{F4C2286D-0DBE-4644-A538-34A6C903FB9C}" dt="2022-01-19T20:38:44.283" v="23001" actId="14100"/>
          <ac:spMkLst>
            <pc:docMk/>
            <pc:sldMk cId="3252013002" sldId="632"/>
            <ac:spMk id="2" creationId="{EE5CD365-C147-4A6F-AE04-DA764967534A}"/>
          </ac:spMkLst>
        </pc:spChg>
        <pc:spChg chg="mod">
          <ac:chgData name="Domonkos Márk" userId="5b754e74-2ec2-4aaf-b9f5-cf8f0656bdfa" providerId="ADAL" clId="{F4C2286D-0DBE-4644-A538-34A6C903FB9C}" dt="2022-01-19T20:40:08.330" v="23017"/>
          <ac:spMkLst>
            <pc:docMk/>
            <pc:sldMk cId="3252013002" sldId="632"/>
            <ac:spMk id="6" creationId="{6F0EFA54-B298-4EFD-9CEC-CEC1155648B9}"/>
          </ac:spMkLst>
        </pc:spChg>
        <pc:picChg chg="add mod">
          <ac:chgData name="Domonkos Márk" userId="5b754e74-2ec2-4aaf-b9f5-cf8f0656bdfa" providerId="ADAL" clId="{F4C2286D-0DBE-4644-A538-34A6C903FB9C}" dt="2022-01-19T20:38:50.299" v="23003" actId="1076"/>
          <ac:picMkLst>
            <pc:docMk/>
            <pc:sldMk cId="3252013002" sldId="632"/>
            <ac:picMk id="7" creationId="{C3D7BA7A-6E5D-4DE2-ACA3-E57989E525EB}"/>
          </ac:picMkLst>
        </pc:picChg>
      </pc:sldChg>
      <pc:sldChg chg="addSp modSp new mod">
        <pc:chgData name="Domonkos Márk" userId="5b754e74-2ec2-4aaf-b9f5-cf8f0656bdfa" providerId="ADAL" clId="{F4C2286D-0DBE-4644-A538-34A6C903FB9C}" dt="2022-01-19T20:40:12.932" v="23018"/>
        <pc:sldMkLst>
          <pc:docMk/>
          <pc:sldMk cId="2063860397" sldId="633"/>
        </pc:sldMkLst>
        <pc:spChg chg="mod">
          <ac:chgData name="Domonkos Márk" userId="5b754e74-2ec2-4aaf-b9f5-cf8f0656bdfa" providerId="ADAL" clId="{F4C2286D-0DBE-4644-A538-34A6C903FB9C}" dt="2022-01-19T20:39:39.367" v="23009" actId="14100"/>
          <ac:spMkLst>
            <pc:docMk/>
            <pc:sldMk cId="2063860397" sldId="633"/>
            <ac:spMk id="2" creationId="{E56D1F03-FE23-42C8-BA12-53DF2C0FAD77}"/>
          </ac:spMkLst>
        </pc:spChg>
        <pc:spChg chg="mod">
          <ac:chgData name="Domonkos Márk" userId="5b754e74-2ec2-4aaf-b9f5-cf8f0656bdfa" providerId="ADAL" clId="{F4C2286D-0DBE-4644-A538-34A6C903FB9C}" dt="2022-01-19T20:40:12.932" v="23018"/>
          <ac:spMkLst>
            <pc:docMk/>
            <pc:sldMk cId="2063860397" sldId="633"/>
            <ac:spMk id="6" creationId="{F5ACD6B8-C318-4AEC-9A7D-66397A195008}"/>
          </ac:spMkLst>
        </pc:spChg>
        <pc:picChg chg="add mod">
          <ac:chgData name="Domonkos Márk" userId="5b754e74-2ec2-4aaf-b9f5-cf8f0656bdfa" providerId="ADAL" clId="{F4C2286D-0DBE-4644-A538-34A6C903FB9C}" dt="2022-01-19T20:39:48.330" v="23013" actId="1076"/>
          <ac:picMkLst>
            <pc:docMk/>
            <pc:sldMk cId="2063860397" sldId="633"/>
            <ac:picMk id="7" creationId="{BD9AE0E4-E127-4A41-8FED-A0CF2C51DD16}"/>
          </ac:picMkLst>
        </pc:picChg>
      </pc:sldChg>
      <pc:sldChg chg="modSp new mod">
        <pc:chgData name="Domonkos Márk" userId="5b754e74-2ec2-4aaf-b9f5-cf8f0656bdfa" providerId="ADAL" clId="{F4C2286D-0DBE-4644-A538-34A6C903FB9C}" dt="2022-01-19T20:40:51.822" v="23027" actId="20577"/>
        <pc:sldMkLst>
          <pc:docMk/>
          <pc:sldMk cId="252438626" sldId="634"/>
        </pc:sldMkLst>
        <pc:spChg chg="mod">
          <ac:chgData name="Domonkos Márk" userId="5b754e74-2ec2-4aaf-b9f5-cf8f0656bdfa" providerId="ADAL" clId="{F4C2286D-0DBE-4644-A538-34A6C903FB9C}" dt="2022-01-19T20:40:51.822" v="23027" actId="20577"/>
          <ac:spMkLst>
            <pc:docMk/>
            <pc:sldMk cId="252438626" sldId="634"/>
            <ac:spMk id="2" creationId="{15BA177F-A0F9-4B60-AA7A-2405BC18A2F3}"/>
          </ac:spMkLst>
        </pc:spChg>
        <pc:spChg chg="mod">
          <ac:chgData name="Domonkos Márk" userId="5b754e74-2ec2-4aaf-b9f5-cf8f0656bdfa" providerId="ADAL" clId="{F4C2286D-0DBE-4644-A538-34A6C903FB9C}" dt="2022-01-19T20:40:37.052" v="23020"/>
          <ac:spMkLst>
            <pc:docMk/>
            <pc:sldMk cId="252438626" sldId="634"/>
            <ac:spMk id="6" creationId="{6AC92C7B-541B-4974-BB5F-121B4CAB54CC}"/>
          </ac:spMkLst>
        </pc:spChg>
      </pc:sldChg>
      <pc:sldChg chg="addSp modSp new mod">
        <pc:chgData name="Domonkos Márk" userId="5b754e74-2ec2-4aaf-b9f5-cf8f0656bdfa" providerId="ADAL" clId="{F4C2286D-0DBE-4644-A538-34A6C903FB9C}" dt="2022-01-19T20:44:43.078" v="23090" actId="1076"/>
        <pc:sldMkLst>
          <pc:docMk/>
          <pc:sldMk cId="2566307244" sldId="635"/>
        </pc:sldMkLst>
        <pc:spChg chg="mod">
          <ac:chgData name="Domonkos Márk" userId="5b754e74-2ec2-4aaf-b9f5-cf8f0656bdfa" providerId="ADAL" clId="{F4C2286D-0DBE-4644-A538-34A6C903FB9C}" dt="2022-01-19T20:44:35.865" v="23089" actId="27636"/>
          <ac:spMkLst>
            <pc:docMk/>
            <pc:sldMk cId="2566307244" sldId="635"/>
            <ac:spMk id="2" creationId="{58A0992F-7EFD-44C0-871B-4A07A4CE380D}"/>
          </ac:spMkLst>
        </pc:spChg>
        <pc:spChg chg="mod">
          <ac:chgData name="Domonkos Márk" userId="5b754e74-2ec2-4aaf-b9f5-cf8f0656bdfa" providerId="ADAL" clId="{F4C2286D-0DBE-4644-A538-34A6C903FB9C}" dt="2022-01-19T20:41:10.825" v="23041" actId="20577"/>
          <ac:spMkLst>
            <pc:docMk/>
            <pc:sldMk cId="2566307244" sldId="635"/>
            <ac:spMk id="6" creationId="{90E9B784-40B2-4A1C-829A-80B3B0F6E420}"/>
          </ac:spMkLst>
        </pc:spChg>
        <pc:picChg chg="add mod">
          <ac:chgData name="Domonkos Márk" userId="5b754e74-2ec2-4aaf-b9f5-cf8f0656bdfa" providerId="ADAL" clId="{F4C2286D-0DBE-4644-A538-34A6C903FB9C}" dt="2022-01-19T20:44:43.078" v="23090" actId="1076"/>
          <ac:picMkLst>
            <pc:docMk/>
            <pc:sldMk cId="2566307244" sldId="635"/>
            <ac:picMk id="7" creationId="{189ABEB9-3F64-4917-AF9C-C46E2F73D4AC}"/>
          </ac:picMkLst>
        </pc:picChg>
      </pc:sldChg>
      <pc:sldChg chg="addSp modSp new mod">
        <pc:chgData name="Domonkos Márk" userId="5b754e74-2ec2-4aaf-b9f5-cf8f0656bdfa" providerId="ADAL" clId="{F4C2286D-0DBE-4644-A538-34A6C903FB9C}" dt="2022-01-19T20:47:01.376" v="23133" actId="1076"/>
        <pc:sldMkLst>
          <pc:docMk/>
          <pc:sldMk cId="105625283" sldId="636"/>
        </pc:sldMkLst>
        <pc:spChg chg="mod">
          <ac:chgData name="Domonkos Márk" userId="5b754e74-2ec2-4aaf-b9f5-cf8f0656bdfa" providerId="ADAL" clId="{F4C2286D-0DBE-4644-A538-34A6C903FB9C}" dt="2022-01-19T20:46:35.741" v="23125" actId="27636"/>
          <ac:spMkLst>
            <pc:docMk/>
            <pc:sldMk cId="105625283" sldId="636"/>
            <ac:spMk id="2" creationId="{DA438591-A63F-4ABA-BFB7-F4E0BAC7C5BF}"/>
          </ac:spMkLst>
        </pc:spChg>
        <pc:spChg chg="mod">
          <ac:chgData name="Domonkos Márk" userId="5b754e74-2ec2-4aaf-b9f5-cf8f0656bdfa" providerId="ADAL" clId="{F4C2286D-0DBE-4644-A538-34A6C903FB9C}" dt="2022-01-19T20:44:53.662" v="23104" actId="20577"/>
          <ac:spMkLst>
            <pc:docMk/>
            <pc:sldMk cId="105625283" sldId="636"/>
            <ac:spMk id="6" creationId="{350C33A5-A814-4C83-80A7-B69C15B14B8B}"/>
          </ac:spMkLst>
        </pc:spChg>
        <pc:picChg chg="add mod">
          <ac:chgData name="Domonkos Márk" userId="5b754e74-2ec2-4aaf-b9f5-cf8f0656bdfa" providerId="ADAL" clId="{F4C2286D-0DBE-4644-A538-34A6C903FB9C}" dt="2022-01-19T20:46:53.847" v="23130" actId="1076"/>
          <ac:picMkLst>
            <pc:docMk/>
            <pc:sldMk cId="105625283" sldId="636"/>
            <ac:picMk id="7" creationId="{3969E3FC-C571-45D7-8FEA-85611C74836A}"/>
          </ac:picMkLst>
        </pc:picChg>
        <pc:picChg chg="add mod">
          <ac:chgData name="Domonkos Márk" userId="5b754e74-2ec2-4aaf-b9f5-cf8f0656bdfa" providerId="ADAL" clId="{F4C2286D-0DBE-4644-A538-34A6C903FB9C}" dt="2022-01-19T20:46:56.015" v="23131" actId="1076"/>
          <ac:picMkLst>
            <pc:docMk/>
            <pc:sldMk cId="105625283" sldId="636"/>
            <ac:picMk id="8" creationId="{CD645E20-AB37-4393-A782-524D11F41DF6}"/>
          </ac:picMkLst>
        </pc:picChg>
        <pc:picChg chg="add mod">
          <ac:chgData name="Domonkos Márk" userId="5b754e74-2ec2-4aaf-b9f5-cf8f0656bdfa" providerId="ADAL" clId="{F4C2286D-0DBE-4644-A538-34A6C903FB9C}" dt="2022-01-19T20:46:58.376" v="23132" actId="1076"/>
          <ac:picMkLst>
            <pc:docMk/>
            <pc:sldMk cId="105625283" sldId="636"/>
            <ac:picMk id="9" creationId="{97EA46BD-E597-48EE-9B29-72B4D6B2DF2A}"/>
          </ac:picMkLst>
        </pc:picChg>
        <pc:picChg chg="add mod">
          <ac:chgData name="Domonkos Márk" userId="5b754e74-2ec2-4aaf-b9f5-cf8f0656bdfa" providerId="ADAL" clId="{F4C2286D-0DBE-4644-A538-34A6C903FB9C}" dt="2022-01-19T20:47:01.376" v="23133" actId="1076"/>
          <ac:picMkLst>
            <pc:docMk/>
            <pc:sldMk cId="105625283" sldId="636"/>
            <ac:picMk id="10" creationId="{F37239AA-8DD7-4CC5-88EC-5A22429844E6}"/>
          </ac:picMkLst>
        </pc:picChg>
      </pc:sldChg>
      <pc:sldChg chg="modSp new mod">
        <pc:chgData name="Domonkos Márk" userId="5b754e74-2ec2-4aaf-b9f5-cf8f0656bdfa" providerId="ADAL" clId="{F4C2286D-0DBE-4644-A538-34A6C903FB9C}" dt="2022-01-19T20:47:37.567" v="23143" actId="20577"/>
        <pc:sldMkLst>
          <pc:docMk/>
          <pc:sldMk cId="1476243288" sldId="637"/>
        </pc:sldMkLst>
        <pc:spChg chg="mod">
          <ac:chgData name="Domonkos Márk" userId="5b754e74-2ec2-4aaf-b9f5-cf8f0656bdfa" providerId="ADAL" clId="{F4C2286D-0DBE-4644-A538-34A6C903FB9C}" dt="2022-01-19T20:47:37.567" v="23143" actId="20577"/>
          <ac:spMkLst>
            <pc:docMk/>
            <pc:sldMk cId="1476243288" sldId="637"/>
            <ac:spMk id="2" creationId="{4BE9A0A2-763A-49E1-9127-BF0B5888D041}"/>
          </ac:spMkLst>
        </pc:spChg>
        <pc:spChg chg="mod">
          <ac:chgData name="Domonkos Márk" userId="5b754e74-2ec2-4aaf-b9f5-cf8f0656bdfa" providerId="ADAL" clId="{F4C2286D-0DBE-4644-A538-34A6C903FB9C}" dt="2022-01-19T20:47:27.389" v="23135"/>
          <ac:spMkLst>
            <pc:docMk/>
            <pc:sldMk cId="1476243288" sldId="637"/>
            <ac:spMk id="6" creationId="{1223C5D9-F4F7-425D-ACF5-0B76F5EA520F}"/>
          </ac:spMkLst>
        </pc:spChg>
      </pc:sldChg>
      <pc:sldChg chg="addSp modSp new mod">
        <pc:chgData name="Domonkos Márk" userId="5b754e74-2ec2-4aaf-b9f5-cf8f0656bdfa" providerId="ADAL" clId="{F4C2286D-0DBE-4644-A538-34A6C903FB9C}" dt="2022-01-19T20:48:24.378" v="23173" actId="1076"/>
        <pc:sldMkLst>
          <pc:docMk/>
          <pc:sldMk cId="60457758" sldId="638"/>
        </pc:sldMkLst>
        <pc:spChg chg="mod">
          <ac:chgData name="Domonkos Márk" userId="5b754e74-2ec2-4aaf-b9f5-cf8f0656bdfa" providerId="ADAL" clId="{F4C2286D-0DBE-4644-A538-34A6C903FB9C}" dt="2022-01-19T20:48:19.738" v="23171" actId="14100"/>
          <ac:spMkLst>
            <pc:docMk/>
            <pc:sldMk cId="60457758" sldId="638"/>
            <ac:spMk id="2" creationId="{5C7A870B-8111-481E-B851-B20B19E681EE}"/>
          </ac:spMkLst>
        </pc:spChg>
        <pc:spChg chg="mod">
          <ac:chgData name="Domonkos Márk" userId="5b754e74-2ec2-4aaf-b9f5-cf8f0656bdfa" providerId="ADAL" clId="{F4C2286D-0DBE-4644-A538-34A6C903FB9C}" dt="2022-01-19T20:47:59.193" v="23162" actId="20577"/>
          <ac:spMkLst>
            <pc:docMk/>
            <pc:sldMk cId="60457758" sldId="638"/>
            <ac:spMk id="6" creationId="{2BF7A35D-B1A7-4C63-BC34-681CDBB8EAF2}"/>
          </ac:spMkLst>
        </pc:spChg>
        <pc:picChg chg="add mod">
          <ac:chgData name="Domonkos Márk" userId="5b754e74-2ec2-4aaf-b9f5-cf8f0656bdfa" providerId="ADAL" clId="{F4C2286D-0DBE-4644-A538-34A6C903FB9C}" dt="2022-01-19T20:48:24.378" v="23173" actId="1076"/>
          <ac:picMkLst>
            <pc:docMk/>
            <pc:sldMk cId="60457758" sldId="638"/>
            <ac:picMk id="7" creationId="{A2CB6655-F78F-4B8F-B5D3-94284F172609}"/>
          </ac:picMkLst>
        </pc:picChg>
      </pc:sldChg>
      <pc:sldChg chg="addSp delSp modSp new mod">
        <pc:chgData name="Domonkos Márk" userId="5b754e74-2ec2-4aaf-b9f5-cf8f0656bdfa" providerId="ADAL" clId="{F4C2286D-0DBE-4644-A538-34A6C903FB9C}" dt="2022-01-19T20:48:55.375" v="23191" actId="20577"/>
        <pc:sldMkLst>
          <pc:docMk/>
          <pc:sldMk cId="328320530" sldId="639"/>
        </pc:sldMkLst>
        <pc:spChg chg="del">
          <ac:chgData name="Domonkos Márk" userId="5b754e74-2ec2-4aaf-b9f5-cf8f0656bdfa" providerId="ADAL" clId="{F4C2286D-0DBE-4644-A538-34A6C903FB9C}" dt="2022-01-19T20:48:38.897" v="23175"/>
          <ac:spMkLst>
            <pc:docMk/>
            <pc:sldMk cId="328320530" sldId="639"/>
            <ac:spMk id="2" creationId="{2D738238-4BF9-4126-BAF4-487BD8911F26}"/>
          </ac:spMkLst>
        </pc:spChg>
        <pc:spChg chg="mod">
          <ac:chgData name="Domonkos Márk" userId="5b754e74-2ec2-4aaf-b9f5-cf8f0656bdfa" providerId="ADAL" clId="{F4C2286D-0DBE-4644-A538-34A6C903FB9C}" dt="2022-01-19T20:48:55.375" v="23191" actId="20577"/>
          <ac:spMkLst>
            <pc:docMk/>
            <pc:sldMk cId="328320530" sldId="639"/>
            <ac:spMk id="6" creationId="{0ED16761-E2E3-4D16-A37E-CEC83B178DE2}"/>
          </ac:spMkLst>
        </pc:spChg>
        <pc:picChg chg="add mod">
          <ac:chgData name="Domonkos Márk" userId="5b754e74-2ec2-4aaf-b9f5-cf8f0656bdfa" providerId="ADAL" clId="{F4C2286D-0DBE-4644-A538-34A6C903FB9C}" dt="2022-01-19T20:48:45.802" v="23177" actId="14100"/>
          <ac:picMkLst>
            <pc:docMk/>
            <pc:sldMk cId="328320530" sldId="639"/>
            <ac:picMk id="7" creationId="{7BE556E8-51D0-40AA-B656-C42F5A606B49}"/>
          </ac:picMkLst>
        </pc:picChg>
      </pc:sldChg>
      <pc:sldChg chg="addSp delSp modSp new mod">
        <pc:chgData name="Domonkos Márk" userId="5b754e74-2ec2-4aaf-b9f5-cf8f0656bdfa" providerId="ADAL" clId="{F4C2286D-0DBE-4644-A538-34A6C903FB9C}" dt="2022-01-19T20:49:22.730" v="23200"/>
        <pc:sldMkLst>
          <pc:docMk/>
          <pc:sldMk cId="2076707187" sldId="640"/>
        </pc:sldMkLst>
        <pc:spChg chg="del">
          <ac:chgData name="Domonkos Márk" userId="5b754e74-2ec2-4aaf-b9f5-cf8f0656bdfa" providerId="ADAL" clId="{F4C2286D-0DBE-4644-A538-34A6C903FB9C}" dt="2022-01-19T20:49:22.730" v="23200"/>
          <ac:spMkLst>
            <pc:docMk/>
            <pc:sldMk cId="2076707187" sldId="640"/>
            <ac:spMk id="2" creationId="{5F40D7A0-6471-4D73-B7E7-CD13BE43A3DC}"/>
          </ac:spMkLst>
        </pc:spChg>
        <pc:spChg chg="mod">
          <ac:chgData name="Domonkos Márk" userId="5b754e74-2ec2-4aaf-b9f5-cf8f0656bdfa" providerId="ADAL" clId="{F4C2286D-0DBE-4644-A538-34A6C903FB9C}" dt="2022-01-19T20:49:16.936" v="23199" actId="20577"/>
          <ac:spMkLst>
            <pc:docMk/>
            <pc:sldMk cId="2076707187" sldId="640"/>
            <ac:spMk id="6" creationId="{09916E68-0D73-4FB1-B317-34C06F1D02AE}"/>
          </ac:spMkLst>
        </pc:spChg>
        <pc:picChg chg="add mod">
          <ac:chgData name="Domonkos Márk" userId="5b754e74-2ec2-4aaf-b9f5-cf8f0656bdfa" providerId="ADAL" clId="{F4C2286D-0DBE-4644-A538-34A6C903FB9C}" dt="2022-01-19T20:49:22.730" v="23200"/>
          <ac:picMkLst>
            <pc:docMk/>
            <pc:sldMk cId="2076707187" sldId="640"/>
            <ac:picMk id="7" creationId="{C44E456A-0FD2-4810-AD59-3C5FDB66E2DB}"/>
          </ac:picMkLst>
        </pc:picChg>
      </pc:sldChg>
      <pc:sldChg chg="addSp delSp modSp new mod">
        <pc:chgData name="Domonkos Márk" userId="5b754e74-2ec2-4aaf-b9f5-cf8f0656bdfa" providerId="ADAL" clId="{F4C2286D-0DBE-4644-A538-34A6C903FB9C}" dt="2022-01-19T20:50:19.334" v="23211" actId="20577"/>
        <pc:sldMkLst>
          <pc:docMk/>
          <pc:sldMk cId="1749500271" sldId="641"/>
        </pc:sldMkLst>
        <pc:spChg chg="del">
          <ac:chgData name="Domonkos Márk" userId="5b754e74-2ec2-4aaf-b9f5-cf8f0656bdfa" providerId="ADAL" clId="{F4C2286D-0DBE-4644-A538-34A6C903FB9C}" dt="2022-01-19T20:50:15.074" v="23202"/>
          <ac:spMkLst>
            <pc:docMk/>
            <pc:sldMk cId="1749500271" sldId="641"/>
            <ac:spMk id="2" creationId="{F0220B50-99EA-4DBE-98AD-9DD3101FA52F}"/>
          </ac:spMkLst>
        </pc:spChg>
        <pc:spChg chg="mod">
          <ac:chgData name="Domonkos Márk" userId="5b754e74-2ec2-4aaf-b9f5-cf8f0656bdfa" providerId="ADAL" clId="{F4C2286D-0DBE-4644-A538-34A6C903FB9C}" dt="2022-01-19T20:50:19.334" v="23211" actId="20577"/>
          <ac:spMkLst>
            <pc:docMk/>
            <pc:sldMk cId="1749500271" sldId="641"/>
            <ac:spMk id="6" creationId="{0D735619-1E3D-40A8-ACCD-9F68BDD972BF}"/>
          </ac:spMkLst>
        </pc:spChg>
        <pc:picChg chg="add mod">
          <ac:chgData name="Domonkos Márk" userId="5b754e74-2ec2-4aaf-b9f5-cf8f0656bdfa" providerId="ADAL" clId="{F4C2286D-0DBE-4644-A538-34A6C903FB9C}" dt="2022-01-19T20:50:15.074" v="23202"/>
          <ac:picMkLst>
            <pc:docMk/>
            <pc:sldMk cId="1749500271" sldId="641"/>
            <ac:picMk id="7" creationId="{0EDE6CE1-2BAB-47BD-925A-52F263FF77A1}"/>
          </ac:picMkLst>
        </pc:picChg>
      </pc:sldChg>
      <pc:sldChg chg="addSp delSp modSp new mod">
        <pc:chgData name="Domonkos Márk" userId="5b754e74-2ec2-4aaf-b9f5-cf8f0656bdfa" providerId="ADAL" clId="{F4C2286D-0DBE-4644-A538-34A6C903FB9C}" dt="2022-01-19T20:50:30.597" v="23220"/>
        <pc:sldMkLst>
          <pc:docMk/>
          <pc:sldMk cId="1673998560" sldId="642"/>
        </pc:sldMkLst>
        <pc:spChg chg="del">
          <ac:chgData name="Domonkos Márk" userId="5b754e74-2ec2-4aaf-b9f5-cf8f0656bdfa" providerId="ADAL" clId="{F4C2286D-0DBE-4644-A538-34A6C903FB9C}" dt="2022-01-19T20:50:30.597" v="23220"/>
          <ac:spMkLst>
            <pc:docMk/>
            <pc:sldMk cId="1673998560" sldId="642"/>
            <ac:spMk id="2" creationId="{F731EC6E-EAF8-4E61-A373-B60655B32AE3}"/>
          </ac:spMkLst>
        </pc:spChg>
        <pc:spChg chg="mod">
          <ac:chgData name="Domonkos Márk" userId="5b754e74-2ec2-4aaf-b9f5-cf8f0656bdfa" providerId="ADAL" clId="{F4C2286D-0DBE-4644-A538-34A6C903FB9C}" dt="2022-01-19T20:50:25.535" v="23219" actId="20577"/>
          <ac:spMkLst>
            <pc:docMk/>
            <pc:sldMk cId="1673998560" sldId="642"/>
            <ac:spMk id="6" creationId="{DC81F247-076B-414A-95CB-D015BD04A0DE}"/>
          </ac:spMkLst>
        </pc:spChg>
        <pc:picChg chg="add mod">
          <ac:chgData name="Domonkos Márk" userId="5b754e74-2ec2-4aaf-b9f5-cf8f0656bdfa" providerId="ADAL" clId="{F4C2286D-0DBE-4644-A538-34A6C903FB9C}" dt="2022-01-19T20:50:30.597" v="23220"/>
          <ac:picMkLst>
            <pc:docMk/>
            <pc:sldMk cId="1673998560" sldId="642"/>
            <ac:picMk id="7" creationId="{1A5CDCAB-12C2-4B54-A5F4-65E2CCE6EE57}"/>
          </ac:picMkLst>
        </pc:picChg>
      </pc:sldChg>
      <pc:sldChg chg="modSp new mod">
        <pc:chgData name="Domonkos Márk" userId="5b754e74-2ec2-4aaf-b9f5-cf8f0656bdfa" providerId="ADAL" clId="{F4C2286D-0DBE-4644-A538-34A6C903FB9C}" dt="2022-01-19T20:51:14.699" v="23246" actId="115"/>
        <pc:sldMkLst>
          <pc:docMk/>
          <pc:sldMk cId="1469085540" sldId="643"/>
        </pc:sldMkLst>
        <pc:spChg chg="mod">
          <ac:chgData name="Domonkos Márk" userId="5b754e74-2ec2-4aaf-b9f5-cf8f0656bdfa" providerId="ADAL" clId="{F4C2286D-0DBE-4644-A538-34A6C903FB9C}" dt="2022-01-19T20:51:14.699" v="23246" actId="115"/>
          <ac:spMkLst>
            <pc:docMk/>
            <pc:sldMk cId="1469085540" sldId="643"/>
            <ac:spMk id="2" creationId="{646A6CC8-EC4A-4666-8DC0-A1293BF83DB1}"/>
          </ac:spMkLst>
        </pc:spChg>
        <pc:spChg chg="mod">
          <ac:chgData name="Domonkos Márk" userId="5b754e74-2ec2-4aaf-b9f5-cf8f0656bdfa" providerId="ADAL" clId="{F4C2286D-0DBE-4644-A538-34A6C903FB9C}" dt="2022-01-19T20:50:47.807" v="23239" actId="20577"/>
          <ac:spMkLst>
            <pc:docMk/>
            <pc:sldMk cId="1469085540" sldId="643"/>
            <ac:spMk id="6" creationId="{BBA4BD54-EBD8-4001-8F71-8AEF39C2FF29}"/>
          </ac:spMkLst>
        </pc:spChg>
      </pc:sldChg>
      <pc:sldChg chg="modSp new mod">
        <pc:chgData name="Domonkos Márk" userId="5b754e74-2ec2-4aaf-b9f5-cf8f0656bdfa" providerId="ADAL" clId="{F4C2286D-0DBE-4644-A538-34A6C903FB9C}" dt="2022-01-19T20:52:35.559" v="23304" actId="15"/>
        <pc:sldMkLst>
          <pc:docMk/>
          <pc:sldMk cId="2125798774" sldId="644"/>
        </pc:sldMkLst>
        <pc:spChg chg="mod">
          <ac:chgData name="Domonkos Márk" userId="5b754e74-2ec2-4aaf-b9f5-cf8f0656bdfa" providerId="ADAL" clId="{F4C2286D-0DBE-4644-A538-34A6C903FB9C}" dt="2022-01-19T20:52:35.559" v="23304" actId="15"/>
          <ac:spMkLst>
            <pc:docMk/>
            <pc:sldMk cId="2125798774" sldId="644"/>
            <ac:spMk id="2" creationId="{A082F7BC-02B0-41C5-A5B4-41DFCDBBAC56}"/>
          </ac:spMkLst>
        </pc:spChg>
        <pc:spChg chg="mod">
          <ac:chgData name="Domonkos Márk" userId="5b754e74-2ec2-4aaf-b9f5-cf8f0656bdfa" providerId="ADAL" clId="{F4C2286D-0DBE-4644-A538-34A6C903FB9C}" dt="2022-01-19T20:52:17.198" v="23294"/>
          <ac:spMkLst>
            <pc:docMk/>
            <pc:sldMk cId="2125798774" sldId="644"/>
            <ac:spMk id="6" creationId="{9FE12319-FD4E-4A59-AF02-C8DD15C6F456}"/>
          </ac:spMkLst>
        </pc:spChg>
      </pc:sldChg>
      <pc:sldChg chg="modSp new mod">
        <pc:chgData name="Domonkos Márk" userId="5b754e74-2ec2-4aaf-b9f5-cf8f0656bdfa" providerId="ADAL" clId="{F4C2286D-0DBE-4644-A538-34A6C903FB9C}" dt="2022-01-19T20:51:42.987" v="23273" actId="20577"/>
        <pc:sldMkLst>
          <pc:docMk/>
          <pc:sldMk cId="2134827009" sldId="645"/>
        </pc:sldMkLst>
        <pc:spChg chg="mod">
          <ac:chgData name="Domonkos Márk" userId="5b754e74-2ec2-4aaf-b9f5-cf8f0656bdfa" providerId="ADAL" clId="{F4C2286D-0DBE-4644-A538-34A6C903FB9C}" dt="2022-01-19T20:51:42.987" v="23273" actId="20577"/>
          <ac:spMkLst>
            <pc:docMk/>
            <pc:sldMk cId="2134827009" sldId="645"/>
            <ac:spMk id="2" creationId="{0766E60F-9701-49FE-86B1-143FAD0CAEB8}"/>
          </ac:spMkLst>
        </pc:spChg>
      </pc:sldChg>
      <pc:sldChg chg="modSp new mod">
        <pc:chgData name="Domonkos Márk" userId="5b754e74-2ec2-4aaf-b9f5-cf8f0656bdfa" providerId="ADAL" clId="{F4C2286D-0DBE-4644-A538-34A6C903FB9C}" dt="2022-01-19T20:55:14.481" v="23328" actId="13926"/>
        <pc:sldMkLst>
          <pc:docMk/>
          <pc:sldMk cId="2485940577" sldId="646"/>
        </pc:sldMkLst>
        <pc:spChg chg="mod">
          <ac:chgData name="Domonkos Márk" userId="5b754e74-2ec2-4aaf-b9f5-cf8f0656bdfa" providerId="ADAL" clId="{F4C2286D-0DBE-4644-A538-34A6C903FB9C}" dt="2022-01-19T20:55:14.481" v="23328" actId="13926"/>
          <ac:spMkLst>
            <pc:docMk/>
            <pc:sldMk cId="2485940577" sldId="646"/>
            <ac:spMk id="2" creationId="{CE68E118-CA23-4220-A236-103BB15031F8}"/>
          </ac:spMkLst>
        </pc:spChg>
        <pc:spChg chg="mod">
          <ac:chgData name="Domonkos Márk" userId="5b754e74-2ec2-4aaf-b9f5-cf8f0656bdfa" providerId="ADAL" clId="{F4C2286D-0DBE-4644-A538-34A6C903FB9C}" dt="2022-01-19T20:52:51.705" v="23323" actId="20577"/>
          <ac:spMkLst>
            <pc:docMk/>
            <pc:sldMk cId="2485940577" sldId="646"/>
            <ac:spMk id="6" creationId="{7DFCF789-F17B-41D1-8562-1A795098F58D}"/>
          </ac:spMkLst>
        </pc:spChg>
      </pc:sldChg>
      <pc:sldChg chg="modSp new mod">
        <pc:chgData name="Domonkos Márk" userId="5b754e74-2ec2-4aaf-b9f5-cf8f0656bdfa" providerId="ADAL" clId="{F4C2286D-0DBE-4644-A538-34A6C903FB9C}" dt="2022-01-19T20:56:10.081" v="23354" actId="15"/>
        <pc:sldMkLst>
          <pc:docMk/>
          <pc:sldMk cId="240651738" sldId="647"/>
        </pc:sldMkLst>
        <pc:spChg chg="mod">
          <ac:chgData name="Domonkos Márk" userId="5b754e74-2ec2-4aaf-b9f5-cf8f0656bdfa" providerId="ADAL" clId="{F4C2286D-0DBE-4644-A538-34A6C903FB9C}" dt="2022-01-19T20:56:10.081" v="23354" actId="15"/>
          <ac:spMkLst>
            <pc:docMk/>
            <pc:sldMk cId="240651738" sldId="647"/>
            <ac:spMk id="2" creationId="{A0DFA715-D532-4854-9A21-088B614BB74F}"/>
          </ac:spMkLst>
        </pc:spChg>
        <pc:spChg chg="mod">
          <ac:chgData name="Domonkos Márk" userId="5b754e74-2ec2-4aaf-b9f5-cf8f0656bdfa" providerId="ADAL" clId="{F4C2286D-0DBE-4644-A538-34A6C903FB9C}" dt="2022-01-19T20:55:53.439" v="23345" actId="20577"/>
          <ac:spMkLst>
            <pc:docMk/>
            <pc:sldMk cId="240651738" sldId="647"/>
            <ac:spMk id="6" creationId="{D96710CA-4D2C-4D47-A601-1C2576591DA7}"/>
          </ac:spMkLst>
        </pc:spChg>
      </pc:sldChg>
      <pc:sldChg chg="addSp modSp new mod">
        <pc:chgData name="Domonkos Márk" userId="5b754e74-2ec2-4aaf-b9f5-cf8f0656bdfa" providerId="ADAL" clId="{F4C2286D-0DBE-4644-A538-34A6C903FB9C}" dt="2022-01-19T20:58:55.736" v="23488" actId="20577"/>
        <pc:sldMkLst>
          <pc:docMk/>
          <pc:sldMk cId="4035632086" sldId="648"/>
        </pc:sldMkLst>
        <pc:spChg chg="mod">
          <ac:chgData name="Domonkos Márk" userId="5b754e74-2ec2-4aaf-b9f5-cf8f0656bdfa" providerId="ADAL" clId="{F4C2286D-0DBE-4644-A538-34A6C903FB9C}" dt="2022-01-19T20:57:10.484" v="23388" actId="207"/>
          <ac:spMkLst>
            <pc:docMk/>
            <pc:sldMk cId="4035632086" sldId="648"/>
            <ac:spMk id="2" creationId="{0D4EC614-7493-450F-A48F-0A914F1498E2}"/>
          </ac:spMkLst>
        </pc:spChg>
        <pc:spChg chg="mod">
          <ac:chgData name="Domonkos Márk" userId="5b754e74-2ec2-4aaf-b9f5-cf8f0656bdfa" providerId="ADAL" clId="{F4C2286D-0DBE-4644-A538-34A6C903FB9C}" dt="2022-01-19T20:56:33.089" v="23382" actId="20577"/>
          <ac:spMkLst>
            <pc:docMk/>
            <pc:sldMk cId="4035632086" sldId="648"/>
            <ac:spMk id="6" creationId="{B23AB357-30EC-4FCE-8236-536AAB667FA1}"/>
          </ac:spMkLst>
        </pc:spChg>
        <pc:spChg chg="add mod">
          <ac:chgData name="Domonkos Márk" userId="5b754e74-2ec2-4aaf-b9f5-cf8f0656bdfa" providerId="ADAL" clId="{F4C2286D-0DBE-4644-A538-34A6C903FB9C}" dt="2022-01-19T20:58:55.736" v="23488" actId="20577"/>
          <ac:spMkLst>
            <pc:docMk/>
            <pc:sldMk cId="4035632086" sldId="648"/>
            <ac:spMk id="7" creationId="{BC4823D2-6377-499A-9FFD-123C98551D46}"/>
          </ac:spMkLst>
        </pc:spChg>
        <pc:spChg chg="mod">
          <ac:chgData name="Domonkos Márk" userId="5b754e74-2ec2-4aaf-b9f5-cf8f0656bdfa" providerId="ADAL" clId="{F4C2286D-0DBE-4644-A538-34A6C903FB9C}" dt="2022-01-19T20:57:32.480" v="23389"/>
          <ac:spMkLst>
            <pc:docMk/>
            <pc:sldMk cId="4035632086" sldId="648"/>
            <ac:spMk id="11" creationId="{0D63496F-D1A6-4CA5-B464-AA48B4448DA2}"/>
          </ac:spMkLst>
        </pc:spChg>
        <pc:spChg chg="mod">
          <ac:chgData name="Domonkos Márk" userId="5b754e74-2ec2-4aaf-b9f5-cf8f0656bdfa" providerId="ADAL" clId="{F4C2286D-0DBE-4644-A538-34A6C903FB9C}" dt="2022-01-19T20:57:32.480" v="23389"/>
          <ac:spMkLst>
            <pc:docMk/>
            <pc:sldMk cId="4035632086" sldId="648"/>
            <ac:spMk id="12" creationId="{CF123CA1-E432-4D39-B770-B167A9B3AC73}"/>
          </ac:spMkLst>
        </pc:spChg>
        <pc:spChg chg="mod">
          <ac:chgData name="Domonkos Márk" userId="5b754e74-2ec2-4aaf-b9f5-cf8f0656bdfa" providerId="ADAL" clId="{F4C2286D-0DBE-4644-A538-34A6C903FB9C}" dt="2022-01-19T20:57:32.480" v="23389"/>
          <ac:spMkLst>
            <pc:docMk/>
            <pc:sldMk cId="4035632086" sldId="648"/>
            <ac:spMk id="13" creationId="{9464F454-6089-4C63-BCDF-9C649E97988C}"/>
          </ac:spMkLst>
        </pc:spChg>
        <pc:spChg chg="mod">
          <ac:chgData name="Domonkos Márk" userId="5b754e74-2ec2-4aaf-b9f5-cf8f0656bdfa" providerId="ADAL" clId="{F4C2286D-0DBE-4644-A538-34A6C903FB9C}" dt="2022-01-19T20:57:32.480" v="23389"/>
          <ac:spMkLst>
            <pc:docMk/>
            <pc:sldMk cId="4035632086" sldId="648"/>
            <ac:spMk id="14" creationId="{1CB4D8A2-7EC3-4290-ABF2-204A495D6600}"/>
          </ac:spMkLst>
        </pc:spChg>
        <pc:spChg chg="mod">
          <ac:chgData name="Domonkos Márk" userId="5b754e74-2ec2-4aaf-b9f5-cf8f0656bdfa" providerId="ADAL" clId="{F4C2286D-0DBE-4644-A538-34A6C903FB9C}" dt="2022-01-19T20:57:32.480" v="23389"/>
          <ac:spMkLst>
            <pc:docMk/>
            <pc:sldMk cId="4035632086" sldId="648"/>
            <ac:spMk id="15" creationId="{DC5CF7CE-46BE-4887-82D2-C8513E972263}"/>
          </ac:spMkLst>
        </pc:spChg>
        <pc:spChg chg="mod">
          <ac:chgData name="Domonkos Márk" userId="5b754e74-2ec2-4aaf-b9f5-cf8f0656bdfa" providerId="ADAL" clId="{F4C2286D-0DBE-4644-A538-34A6C903FB9C}" dt="2022-01-19T20:57:32.480" v="23389"/>
          <ac:spMkLst>
            <pc:docMk/>
            <pc:sldMk cId="4035632086" sldId="648"/>
            <ac:spMk id="16" creationId="{5465BBEE-D4C6-444C-8D80-C09162481633}"/>
          </ac:spMkLst>
        </pc:spChg>
        <pc:spChg chg="mod">
          <ac:chgData name="Domonkos Márk" userId="5b754e74-2ec2-4aaf-b9f5-cf8f0656bdfa" providerId="ADAL" clId="{F4C2286D-0DBE-4644-A538-34A6C903FB9C}" dt="2022-01-19T20:57:32.480" v="23389"/>
          <ac:spMkLst>
            <pc:docMk/>
            <pc:sldMk cId="4035632086" sldId="648"/>
            <ac:spMk id="18" creationId="{65E897F2-BA6D-4179-B718-7CFBAB13ADC4}"/>
          </ac:spMkLst>
        </pc:spChg>
        <pc:spChg chg="mod">
          <ac:chgData name="Domonkos Márk" userId="5b754e74-2ec2-4aaf-b9f5-cf8f0656bdfa" providerId="ADAL" clId="{F4C2286D-0DBE-4644-A538-34A6C903FB9C}" dt="2022-01-19T20:57:32.480" v="23389"/>
          <ac:spMkLst>
            <pc:docMk/>
            <pc:sldMk cId="4035632086" sldId="648"/>
            <ac:spMk id="20" creationId="{9D3B4FFC-E4A0-4398-9053-FAC92D08D3F0}"/>
          </ac:spMkLst>
        </pc:spChg>
        <pc:spChg chg="mod">
          <ac:chgData name="Domonkos Márk" userId="5b754e74-2ec2-4aaf-b9f5-cf8f0656bdfa" providerId="ADAL" clId="{F4C2286D-0DBE-4644-A538-34A6C903FB9C}" dt="2022-01-19T20:57:32.480" v="23389"/>
          <ac:spMkLst>
            <pc:docMk/>
            <pc:sldMk cId="4035632086" sldId="648"/>
            <ac:spMk id="21" creationId="{C6C015D4-55AF-4D80-91EF-97D451E4EE28}"/>
          </ac:spMkLst>
        </pc:spChg>
        <pc:spChg chg="mod">
          <ac:chgData name="Domonkos Márk" userId="5b754e74-2ec2-4aaf-b9f5-cf8f0656bdfa" providerId="ADAL" clId="{F4C2286D-0DBE-4644-A538-34A6C903FB9C}" dt="2022-01-19T20:57:32.480" v="23389"/>
          <ac:spMkLst>
            <pc:docMk/>
            <pc:sldMk cId="4035632086" sldId="648"/>
            <ac:spMk id="22" creationId="{81417633-1541-4FE6-9445-D0AE9D14A4EC}"/>
          </ac:spMkLst>
        </pc:spChg>
        <pc:spChg chg="mod">
          <ac:chgData name="Domonkos Márk" userId="5b754e74-2ec2-4aaf-b9f5-cf8f0656bdfa" providerId="ADAL" clId="{F4C2286D-0DBE-4644-A538-34A6C903FB9C}" dt="2022-01-19T20:57:32.480" v="23389"/>
          <ac:spMkLst>
            <pc:docMk/>
            <pc:sldMk cId="4035632086" sldId="648"/>
            <ac:spMk id="23" creationId="{A2177F75-F90B-47CC-BAF3-3286AD60B114}"/>
          </ac:spMkLst>
        </pc:spChg>
        <pc:spChg chg="mod">
          <ac:chgData name="Domonkos Márk" userId="5b754e74-2ec2-4aaf-b9f5-cf8f0656bdfa" providerId="ADAL" clId="{F4C2286D-0DBE-4644-A538-34A6C903FB9C}" dt="2022-01-19T20:57:32.480" v="23389"/>
          <ac:spMkLst>
            <pc:docMk/>
            <pc:sldMk cId="4035632086" sldId="648"/>
            <ac:spMk id="24" creationId="{00C1A092-81F7-43DF-82DD-F733F1D651CE}"/>
          </ac:spMkLst>
        </pc:spChg>
        <pc:spChg chg="mod">
          <ac:chgData name="Domonkos Márk" userId="5b754e74-2ec2-4aaf-b9f5-cf8f0656bdfa" providerId="ADAL" clId="{F4C2286D-0DBE-4644-A538-34A6C903FB9C}" dt="2022-01-19T20:57:32.480" v="23389"/>
          <ac:spMkLst>
            <pc:docMk/>
            <pc:sldMk cId="4035632086" sldId="648"/>
            <ac:spMk id="25" creationId="{F6BB53AE-5A86-4606-86B4-1AEBE6ECE644}"/>
          </ac:spMkLst>
        </pc:spChg>
        <pc:spChg chg="mod">
          <ac:chgData name="Domonkos Márk" userId="5b754e74-2ec2-4aaf-b9f5-cf8f0656bdfa" providerId="ADAL" clId="{F4C2286D-0DBE-4644-A538-34A6C903FB9C}" dt="2022-01-19T20:57:32.480" v="23389"/>
          <ac:spMkLst>
            <pc:docMk/>
            <pc:sldMk cId="4035632086" sldId="648"/>
            <ac:spMk id="26" creationId="{3BC363F1-A893-41B1-9567-C3E541139A7D}"/>
          </ac:spMkLst>
        </pc:spChg>
        <pc:spChg chg="mod">
          <ac:chgData name="Domonkos Márk" userId="5b754e74-2ec2-4aaf-b9f5-cf8f0656bdfa" providerId="ADAL" clId="{F4C2286D-0DBE-4644-A538-34A6C903FB9C}" dt="2022-01-19T20:58:28.490" v="23466" actId="6549"/>
          <ac:spMkLst>
            <pc:docMk/>
            <pc:sldMk cId="4035632086" sldId="648"/>
            <ac:spMk id="27" creationId="{D00D8CAE-472F-4054-9B8C-D0F538120F6D}"/>
          </ac:spMkLst>
        </pc:spChg>
        <pc:spChg chg="mod">
          <ac:chgData name="Domonkos Márk" userId="5b754e74-2ec2-4aaf-b9f5-cf8f0656bdfa" providerId="ADAL" clId="{F4C2286D-0DBE-4644-A538-34A6C903FB9C}" dt="2022-01-19T20:57:55.859" v="23416" actId="20577"/>
          <ac:spMkLst>
            <pc:docMk/>
            <pc:sldMk cId="4035632086" sldId="648"/>
            <ac:spMk id="28" creationId="{BF2931DF-F2B4-42FE-B249-1AF9AFC3BFF7}"/>
          </ac:spMkLst>
        </pc:spChg>
        <pc:spChg chg="mod">
          <ac:chgData name="Domonkos Márk" userId="5b754e74-2ec2-4aaf-b9f5-cf8f0656bdfa" providerId="ADAL" clId="{F4C2286D-0DBE-4644-A538-34A6C903FB9C}" dt="2022-01-19T20:57:32.480" v="23389"/>
          <ac:spMkLst>
            <pc:docMk/>
            <pc:sldMk cId="4035632086" sldId="648"/>
            <ac:spMk id="29" creationId="{7103DE70-6C95-47C1-9140-167701EB5A87}"/>
          </ac:spMkLst>
        </pc:spChg>
        <pc:spChg chg="mod">
          <ac:chgData name="Domonkos Márk" userId="5b754e74-2ec2-4aaf-b9f5-cf8f0656bdfa" providerId="ADAL" clId="{F4C2286D-0DBE-4644-A538-34A6C903FB9C}" dt="2022-01-19T20:57:32.480" v="23389"/>
          <ac:spMkLst>
            <pc:docMk/>
            <pc:sldMk cId="4035632086" sldId="648"/>
            <ac:spMk id="30" creationId="{25050C61-0DC5-432B-8C62-BBCEF3C4F643}"/>
          </ac:spMkLst>
        </pc:spChg>
        <pc:spChg chg="mod">
          <ac:chgData name="Domonkos Márk" userId="5b754e74-2ec2-4aaf-b9f5-cf8f0656bdfa" providerId="ADAL" clId="{F4C2286D-0DBE-4644-A538-34A6C903FB9C}" dt="2022-01-19T20:57:32.480" v="23389"/>
          <ac:spMkLst>
            <pc:docMk/>
            <pc:sldMk cId="4035632086" sldId="648"/>
            <ac:spMk id="31" creationId="{1D6A7034-3BB6-4668-AB62-B14C38DC36F3}"/>
          </ac:spMkLst>
        </pc:spChg>
        <pc:spChg chg="mod">
          <ac:chgData name="Domonkos Márk" userId="5b754e74-2ec2-4aaf-b9f5-cf8f0656bdfa" providerId="ADAL" clId="{F4C2286D-0DBE-4644-A538-34A6C903FB9C}" dt="2022-01-19T20:57:32.480" v="23389"/>
          <ac:spMkLst>
            <pc:docMk/>
            <pc:sldMk cId="4035632086" sldId="648"/>
            <ac:spMk id="32" creationId="{E3FAF91E-072A-4DD8-8653-C821E4E72F83}"/>
          </ac:spMkLst>
        </pc:spChg>
        <pc:spChg chg="mod">
          <ac:chgData name="Domonkos Márk" userId="5b754e74-2ec2-4aaf-b9f5-cf8f0656bdfa" providerId="ADAL" clId="{F4C2286D-0DBE-4644-A538-34A6C903FB9C}" dt="2022-01-19T20:57:32.480" v="23389"/>
          <ac:spMkLst>
            <pc:docMk/>
            <pc:sldMk cId="4035632086" sldId="648"/>
            <ac:spMk id="33" creationId="{10E0ADFC-88F9-46DF-8DE8-93C284853ADA}"/>
          </ac:spMkLst>
        </pc:spChg>
        <pc:spChg chg="mod">
          <ac:chgData name="Domonkos Márk" userId="5b754e74-2ec2-4aaf-b9f5-cf8f0656bdfa" providerId="ADAL" clId="{F4C2286D-0DBE-4644-A538-34A6C903FB9C}" dt="2022-01-19T20:57:32.480" v="23389"/>
          <ac:spMkLst>
            <pc:docMk/>
            <pc:sldMk cId="4035632086" sldId="648"/>
            <ac:spMk id="34" creationId="{B627C28E-3270-4177-9F3F-8AB605EF7E49}"/>
          </ac:spMkLst>
        </pc:spChg>
        <pc:spChg chg="mod">
          <ac:chgData name="Domonkos Márk" userId="5b754e74-2ec2-4aaf-b9f5-cf8f0656bdfa" providerId="ADAL" clId="{F4C2286D-0DBE-4644-A538-34A6C903FB9C}" dt="2022-01-19T20:57:32.480" v="23389"/>
          <ac:spMkLst>
            <pc:docMk/>
            <pc:sldMk cId="4035632086" sldId="648"/>
            <ac:spMk id="35" creationId="{2816753B-6CE2-411D-8A31-1FC5D6B6E0E8}"/>
          </ac:spMkLst>
        </pc:spChg>
        <pc:spChg chg="mod">
          <ac:chgData name="Domonkos Márk" userId="5b754e74-2ec2-4aaf-b9f5-cf8f0656bdfa" providerId="ADAL" clId="{F4C2286D-0DBE-4644-A538-34A6C903FB9C}" dt="2022-01-19T20:57:32.480" v="23389"/>
          <ac:spMkLst>
            <pc:docMk/>
            <pc:sldMk cId="4035632086" sldId="648"/>
            <ac:spMk id="36" creationId="{F42E2DCB-642A-4300-A50B-34E3AB79FDA1}"/>
          </ac:spMkLst>
        </pc:spChg>
        <pc:spChg chg="mod">
          <ac:chgData name="Domonkos Márk" userId="5b754e74-2ec2-4aaf-b9f5-cf8f0656bdfa" providerId="ADAL" clId="{F4C2286D-0DBE-4644-A538-34A6C903FB9C}" dt="2022-01-19T20:57:32.480" v="23389"/>
          <ac:spMkLst>
            <pc:docMk/>
            <pc:sldMk cId="4035632086" sldId="648"/>
            <ac:spMk id="37" creationId="{CA9C019C-757F-4CDE-9050-099CABA8277A}"/>
          </ac:spMkLst>
        </pc:spChg>
        <pc:spChg chg="mod">
          <ac:chgData name="Domonkos Márk" userId="5b754e74-2ec2-4aaf-b9f5-cf8f0656bdfa" providerId="ADAL" clId="{F4C2286D-0DBE-4644-A538-34A6C903FB9C}" dt="2022-01-19T20:57:32.480" v="23389"/>
          <ac:spMkLst>
            <pc:docMk/>
            <pc:sldMk cId="4035632086" sldId="648"/>
            <ac:spMk id="38" creationId="{C3751BF2-DCB9-4765-9EE4-EEB4F74DBAE6}"/>
          </ac:spMkLst>
        </pc:spChg>
        <pc:spChg chg="mod">
          <ac:chgData name="Domonkos Márk" userId="5b754e74-2ec2-4aaf-b9f5-cf8f0656bdfa" providerId="ADAL" clId="{F4C2286D-0DBE-4644-A538-34A6C903FB9C}" dt="2022-01-19T20:57:32.480" v="23389"/>
          <ac:spMkLst>
            <pc:docMk/>
            <pc:sldMk cId="4035632086" sldId="648"/>
            <ac:spMk id="39" creationId="{911A50AE-C492-4680-9FCE-D355B7AE442F}"/>
          </ac:spMkLst>
        </pc:spChg>
        <pc:spChg chg="mod">
          <ac:chgData name="Domonkos Márk" userId="5b754e74-2ec2-4aaf-b9f5-cf8f0656bdfa" providerId="ADAL" clId="{F4C2286D-0DBE-4644-A538-34A6C903FB9C}" dt="2022-01-19T20:57:32.480" v="23389"/>
          <ac:spMkLst>
            <pc:docMk/>
            <pc:sldMk cId="4035632086" sldId="648"/>
            <ac:spMk id="40" creationId="{08E3DF9B-EECA-44A0-B4B0-02123E153E14}"/>
          </ac:spMkLst>
        </pc:spChg>
        <pc:spChg chg="mod">
          <ac:chgData name="Domonkos Márk" userId="5b754e74-2ec2-4aaf-b9f5-cf8f0656bdfa" providerId="ADAL" clId="{F4C2286D-0DBE-4644-A538-34A6C903FB9C}" dt="2022-01-19T20:57:32.480" v="23389"/>
          <ac:spMkLst>
            <pc:docMk/>
            <pc:sldMk cId="4035632086" sldId="648"/>
            <ac:spMk id="41" creationId="{B7DD0D8A-6586-4DE6-9DC2-347E2183B40A}"/>
          </ac:spMkLst>
        </pc:spChg>
        <pc:spChg chg="mod">
          <ac:chgData name="Domonkos Márk" userId="5b754e74-2ec2-4aaf-b9f5-cf8f0656bdfa" providerId="ADAL" clId="{F4C2286D-0DBE-4644-A538-34A6C903FB9C}" dt="2022-01-19T20:57:32.480" v="23389"/>
          <ac:spMkLst>
            <pc:docMk/>
            <pc:sldMk cId="4035632086" sldId="648"/>
            <ac:spMk id="42" creationId="{3EE473E8-9C71-4377-8481-EC4BB2E517AD}"/>
          </ac:spMkLst>
        </pc:spChg>
        <pc:spChg chg="mod">
          <ac:chgData name="Domonkos Márk" userId="5b754e74-2ec2-4aaf-b9f5-cf8f0656bdfa" providerId="ADAL" clId="{F4C2286D-0DBE-4644-A538-34A6C903FB9C}" dt="2022-01-19T20:57:32.480" v="23389"/>
          <ac:spMkLst>
            <pc:docMk/>
            <pc:sldMk cId="4035632086" sldId="648"/>
            <ac:spMk id="43" creationId="{550EA3B7-2938-4002-BABB-FA88E0224363}"/>
          </ac:spMkLst>
        </pc:spChg>
        <pc:spChg chg="mod">
          <ac:chgData name="Domonkos Márk" userId="5b754e74-2ec2-4aaf-b9f5-cf8f0656bdfa" providerId="ADAL" clId="{F4C2286D-0DBE-4644-A538-34A6C903FB9C}" dt="2022-01-19T20:57:32.480" v="23389"/>
          <ac:spMkLst>
            <pc:docMk/>
            <pc:sldMk cId="4035632086" sldId="648"/>
            <ac:spMk id="44" creationId="{34CD050A-AD3E-40BA-948B-E178E87A4453}"/>
          </ac:spMkLst>
        </pc:spChg>
        <pc:spChg chg="mod">
          <ac:chgData name="Domonkos Márk" userId="5b754e74-2ec2-4aaf-b9f5-cf8f0656bdfa" providerId="ADAL" clId="{F4C2286D-0DBE-4644-A538-34A6C903FB9C}" dt="2022-01-19T20:57:32.480" v="23389"/>
          <ac:spMkLst>
            <pc:docMk/>
            <pc:sldMk cId="4035632086" sldId="648"/>
            <ac:spMk id="45" creationId="{1E7B3247-2B41-44D6-8BF2-DBEB444D5748}"/>
          </ac:spMkLst>
        </pc:spChg>
        <pc:spChg chg="mod">
          <ac:chgData name="Domonkos Márk" userId="5b754e74-2ec2-4aaf-b9f5-cf8f0656bdfa" providerId="ADAL" clId="{F4C2286D-0DBE-4644-A538-34A6C903FB9C}" dt="2022-01-19T20:57:32.480" v="23389"/>
          <ac:spMkLst>
            <pc:docMk/>
            <pc:sldMk cId="4035632086" sldId="648"/>
            <ac:spMk id="46" creationId="{16A5B97C-7108-47B9-BADA-403276F94919}"/>
          </ac:spMkLst>
        </pc:spChg>
        <pc:spChg chg="mod">
          <ac:chgData name="Domonkos Márk" userId="5b754e74-2ec2-4aaf-b9f5-cf8f0656bdfa" providerId="ADAL" clId="{F4C2286D-0DBE-4644-A538-34A6C903FB9C}" dt="2022-01-19T20:57:32.480" v="23389"/>
          <ac:spMkLst>
            <pc:docMk/>
            <pc:sldMk cId="4035632086" sldId="648"/>
            <ac:spMk id="47" creationId="{D404DC5B-C70F-45D7-9DD5-C6ABE7C96F94}"/>
          </ac:spMkLst>
        </pc:spChg>
        <pc:spChg chg="mod">
          <ac:chgData name="Domonkos Márk" userId="5b754e74-2ec2-4aaf-b9f5-cf8f0656bdfa" providerId="ADAL" clId="{F4C2286D-0DBE-4644-A538-34A6C903FB9C}" dt="2022-01-19T20:57:32.480" v="23389"/>
          <ac:spMkLst>
            <pc:docMk/>
            <pc:sldMk cId="4035632086" sldId="648"/>
            <ac:spMk id="48" creationId="{A6B70AA9-E007-4A35-9C04-7D5B106F389F}"/>
          </ac:spMkLst>
        </pc:spChg>
        <pc:spChg chg="mod">
          <ac:chgData name="Domonkos Márk" userId="5b754e74-2ec2-4aaf-b9f5-cf8f0656bdfa" providerId="ADAL" clId="{F4C2286D-0DBE-4644-A538-34A6C903FB9C}" dt="2022-01-19T20:57:32.480" v="23389"/>
          <ac:spMkLst>
            <pc:docMk/>
            <pc:sldMk cId="4035632086" sldId="648"/>
            <ac:spMk id="49" creationId="{649E7FF7-E6A6-4084-9F4C-DAE2E1B02E01}"/>
          </ac:spMkLst>
        </pc:spChg>
        <pc:spChg chg="mod">
          <ac:chgData name="Domonkos Márk" userId="5b754e74-2ec2-4aaf-b9f5-cf8f0656bdfa" providerId="ADAL" clId="{F4C2286D-0DBE-4644-A538-34A6C903FB9C}" dt="2022-01-19T20:57:32.480" v="23389"/>
          <ac:spMkLst>
            <pc:docMk/>
            <pc:sldMk cId="4035632086" sldId="648"/>
            <ac:spMk id="50" creationId="{423CDBB0-E7D2-4329-A90D-524A883682F4}"/>
          </ac:spMkLst>
        </pc:spChg>
        <pc:spChg chg="mod">
          <ac:chgData name="Domonkos Márk" userId="5b754e74-2ec2-4aaf-b9f5-cf8f0656bdfa" providerId="ADAL" clId="{F4C2286D-0DBE-4644-A538-34A6C903FB9C}" dt="2022-01-19T20:57:32.480" v="23389"/>
          <ac:spMkLst>
            <pc:docMk/>
            <pc:sldMk cId="4035632086" sldId="648"/>
            <ac:spMk id="51" creationId="{79CDD3AA-BE55-4507-9B68-A6835422A8CE}"/>
          </ac:spMkLst>
        </pc:spChg>
        <pc:spChg chg="mod">
          <ac:chgData name="Domonkos Márk" userId="5b754e74-2ec2-4aaf-b9f5-cf8f0656bdfa" providerId="ADAL" clId="{F4C2286D-0DBE-4644-A538-34A6C903FB9C}" dt="2022-01-19T20:57:32.480" v="23389"/>
          <ac:spMkLst>
            <pc:docMk/>
            <pc:sldMk cId="4035632086" sldId="648"/>
            <ac:spMk id="52" creationId="{F803D2F8-BF52-4AD6-9752-AC2BADA43D5E}"/>
          </ac:spMkLst>
        </pc:spChg>
        <pc:spChg chg="mod">
          <ac:chgData name="Domonkos Márk" userId="5b754e74-2ec2-4aaf-b9f5-cf8f0656bdfa" providerId="ADAL" clId="{F4C2286D-0DBE-4644-A538-34A6C903FB9C}" dt="2022-01-19T20:57:32.480" v="23389"/>
          <ac:spMkLst>
            <pc:docMk/>
            <pc:sldMk cId="4035632086" sldId="648"/>
            <ac:spMk id="53" creationId="{DAFD1EB8-2E00-42B6-BE9C-5CBE08189F14}"/>
          </ac:spMkLst>
        </pc:spChg>
        <pc:spChg chg="mod">
          <ac:chgData name="Domonkos Márk" userId="5b754e74-2ec2-4aaf-b9f5-cf8f0656bdfa" providerId="ADAL" clId="{F4C2286D-0DBE-4644-A538-34A6C903FB9C}" dt="2022-01-19T20:57:32.480" v="23389"/>
          <ac:spMkLst>
            <pc:docMk/>
            <pc:sldMk cId="4035632086" sldId="648"/>
            <ac:spMk id="54" creationId="{B5E2CF64-B3AA-4ED6-9C4C-FD4B2360331A}"/>
          </ac:spMkLst>
        </pc:spChg>
        <pc:spChg chg="mod">
          <ac:chgData name="Domonkos Márk" userId="5b754e74-2ec2-4aaf-b9f5-cf8f0656bdfa" providerId="ADAL" clId="{F4C2286D-0DBE-4644-A538-34A6C903FB9C}" dt="2022-01-19T20:57:32.480" v="23389"/>
          <ac:spMkLst>
            <pc:docMk/>
            <pc:sldMk cId="4035632086" sldId="648"/>
            <ac:spMk id="55" creationId="{CE8B1F2B-6631-4C89-B44D-7AD49983B486}"/>
          </ac:spMkLst>
        </pc:spChg>
        <pc:spChg chg="mod">
          <ac:chgData name="Domonkos Márk" userId="5b754e74-2ec2-4aaf-b9f5-cf8f0656bdfa" providerId="ADAL" clId="{F4C2286D-0DBE-4644-A538-34A6C903FB9C}" dt="2022-01-19T20:57:32.480" v="23389"/>
          <ac:spMkLst>
            <pc:docMk/>
            <pc:sldMk cId="4035632086" sldId="648"/>
            <ac:spMk id="56" creationId="{FE356222-A400-48EB-8A3B-964D6FCC7B4F}"/>
          </ac:spMkLst>
        </pc:spChg>
        <pc:spChg chg="add mod">
          <ac:chgData name="Domonkos Márk" userId="5b754e74-2ec2-4aaf-b9f5-cf8f0656bdfa" providerId="ADAL" clId="{F4C2286D-0DBE-4644-A538-34A6C903FB9C}" dt="2022-01-19T20:58:48.682" v="23484" actId="20577"/>
          <ac:spMkLst>
            <pc:docMk/>
            <pc:sldMk cId="4035632086" sldId="648"/>
            <ac:spMk id="57" creationId="{92AA48FC-93A2-4211-80A9-E61951A8DF30}"/>
          </ac:spMkLst>
        </pc:spChg>
        <pc:spChg chg="add mod">
          <ac:chgData name="Domonkos Márk" userId="5b754e74-2ec2-4aaf-b9f5-cf8f0656bdfa" providerId="ADAL" clId="{F4C2286D-0DBE-4644-A538-34A6C903FB9C}" dt="2022-01-19T20:58:08.219" v="23439" actId="6549"/>
          <ac:spMkLst>
            <pc:docMk/>
            <pc:sldMk cId="4035632086" sldId="648"/>
            <ac:spMk id="58" creationId="{9484ADB7-39D3-4CF5-A6D7-E6324B1319D1}"/>
          </ac:spMkLst>
        </pc:spChg>
        <pc:grpChg chg="add mod">
          <ac:chgData name="Domonkos Márk" userId="5b754e74-2ec2-4aaf-b9f5-cf8f0656bdfa" providerId="ADAL" clId="{F4C2286D-0DBE-4644-A538-34A6C903FB9C}" dt="2022-01-19T20:57:38.323" v="23390" actId="1076"/>
          <ac:grpSpMkLst>
            <pc:docMk/>
            <pc:sldMk cId="4035632086" sldId="648"/>
            <ac:grpSpMk id="8" creationId="{7E0F5AE6-0AC0-45E2-A3B6-D2EA30309D5D}"/>
          </ac:grpSpMkLst>
        </pc:grpChg>
        <pc:grpChg chg="mod">
          <ac:chgData name="Domonkos Márk" userId="5b754e74-2ec2-4aaf-b9f5-cf8f0656bdfa" providerId="ADAL" clId="{F4C2286D-0DBE-4644-A538-34A6C903FB9C}" dt="2022-01-19T20:57:32.480" v="23389"/>
          <ac:grpSpMkLst>
            <pc:docMk/>
            <pc:sldMk cId="4035632086" sldId="648"/>
            <ac:grpSpMk id="9" creationId="{67B42BAF-5D8B-4E0D-A101-1C1BB6D1BE0B}"/>
          </ac:grpSpMkLst>
        </pc:grpChg>
        <pc:grpChg chg="mod">
          <ac:chgData name="Domonkos Márk" userId="5b754e74-2ec2-4aaf-b9f5-cf8f0656bdfa" providerId="ADAL" clId="{F4C2286D-0DBE-4644-A538-34A6C903FB9C}" dt="2022-01-19T20:57:32.480" v="23389"/>
          <ac:grpSpMkLst>
            <pc:docMk/>
            <pc:sldMk cId="4035632086" sldId="648"/>
            <ac:grpSpMk id="10" creationId="{466E44FA-7C72-42D5-891B-3E716ED7F2F6}"/>
          </ac:grpSpMkLst>
        </pc:grpChg>
        <pc:grpChg chg="mod">
          <ac:chgData name="Domonkos Márk" userId="5b754e74-2ec2-4aaf-b9f5-cf8f0656bdfa" providerId="ADAL" clId="{F4C2286D-0DBE-4644-A538-34A6C903FB9C}" dt="2022-01-19T20:57:32.480" v="23389"/>
          <ac:grpSpMkLst>
            <pc:docMk/>
            <pc:sldMk cId="4035632086" sldId="648"/>
            <ac:grpSpMk id="17" creationId="{D9421BBB-D3DF-43DE-BD99-671C11633B52}"/>
          </ac:grpSpMkLst>
        </pc:grpChg>
        <pc:grpChg chg="mod">
          <ac:chgData name="Domonkos Márk" userId="5b754e74-2ec2-4aaf-b9f5-cf8f0656bdfa" providerId="ADAL" clId="{F4C2286D-0DBE-4644-A538-34A6C903FB9C}" dt="2022-01-19T20:57:32.480" v="23389"/>
          <ac:grpSpMkLst>
            <pc:docMk/>
            <pc:sldMk cId="4035632086" sldId="648"/>
            <ac:grpSpMk id="19" creationId="{9AAF623D-A305-4BD0-A6FF-9318384901D1}"/>
          </ac:grpSpMkLst>
        </pc:grpChg>
      </pc:sldChg>
      <pc:sldChg chg="addSp delSp modSp new mod">
        <pc:chgData name="Domonkos Márk" userId="5b754e74-2ec2-4aaf-b9f5-cf8f0656bdfa" providerId="ADAL" clId="{F4C2286D-0DBE-4644-A538-34A6C903FB9C}" dt="2022-01-19T21:09:57.134" v="23536" actId="1076"/>
        <pc:sldMkLst>
          <pc:docMk/>
          <pc:sldMk cId="4172545817" sldId="649"/>
        </pc:sldMkLst>
        <pc:spChg chg="del">
          <ac:chgData name="Domonkos Márk" userId="5b754e74-2ec2-4aaf-b9f5-cf8f0656bdfa" providerId="ADAL" clId="{F4C2286D-0DBE-4644-A538-34A6C903FB9C}" dt="2022-01-19T21:09:52.990" v="23534" actId="478"/>
          <ac:spMkLst>
            <pc:docMk/>
            <pc:sldMk cId="4172545817" sldId="649"/>
            <ac:spMk id="2" creationId="{9AD33C87-CC76-4189-8328-A8C99F81DD99}"/>
          </ac:spMkLst>
        </pc:spChg>
        <pc:spChg chg="mod">
          <ac:chgData name="Domonkos Márk" userId="5b754e74-2ec2-4aaf-b9f5-cf8f0656bdfa" providerId="ADAL" clId="{F4C2286D-0DBE-4644-A538-34A6C903FB9C}" dt="2022-01-19T21:09:11.288" v="23522" actId="20577"/>
          <ac:spMkLst>
            <pc:docMk/>
            <pc:sldMk cId="4172545817" sldId="649"/>
            <ac:spMk id="6" creationId="{4D89F224-4341-4192-9E21-03B5CD91CAE2}"/>
          </ac:spMkLst>
        </pc:spChg>
        <pc:spChg chg="add del mod">
          <ac:chgData name="Domonkos Márk" userId="5b754e74-2ec2-4aaf-b9f5-cf8f0656bdfa" providerId="ADAL" clId="{F4C2286D-0DBE-4644-A538-34A6C903FB9C}" dt="2022-01-19T21:09:49.758" v="23533" actId="478"/>
          <ac:spMkLst>
            <pc:docMk/>
            <pc:sldMk cId="4172545817" sldId="649"/>
            <ac:spMk id="8" creationId="{F603F43E-FA42-473E-822F-07A0DA88548A}"/>
          </ac:spMkLst>
        </pc:spChg>
        <pc:spChg chg="add del mod">
          <ac:chgData name="Domonkos Márk" userId="5b754e74-2ec2-4aaf-b9f5-cf8f0656bdfa" providerId="ADAL" clId="{F4C2286D-0DBE-4644-A538-34A6C903FB9C}" dt="2022-01-19T21:09:43.135" v="23528" actId="478"/>
          <ac:spMkLst>
            <pc:docMk/>
            <pc:sldMk cId="4172545817" sldId="649"/>
            <ac:spMk id="9" creationId="{6B03258F-17BD-4B51-A5A3-7E1F01C9B472}"/>
          </ac:spMkLst>
        </pc:spChg>
        <pc:spChg chg="add mod">
          <ac:chgData name="Domonkos Márk" userId="5b754e74-2ec2-4aaf-b9f5-cf8f0656bdfa" providerId="ADAL" clId="{F4C2286D-0DBE-4644-A538-34A6C903FB9C}" dt="2022-01-19T21:09:36.973" v="23526" actId="1076"/>
          <ac:spMkLst>
            <pc:docMk/>
            <pc:sldMk cId="4172545817" sldId="649"/>
            <ac:spMk id="10" creationId="{83FFD09D-A9BF-414D-B0D1-E9C42F922B61}"/>
          </ac:spMkLst>
        </pc:spChg>
        <pc:spChg chg="add del mod">
          <ac:chgData name="Domonkos Márk" userId="5b754e74-2ec2-4aaf-b9f5-cf8f0656bdfa" providerId="ADAL" clId="{F4C2286D-0DBE-4644-A538-34A6C903FB9C}" dt="2022-01-19T21:09:40.583" v="23527" actId="478"/>
          <ac:spMkLst>
            <pc:docMk/>
            <pc:sldMk cId="4172545817" sldId="649"/>
            <ac:spMk id="11" creationId="{DA0F4165-A33A-472C-AC4D-9961EC1E1F25}"/>
          </ac:spMkLst>
        </pc:spChg>
        <pc:spChg chg="add del mod">
          <ac:chgData name="Domonkos Márk" userId="5b754e74-2ec2-4aaf-b9f5-cf8f0656bdfa" providerId="ADAL" clId="{F4C2286D-0DBE-4644-A538-34A6C903FB9C}" dt="2022-01-19T21:09:48.122" v="23532" actId="478"/>
          <ac:spMkLst>
            <pc:docMk/>
            <pc:sldMk cId="4172545817" sldId="649"/>
            <ac:spMk id="12" creationId="{3B890C36-899F-4E07-A931-7B1F4020A821}"/>
          </ac:spMkLst>
        </pc:spChg>
        <pc:spChg chg="add del mod">
          <ac:chgData name="Domonkos Márk" userId="5b754e74-2ec2-4aaf-b9f5-cf8f0656bdfa" providerId="ADAL" clId="{F4C2286D-0DBE-4644-A538-34A6C903FB9C}" dt="2022-01-19T21:09:46.664" v="23531" actId="478"/>
          <ac:spMkLst>
            <pc:docMk/>
            <pc:sldMk cId="4172545817" sldId="649"/>
            <ac:spMk id="13" creationId="{163E37EC-3F2E-4F3F-835D-8E6DCE10AA08}"/>
          </ac:spMkLst>
        </pc:spChg>
        <pc:spChg chg="add del mod">
          <ac:chgData name="Domonkos Márk" userId="5b754e74-2ec2-4aaf-b9f5-cf8f0656bdfa" providerId="ADAL" clId="{F4C2286D-0DBE-4644-A538-34A6C903FB9C}" dt="2022-01-19T21:09:45.271" v="23530" actId="478"/>
          <ac:spMkLst>
            <pc:docMk/>
            <pc:sldMk cId="4172545817" sldId="649"/>
            <ac:spMk id="14" creationId="{1677CB71-77FA-4D4E-B548-28F540FE768D}"/>
          </ac:spMkLst>
        </pc:spChg>
        <pc:picChg chg="add mod">
          <ac:chgData name="Domonkos Márk" userId="5b754e74-2ec2-4aaf-b9f5-cf8f0656bdfa" providerId="ADAL" clId="{F4C2286D-0DBE-4644-A538-34A6C903FB9C}" dt="2022-01-19T21:09:57.134" v="23536" actId="1076"/>
          <ac:picMkLst>
            <pc:docMk/>
            <pc:sldMk cId="4172545817" sldId="649"/>
            <ac:picMk id="7" creationId="{E68A8D24-CA72-4CAD-814E-8FB4353EE31F}"/>
          </ac:picMkLst>
        </pc:picChg>
      </pc:sldChg>
      <pc:sldChg chg="modSp new mod">
        <pc:chgData name="Domonkos Márk" userId="5b754e74-2ec2-4aaf-b9f5-cf8f0656bdfa" providerId="ADAL" clId="{F4C2286D-0DBE-4644-A538-34A6C903FB9C}" dt="2022-01-19T20:59:57.391" v="23502"/>
        <pc:sldMkLst>
          <pc:docMk/>
          <pc:sldMk cId="1129847133" sldId="650"/>
        </pc:sldMkLst>
        <pc:spChg chg="mod">
          <ac:chgData name="Domonkos Márk" userId="5b754e74-2ec2-4aaf-b9f5-cf8f0656bdfa" providerId="ADAL" clId="{F4C2286D-0DBE-4644-A538-34A6C903FB9C}" dt="2022-01-19T20:59:57.391" v="23502"/>
          <ac:spMkLst>
            <pc:docMk/>
            <pc:sldMk cId="1129847133" sldId="650"/>
            <ac:spMk id="2" creationId="{7DB9ABFF-9EC0-4E6D-A0F6-0081884D875E}"/>
          </ac:spMkLst>
        </pc:spChg>
      </pc:sldChg>
      <pc:sldChg chg="modSp new mod">
        <pc:chgData name="Domonkos Márk" userId="5b754e74-2ec2-4aaf-b9f5-cf8f0656bdfa" providerId="ADAL" clId="{F4C2286D-0DBE-4644-A538-34A6C903FB9C}" dt="2022-01-19T21:10:13.413" v="23539" actId="20577"/>
        <pc:sldMkLst>
          <pc:docMk/>
          <pc:sldMk cId="393816255" sldId="651"/>
        </pc:sldMkLst>
        <pc:spChg chg="mod">
          <ac:chgData name="Domonkos Márk" userId="5b754e74-2ec2-4aaf-b9f5-cf8f0656bdfa" providerId="ADAL" clId="{F4C2286D-0DBE-4644-A538-34A6C903FB9C}" dt="2022-01-19T21:10:13.413" v="23539" actId="20577"/>
          <ac:spMkLst>
            <pc:docMk/>
            <pc:sldMk cId="393816255" sldId="651"/>
            <ac:spMk id="2" creationId="{A68198D0-4BE4-455F-A357-636C0FDEA607}"/>
          </ac:spMkLst>
        </pc:spChg>
      </pc:sldChg>
      <pc:sldChg chg="modSp new mod">
        <pc:chgData name="Domonkos Márk" userId="5b754e74-2ec2-4aaf-b9f5-cf8f0656bdfa" providerId="ADAL" clId="{F4C2286D-0DBE-4644-A538-34A6C903FB9C}" dt="2022-01-19T21:11:42.685" v="23579" actId="9"/>
        <pc:sldMkLst>
          <pc:docMk/>
          <pc:sldMk cId="1913768961" sldId="652"/>
        </pc:sldMkLst>
        <pc:spChg chg="mod">
          <ac:chgData name="Domonkos Márk" userId="5b754e74-2ec2-4aaf-b9f5-cf8f0656bdfa" providerId="ADAL" clId="{F4C2286D-0DBE-4644-A538-34A6C903FB9C}" dt="2022-01-19T21:11:42.685" v="23579" actId="9"/>
          <ac:spMkLst>
            <pc:docMk/>
            <pc:sldMk cId="1913768961" sldId="652"/>
            <ac:spMk id="2" creationId="{AB8208F9-2334-40D9-A19C-82A944E890AA}"/>
          </ac:spMkLst>
        </pc:spChg>
      </pc:sldChg>
      <pc:sldChg chg="modSp new mod">
        <pc:chgData name="Domonkos Márk" userId="5b754e74-2ec2-4aaf-b9f5-cf8f0656bdfa" providerId="ADAL" clId="{F4C2286D-0DBE-4644-A538-34A6C903FB9C}" dt="2022-01-19T21:12:16.489" v="23604" actId="15"/>
        <pc:sldMkLst>
          <pc:docMk/>
          <pc:sldMk cId="2594427850" sldId="653"/>
        </pc:sldMkLst>
        <pc:spChg chg="mod">
          <ac:chgData name="Domonkos Márk" userId="5b754e74-2ec2-4aaf-b9f5-cf8f0656bdfa" providerId="ADAL" clId="{F4C2286D-0DBE-4644-A538-34A6C903FB9C}" dt="2022-01-19T21:12:16.489" v="23604" actId="15"/>
          <ac:spMkLst>
            <pc:docMk/>
            <pc:sldMk cId="2594427850" sldId="653"/>
            <ac:spMk id="2" creationId="{15AC012B-451A-4FEA-807B-0F04B85DCFE0}"/>
          </ac:spMkLst>
        </pc:spChg>
        <pc:spChg chg="mod">
          <ac:chgData name="Domonkos Márk" userId="5b754e74-2ec2-4aaf-b9f5-cf8f0656bdfa" providerId="ADAL" clId="{F4C2286D-0DBE-4644-A538-34A6C903FB9C}" dt="2022-01-19T21:11:58.819" v="23598" actId="20577"/>
          <ac:spMkLst>
            <pc:docMk/>
            <pc:sldMk cId="2594427850" sldId="653"/>
            <ac:spMk id="6" creationId="{8608891C-0E4D-4F86-BA9E-F4069BD7F896}"/>
          </ac:spMkLst>
        </pc:spChg>
      </pc:sldChg>
      <pc:sldChg chg="addSp delSp modSp new mod">
        <pc:chgData name="Domonkos Márk" userId="5b754e74-2ec2-4aaf-b9f5-cf8f0656bdfa" providerId="ADAL" clId="{F4C2286D-0DBE-4644-A538-34A6C903FB9C}" dt="2022-01-19T21:13:28.734" v="23669" actId="1076"/>
        <pc:sldMkLst>
          <pc:docMk/>
          <pc:sldMk cId="4252434437" sldId="654"/>
        </pc:sldMkLst>
        <pc:spChg chg="del">
          <ac:chgData name="Domonkos Márk" userId="5b754e74-2ec2-4aaf-b9f5-cf8f0656bdfa" providerId="ADAL" clId="{F4C2286D-0DBE-4644-A538-34A6C903FB9C}" dt="2022-01-19T21:12:57.816" v="23633" actId="478"/>
          <ac:spMkLst>
            <pc:docMk/>
            <pc:sldMk cId="4252434437" sldId="654"/>
            <ac:spMk id="2" creationId="{3F8D0077-AADA-48A5-AB82-753C0D81D6FC}"/>
          </ac:spMkLst>
        </pc:spChg>
        <pc:spChg chg="mod">
          <ac:chgData name="Domonkos Márk" userId="5b754e74-2ec2-4aaf-b9f5-cf8f0656bdfa" providerId="ADAL" clId="{F4C2286D-0DBE-4644-A538-34A6C903FB9C}" dt="2022-01-19T21:12:44.365" v="23630" actId="6549"/>
          <ac:spMkLst>
            <pc:docMk/>
            <pc:sldMk cId="4252434437" sldId="654"/>
            <ac:spMk id="6" creationId="{FA9A3848-9262-45CF-B4E5-1BD989CB389F}"/>
          </ac:spMkLst>
        </pc:spChg>
        <pc:spChg chg="add mod">
          <ac:chgData name="Domonkos Márk" userId="5b754e74-2ec2-4aaf-b9f5-cf8f0656bdfa" providerId="ADAL" clId="{F4C2286D-0DBE-4644-A538-34A6C903FB9C}" dt="2022-01-19T21:13:21.829" v="23667" actId="20577"/>
          <ac:spMkLst>
            <pc:docMk/>
            <pc:sldMk cId="4252434437" sldId="654"/>
            <ac:spMk id="9" creationId="{C747A692-6D58-4E5F-AB8A-89070C70E8EA}"/>
          </ac:spMkLst>
        </pc:spChg>
        <pc:picChg chg="add mod">
          <ac:chgData name="Domonkos Márk" userId="5b754e74-2ec2-4aaf-b9f5-cf8f0656bdfa" providerId="ADAL" clId="{F4C2286D-0DBE-4644-A538-34A6C903FB9C}" dt="2022-01-19T21:13:28.734" v="23669" actId="1076"/>
          <ac:picMkLst>
            <pc:docMk/>
            <pc:sldMk cId="4252434437" sldId="654"/>
            <ac:picMk id="7" creationId="{344918B5-A459-4D36-84FA-9DFF703AF8E8}"/>
          </ac:picMkLst>
        </pc:picChg>
        <pc:picChg chg="add mod">
          <ac:chgData name="Domonkos Márk" userId="5b754e74-2ec2-4aaf-b9f5-cf8f0656bdfa" providerId="ADAL" clId="{F4C2286D-0DBE-4644-A538-34A6C903FB9C}" dt="2022-01-19T21:13:25.965" v="23668" actId="1076"/>
          <ac:picMkLst>
            <pc:docMk/>
            <pc:sldMk cId="4252434437" sldId="654"/>
            <ac:picMk id="8" creationId="{9FAF229E-0B1F-496E-A53A-F418F10595CB}"/>
          </ac:picMkLst>
        </pc:picChg>
      </pc:sldChg>
      <pc:sldChg chg="modSp new mod">
        <pc:chgData name="Domonkos Márk" userId="5b754e74-2ec2-4aaf-b9f5-cf8f0656bdfa" providerId="ADAL" clId="{F4C2286D-0DBE-4644-A538-34A6C903FB9C}" dt="2022-01-19T21:14:41.006" v="23710" actId="20577"/>
        <pc:sldMkLst>
          <pc:docMk/>
          <pc:sldMk cId="1768331666" sldId="655"/>
        </pc:sldMkLst>
        <pc:spChg chg="mod">
          <ac:chgData name="Domonkos Márk" userId="5b754e74-2ec2-4aaf-b9f5-cf8f0656bdfa" providerId="ADAL" clId="{F4C2286D-0DBE-4644-A538-34A6C903FB9C}" dt="2022-01-19T21:14:41.006" v="23710" actId="20577"/>
          <ac:spMkLst>
            <pc:docMk/>
            <pc:sldMk cId="1768331666" sldId="655"/>
            <ac:spMk id="2" creationId="{9B983A1B-30D4-4B7D-8FB2-E2CA7CFD439B}"/>
          </ac:spMkLst>
        </pc:spChg>
        <pc:spChg chg="mod">
          <ac:chgData name="Domonkos Márk" userId="5b754e74-2ec2-4aaf-b9f5-cf8f0656bdfa" providerId="ADAL" clId="{F4C2286D-0DBE-4644-A538-34A6C903FB9C}" dt="2022-01-19T21:13:43.706" v="23692" actId="20577"/>
          <ac:spMkLst>
            <pc:docMk/>
            <pc:sldMk cId="1768331666" sldId="655"/>
            <ac:spMk id="6" creationId="{CCB667AE-570E-4E54-8A72-6D67C22BA612}"/>
          </ac:spMkLst>
        </pc:spChg>
      </pc:sldChg>
      <pc:sldChg chg="modSp new mod">
        <pc:chgData name="Domonkos Márk" userId="5b754e74-2ec2-4aaf-b9f5-cf8f0656bdfa" providerId="ADAL" clId="{F4C2286D-0DBE-4644-A538-34A6C903FB9C}" dt="2022-01-19T21:20:00.266" v="23938" actId="20577"/>
        <pc:sldMkLst>
          <pc:docMk/>
          <pc:sldMk cId="702545394" sldId="656"/>
        </pc:sldMkLst>
        <pc:spChg chg="mod">
          <ac:chgData name="Domonkos Márk" userId="5b754e74-2ec2-4aaf-b9f5-cf8f0656bdfa" providerId="ADAL" clId="{F4C2286D-0DBE-4644-A538-34A6C903FB9C}" dt="2022-01-19T21:20:00.266" v="23938" actId="20577"/>
          <ac:spMkLst>
            <pc:docMk/>
            <pc:sldMk cId="702545394" sldId="656"/>
            <ac:spMk id="2" creationId="{D73496BA-F5DD-4B02-8D21-FEED8A351BAA}"/>
          </ac:spMkLst>
        </pc:spChg>
        <pc:spChg chg="mod">
          <ac:chgData name="Domonkos Márk" userId="5b754e74-2ec2-4aaf-b9f5-cf8f0656bdfa" providerId="ADAL" clId="{F4C2286D-0DBE-4644-A538-34A6C903FB9C}" dt="2022-01-19T21:14:53.960" v="23724" actId="20577"/>
          <ac:spMkLst>
            <pc:docMk/>
            <pc:sldMk cId="702545394" sldId="656"/>
            <ac:spMk id="6" creationId="{49A10255-BC3A-4A1D-9414-CC5CBF130B87}"/>
          </ac:spMkLst>
        </pc:spChg>
      </pc:sldChg>
      <pc:sldChg chg="addSp delSp modSp new mod">
        <pc:chgData name="Domonkos Márk" userId="5b754e74-2ec2-4aaf-b9f5-cf8f0656bdfa" providerId="ADAL" clId="{F4C2286D-0DBE-4644-A538-34A6C903FB9C}" dt="2022-01-19T21:19:48.851" v="23911" actId="1076"/>
        <pc:sldMkLst>
          <pc:docMk/>
          <pc:sldMk cId="2885915623" sldId="657"/>
        </pc:sldMkLst>
        <pc:spChg chg="del">
          <ac:chgData name="Domonkos Márk" userId="5b754e74-2ec2-4aaf-b9f5-cf8f0656bdfa" providerId="ADAL" clId="{F4C2286D-0DBE-4644-A538-34A6C903FB9C}" dt="2022-01-19T21:18:16.228" v="23808"/>
          <ac:spMkLst>
            <pc:docMk/>
            <pc:sldMk cId="2885915623" sldId="657"/>
            <ac:spMk id="2" creationId="{A9B80B68-15EE-4779-85C1-C94C4BC6FCFC}"/>
          </ac:spMkLst>
        </pc:spChg>
        <pc:spChg chg="mod">
          <ac:chgData name="Domonkos Márk" userId="5b754e74-2ec2-4aaf-b9f5-cf8f0656bdfa" providerId="ADAL" clId="{F4C2286D-0DBE-4644-A538-34A6C903FB9C}" dt="2022-01-19T21:18:10.504" v="23807"/>
          <ac:spMkLst>
            <pc:docMk/>
            <pc:sldMk cId="2885915623" sldId="657"/>
            <ac:spMk id="6" creationId="{05258DD0-C4F9-4FC2-AAB8-0F3FB35BAA0F}"/>
          </ac:spMkLst>
        </pc:spChg>
        <pc:spChg chg="add mod">
          <ac:chgData name="Domonkos Márk" userId="5b754e74-2ec2-4aaf-b9f5-cf8f0656bdfa" providerId="ADAL" clId="{F4C2286D-0DBE-4644-A538-34A6C903FB9C}" dt="2022-01-19T21:19:48.851" v="23911" actId="1076"/>
          <ac:spMkLst>
            <pc:docMk/>
            <pc:sldMk cId="2885915623" sldId="657"/>
            <ac:spMk id="8" creationId="{07BED2DF-CCAF-4FAB-A241-CF483B208090}"/>
          </ac:spMkLst>
        </pc:spChg>
        <pc:picChg chg="add mod modCrop">
          <ac:chgData name="Domonkos Márk" userId="5b754e74-2ec2-4aaf-b9f5-cf8f0656bdfa" providerId="ADAL" clId="{F4C2286D-0DBE-4644-A538-34A6C903FB9C}" dt="2022-01-19T21:19:46.727" v="23910" actId="1076"/>
          <ac:picMkLst>
            <pc:docMk/>
            <pc:sldMk cId="2885915623" sldId="657"/>
            <ac:picMk id="7" creationId="{C8AF029B-73A2-43A6-AE3A-EFC08FED0662}"/>
          </ac:picMkLst>
        </pc:picChg>
      </pc:sldChg>
      <pc:sldChg chg="addSp delSp modSp new mod">
        <pc:chgData name="Domonkos Márk" userId="5b754e74-2ec2-4aaf-b9f5-cf8f0656bdfa" providerId="ADAL" clId="{F4C2286D-0DBE-4644-A538-34A6C903FB9C}" dt="2022-01-19T21:22:22.710" v="24091" actId="1076"/>
        <pc:sldMkLst>
          <pc:docMk/>
          <pc:sldMk cId="2814957655" sldId="658"/>
        </pc:sldMkLst>
        <pc:spChg chg="del">
          <ac:chgData name="Domonkos Márk" userId="5b754e74-2ec2-4aaf-b9f5-cf8f0656bdfa" providerId="ADAL" clId="{F4C2286D-0DBE-4644-A538-34A6C903FB9C}" dt="2022-01-19T21:21:06.012" v="23987" actId="478"/>
          <ac:spMkLst>
            <pc:docMk/>
            <pc:sldMk cId="2814957655" sldId="658"/>
            <ac:spMk id="2" creationId="{090480AF-527E-45CE-B6F7-B47BB77ABD9D}"/>
          </ac:spMkLst>
        </pc:spChg>
        <pc:spChg chg="mod">
          <ac:chgData name="Domonkos Márk" userId="5b754e74-2ec2-4aaf-b9f5-cf8f0656bdfa" providerId="ADAL" clId="{F4C2286D-0DBE-4644-A538-34A6C903FB9C}" dt="2022-01-19T21:20:55.339" v="23983" actId="20577"/>
          <ac:spMkLst>
            <pc:docMk/>
            <pc:sldMk cId="2814957655" sldId="658"/>
            <ac:spMk id="6" creationId="{E04CC4A9-DCCA-49D6-8DA5-392B56A7D856}"/>
          </ac:spMkLst>
        </pc:spChg>
        <pc:spChg chg="add mod">
          <ac:chgData name="Domonkos Márk" userId="5b754e74-2ec2-4aaf-b9f5-cf8f0656bdfa" providerId="ADAL" clId="{F4C2286D-0DBE-4644-A538-34A6C903FB9C}" dt="2022-01-19T21:22:22.710" v="24091" actId="1076"/>
          <ac:spMkLst>
            <pc:docMk/>
            <pc:sldMk cId="2814957655" sldId="658"/>
            <ac:spMk id="8" creationId="{1F313DF1-E27F-4E10-B9C2-D7B051C620CB}"/>
          </ac:spMkLst>
        </pc:spChg>
        <pc:picChg chg="add mod modCrop">
          <ac:chgData name="Domonkos Márk" userId="5b754e74-2ec2-4aaf-b9f5-cf8f0656bdfa" providerId="ADAL" clId="{F4C2286D-0DBE-4644-A538-34A6C903FB9C}" dt="2022-01-19T21:21:25.974" v="23992" actId="1076"/>
          <ac:picMkLst>
            <pc:docMk/>
            <pc:sldMk cId="2814957655" sldId="658"/>
            <ac:picMk id="7" creationId="{C745243A-C217-4DA7-8420-E99CC3EFD378}"/>
          </ac:picMkLst>
        </pc:picChg>
      </pc:sldChg>
      <pc:sldChg chg="addSp delSp modSp new mod">
        <pc:chgData name="Domonkos Márk" userId="5b754e74-2ec2-4aaf-b9f5-cf8f0656bdfa" providerId="ADAL" clId="{F4C2286D-0DBE-4644-A538-34A6C903FB9C}" dt="2022-01-19T21:23:53.508" v="24152" actId="1076"/>
        <pc:sldMkLst>
          <pc:docMk/>
          <pc:sldMk cId="2728295115" sldId="659"/>
        </pc:sldMkLst>
        <pc:spChg chg="del">
          <ac:chgData name="Domonkos Márk" userId="5b754e74-2ec2-4aaf-b9f5-cf8f0656bdfa" providerId="ADAL" clId="{F4C2286D-0DBE-4644-A538-34A6C903FB9C}" dt="2022-01-19T21:22:58.028" v="24117" actId="478"/>
          <ac:spMkLst>
            <pc:docMk/>
            <pc:sldMk cId="2728295115" sldId="659"/>
            <ac:spMk id="2" creationId="{E658DE5D-DEFB-4CF0-9844-331F7ED87A81}"/>
          </ac:spMkLst>
        </pc:spChg>
        <pc:spChg chg="mod">
          <ac:chgData name="Domonkos Márk" userId="5b754e74-2ec2-4aaf-b9f5-cf8f0656bdfa" providerId="ADAL" clId="{F4C2286D-0DBE-4644-A538-34A6C903FB9C}" dt="2022-01-19T21:22:47.916" v="24116" actId="6549"/>
          <ac:spMkLst>
            <pc:docMk/>
            <pc:sldMk cId="2728295115" sldId="659"/>
            <ac:spMk id="6" creationId="{D8992BDA-E0FF-482B-9AD6-F62CD48CECF8}"/>
          </ac:spMkLst>
        </pc:spChg>
        <pc:spChg chg="add mod">
          <ac:chgData name="Domonkos Márk" userId="5b754e74-2ec2-4aaf-b9f5-cf8f0656bdfa" providerId="ADAL" clId="{F4C2286D-0DBE-4644-A538-34A6C903FB9C}" dt="2022-01-19T21:23:35.453" v="24135" actId="1076"/>
          <ac:spMkLst>
            <pc:docMk/>
            <pc:sldMk cId="2728295115" sldId="659"/>
            <ac:spMk id="7" creationId="{A755AE4E-1357-457F-8CB4-1FE7A26C56D3}"/>
          </ac:spMkLst>
        </pc:spChg>
        <pc:spChg chg="add mod">
          <ac:chgData name="Domonkos Márk" userId="5b754e74-2ec2-4aaf-b9f5-cf8f0656bdfa" providerId="ADAL" clId="{F4C2286D-0DBE-4644-A538-34A6C903FB9C}" dt="2022-01-19T21:23:53.508" v="24152" actId="1076"/>
          <ac:spMkLst>
            <pc:docMk/>
            <pc:sldMk cId="2728295115" sldId="659"/>
            <ac:spMk id="11" creationId="{B1510C27-4353-48BB-AF48-77980C558B6D}"/>
          </ac:spMkLst>
        </pc:spChg>
        <pc:picChg chg="add mod">
          <ac:chgData name="Domonkos Márk" userId="5b754e74-2ec2-4aaf-b9f5-cf8f0656bdfa" providerId="ADAL" clId="{F4C2286D-0DBE-4644-A538-34A6C903FB9C}" dt="2022-01-19T21:23:05.007" v="24121" actId="1076"/>
          <ac:picMkLst>
            <pc:docMk/>
            <pc:sldMk cId="2728295115" sldId="659"/>
            <ac:picMk id="8" creationId="{4384A07F-1F8C-4F9A-A30B-4250AF0ED2C4}"/>
          </ac:picMkLst>
        </pc:picChg>
        <pc:picChg chg="add mod">
          <ac:chgData name="Domonkos Márk" userId="5b754e74-2ec2-4aaf-b9f5-cf8f0656bdfa" providerId="ADAL" clId="{F4C2286D-0DBE-4644-A538-34A6C903FB9C}" dt="2022-01-19T21:23:05.007" v="24121" actId="1076"/>
          <ac:picMkLst>
            <pc:docMk/>
            <pc:sldMk cId="2728295115" sldId="659"/>
            <ac:picMk id="9" creationId="{8772054B-7A2C-4FE6-A200-81755EC05A6C}"/>
          </ac:picMkLst>
        </pc:picChg>
      </pc:sldChg>
      <pc:sldChg chg="modSp new mod">
        <pc:chgData name="Domonkos Márk" userId="5b754e74-2ec2-4aaf-b9f5-cf8f0656bdfa" providerId="ADAL" clId="{F4C2286D-0DBE-4644-A538-34A6C903FB9C}" dt="2022-01-19T21:24:30.756" v="24191" actId="20577"/>
        <pc:sldMkLst>
          <pc:docMk/>
          <pc:sldMk cId="1159705381" sldId="660"/>
        </pc:sldMkLst>
        <pc:spChg chg="mod">
          <ac:chgData name="Domonkos Márk" userId="5b754e74-2ec2-4aaf-b9f5-cf8f0656bdfa" providerId="ADAL" clId="{F4C2286D-0DBE-4644-A538-34A6C903FB9C}" dt="2022-01-19T21:24:30.756" v="24191" actId="20577"/>
          <ac:spMkLst>
            <pc:docMk/>
            <pc:sldMk cId="1159705381" sldId="660"/>
            <ac:spMk id="2" creationId="{2DC39ED4-42DA-40C6-882D-009848B86513}"/>
          </ac:spMkLst>
        </pc:spChg>
        <pc:spChg chg="mod">
          <ac:chgData name="Domonkos Márk" userId="5b754e74-2ec2-4aaf-b9f5-cf8f0656bdfa" providerId="ADAL" clId="{F4C2286D-0DBE-4644-A538-34A6C903FB9C}" dt="2022-01-19T21:24:14.569" v="24187" actId="20577"/>
          <ac:spMkLst>
            <pc:docMk/>
            <pc:sldMk cId="1159705381" sldId="660"/>
            <ac:spMk id="6" creationId="{2B3D80CB-2810-4132-BC3B-CC7AF5744932}"/>
          </ac:spMkLst>
        </pc:spChg>
      </pc:sldChg>
      <pc:sldChg chg="modSp new mod">
        <pc:chgData name="Domonkos Márk" userId="5b754e74-2ec2-4aaf-b9f5-cf8f0656bdfa" providerId="ADAL" clId="{F4C2286D-0DBE-4644-A538-34A6C903FB9C}" dt="2022-01-19T21:26:18.657" v="24272" actId="20577"/>
        <pc:sldMkLst>
          <pc:docMk/>
          <pc:sldMk cId="2484066711" sldId="661"/>
        </pc:sldMkLst>
        <pc:spChg chg="mod">
          <ac:chgData name="Domonkos Márk" userId="5b754e74-2ec2-4aaf-b9f5-cf8f0656bdfa" providerId="ADAL" clId="{F4C2286D-0DBE-4644-A538-34A6C903FB9C}" dt="2022-01-19T21:26:18.657" v="24272" actId="20577"/>
          <ac:spMkLst>
            <pc:docMk/>
            <pc:sldMk cId="2484066711" sldId="661"/>
            <ac:spMk id="2" creationId="{42B78E22-0524-4026-98AE-586B50185F5B}"/>
          </ac:spMkLst>
        </pc:spChg>
        <pc:spChg chg="mod">
          <ac:chgData name="Domonkos Márk" userId="5b754e74-2ec2-4aaf-b9f5-cf8f0656bdfa" providerId="ADAL" clId="{F4C2286D-0DBE-4644-A538-34A6C903FB9C}" dt="2022-01-19T21:25:06.168" v="24193"/>
          <ac:spMkLst>
            <pc:docMk/>
            <pc:sldMk cId="2484066711" sldId="661"/>
            <ac:spMk id="6" creationId="{727BB28D-FBD9-4AA2-A975-CB48E66F73ED}"/>
          </ac:spMkLst>
        </pc:spChg>
      </pc:sldChg>
      <pc:sldChg chg="addSp delSp modSp new mod">
        <pc:chgData name="Domonkos Márk" userId="5b754e74-2ec2-4aaf-b9f5-cf8f0656bdfa" providerId="ADAL" clId="{F4C2286D-0DBE-4644-A538-34A6C903FB9C}" dt="2022-01-19T21:27:07.323" v="24343"/>
        <pc:sldMkLst>
          <pc:docMk/>
          <pc:sldMk cId="3648164377" sldId="662"/>
        </pc:sldMkLst>
        <pc:spChg chg="del">
          <ac:chgData name="Domonkos Márk" userId="5b754e74-2ec2-4aaf-b9f5-cf8f0656bdfa" providerId="ADAL" clId="{F4C2286D-0DBE-4644-A538-34A6C903FB9C}" dt="2022-01-19T21:27:07.323" v="24343"/>
          <ac:spMkLst>
            <pc:docMk/>
            <pc:sldMk cId="3648164377" sldId="662"/>
            <ac:spMk id="2" creationId="{9804E405-2715-4DB2-8848-75C038F27AF7}"/>
          </ac:spMkLst>
        </pc:spChg>
        <pc:spChg chg="mod">
          <ac:chgData name="Domonkos Márk" userId="5b754e74-2ec2-4aaf-b9f5-cf8f0656bdfa" providerId="ADAL" clId="{F4C2286D-0DBE-4644-A538-34A6C903FB9C}" dt="2022-01-19T21:27:02.451" v="24342" actId="20577"/>
          <ac:spMkLst>
            <pc:docMk/>
            <pc:sldMk cId="3648164377" sldId="662"/>
            <ac:spMk id="6" creationId="{88AC15E4-EFDC-4848-BC66-5386E132BC8E}"/>
          </ac:spMkLst>
        </pc:spChg>
        <pc:picChg chg="add mod">
          <ac:chgData name="Domonkos Márk" userId="5b754e74-2ec2-4aaf-b9f5-cf8f0656bdfa" providerId="ADAL" clId="{F4C2286D-0DBE-4644-A538-34A6C903FB9C}" dt="2022-01-19T21:27:07.323" v="24343"/>
          <ac:picMkLst>
            <pc:docMk/>
            <pc:sldMk cId="3648164377" sldId="662"/>
            <ac:picMk id="7" creationId="{79612840-8B89-415D-81F6-17777CC19FB2}"/>
          </ac:picMkLst>
        </pc:picChg>
      </pc:sldChg>
      <pc:sldChg chg="addSp delSp modSp new mod">
        <pc:chgData name="Domonkos Márk" userId="5b754e74-2ec2-4aaf-b9f5-cf8f0656bdfa" providerId="ADAL" clId="{F4C2286D-0DBE-4644-A538-34A6C903FB9C}" dt="2022-01-19T21:29:01.699" v="24528" actId="1076"/>
        <pc:sldMkLst>
          <pc:docMk/>
          <pc:sldMk cId="2557312236" sldId="663"/>
        </pc:sldMkLst>
        <pc:spChg chg="del">
          <ac:chgData name="Domonkos Márk" userId="5b754e74-2ec2-4aaf-b9f5-cf8f0656bdfa" providerId="ADAL" clId="{F4C2286D-0DBE-4644-A538-34A6C903FB9C}" dt="2022-01-19T21:27:20.038" v="24345"/>
          <ac:spMkLst>
            <pc:docMk/>
            <pc:sldMk cId="2557312236" sldId="663"/>
            <ac:spMk id="2" creationId="{15B63AC2-D902-4078-92AB-05C310A0B7FB}"/>
          </ac:spMkLst>
        </pc:spChg>
        <pc:spChg chg="mod">
          <ac:chgData name="Domonkos Márk" userId="5b754e74-2ec2-4aaf-b9f5-cf8f0656bdfa" providerId="ADAL" clId="{F4C2286D-0DBE-4644-A538-34A6C903FB9C}" dt="2022-01-19T21:27:34.349" v="24380" actId="20577"/>
          <ac:spMkLst>
            <pc:docMk/>
            <pc:sldMk cId="2557312236" sldId="663"/>
            <ac:spMk id="6" creationId="{E02A6B8E-048F-4CE0-8E0B-4A375FFB4707}"/>
          </ac:spMkLst>
        </pc:spChg>
        <pc:spChg chg="add mod">
          <ac:chgData name="Domonkos Márk" userId="5b754e74-2ec2-4aaf-b9f5-cf8f0656bdfa" providerId="ADAL" clId="{F4C2286D-0DBE-4644-A538-34A6C903FB9C}" dt="2022-01-19T21:29:01.699" v="24528" actId="1076"/>
          <ac:spMkLst>
            <pc:docMk/>
            <pc:sldMk cId="2557312236" sldId="663"/>
            <ac:spMk id="8" creationId="{73C0947A-FABE-4412-B0F1-5F81991ECE58}"/>
          </ac:spMkLst>
        </pc:spChg>
        <pc:picChg chg="add mod modCrop">
          <ac:chgData name="Domonkos Márk" userId="5b754e74-2ec2-4aaf-b9f5-cf8f0656bdfa" providerId="ADAL" clId="{F4C2286D-0DBE-4644-A538-34A6C903FB9C}" dt="2022-01-19T21:27:46.098" v="24383" actId="1076"/>
          <ac:picMkLst>
            <pc:docMk/>
            <pc:sldMk cId="2557312236" sldId="663"/>
            <ac:picMk id="7" creationId="{19E5D8D1-8B4D-4782-9426-E66F0F5EE63A}"/>
          </ac:picMkLst>
        </pc:picChg>
      </pc:sldChg>
      <pc:sldChg chg="addSp delSp modSp new mod">
        <pc:chgData name="Domonkos Márk" userId="5b754e74-2ec2-4aaf-b9f5-cf8f0656bdfa" providerId="ADAL" clId="{F4C2286D-0DBE-4644-A538-34A6C903FB9C}" dt="2022-01-19T21:29:41.716" v="24547" actId="1076"/>
        <pc:sldMkLst>
          <pc:docMk/>
          <pc:sldMk cId="867362614" sldId="664"/>
        </pc:sldMkLst>
        <pc:spChg chg="del">
          <ac:chgData name="Domonkos Márk" userId="5b754e74-2ec2-4aaf-b9f5-cf8f0656bdfa" providerId="ADAL" clId="{F4C2286D-0DBE-4644-A538-34A6C903FB9C}" dt="2022-01-19T21:29:23.556" v="24536" actId="478"/>
          <ac:spMkLst>
            <pc:docMk/>
            <pc:sldMk cId="867362614" sldId="664"/>
            <ac:spMk id="2" creationId="{828258FB-AD90-468E-9CBC-50EE5D675A5C}"/>
          </ac:spMkLst>
        </pc:spChg>
        <pc:spChg chg="mod">
          <ac:chgData name="Domonkos Márk" userId="5b754e74-2ec2-4aaf-b9f5-cf8f0656bdfa" providerId="ADAL" clId="{F4C2286D-0DBE-4644-A538-34A6C903FB9C}" dt="2022-01-19T21:29:15.582" v="24535" actId="20577"/>
          <ac:spMkLst>
            <pc:docMk/>
            <pc:sldMk cId="867362614" sldId="664"/>
            <ac:spMk id="6" creationId="{9701FA7A-1A62-4902-9CD4-1A615DD35E63}"/>
          </ac:spMkLst>
        </pc:spChg>
        <pc:spChg chg="add mod">
          <ac:chgData name="Domonkos Márk" userId="5b754e74-2ec2-4aaf-b9f5-cf8f0656bdfa" providerId="ADAL" clId="{F4C2286D-0DBE-4644-A538-34A6C903FB9C}" dt="2022-01-19T21:29:41.716" v="24547" actId="1076"/>
          <ac:spMkLst>
            <pc:docMk/>
            <pc:sldMk cId="867362614" sldId="664"/>
            <ac:spMk id="9" creationId="{283A2E2F-8F8E-475E-B66D-985102CC2319}"/>
          </ac:spMkLst>
        </pc:spChg>
        <pc:picChg chg="add mod">
          <ac:chgData name="Domonkos Márk" userId="5b754e74-2ec2-4aaf-b9f5-cf8f0656bdfa" providerId="ADAL" clId="{F4C2286D-0DBE-4644-A538-34A6C903FB9C}" dt="2022-01-19T21:29:33.781" v="24542" actId="14100"/>
          <ac:picMkLst>
            <pc:docMk/>
            <pc:sldMk cId="867362614" sldId="664"/>
            <ac:picMk id="7" creationId="{5A2DFD68-D198-4B66-828C-C4320337E492}"/>
          </ac:picMkLst>
        </pc:picChg>
        <pc:picChg chg="add mod">
          <ac:chgData name="Domonkos Márk" userId="5b754e74-2ec2-4aaf-b9f5-cf8f0656bdfa" providerId="ADAL" clId="{F4C2286D-0DBE-4644-A538-34A6C903FB9C}" dt="2022-01-19T21:29:33.781" v="24542" actId="14100"/>
          <ac:picMkLst>
            <pc:docMk/>
            <pc:sldMk cId="867362614" sldId="664"/>
            <ac:picMk id="8" creationId="{CB32A6F9-C9F7-42D9-8EC9-5EF0509AE1C8}"/>
          </ac:picMkLst>
        </pc:picChg>
      </pc:sldChg>
      <pc:sldChg chg="new del">
        <pc:chgData name="Domonkos Márk" userId="5b754e74-2ec2-4aaf-b9f5-cf8f0656bdfa" providerId="ADAL" clId="{F4C2286D-0DBE-4644-A538-34A6C903FB9C}" dt="2022-01-19T21:29:58.772" v="24549" actId="47"/>
        <pc:sldMkLst>
          <pc:docMk/>
          <pc:sldMk cId="1542396496" sldId="665"/>
        </pc:sldMkLst>
      </pc:sldChg>
      <pc:sldChg chg="modSp new mod">
        <pc:chgData name="Domonkos Márk" userId="5b754e74-2ec2-4aaf-b9f5-cf8f0656bdfa" providerId="ADAL" clId="{F4C2286D-0DBE-4644-A538-34A6C903FB9C}" dt="2022-01-19T21:32:31.978" v="24570" actId="20577"/>
        <pc:sldMkLst>
          <pc:docMk/>
          <pc:sldMk cId="2604821434" sldId="665"/>
        </pc:sldMkLst>
        <pc:spChg chg="mod">
          <ac:chgData name="Domonkos Márk" userId="5b754e74-2ec2-4aaf-b9f5-cf8f0656bdfa" providerId="ADAL" clId="{F4C2286D-0DBE-4644-A538-34A6C903FB9C}" dt="2022-01-19T21:32:31.978" v="24570" actId="20577"/>
          <ac:spMkLst>
            <pc:docMk/>
            <pc:sldMk cId="2604821434" sldId="665"/>
            <ac:spMk id="2" creationId="{BC249588-DF2D-4C04-9420-E68403890D23}"/>
          </ac:spMkLst>
        </pc:spChg>
      </pc:sldChg>
      <pc:sldChg chg="modSp new mod">
        <pc:chgData name="Domonkos Márk" userId="5b754e74-2ec2-4aaf-b9f5-cf8f0656bdfa" providerId="ADAL" clId="{F4C2286D-0DBE-4644-A538-34A6C903FB9C}" dt="2022-01-19T21:34:12.491" v="24582" actId="27636"/>
        <pc:sldMkLst>
          <pc:docMk/>
          <pc:sldMk cId="2994902306" sldId="666"/>
        </pc:sldMkLst>
        <pc:spChg chg="mod">
          <ac:chgData name="Domonkos Márk" userId="5b754e74-2ec2-4aaf-b9f5-cf8f0656bdfa" providerId="ADAL" clId="{F4C2286D-0DBE-4644-A538-34A6C903FB9C}" dt="2022-01-19T21:34:12.491" v="24582" actId="27636"/>
          <ac:spMkLst>
            <pc:docMk/>
            <pc:sldMk cId="2994902306" sldId="666"/>
            <ac:spMk id="2" creationId="{EB713D55-9F4B-41AF-A5E4-EC4E4A817E30}"/>
          </ac:spMkLst>
        </pc:spChg>
        <pc:spChg chg="mod">
          <ac:chgData name="Domonkos Márk" userId="5b754e74-2ec2-4aaf-b9f5-cf8f0656bdfa" providerId="ADAL" clId="{F4C2286D-0DBE-4644-A538-34A6C903FB9C}" dt="2022-01-19T21:33:42.892" v="24572"/>
          <ac:spMkLst>
            <pc:docMk/>
            <pc:sldMk cId="2994902306" sldId="666"/>
            <ac:spMk id="6" creationId="{7974C9DB-0119-4695-A9DF-2FBBE6DCD1BC}"/>
          </ac:spMkLst>
        </pc:spChg>
      </pc:sldChg>
      <pc:sldChg chg="modSp new mod">
        <pc:chgData name="Domonkos Márk" userId="5b754e74-2ec2-4aaf-b9f5-cf8f0656bdfa" providerId="ADAL" clId="{F4C2286D-0DBE-4644-A538-34A6C903FB9C}" dt="2022-01-19T21:34:35.383" v="24586" actId="27636"/>
        <pc:sldMkLst>
          <pc:docMk/>
          <pc:sldMk cId="2167580842" sldId="667"/>
        </pc:sldMkLst>
        <pc:spChg chg="mod">
          <ac:chgData name="Domonkos Márk" userId="5b754e74-2ec2-4aaf-b9f5-cf8f0656bdfa" providerId="ADAL" clId="{F4C2286D-0DBE-4644-A538-34A6C903FB9C}" dt="2022-01-19T21:34:35.383" v="24586" actId="27636"/>
          <ac:spMkLst>
            <pc:docMk/>
            <pc:sldMk cId="2167580842" sldId="667"/>
            <ac:spMk id="2" creationId="{F0029C75-FEF2-47E0-B66F-1ED307700721}"/>
          </ac:spMkLst>
        </pc:spChg>
        <pc:spChg chg="mod">
          <ac:chgData name="Domonkos Márk" userId="5b754e74-2ec2-4aaf-b9f5-cf8f0656bdfa" providerId="ADAL" clId="{F4C2286D-0DBE-4644-A538-34A6C903FB9C}" dt="2022-01-19T21:34:31.894" v="24584"/>
          <ac:spMkLst>
            <pc:docMk/>
            <pc:sldMk cId="2167580842" sldId="667"/>
            <ac:spMk id="6" creationId="{66014E79-6541-4AF9-A2F1-980F2E362827}"/>
          </ac:spMkLst>
        </pc:spChg>
      </pc:sldChg>
      <pc:sldChg chg="addSp delSp modSp new mod">
        <pc:chgData name="Domonkos Márk" userId="5b754e74-2ec2-4aaf-b9f5-cf8f0656bdfa" providerId="ADAL" clId="{F4C2286D-0DBE-4644-A538-34A6C903FB9C}" dt="2022-01-19T21:34:50.777" v="24589"/>
        <pc:sldMkLst>
          <pc:docMk/>
          <pc:sldMk cId="1326019689" sldId="668"/>
        </pc:sldMkLst>
        <pc:spChg chg="del">
          <ac:chgData name="Domonkos Márk" userId="5b754e74-2ec2-4aaf-b9f5-cf8f0656bdfa" providerId="ADAL" clId="{F4C2286D-0DBE-4644-A538-34A6C903FB9C}" dt="2022-01-19T21:34:50.777" v="24589"/>
          <ac:spMkLst>
            <pc:docMk/>
            <pc:sldMk cId="1326019689" sldId="668"/>
            <ac:spMk id="2" creationId="{378040B9-8B02-473F-8C1D-2F7871C10815}"/>
          </ac:spMkLst>
        </pc:spChg>
        <pc:spChg chg="mod">
          <ac:chgData name="Domonkos Márk" userId="5b754e74-2ec2-4aaf-b9f5-cf8f0656bdfa" providerId="ADAL" clId="{F4C2286D-0DBE-4644-A538-34A6C903FB9C}" dt="2022-01-19T21:34:46.308" v="24588"/>
          <ac:spMkLst>
            <pc:docMk/>
            <pc:sldMk cId="1326019689" sldId="668"/>
            <ac:spMk id="6" creationId="{45EFE9FB-2D02-4D38-9BA7-970DB0D038D0}"/>
          </ac:spMkLst>
        </pc:spChg>
        <pc:picChg chg="add mod">
          <ac:chgData name="Domonkos Márk" userId="5b754e74-2ec2-4aaf-b9f5-cf8f0656bdfa" providerId="ADAL" clId="{F4C2286D-0DBE-4644-A538-34A6C903FB9C}" dt="2022-01-19T21:34:50.777" v="24589"/>
          <ac:picMkLst>
            <pc:docMk/>
            <pc:sldMk cId="1326019689" sldId="668"/>
            <ac:picMk id="7" creationId="{E7361FB5-EBB3-46A1-9383-8FAADCD6C72B}"/>
          </ac:picMkLst>
        </pc:picChg>
      </pc:sldChg>
      <pc:sldChg chg="addSp delSp modSp new mod">
        <pc:chgData name="Domonkos Márk" userId="5b754e74-2ec2-4aaf-b9f5-cf8f0656bdfa" providerId="ADAL" clId="{F4C2286D-0DBE-4644-A538-34A6C903FB9C}" dt="2022-01-19T21:35:06.271" v="24592"/>
        <pc:sldMkLst>
          <pc:docMk/>
          <pc:sldMk cId="523581298" sldId="669"/>
        </pc:sldMkLst>
        <pc:spChg chg="del">
          <ac:chgData name="Domonkos Márk" userId="5b754e74-2ec2-4aaf-b9f5-cf8f0656bdfa" providerId="ADAL" clId="{F4C2286D-0DBE-4644-A538-34A6C903FB9C}" dt="2022-01-19T21:35:06.271" v="24592"/>
          <ac:spMkLst>
            <pc:docMk/>
            <pc:sldMk cId="523581298" sldId="669"/>
            <ac:spMk id="2" creationId="{46D63910-2C4C-4B00-B469-BBD46FCB3AEB}"/>
          </ac:spMkLst>
        </pc:spChg>
        <pc:spChg chg="mod">
          <ac:chgData name="Domonkos Márk" userId="5b754e74-2ec2-4aaf-b9f5-cf8f0656bdfa" providerId="ADAL" clId="{F4C2286D-0DBE-4644-A538-34A6C903FB9C}" dt="2022-01-19T21:35:02.437" v="24591"/>
          <ac:spMkLst>
            <pc:docMk/>
            <pc:sldMk cId="523581298" sldId="669"/>
            <ac:spMk id="6" creationId="{93E261D8-CD4A-4FCF-B2E4-741D1B0A87F5}"/>
          </ac:spMkLst>
        </pc:spChg>
        <pc:picChg chg="add mod">
          <ac:chgData name="Domonkos Márk" userId="5b754e74-2ec2-4aaf-b9f5-cf8f0656bdfa" providerId="ADAL" clId="{F4C2286D-0DBE-4644-A538-34A6C903FB9C}" dt="2022-01-19T21:35:06.271" v="24592"/>
          <ac:picMkLst>
            <pc:docMk/>
            <pc:sldMk cId="523581298" sldId="669"/>
            <ac:picMk id="7" creationId="{6109F6A5-32AF-447E-8BA8-B9F46B0F2E03}"/>
          </ac:picMkLst>
        </pc:picChg>
      </pc:sldChg>
      <pc:sldChg chg="addSp delSp modSp new mod">
        <pc:chgData name="Domonkos Márk" userId="5b754e74-2ec2-4aaf-b9f5-cf8f0656bdfa" providerId="ADAL" clId="{F4C2286D-0DBE-4644-A538-34A6C903FB9C}" dt="2022-01-19T21:35:20.439" v="24595"/>
        <pc:sldMkLst>
          <pc:docMk/>
          <pc:sldMk cId="894565964" sldId="670"/>
        </pc:sldMkLst>
        <pc:spChg chg="del">
          <ac:chgData name="Domonkos Márk" userId="5b754e74-2ec2-4aaf-b9f5-cf8f0656bdfa" providerId="ADAL" clId="{F4C2286D-0DBE-4644-A538-34A6C903FB9C}" dt="2022-01-19T21:35:20.439" v="24595"/>
          <ac:spMkLst>
            <pc:docMk/>
            <pc:sldMk cId="894565964" sldId="670"/>
            <ac:spMk id="2" creationId="{CC3E0655-812A-46FA-8DB1-B76BCF043ACF}"/>
          </ac:spMkLst>
        </pc:spChg>
        <pc:spChg chg="mod">
          <ac:chgData name="Domonkos Márk" userId="5b754e74-2ec2-4aaf-b9f5-cf8f0656bdfa" providerId="ADAL" clId="{F4C2286D-0DBE-4644-A538-34A6C903FB9C}" dt="2022-01-19T21:35:15.672" v="24594"/>
          <ac:spMkLst>
            <pc:docMk/>
            <pc:sldMk cId="894565964" sldId="670"/>
            <ac:spMk id="6" creationId="{F23CA267-05B2-4F3E-AF53-4DB02778400A}"/>
          </ac:spMkLst>
        </pc:spChg>
        <pc:picChg chg="add mod">
          <ac:chgData name="Domonkos Márk" userId="5b754e74-2ec2-4aaf-b9f5-cf8f0656bdfa" providerId="ADAL" clId="{F4C2286D-0DBE-4644-A538-34A6C903FB9C}" dt="2022-01-19T21:35:20.439" v="24595"/>
          <ac:picMkLst>
            <pc:docMk/>
            <pc:sldMk cId="894565964" sldId="670"/>
            <ac:picMk id="7" creationId="{72BA942F-BB74-4EBC-AB33-4CACB1F3179E}"/>
          </ac:picMkLst>
        </pc:picChg>
      </pc:sldChg>
      <pc:sldChg chg="addSp delSp modSp new mod">
        <pc:chgData name="Domonkos Márk" userId="5b754e74-2ec2-4aaf-b9f5-cf8f0656bdfa" providerId="ADAL" clId="{F4C2286D-0DBE-4644-A538-34A6C903FB9C}" dt="2022-01-19T21:35:45.847" v="24610"/>
        <pc:sldMkLst>
          <pc:docMk/>
          <pc:sldMk cId="593341234" sldId="671"/>
        </pc:sldMkLst>
        <pc:spChg chg="del">
          <ac:chgData name="Domonkos Márk" userId="5b754e74-2ec2-4aaf-b9f5-cf8f0656bdfa" providerId="ADAL" clId="{F4C2286D-0DBE-4644-A538-34A6C903FB9C}" dt="2022-01-19T21:35:45.847" v="24610"/>
          <ac:spMkLst>
            <pc:docMk/>
            <pc:sldMk cId="593341234" sldId="671"/>
            <ac:spMk id="2" creationId="{1176C2B4-1EC7-487C-A1A9-1592CE28BE2C}"/>
          </ac:spMkLst>
        </pc:spChg>
        <pc:spChg chg="mod">
          <ac:chgData name="Domonkos Márk" userId="5b754e74-2ec2-4aaf-b9f5-cf8f0656bdfa" providerId="ADAL" clId="{F4C2286D-0DBE-4644-A538-34A6C903FB9C}" dt="2022-01-19T21:35:41.493" v="24609" actId="20577"/>
          <ac:spMkLst>
            <pc:docMk/>
            <pc:sldMk cId="593341234" sldId="671"/>
            <ac:spMk id="6" creationId="{A5C4BB7F-42A7-4764-804B-FD1A1B075D82}"/>
          </ac:spMkLst>
        </pc:spChg>
        <pc:picChg chg="add mod">
          <ac:chgData name="Domonkos Márk" userId="5b754e74-2ec2-4aaf-b9f5-cf8f0656bdfa" providerId="ADAL" clId="{F4C2286D-0DBE-4644-A538-34A6C903FB9C}" dt="2022-01-19T21:35:45.847" v="24610"/>
          <ac:picMkLst>
            <pc:docMk/>
            <pc:sldMk cId="593341234" sldId="671"/>
            <ac:picMk id="7" creationId="{B76E44E9-3A8C-4FA2-82DA-7B782FCF6F44}"/>
          </ac:picMkLst>
        </pc:picChg>
      </pc:sldChg>
      <pc:sldChg chg="modSp new mod">
        <pc:chgData name="Domonkos Márk" userId="5b754e74-2ec2-4aaf-b9f5-cf8f0656bdfa" providerId="ADAL" clId="{F4C2286D-0DBE-4644-A538-34A6C903FB9C}" dt="2022-01-19T21:36:52.845" v="24618" actId="20577"/>
        <pc:sldMkLst>
          <pc:docMk/>
          <pc:sldMk cId="1349247333" sldId="672"/>
        </pc:sldMkLst>
        <pc:spChg chg="mod">
          <ac:chgData name="Domonkos Márk" userId="5b754e74-2ec2-4aaf-b9f5-cf8f0656bdfa" providerId="ADAL" clId="{F4C2286D-0DBE-4644-A538-34A6C903FB9C}" dt="2022-01-19T21:36:52.845" v="24618" actId="20577"/>
          <ac:spMkLst>
            <pc:docMk/>
            <pc:sldMk cId="1349247333" sldId="672"/>
            <ac:spMk id="2" creationId="{50D7417C-811B-4ECB-811A-9339CE7D455A}"/>
          </ac:spMkLst>
        </pc:spChg>
        <pc:spChg chg="mod">
          <ac:chgData name="Domonkos Márk" userId="5b754e74-2ec2-4aaf-b9f5-cf8f0656bdfa" providerId="ADAL" clId="{F4C2286D-0DBE-4644-A538-34A6C903FB9C}" dt="2022-01-19T21:36:47.043" v="24614"/>
          <ac:spMkLst>
            <pc:docMk/>
            <pc:sldMk cId="1349247333" sldId="672"/>
            <ac:spMk id="6" creationId="{97423B4A-0A51-41EE-BEF1-AF39DFAF3684}"/>
          </ac:spMkLst>
        </pc:spChg>
      </pc:sldChg>
      <pc:sldChg chg="modSp new mod">
        <pc:chgData name="Domonkos Márk" userId="5b754e74-2ec2-4aaf-b9f5-cf8f0656bdfa" providerId="ADAL" clId="{F4C2286D-0DBE-4644-A538-34A6C903FB9C}" dt="2022-01-19T21:36:27.597" v="24613"/>
        <pc:sldMkLst>
          <pc:docMk/>
          <pc:sldMk cId="1873557519" sldId="673"/>
        </pc:sldMkLst>
        <pc:spChg chg="mod">
          <ac:chgData name="Domonkos Márk" userId="5b754e74-2ec2-4aaf-b9f5-cf8f0656bdfa" providerId="ADAL" clId="{F4C2286D-0DBE-4644-A538-34A6C903FB9C}" dt="2022-01-19T21:36:27.597" v="24613"/>
          <ac:spMkLst>
            <pc:docMk/>
            <pc:sldMk cId="1873557519" sldId="673"/>
            <ac:spMk id="2" creationId="{9B139517-ED0F-473B-84B0-079644E033CA}"/>
          </ac:spMkLst>
        </pc:spChg>
      </pc:sldChg>
      <pc:sldChg chg="addSp modSp new mod">
        <pc:chgData name="Domonkos Márk" userId="5b754e74-2ec2-4aaf-b9f5-cf8f0656bdfa" providerId="ADAL" clId="{F4C2286D-0DBE-4644-A538-34A6C903FB9C}" dt="2022-01-19T21:37:46.106" v="24644" actId="1076"/>
        <pc:sldMkLst>
          <pc:docMk/>
          <pc:sldMk cId="3509895310" sldId="674"/>
        </pc:sldMkLst>
        <pc:spChg chg="mod">
          <ac:chgData name="Domonkos Márk" userId="5b754e74-2ec2-4aaf-b9f5-cf8f0656bdfa" providerId="ADAL" clId="{F4C2286D-0DBE-4644-A538-34A6C903FB9C}" dt="2022-01-19T21:37:13.342" v="24633" actId="27636"/>
          <ac:spMkLst>
            <pc:docMk/>
            <pc:sldMk cId="3509895310" sldId="674"/>
            <ac:spMk id="2" creationId="{7070F3F8-792D-42EE-82AA-FFCDAB2983E7}"/>
          </ac:spMkLst>
        </pc:spChg>
        <pc:spChg chg="mod">
          <ac:chgData name="Domonkos Márk" userId="5b754e74-2ec2-4aaf-b9f5-cf8f0656bdfa" providerId="ADAL" clId="{F4C2286D-0DBE-4644-A538-34A6C903FB9C}" dt="2022-01-19T21:37:10.224" v="24622"/>
          <ac:spMkLst>
            <pc:docMk/>
            <pc:sldMk cId="3509895310" sldId="674"/>
            <ac:spMk id="6" creationId="{73E54F75-F243-46F9-AA55-05C803191EF0}"/>
          </ac:spMkLst>
        </pc:spChg>
        <pc:picChg chg="add mod">
          <ac:chgData name="Domonkos Márk" userId="5b754e74-2ec2-4aaf-b9f5-cf8f0656bdfa" providerId="ADAL" clId="{F4C2286D-0DBE-4644-A538-34A6C903FB9C}" dt="2022-01-19T21:37:26.384" v="24639" actId="1076"/>
          <ac:picMkLst>
            <pc:docMk/>
            <pc:sldMk cId="3509895310" sldId="674"/>
            <ac:picMk id="7" creationId="{0750F8CA-D187-40E5-98BA-6F7D8CAC7E56}"/>
          </ac:picMkLst>
        </pc:picChg>
        <pc:picChg chg="add mod">
          <ac:chgData name="Domonkos Márk" userId="5b754e74-2ec2-4aaf-b9f5-cf8f0656bdfa" providerId="ADAL" clId="{F4C2286D-0DBE-4644-A538-34A6C903FB9C}" dt="2022-01-19T21:37:46.106" v="24644" actId="1076"/>
          <ac:picMkLst>
            <pc:docMk/>
            <pc:sldMk cId="3509895310" sldId="674"/>
            <ac:picMk id="8" creationId="{3FA93074-179B-4DC3-9D9C-3ECFC04A2E5A}"/>
          </ac:picMkLst>
        </pc:picChg>
        <pc:picChg chg="add mod">
          <ac:chgData name="Domonkos Márk" userId="5b754e74-2ec2-4aaf-b9f5-cf8f0656bdfa" providerId="ADAL" clId="{F4C2286D-0DBE-4644-A538-34A6C903FB9C}" dt="2022-01-19T21:37:43.490" v="24643" actId="1076"/>
          <ac:picMkLst>
            <pc:docMk/>
            <pc:sldMk cId="3509895310" sldId="674"/>
            <ac:picMk id="9" creationId="{923ED5DB-EFBE-415F-9F1F-B82915406E50}"/>
          </ac:picMkLst>
        </pc:picChg>
      </pc:sldChg>
      <pc:sldChg chg="addSp modSp new mod">
        <pc:chgData name="Domonkos Márk" userId="5b754e74-2ec2-4aaf-b9f5-cf8f0656bdfa" providerId="ADAL" clId="{F4C2286D-0DBE-4644-A538-34A6C903FB9C}" dt="2022-01-19T21:39:21.504" v="24675" actId="1076"/>
        <pc:sldMkLst>
          <pc:docMk/>
          <pc:sldMk cId="3050648330" sldId="675"/>
        </pc:sldMkLst>
        <pc:spChg chg="mod">
          <ac:chgData name="Domonkos Márk" userId="5b754e74-2ec2-4aaf-b9f5-cf8f0656bdfa" providerId="ADAL" clId="{F4C2286D-0DBE-4644-A538-34A6C903FB9C}" dt="2022-01-19T21:39:05.993" v="24669" actId="14100"/>
          <ac:spMkLst>
            <pc:docMk/>
            <pc:sldMk cId="3050648330" sldId="675"/>
            <ac:spMk id="2" creationId="{CDCA5288-7755-4ACC-B535-8C1765DA0461}"/>
          </ac:spMkLst>
        </pc:spChg>
        <pc:spChg chg="mod">
          <ac:chgData name="Domonkos Márk" userId="5b754e74-2ec2-4aaf-b9f5-cf8f0656bdfa" providerId="ADAL" clId="{F4C2286D-0DBE-4644-A538-34A6C903FB9C}" dt="2022-01-19T21:38:00.404" v="24646"/>
          <ac:spMkLst>
            <pc:docMk/>
            <pc:sldMk cId="3050648330" sldId="675"/>
            <ac:spMk id="6" creationId="{7DD5A201-0EC3-4515-8DA4-246697F80517}"/>
          </ac:spMkLst>
        </pc:spChg>
        <pc:spChg chg="add mod">
          <ac:chgData name="Domonkos Márk" userId="5b754e74-2ec2-4aaf-b9f5-cf8f0656bdfa" providerId="ADAL" clId="{F4C2286D-0DBE-4644-A538-34A6C903FB9C}" dt="2022-01-19T21:39:17.619" v="24673" actId="1076"/>
          <ac:spMkLst>
            <pc:docMk/>
            <pc:sldMk cId="3050648330" sldId="675"/>
            <ac:spMk id="8" creationId="{986C896F-19E6-4E85-8B29-50FEF69EE913}"/>
          </ac:spMkLst>
        </pc:spChg>
        <pc:spChg chg="add mod">
          <ac:chgData name="Domonkos Márk" userId="5b754e74-2ec2-4aaf-b9f5-cf8f0656bdfa" providerId="ADAL" clId="{F4C2286D-0DBE-4644-A538-34A6C903FB9C}" dt="2022-01-19T21:39:14.689" v="24672" actId="1076"/>
          <ac:spMkLst>
            <pc:docMk/>
            <pc:sldMk cId="3050648330" sldId="675"/>
            <ac:spMk id="9" creationId="{3A886ABB-7B55-41AC-8E17-00E890993C54}"/>
          </ac:spMkLst>
        </pc:spChg>
        <pc:picChg chg="add mod">
          <ac:chgData name="Domonkos Márk" userId="5b754e74-2ec2-4aaf-b9f5-cf8f0656bdfa" providerId="ADAL" clId="{F4C2286D-0DBE-4644-A538-34A6C903FB9C}" dt="2022-01-19T21:39:08.574" v="24670" actId="1076"/>
          <ac:picMkLst>
            <pc:docMk/>
            <pc:sldMk cId="3050648330" sldId="675"/>
            <ac:picMk id="7" creationId="{1A3DAA32-7D6E-4CA1-9E1C-1C7948206D54}"/>
          </ac:picMkLst>
        </pc:picChg>
        <pc:picChg chg="add mod">
          <ac:chgData name="Domonkos Márk" userId="5b754e74-2ec2-4aaf-b9f5-cf8f0656bdfa" providerId="ADAL" clId="{F4C2286D-0DBE-4644-A538-34A6C903FB9C}" dt="2022-01-19T21:39:21.504" v="24675" actId="1076"/>
          <ac:picMkLst>
            <pc:docMk/>
            <pc:sldMk cId="3050648330" sldId="675"/>
            <ac:picMk id="10" creationId="{F33142EB-F21C-4385-B6C0-19F8A93A9CC8}"/>
          </ac:picMkLst>
        </pc:picChg>
      </pc:sldChg>
      <pc:sldChg chg="addSp modSp new mod">
        <pc:chgData name="Domonkos Márk" userId="5b754e74-2ec2-4aaf-b9f5-cf8f0656bdfa" providerId="ADAL" clId="{F4C2286D-0DBE-4644-A538-34A6C903FB9C}" dt="2022-01-19T21:40:17.068" v="24690" actId="27636"/>
        <pc:sldMkLst>
          <pc:docMk/>
          <pc:sldMk cId="4270689514" sldId="676"/>
        </pc:sldMkLst>
        <pc:spChg chg="mod">
          <ac:chgData name="Domonkos Márk" userId="5b754e74-2ec2-4aaf-b9f5-cf8f0656bdfa" providerId="ADAL" clId="{F4C2286D-0DBE-4644-A538-34A6C903FB9C}" dt="2022-01-19T21:40:17.068" v="24690" actId="27636"/>
          <ac:spMkLst>
            <pc:docMk/>
            <pc:sldMk cId="4270689514" sldId="676"/>
            <ac:spMk id="2" creationId="{D766D296-D738-4DED-B9C5-4D199A4CFA40}"/>
          </ac:spMkLst>
        </pc:spChg>
        <pc:spChg chg="mod">
          <ac:chgData name="Domonkos Márk" userId="5b754e74-2ec2-4aaf-b9f5-cf8f0656bdfa" providerId="ADAL" clId="{F4C2286D-0DBE-4644-A538-34A6C903FB9C}" dt="2022-01-19T21:39:53.786" v="24677"/>
          <ac:spMkLst>
            <pc:docMk/>
            <pc:sldMk cId="4270689514" sldId="676"/>
            <ac:spMk id="6" creationId="{08ECC48B-31A0-4156-BE56-24A423038B09}"/>
          </ac:spMkLst>
        </pc:spChg>
        <pc:picChg chg="add mod">
          <ac:chgData name="Domonkos Márk" userId="5b754e74-2ec2-4aaf-b9f5-cf8f0656bdfa" providerId="ADAL" clId="{F4C2286D-0DBE-4644-A538-34A6C903FB9C}" dt="2022-01-19T21:40:07.929" v="24683" actId="1076"/>
          <ac:picMkLst>
            <pc:docMk/>
            <pc:sldMk cId="4270689514" sldId="676"/>
            <ac:picMk id="7" creationId="{7511CA7B-19AC-42F2-AA1B-C3066230B611}"/>
          </ac:picMkLst>
        </pc:picChg>
        <pc:picChg chg="add mod">
          <ac:chgData name="Domonkos Márk" userId="5b754e74-2ec2-4aaf-b9f5-cf8f0656bdfa" providerId="ADAL" clId="{F4C2286D-0DBE-4644-A538-34A6C903FB9C}" dt="2022-01-19T21:40:14.873" v="24688" actId="1076"/>
          <ac:picMkLst>
            <pc:docMk/>
            <pc:sldMk cId="4270689514" sldId="676"/>
            <ac:picMk id="8" creationId="{04676989-AFEB-4DC1-BAEB-90D994A943B5}"/>
          </ac:picMkLst>
        </pc:picChg>
      </pc:sldChg>
      <pc:sldChg chg="addSp modSp new mod">
        <pc:chgData name="Domonkos Márk" userId="5b754e74-2ec2-4aaf-b9f5-cf8f0656bdfa" providerId="ADAL" clId="{F4C2286D-0DBE-4644-A538-34A6C903FB9C}" dt="2022-01-19T21:42:06.064" v="24721" actId="1076"/>
        <pc:sldMkLst>
          <pc:docMk/>
          <pc:sldMk cId="732098888" sldId="677"/>
        </pc:sldMkLst>
        <pc:spChg chg="mod">
          <ac:chgData name="Domonkos Márk" userId="5b754e74-2ec2-4aaf-b9f5-cf8f0656bdfa" providerId="ADAL" clId="{F4C2286D-0DBE-4644-A538-34A6C903FB9C}" dt="2022-01-19T21:41:35.592" v="24712" actId="27636"/>
          <ac:spMkLst>
            <pc:docMk/>
            <pc:sldMk cId="732098888" sldId="677"/>
            <ac:spMk id="2" creationId="{F181FB0C-689B-4CFF-9C3B-E97228F424F0}"/>
          </ac:spMkLst>
        </pc:spChg>
        <pc:spChg chg="mod">
          <ac:chgData name="Domonkos Márk" userId="5b754e74-2ec2-4aaf-b9f5-cf8f0656bdfa" providerId="ADAL" clId="{F4C2286D-0DBE-4644-A538-34A6C903FB9C}" dt="2022-01-19T21:40:44.838" v="24692"/>
          <ac:spMkLst>
            <pc:docMk/>
            <pc:sldMk cId="732098888" sldId="677"/>
            <ac:spMk id="6" creationId="{71A0FB23-E510-46CF-8F27-CF1CE12D9996}"/>
          </ac:spMkLst>
        </pc:spChg>
        <pc:picChg chg="add mod">
          <ac:chgData name="Domonkos Márk" userId="5b754e74-2ec2-4aaf-b9f5-cf8f0656bdfa" providerId="ADAL" clId="{F4C2286D-0DBE-4644-A538-34A6C903FB9C}" dt="2022-01-19T21:41:58.714" v="24718" actId="1076"/>
          <ac:picMkLst>
            <pc:docMk/>
            <pc:sldMk cId="732098888" sldId="677"/>
            <ac:picMk id="7" creationId="{BDE937EC-81C4-44CF-B697-1CAC51915C8D}"/>
          </ac:picMkLst>
        </pc:picChg>
        <pc:picChg chg="add mod">
          <ac:chgData name="Domonkos Márk" userId="5b754e74-2ec2-4aaf-b9f5-cf8f0656bdfa" providerId="ADAL" clId="{F4C2286D-0DBE-4644-A538-34A6C903FB9C}" dt="2022-01-19T21:41:48.793" v="24716" actId="1076"/>
          <ac:picMkLst>
            <pc:docMk/>
            <pc:sldMk cId="732098888" sldId="677"/>
            <ac:picMk id="8" creationId="{D7BAA1C4-215C-4A36-9AFD-8601DF6FB203}"/>
          </ac:picMkLst>
        </pc:picChg>
        <pc:picChg chg="add mod">
          <ac:chgData name="Domonkos Márk" userId="5b754e74-2ec2-4aaf-b9f5-cf8f0656bdfa" providerId="ADAL" clId="{F4C2286D-0DBE-4644-A538-34A6C903FB9C}" dt="2022-01-19T21:42:06.064" v="24721" actId="1076"/>
          <ac:picMkLst>
            <pc:docMk/>
            <pc:sldMk cId="732098888" sldId="677"/>
            <ac:picMk id="9" creationId="{C6B62F39-1C67-4935-BFAF-E149A10648C3}"/>
          </ac:picMkLst>
        </pc:picChg>
        <pc:picChg chg="add mod">
          <ac:chgData name="Domonkos Márk" userId="5b754e74-2ec2-4aaf-b9f5-cf8f0656bdfa" providerId="ADAL" clId="{F4C2286D-0DBE-4644-A538-34A6C903FB9C}" dt="2022-01-19T21:41:43.360" v="24714" actId="1076"/>
          <ac:picMkLst>
            <pc:docMk/>
            <pc:sldMk cId="732098888" sldId="677"/>
            <ac:picMk id="10" creationId="{71C8BAD8-64FF-43B6-B440-D67DBC4C58C6}"/>
          </ac:picMkLst>
        </pc:picChg>
      </pc:sldChg>
      <pc:sldChg chg="modSp new mod">
        <pc:chgData name="Domonkos Márk" userId="5b754e74-2ec2-4aaf-b9f5-cf8f0656bdfa" providerId="ADAL" clId="{F4C2286D-0DBE-4644-A538-34A6C903FB9C}" dt="2022-01-19T21:42:34.222" v="24724"/>
        <pc:sldMkLst>
          <pc:docMk/>
          <pc:sldMk cId="1674795815" sldId="678"/>
        </pc:sldMkLst>
        <pc:spChg chg="mod">
          <ac:chgData name="Domonkos Márk" userId="5b754e74-2ec2-4aaf-b9f5-cf8f0656bdfa" providerId="ADAL" clId="{F4C2286D-0DBE-4644-A538-34A6C903FB9C}" dt="2022-01-19T21:42:34.222" v="24724"/>
          <ac:spMkLst>
            <pc:docMk/>
            <pc:sldMk cId="1674795815" sldId="678"/>
            <ac:spMk id="2" creationId="{10B69452-F992-43A3-8A6A-E422B48D7BF0}"/>
          </ac:spMkLst>
        </pc:spChg>
        <pc:spChg chg="mod">
          <ac:chgData name="Domonkos Márk" userId="5b754e74-2ec2-4aaf-b9f5-cf8f0656bdfa" providerId="ADAL" clId="{F4C2286D-0DBE-4644-A538-34A6C903FB9C}" dt="2022-01-19T21:42:29.008" v="24723"/>
          <ac:spMkLst>
            <pc:docMk/>
            <pc:sldMk cId="1674795815" sldId="678"/>
            <ac:spMk id="6" creationId="{00C670DA-05DA-4DAE-9FF2-7E803B7DF0EC}"/>
          </ac:spMkLst>
        </pc:spChg>
      </pc:sldChg>
      <pc:sldChg chg="addSp delSp modSp new mod">
        <pc:chgData name="Domonkos Márk" userId="5b754e74-2ec2-4aaf-b9f5-cf8f0656bdfa" providerId="ADAL" clId="{F4C2286D-0DBE-4644-A538-34A6C903FB9C}" dt="2022-01-19T21:42:48.486" v="24727"/>
        <pc:sldMkLst>
          <pc:docMk/>
          <pc:sldMk cId="585436053" sldId="679"/>
        </pc:sldMkLst>
        <pc:spChg chg="del">
          <ac:chgData name="Domonkos Márk" userId="5b754e74-2ec2-4aaf-b9f5-cf8f0656bdfa" providerId="ADAL" clId="{F4C2286D-0DBE-4644-A538-34A6C903FB9C}" dt="2022-01-19T21:42:48.486" v="24727"/>
          <ac:spMkLst>
            <pc:docMk/>
            <pc:sldMk cId="585436053" sldId="679"/>
            <ac:spMk id="2" creationId="{4AB7318E-7F53-4F62-A05D-6CF2B3109FEE}"/>
          </ac:spMkLst>
        </pc:spChg>
        <pc:spChg chg="mod">
          <ac:chgData name="Domonkos Márk" userId="5b754e74-2ec2-4aaf-b9f5-cf8f0656bdfa" providerId="ADAL" clId="{F4C2286D-0DBE-4644-A538-34A6C903FB9C}" dt="2022-01-19T21:42:44.821" v="24726"/>
          <ac:spMkLst>
            <pc:docMk/>
            <pc:sldMk cId="585436053" sldId="679"/>
            <ac:spMk id="6" creationId="{E8385D99-9E98-403E-BBC9-E9C7EBC39BA3}"/>
          </ac:spMkLst>
        </pc:spChg>
        <pc:picChg chg="add mod">
          <ac:chgData name="Domonkos Márk" userId="5b754e74-2ec2-4aaf-b9f5-cf8f0656bdfa" providerId="ADAL" clId="{F4C2286D-0DBE-4644-A538-34A6C903FB9C}" dt="2022-01-19T21:42:48.486" v="24727"/>
          <ac:picMkLst>
            <pc:docMk/>
            <pc:sldMk cId="585436053" sldId="679"/>
            <ac:picMk id="7" creationId="{EA4642CC-E95F-411C-883D-65DCA74883CE}"/>
          </ac:picMkLst>
        </pc:picChg>
      </pc:sldChg>
      <pc:sldChg chg="modSp new mod">
        <pc:chgData name="Domonkos Márk" userId="5b754e74-2ec2-4aaf-b9f5-cf8f0656bdfa" providerId="ADAL" clId="{F4C2286D-0DBE-4644-A538-34A6C903FB9C}" dt="2022-01-19T21:43:22.816" v="24733" actId="20577"/>
        <pc:sldMkLst>
          <pc:docMk/>
          <pc:sldMk cId="423434983" sldId="680"/>
        </pc:sldMkLst>
        <pc:spChg chg="mod">
          <ac:chgData name="Domonkos Márk" userId="5b754e74-2ec2-4aaf-b9f5-cf8f0656bdfa" providerId="ADAL" clId="{F4C2286D-0DBE-4644-A538-34A6C903FB9C}" dt="2022-01-19T21:43:22.816" v="24733" actId="20577"/>
          <ac:spMkLst>
            <pc:docMk/>
            <pc:sldMk cId="423434983" sldId="680"/>
            <ac:spMk id="2" creationId="{C65744F7-D239-4058-8D01-5E8BEA0FC845}"/>
          </ac:spMkLst>
        </pc:spChg>
        <pc:spChg chg="mod">
          <ac:chgData name="Domonkos Márk" userId="5b754e74-2ec2-4aaf-b9f5-cf8f0656bdfa" providerId="ADAL" clId="{F4C2286D-0DBE-4644-A538-34A6C903FB9C}" dt="2022-01-19T21:43:15.696" v="24729"/>
          <ac:spMkLst>
            <pc:docMk/>
            <pc:sldMk cId="423434983" sldId="680"/>
            <ac:spMk id="6" creationId="{C6C18C8E-0BCC-48A4-9F6D-051D303AC225}"/>
          </ac:spMkLst>
        </pc:spChg>
      </pc:sldChg>
      <pc:sldChg chg="modSp new mod">
        <pc:chgData name="Domonkos Márk" userId="5b754e74-2ec2-4aaf-b9f5-cf8f0656bdfa" providerId="ADAL" clId="{F4C2286D-0DBE-4644-A538-34A6C903FB9C}" dt="2022-01-19T21:43:38.013" v="24739" actId="20577"/>
        <pc:sldMkLst>
          <pc:docMk/>
          <pc:sldMk cId="3611243218" sldId="681"/>
        </pc:sldMkLst>
        <pc:spChg chg="mod">
          <ac:chgData name="Domonkos Márk" userId="5b754e74-2ec2-4aaf-b9f5-cf8f0656bdfa" providerId="ADAL" clId="{F4C2286D-0DBE-4644-A538-34A6C903FB9C}" dt="2022-01-19T21:43:38.013" v="24739" actId="20577"/>
          <ac:spMkLst>
            <pc:docMk/>
            <pc:sldMk cId="3611243218" sldId="681"/>
            <ac:spMk id="2" creationId="{FF24ED02-9278-4E07-91B9-E7AC40DB0B2F}"/>
          </ac:spMkLst>
        </pc:spChg>
        <pc:spChg chg="mod">
          <ac:chgData name="Domonkos Márk" userId="5b754e74-2ec2-4aaf-b9f5-cf8f0656bdfa" providerId="ADAL" clId="{F4C2286D-0DBE-4644-A538-34A6C903FB9C}" dt="2022-01-19T21:43:32.578" v="24735"/>
          <ac:spMkLst>
            <pc:docMk/>
            <pc:sldMk cId="3611243218" sldId="681"/>
            <ac:spMk id="6" creationId="{14AFE2C4-A94B-4C11-BCFF-775981236A3E}"/>
          </ac:spMkLst>
        </pc:spChg>
      </pc:sldChg>
      <pc:sldChg chg="addSp modSp new mod">
        <pc:chgData name="Domonkos Márk" userId="5b754e74-2ec2-4aaf-b9f5-cf8f0656bdfa" providerId="ADAL" clId="{F4C2286D-0DBE-4644-A538-34A6C903FB9C}" dt="2022-01-19T21:48:55.367" v="24760" actId="1076"/>
        <pc:sldMkLst>
          <pc:docMk/>
          <pc:sldMk cId="3672399467" sldId="682"/>
        </pc:sldMkLst>
        <pc:spChg chg="mod">
          <ac:chgData name="Domonkos Márk" userId="5b754e74-2ec2-4aaf-b9f5-cf8f0656bdfa" providerId="ADAL" clId="{F4C2286D-0DBE-4644-A538-34A6C903FB9C}" dt="2022-01-19T21:48:07.098" v="24747" actId="20577"/>
          <ac:spMkLst>
            <pc:docMk/>
            <pc:sldMk cId="3672399467" sldId="682"/>
            <ac:spMk id="2" creationId="{9AE62599-E1A3-47F1-8085-FF04CD1155CA}"/>
          </ac:spMkLst>
        </pc:spChg>
        <pc:spChg chg="mod">
          <ac:chgData name="Domonkos Márk" userId="5b754e74-2ec2-4aaf-b9f5-cf8f0656bdfa" providerId="ADAL" clId="{F4C2286D-0DBE-4644-A538-34A6C903FB9C}" dt="2022-01-19T21:47:49.894" v="24741"/>
          <ac:spMkLst>
            <pc:docMk/>
            <pc:sldMk cId="3672399467" sldId="682"/>
            <ac:spMk id="6" creationId="{13E8903E-7DB8-4BB0-A003-510117D6889A}"/>
          </ac:spMkLst>
        </pc:spChg>
        <pc:spChg chg="add mod">
          <ac:chgData name="Domonkos Márk" userId="5b754e74-2ec2-4aaf-b9f5-cf8f0656bdfa" providerId="ADAL" clId="{F4C2286D-0DBE-4644-A538-34A6C903FB9C}" dt="2022-01-19T21:48:55.367" v="24760" actId="1076"/>
          <ac:spMkLst>
            <pc:docMk/>
            <pc:sldMk cId="3672399467" sldId="682"/>
            <ac:spMk id="10" creationId="{46A2AB24-D0F4-45E8-8390-DC259A8EABD4}"/>
          </ac:spMkLst>
        </pc:spChg>
        <pc:picChg chg="add mod">
          <ac:chgData name="Domonkos Márk" userId="5b754e74-2ec2-4aaf-b9f5-cf8f0656bdfa" providerId="ADAL" clId="{F4C2286D-0DBE-4644-A538-34A6C903FB9C}" dt="2022-01-19T21:48:32.136" v="24754" actId="1076"/>
          <ac:picMkLst>
            <pc:docMk/>
            <pc:sldMk cId="3672399467" sldId="682"/>
            <ac:picMk id="7" creationId="{7EA014D6-F3DC-4D04-B6F4-B5B20A1DD616}"/>
          </ac:picMkLst>
        </pc:picChg>
        <pc:picChg chg="add mod">
          <ac:chgData name="Domonkos Márk" userId="5b754e74-2ec2-4aaf-b9f5-cf8f0656bdfa" providerId="ADAL" clId="{F4C2286D-0DBE-4644-A538-34A6C903FB9C}" dt="2022-01-19T21:48:33.256" v="24755" actId="1076"/>
          <ac:picMkLst>
            <pc:docMk/>
            <pc:sldMk cId="3672399467" sldId="682"/>
            <ac:picMk id="8" creationId="{CCCDB898-79B4-4519-8CBC-C47B17B6596D}"/>
          </ac:picMkLst>
        </pc:picChg>
        <pc:picChg chg="add mod">
          <ac:chgData name="Domonkos Márk" userId="5b754e74-2ec2-4aaf-b9f5-cf8f0656bdfa" providerId="ADAL" clId="{F4C2286D-0DBE-4644-A538-34A6C903FB9C}" dt="2022-01-19T21:48:25.223" v="24751" actId="1076"/>
          <ac:picMkLst>
            <pc:docMk/>
            <pc:sldMk cId="3672399467" sldId="682"/>
            <ac:picMk id="9" creationId="{BC046B64-592E-4D19-AF05-0BE2F4C7198E}"/>
          </ac:picMkLst>
        </pc:picChg>
      </pc:sldChg>
      <pc:sldChg chg="addSp modSp new mod">
        <pc:chgData name="Domonkos Márk" userId="5b754e74-2ec2-4aaf-b9f5-cf8f0656bdfa" providerId="ADAL" clId="{F4C2286D-0DBE-4644-A538-34A6C903FB9C}" dt="2022-01-19T21:49:36.449" v="24772" actId="20577"/>
        <pc:sldMkLst>
          <pc:docMk/>
          <pc:sldMk cId="4136923400" sldId="683"/>
        </pc:sldMkLst>
        <pc:spChg chg="mod">
          <ac:chgData name="Domonkos Márk" userId="5b754e74-2ec2-4aaf-b9f5-cf8f0656bdfa" providerId="ADAL" clId="{F4C2286D-0DBE-4644-A538-34A6C903FB9C}" dt="2022-01-19T21:49:36.449" v="24772" actId="20577"/>
          <ac:spMkLst>
            <pc:docMk/>
            <pc:sldMk cId="4136923400" sldId="683"/>
            <ac:spMk id="2" creationId="{49ED4AC9-D616-4890-B8DC-B171F19D27F7}"/>
          </ac:spMkLst>
        </pc:spChg>
        <pc:spChg chg="mod">
          <ac:chgData name="Domonkos Márk" userId="5b754e74-2ec2-4aaf-b9f5-cf8f0656bdfa" providerId="ADAL" clId="{F4C2286D-0DBE-4644-A538-34A6C903FB9C}" dt="2022-01-19T21:49:12.817" v="24762"/>
          <ac:spMkLst>
            <pc:docMk/>
            <pc:sldMk cId="4136923400" sldId="683"/>
            <ac:spMk id="6" creationId="{A51AEF4E-4665-492C-8340-24B8412D3B48}"/>
          </ac:spMkLst>
        </pc:spChg>
        <pc:picChg chg="add mod">
          <ac:chgData name="Domonkos Márk" userId="5b754e74-2ec2-4aaf-b9f5-cf8f0656bdfa" providerId="ADAL" clId="{F4C2286D-0DBE-4644-A538-34A6C903FB9C}" dt="2022-01-19T21:49:34.551" v="24771" actId="1076"/>
          <ac:picMkLst>
            <pc:docMk/>
            <pc:sldMk cId="4136923400" sldId="683"/>
            <ac:picMk id="7" creationId="{EAA34660-4D72-4400-8802-6342B17DE992}"/>
          </ac:picMkLst>
        </pc:picChg>
      </pc:sldChg>
      <pc:sldChg chg="addSp delSp modSp new mod">
        <pc:chgData name="Domonkos Márk" userId="5b754e74-2ec2-4aaf-b9f5-cf8f0656bdfa" providerId="ADAL" clId="{F4C2286D-0DBE-4644-A538-34A6C903FB9C}" dt="2022-01-19T22:01:26.644" v="25060" actId="20577"/>
        <pc:sldMkLst>
          <pc:docMk/>
          <pc:sldMk cId="451458499" sldId="684"/>
        </pc:sldMkLst>
        <pc:spChg chg="mod">
          <ac:chgData name="Domonkos Márk" userId="5b754e74-2ec2-4aaf-b9f5-cf8f0656bdfa" providerId="ADAL" clId="{F4C2286D-0DBE-4644-A538-34A6C903FB9C}" dt="2022-01-19T21:58:56.538" v="25013" actId="14100"/>
          <ac:spMkLst>
            <pc:docMk/>
            <pc:sldMk cId="451458499" sldId="684"/>
            <ac:spMk id="2" creationId="{B8C05371-8423-43CC-A0A0-AB0243133461}"/>
          </ac:spMkLst>
        </pc:spChg>
        <pc:spChg chg="mod">
          <ac:chgData name="Domonkos Márk" userId="5b754e74-2ec2-4aaf-b9f5-cf8f0656bdfa" providerId="ADAL" clId="{F4C2286D-0DBE-4644-A538-34A6C903FB9C}" dt="2022-01-19T21:49:56.904" v="24774"/>
          <ac:spMkLst>
            <pc:docMk/>
            <pc:sldMk cId="451458499" sldId="684"/>
            <ac:spMk id="6" creationId="{430A51F9-2702-4127-A857-9B417A518717}"/>
          </ac:spMkLst>
        </pc:spChg>
        <pc:spChg chg="add mod">
          <ac:chgData name="Domonkos Márk" userId="5b754e74-2ec2-4aaf-b9f5-cf8f0656bdfa" providerId="ADAL" clId="{F4C2286D-0DBE-4644-A538-34A6C903FB9C}" dt="2022-01-19T22:00:20.343" v="25035" actId="1076"/>
          <ac:spMkLst>
            <pc:docMk/>
            <pc:sldMk cId="451458499" sldId="684"/>
            <ac:spMk id="13" creationId="{C22CEA6B-B039-4FAF-88E2-B68BFB9893F9}"/>
          </ac:spMkLst>
        </pc:spChg>
        <pc:spChg chg="add del mod">
          <ac:chgData name="Domonkos Márk" userId="5b754e74-2ec2-4aaf-b9f5-cf8f0656bdfa" providerId="ADAL" clId="{F4C2286D-0DBE-4644-A538-34A6C903FB9C}" dt="2022-01-19T21:58:16.573" v="25006" actId="478"/>
          <ac:spMkLst>
            <pc:docMk/>
            <pc:sldMk cId="451458499" sldId="684"/>
            <ac:spMk id="14" creationId="{FC37F049-E117-4534-850E-AB26A9E413F9}"/>
          </ac:spMkLst>
        </pc:spChg>
        <pc:spChg chg="add mod">
          <ac:chgData name="Domonkos Márk" userId="5b754e74-2ec2-4aaf-b9f5-cf8f0656bdfa" providerId="ADAL" clId="{F4C2286D-0DBE-4644-A538-34A6C903FB9C}" dt="2022-01-19T22:00:22.808" v="25036" actId="1076"/>
          <ac:spMkLst>
            <pc:docMk/>
            <pc:sldMk cId="451458499" sldId="684"/>
            <ac:spMk id="16" creationId="{91428727-8E8A-43B5-8604-AADE7DE3A1B9}"/>
          </ac:spMkLst>
        </pc:spChg>
        <pc:spChg chg="add mod">
          <ac:chgData name="Domonkos Márk" userId="5b754e74-2ec2-4aaf-b9f5-cf8f0656bdfa" providerId="ADAL" clId="{F4C2286D-0DBE-4644-A538-34A6C903FB9C}" dt="2022-01-19T22:01:04.469" v="25046" actId="1076"/>
          <ac:spMkLst>
            <pc:docMk/>
            <pc:sldMk cId="451458499" sldId="684"/>
            <ac:spMk id="17" creationId="{3BEE7102-611F-4477-80F9-D6663BF1AB24}"/>
          </ac:spMkLst>
        </pc:spChg>
        <pc:spChg chg="add mod">
          <ac:chgData name="Domonkos Márk" userId="5b754e74-2ec2-4aaf-b9f5-cf8f0656bdfa" providerId="ADAL" clId="{F4C2286D-0DBE-4644-A538-34A6C903FB9C}" dt="2022-01-19T22:01:26.644" v="25060" actId="20577"/>
          <ac:spMkLst>
            <pc:docMk/>
            <pc:sldMk cId="451458499" sldId="684"/>
            <ac:spMk id="18" creationId="{4F4169EF-4B4C-4FB5-A1AF-8D0195D4077B}"/>
          </ac:spMkLst>
        </pc:spChg>
        <pc:graphicFrameChg chg="add del mod modGraphic">
          <ac:chgData name="Domonkos Márk" userId="5b754e74-2ec2-4aaf-b9f5-cf8f0656bdfa" providerId="ADAL" clId="{F4C2286D-0DBE-4644-A538-34A6C903FB9C}" dt="2022-01-19T21:51:34.043" v="24823" actId="478"/>
          <ac:graphicFrameMkLst>
            <pc:docMk/>
            <pc:sldMk cId="451458499" sldId="684"/>
            <ac:graphicFrameMk id="7" creationId="{8607F065-55DA-407A-ACBB-D106B72B5AB3}"/>
          </ac:graphicFrameMkLst>
        </pc:graphicFrameChg>
        <pc:graphicFrameChg chg="add del mod modGraphic">
          <ac:chgData name="Domonkos Márk" userId="5b754e74-2ec2-4aaf-b9f5-cf8f0656bdfa" providerId="ADAL" clId="{F4C2286D-0DBE-4644-A538-34A6C903FB9C}" dt="2022-01-19T21:56:06.269" v="24885" actId="478"/>
          <ac:graphicFrameMkLst>
            <pc:docMk/>
            <pc:sldMk cId="451458499" sldId="684"/>
            <ac:graphicFrameMk id="8" creationId="{850DFFF4-1701-4514-AA8B-78E0FC223D5A}"/>
          </ac:graphicFrameMkLst>
        </pc:graphicFrameChg>
        <pc:graphicFrameChg chg="add del mod modGraphic">
          <ac:chgData name="Domonkos Márk" userId="5b754e74-2ec2-4aaf-b9f5-cf8f0656bdfa" providerId="ADAL" clId="{F4C2286D-0DBE-4644-A538-34A6C903FB9C}" dt="2022-01-19T21:54:28.143" v="24871" actId="478"/>
          <ac:graphicFrameMkLst>
            <pc:docMk/>
            <pc:sldMk cId="451458499" sldId="684"/>
            <ac:graphicFrameMk id="9" creationId="{70B528C4-1E7E-4254-B936-B33FE0AD8EC4}"/>
          </ac:graphicFrameMkLst>
        </pc:graphicFrameChg>
        <pc:graphicFrameChg chg="add del mod modGraphic">
          <ac:chgData name="Domonkos Márk" userId="5b754e74-2ec2-4aaf-b9f5-cf8f0656bdfa" providerId="ADAL" clId="{F4C2286D-0DBE-4644-A538-34A6C903FB9C}" dt="2022-01-19T21:56:11.052" v="24886" actId="478"/>
          <ac:graphicFrameMkLst>
            <pc:docMk/>
            <pc:sldMk cId="451458499" sldId="684"/>
            <ac:graphicFrameMk id="10" creationId="{3AC78F08-59B5-4621-A8F8-6D7F4369FA5D}"/>
          </ac:graphicFrameMkLst>
        </pc:graphicFrameChg>
        <pc:picChg chg="add mod">
          <ac:chgData name="Domonkos Márk" userId="5b754e74-2ec2-4aaf-b9f5-cf8f0656bdfa" providerId="ADAL" clId="{F4C2286D-0DBE-4644-A538-34A6C903FB9C}" dt="2022-01-19T22:00:20.343" v="25035" actId="1076"/>
          <ac:picMkLst>
            <pc:docMk/>
            <pc:sldMk cId="451458499" sldId="684"/>
            <ac:picMk id="11" creationId="{C6B6915A-B7B0-4CCD-9093-45980763A086}"/>
          </ac:picMkLst>
        </pc:picChg>
        <pc:picChg chg="add mod">
          <ac:chgData name="Domonkos Márk" userId="5b754e74-2ec2-4aaf-b9f5-cf8f0656bdfa" providerId="ADAL" clId="{F4C2286D-0DBE-4644-A538-34A6C903FB9C}" dt="2022-01-19T22:01:01.220" v="25045" actId="1076"/>
          <ac:picMkLst>
            <pc:docMk/>
            <pc:sldMk cId="451458499" sldId="684"/>
            <ac:picMk id="12" creationId="{44B7C4E6-3108-47A5-A249-D83365736BC7}"/>
          </ac:picMkLst>
        </pc:picChg>
      </pc:sldChg>
      <pc:sldChg chg="addSp modSp new mod">
        <pc:chgData name="Domonkos Márk" userId="5b754e74-2ec2-4aaf-b9f5-cf8f0656bdfa" providerId="ADAL" clId="{F4C2286D-0DBE-4644-A538-34A6C903FB9C}" dt="2022-01-19T22:06:42.125" v="25200" actId="1076"/>
        <pc:sldMkLst>
          <pc:docMk/>
          <pc:sldMk cId="2462372434" sldId="685"/>
        </pc:sldMkLst>
        <pc:spChg chg="mod">
          <ac:chgData name="Domonkos Márk" userId="5b754e74-2ec2-4aaf-b9f5-cf8f0656bdfa" providerId="ADAL" clId="{F4C2286D-0DBE-4644-A538-34A6C903FB9C}" dt="2022-01-19T22:06:18.949" v="25167" actId="14100"/>
          <ac:spMkLst>
            <pc:docMk/>
            <pc:sldMk cId="2462372434" sldId="685"/>
            <ac:spMk id="2" creationId="{5797184D-0B0F-478B-AE22-20F8F372FC97}"/>
          </ac:spMkLst>
        </pc:spChg>
        <pc:spChg chg="mod">
          <ac:chgData name="Domonkos Márk" userId="5b754e74-2ec2-4aaf-b9f5-cf8f0656bdfa" providerId="ADAL" clId="{F4C2286D-0DBE-4644-A538-34A6C903FB9C}" dt="2022-01-19T22:06:27.152" v="25194" actId="20577"/>
          <ac:spMkLst>
            <pc:docMk/>
            <pc:sldMk cId="2462372434" sldId="685"/>
            <ac:spMk id="6" creationId="{F8BFB8CD-9046-4060-BA1F-0775D653C60C}"/>
          </ac:spMkLst>
        </pc:spChg>
        <pc:picChg chg="add mod">
          <ac:chgData name="Domonkos Márk" userId="5b754e74-2ec2-4aaf-b9f5-cf8f0656bdfa" providerId="ADAL" clId="{F4C2286D-0DBE-4644-A538-34A6C903FB9C}" dt="2022-01-19T22:06:42.125" v="25200" actId="1076"/>
          <ac:picMkLst>
            <pc:docMk/>
            <pc:sldMk cId="2462372434" sldId="685"/>
            <ac:picMk id="7" creationId="{95CE21D3-FCD3-4D08-9258-5413E7FC67F5}"/>
          </ac:picMkLst>
        </pc:picChg>
      </pc:sldChg>
      <pc:sldChg chg="addSp modSp new mod">
        <pc:chgData name="Domonkos Márk" userId="5b754e74-2ec2-4aaf-b9f5-cf8f0656bdfa" providerId="ADAL" clId="{F4C2286D-0DBE-4644-A538-34A6C903FB9C}" dt="2022-01-19T22:02:30.555" v="25100" actId="1076"/>
        <pc:sldMkLst>
          <pc:docMk/>
          <pc:sldMk cId="1624025974" sldId="686"/>
        </pc:sldMkLst>
        <pc:spChg chg="mod">
          <ac:chgData name="Domonkos Márk" userId="5b754e74-2ec2-4aaf-b9f5-cf8f0656bdfa" providerId="ADAL" clId="{F4C2286D-0DBE-4644-A538-34A6C903FB9C}" dt="2022-01-19T22:02:19.793" v="25096" actId="14100"/>
          <ac:spMkLst>
            <pc:docMk/>
            <pc:sldMk cId="1624025974" sldId="686"/>
            <ac:spMk id="2" creationId="{C4147F28-27B3-4924-BFCE-2E4A78A616C5}"/>
          </ac:spMkLst>
        </pc:spChg>
        <pc:spChg chg="mod">
          <ac:chgData name="Domonkos Márk" userId="5b754e74-2ec2-4aaf-b9f5-cf8f0656bdfa" providerId="ADAL" clId="{F4C2286D-0DBE-4644-A538-34A6C903FB9C}" dt="2022-01-19T22:02:00.624" v="25094" actId="20577"/>
          <ac:spMkLst>
            <pc:docMk/>
            <pc:sldMk cId="1624025974" sldId="686"/>
            <ac:spMk id="6" creationId="{E78E4792-3F16-49CF-857A-6BE6A32F89DC}"/>
          </ac:spMkLst>
        </pc:spChg>
        <pc:picChg chg="add mod">
          <ac:chgData name="Domonkos Márk" userId="5b754e74-2ec2-4aaf-b9f5-cf8f0656bdfa" providerId="ADAL" clId="{F4C2286D-0DBE-4644-A538-34A6C903FB9C}" dt="2022-01-19T22:02:30.555" v="25100" actId="1076"/>
          <ac:picMkLst>
            <pc:docMk/>
            <pc:sldMk cId="1624025974" sldId="686"/>
            <ac:picMk id="7" creationId="{121F8128-EB09-4043-BAA5-C22E8EC6D9C4}"/>
          </ac:picMkLst>
        </pc:picChg>
      </pc:sldChg>
      <pc:sldChg chg="addSp delSp modSp new mod">
        <pc:chgData name="Domonkos Márk" userId="5b754e74-2ec2-4aaf-b9f5-cf8f0656bdfa" providerId="ADAL" clId="{F4C2286D-0DBE-4644-A538-34A6C903FB9C}" dt="2022-01-19T22:05:46.566" v="25158" actId="14100"/>
        <pc:sldMkLst>
          <pc:docMk/>
          <pc:sldMk cId="2560041912" sldId="687"/>
        </pc:sldMkLst>
        <pc:spChg chg="del">
          <ac:chgData name="Domonkos Márk" userId="5b754e74-2ec2-4aaf-b9f5-cf8f0656bdfa" providerId="ADAL" clId="{F4C2286D-0DBE-4644-A538-34A6C903FB9C}" dt="2022-01-19T22:03:13.039" v="25121" actId="478"/>
          <ac:spMkLst>
            <pc:docMk/>
            <pc:sldMk cId="2560041912" sldId="687"/>
            <ac:spMk id="2" creationId="{004B1A5C-7865-4FA2-8DCB-93964A01251B}"/>
          </ac:spMkLst>
        </pc:spChg>
        <pc:spChg chg="mod">
          <ac:chgData name="Domonkos Márk" userId="5b754e74-2ec2-4aaf-b9f5-cf8f0656bdfa" providerId="ADAL" clId="{F4C2286D-0DBE-4644-A538-34A6C903FB9C}" dt="2022-01-19T22:02:50.144" v="25119" actId="20577"/>
          <ac:spMkLst>
            <pc:docMk/>
            <pc:sldMk cId="2560041912" sldId="687"/>
            <ac:spMk id="6" creationId="{6A2B7177-82AF-4B73-96E3-FAF899812DE7}"/>
          </ac:spMkLst>
        </pc:spChg>
        <pc:spChg chg="add mod">
          <ac:chgData name="Domonkos Márk" userId="5b754e74-2ec2-4aaf-b9f5-cf8f0656bdfa" providerId="ADAL" clId="{F4C2286D-0DBE-4644-A538-34A6C903FB9C}" dt="2022-01-19T22:03:18.709" v="25126" actId="20577"/>
          <ac:spMkLst>
            <pc:docMk/>
            <pc:sldMk cId="2560041912" sldId="687"/>
            <ac:spMk id="7" creationId="{5593755A-F163-44C6-841A-7B97B12EB698}"/>
          </ac:spMkLst>
        </pc:spChg>
        <pc:spChg chg="add mod">
          <ac:chgData name="Domonkos Márk" userId="5b754e74-2ec2-4aaf-b9f5-cf8f0656bdfa" providerId="ADAL" clId="{F4C2286D-0DBE-4644-A538-34A6C903FB9C}" dt="2022-01-19T22:05:10.173" v="25151" actId="1076"/>
          <ac:spMkLst>
            <pc:docMk/>
            <pc:sldMk cId="2560041912" sldId="687"/>
            <ac:spMk id="8" creationId="{9D3D2AC3-FE2F-48A9-B33F-BD1B4F531F76}"/>
          </ac:spMkLst>
        </pc:spChg>
        <pc:spChg chg="add mod">
          <ac:chgData name="Domonkos Márk" userId="5b754e74-2ec2-4aaf-b9f5-cf8f0656bdfa" providerId="ADAL" clId="{F4C2286D-0DBE-4644-A538-34A6C903FB9C}" dt="2022-01-19T22:04:51.002" v="25148" actId="14100"/>
          <ac:spMkLst>
            <pc:docMk/>
            <pc:sldMk cId="2560041912" sldId="687"/>
            <ac:spMk id="11" creationId="{74D2F489-5DE9-4391-B8AB-92523F8C0DE7}"/>
          </ac:spMkLst>
        </pc:spChg>
        <pc:spChg chg="add mod">
          <ac:chgData name="Domonkos Márk" userId="5b754e74-2ec2-4aaf-b9f5-cf8f0656bdfa" providerId="ADAL" clId="{F4C2286D-0DBE-4644-A538-34A6C903FB9C}" dt="2022-01-19T22:05:46.566" v="25158" actId="14100"/>
          <ac:spMkLst>
            <pc:docMk/>
            <pc:sldMk cId="2560041912" sldId="687"/>
            <ac:spMk id="12" creationId="{F3C30131-71C8-4764-A5DD-EBA5F89D4E4D}"/>
          </ac:spMkLst>
        </pc:spChg>
        <pc:spChg chg="add mod">
          <ac:chgData name="Domonkos Márk" userId="5b754e74-2ec2-4aaf-b9f5-cf8f0656bdfa" providerId="ADAL" clId="{F4C2286D-0DBE-4644-A538-34A6C903FB9C}" dt="2022-01-19T22:05:42.096" v="25157" actId="1076"/>
          <ac:spMkLst>
            <pc:docMk/>
            <pc:sldMk cId="2560041912" sldId="687"/>
            <ac:spMk id="13" creationId="{A5ADE283-1325-4672-A3C4-4A4FFC9E8F5D}"/>
          </ac:spMkLst>
        </pc:spChg>
        <pc:picChg chg="add mod">
          <ac:chgData name="Domonkos Márk" userId="5b754e74-2ec2-4aaf-b9f5-cf8f0656bdfa" providerId="ADAL" clId="{F4C2286D-0DBE-4644-A538-34A6C903FB9C}" dt="2022-01-19T22:04:41.048" v="25145" actId="14100"/>
          <ac:picMkLst>
            <pc:docMk/>
            <pc:sldMk cId="2560041912" sldId="687"/>
            <ac:picMk id="9" creationId="{76281CC7-CA9A-4773-AA2C-902B22A10969}"/>
          </ac:picMkLst>
        </pc:picChg>
        <pc:picChg chg="add mod">
          <ac:chgData name="Domonkos Márk" userId="5b754e74-2ec2-4aaf-b9f5-cf8f0656bdfa" providerId="ADAL" clId="{F4C2286D-0DBE-4644-A538-34A6C903FB9C}" dt="2022-01-19T22:05:06.868" v="25150" actId="14100"/>
          <ac:picMkLst>
            <pc:docMk/>
            <pc:sldMk cId="2560041912" sldId="687"/>
            <ac:picMk id="10" creationId="{5161839A-550A-4B0A-A25B-0BC71F9502D8}"/>
          </ac:picMkLst>
        </pc:picChg>
      </pc:sldChg>
      <pc:sldChg chg="addSp delSp modSp new mod">
        <pc:chgData name="Domonkos Márk" userId="5b754e74-2ec2-4aaf-b9f5-cf8f0656bdfa" providerId="ADAL" clId="{F4C2286D-0DBE-4644-A538-34A6C903FB9C}" dt="2022-01-20T08:18:54.157" v="25290" actId="1076"/>
        <pc:sldMkLst>
          <pc:docMk/>
          <pc:sldMk cId="1923318355" sldId="688"/>
        </pc:sldMkLst>
        <pc:spChg chg="mod">
          <ac:chgData name="Domonkos Márk" userId="5b754e74-2ec2-4aaf-b9f5-cf8f0656bdfa" providerId="ADAL" clId="{F4C2286D-0DBE-4644-A538-34A6C903FB9C}" dt="2022-01-20T08:13:56.068" v="25230" actId="14100"/>
          <ac:spMkLst>
            <pc:docMk/>
            <pc:sldMk cId="1923318355" sldId="688"/>
            <ac:spMk id="2" creationId="{118CC40C-0CE3-4D48-B9FB-32CC825B611A}"/>
          </ac:spMkLst>
        </pc:spChg>
        <pc:spChg chg="mod">
          <ac:chgData name="Domonkos Márk" userId="5b754e74-2ec2-4aaf-b9f5-cf8f0656bdfa" providerId="ADAL" clId="{F4C2286D-0DBE-4644-A538-34A6C903FB9C}" dt="2022-01-20T08:13:08.414" v="25210" actId="20577"/>
          <ac:spMkLst>
            <pc:docMk/>
            <pc:sldMk cId="1923318355" sldId="688"/>
            <ac:spMk id="6" creationId="{327F83E7-6521-4451-9610-BCE6253AAD6B}"/>
          </ac:spMkLst>
        </pc:spChg>
        <pc:spChg chg="add mod">
          <ac:chgData name="Domonkos Márk" userId="5b754e74-2ec2-4aaf-b9f5-cf8f0656bdfa" providerId="ADAL" clId="{F4C2286D-0DBE-4644-A538-34A6C903FB9C}" dt="2022-01-20T08:14:23.741" v="25240" actId="1076"/>
          <ac:spMkLst>
            <pc:docMk/>
            <pc:sldMk cId="1923318355" sldId="688"/>
            <ac:spMk id="10" creationId="{FD3AB3D9-A520-4FE2-8AAE-4FA4E27CD0ED}"/>
          </ac:spMkLst>
        </pc:spChg>
        <pc:spChg chg="add mod">
          <ac:chgData name="Domonkos Márk" userId="5b754e74-2ec2-4aaf-b9f5-cf8f0656bdfa" providerId="ADAL" clId="{F4C2286D-0DBE-4644-A538-34A6C903FB9C}" dt="2022-01-20T08:15:28.942" v="25254" actId="1076"/>
          <ac:spMkLst>
            <pc:docMk/>
            <pc:sldMk cId="1923318355" sldId="688"/>
            <ac:spMk id="11" creationId="{035B5BB1-A670-4630-A5FC-CD58506F4E97}"/>
          </ac:spMkLst>
        </pc:spChg>
        <pc:spChg chg="add del mod">
          <ac:chgData name="Domonkos Márk" userId="5b754e74-2ec2-4aaf-b9f5-cf8f0656bdfa" providerId="ADAL" clId="{F4C2286D-0DBE-4644-A538-34A6C903FB9C}" dt="2022-01-20T08:18:01.117" v="25276" actId="478"/>
          <ac:spMkLst>
            <pc:docMk/>
            <pc:sldMk cId="1923318355" sldId="688"/>
            <ac:spMk id="12" creationId="{5EAC4D4B-D01F-4294-9F87-99A2F25982ED}"/>
          </ac:spMkLst>
        </pc:spChg>
        <pc:spChg chg="add mod">
          <ac:chgData name="Domonkos Márk" userId="5b754e74-2ec2-4aaf-b9f5-cf8f0656bdfa" providerId="ADAL" clId="{F4C2286D-0DBE-4644-A538-34A6C903FB9C}" dt="2022-01-20T08:16:52.367" v="25268" actId="1076"/>
          <ac:spMkLst>
            <pc:docMk/>
            <pc:sldMk cId="1923318355" sldId="688"/>
            <ac:spMk id="13" creationId="{476E145C-8FAC-4297-88C7-66185DEC0614}"/>
          </ac:spMkLst>
        </pc:spChg>
        <pc:spChg chg="add mod">
          <ac:chgData name="Domonkos Márk" userId="5b754e74-2ec2-4aaf-b9f5-cf8f0656bdfa" providerId="ADAL" clId="{F4C2286D-0DBE-4644-A538-34A6C903FB9C}" dt="2022-01-20T08:18:54.157" v="25290" actId="1076"/>
          <ac:spMkLst>
            <pc:docMk/>
            <pc:sldMk cId="1923318355" sldId="688"/>
            <ac:spMk id="14" creationId="{E7A12A3A-ACDD-4C0E-854B-F40A72AF42F3}"/>
          </ac:spMkLst>
        </pc:spChg>
        <pc:picChg chg="add mod">
          <ac:chgData name="Domonkos Márk" userId="5b754e74-2ec2-4aaf-b9f5-cf8f0656bdfa" providerId="ADAL" clId="{F4C2286D-0DBE-4644-A538-34A6C903FB9C}" dt="2022-01-20T08:15:20.037" v="25253" actId="1076"/>
          <ac:picMkLst>
            <pc:docMk/>
            <pc:sldMk cId="1923318355" sldId="688"/>
            <ac:picMk id="7" creationId="{69063197-4DFC-45F1-B51F-36AF6A0C8A8E}"/>
          </ac:picMkLst>
        </pc:picChg>
        <pc:picChg chg="add mod modCrop">
          <ac:chgData name="Domonkos Márk" userId="5b754e74-2ec2-4aaf-b9f5-cf8f0656bdfa" providerId="ADAL" clId="{F4C2286D-0DBE-4644-A538-34A6C903FB9C}" dt="2022-01-20T08:16:40.598" v="25266" actId="732"/>
          <ac:picMkLst>
            <pc:docMk/>
            <pc:sldMk cId="1923318355" sldId="688"/>
            <ac:picMk id="8" creationId="{55119CFD-57FE-4E87-9A69-18B4B442AE9C}"/>
          </ac:picMkLst>
        </pc:picChg>
      </pc:sldChg>
      <pc:sldChg chg="addSp modSp new mod">
        <pc:chgData name="Domonkos Márk" userId="5b754e74-2ec2-4aaf-b9f5-cf8f0656bdfa" providerId="ADAL" clId="{F4C2286D-0DBE-4644-A538-34A6C903FB9C}" dt="2022-01-20T08:20:07.244" v="25343" actId="1076"/>
        <pc:sldMkLst>
          <pc:docMk/>
          <pc:sldMk cId="3105855473" sldId="689"/>
        </pc:sldMkLst>
        <pc:spChg chg="mod">
          <ac:chgData name="Domonkos Márk" userId="5b754e74-2ec2-4aaf-b9f5-cf8f0656bdfa" providerId="ADAL" clId="{F4C2286D-0DBE-4644-A538-34A6C903FB9C}" dt="2022-01-20T08:19:43.441" v="25336" actId="14100"/>
          <ac:spMkLst>
            <pc:docMk/>
            <pc:sldMk cId="3105855473" sldId="689"/>
            <ac:spMk id="2" creationId="{EAD3335C-9795-4704-A24B-9E6AEC3E99C6}"/>
          </ac:spMkLst>
        </pc:spChg>
        <pc:spChg chg="mod">
          <ac:chgData name="Domonkos Márk" userId="5b754e74-2ec2-4aaf-b9f5-cf8f0656bdfa" providerId="ADAL" clId="{F4C2286D-0DBE-4644-A538-34A6C903FB9C}" dt="2022-01-20T08:19:26.966" v="25332" actId="20577"/>
          <ac:spMkLst>
            <pc:docMk/>
            <pc:sldMk cId="3105855473" sldId="689"/>
            <ac:spMk id="6" creationId="{2B1C25C3-FB3D-40C5-A49C-AD4470A5C6C1}"/>
          </ac:spMkLst>
        </pc:spChg>
        <pc:picChg chg="add mod modCrop">
          <ac:chgData name="Domonkos Márk" userId="5b754e74-2ec2-4aaf-b9f5-cf8f0656bdfa" providerId="ADAL" clId="{F4C2286D-0DBE-4644-A538-34A6C903FB9C}" dt="2022-01-20T08:20:07.244" v="25343" actId="1076"/>
          <ac:picMkLst>
            <pc:docMk/>
            <pc:sldMk cId="3105855473" sldId="689"/>
            <ac:picMk id="7" creationId="{A1BA5D5E-CC68-407A-A899-33983C0B66C1}"/>
          </ac:picMkLst>
        </pc:picChg>
      </pc:sldChg>
      <pc:sldChg chg="addSp modSp new mod">
        <pc:chgData name="Domonkos Márk" userId="5b754e74-2ec2-4aaf-b9f5-cf8f0656bdfa" providerId="ADAL" clId="{F4C2286D-0DBE-4644-A538-34A6C903FB9C}" dt="2022-01-20T08:22:01.623" v="25409" actId="20577"/>
        <pc:sldMkLst>
          <pc:docMk/>
          <pc:sldMk cId="4293387508" sldId="690"/>
        </pc:sldMkLst>
        <pc:spChg chg="mod">
          <ac:chgData name="Domonkos Márk" userId="5b754e74-2ec2-4aaf-b9f5-cf8f0656bdfa" providerId="ADAL" clId="{F4C2286D-0DBE-4644-A538-34A6C903FB9C}" dt="2022-01-20T08:21:57.321" v="25401" actId="20577"/>
          <ac:spMkLst>
            <pc:docMk/>
            <pc:sldMk cId="4293387508" sldId="690"/>
            <ac:spMk id="2" creationId="{1A68D76A-CE09-4742-BF4E-0836224CF359}"/>
          </ac:spMkLst>
        </pc:spChg>
        <pc:spChg chg="mod">
          <ac:chgData name="Domonkos Márk" userId="5b754e74-2ec2-4aaf-b9f5-cf8f0656bdfa" providerId="ADAL" clId="{F4C2286D-0DBE-4644-A538-34A6C903FB9C}" dt="2022-01-20T08:20:26.957" v="25346"/>
          <ac:spMkLst>
            <pc:docMk/>
            <pc:sldMk cId="4293387508" sldId="690"/>
            <ac:spMk id="6" creationId="{35428AD6-2B55-4754-B3E6-78668634682C}"/>
          </ac:spMkLst>
        </pc:spChg>
        <pc:spChg chg="add mod">
          <ac:chgData name="Domonkos Márk" userId="5b754e74-2ec2-4aaf-b9f5-cf8f0656bdfa" providerId="ADAL" clId="{F4C2286D-0DBE-4644-A538-34A6C903FB9C}" dt="2022-01-20T08:22:01.623" v="25409" actId="20577"/>
          <ac:spMkLst>
            <pc:docMk/>
            <pc:sldMk cId="4293387508" sldId="690"/>
            <ac:spMk id="8" creationId="{66FC53AD-6A2F-4028-8539-C1712F9D422E}"/>
          </ac:spMkLst>
        </pc:spChg>
        <pc:spChg chg="add mod">
          <ac:chgData name="Domonkos Márk" userId="5b754e74-2ec2-4aaf-b9f5-cf8f0656bdfa" providerId="ADAL" clId="{F4C2286D-0DBE-4644-A538-34A6C903FB9C}" dt="2022-01-20T08:21:46.026" v="25389" actId="207"/>
          <ac:spMkLst>
            <pc:docMk/>
            <pc:sldMk cId="4293387508" sldId="690"/>
            <ac:spMk id="9" creationId="{C71218CA-9B25-46F7-897B-725D2B7F4890}"/>
          </ac:spMkLst>
        </pc:spChg>
        <pc:picChg chg="add mod modCrop">
          <ac:chgData name="Domonkos Márk" userId="5b754e74-2ec2-4aaf-b9f5-cf8f0656bdfa" providerId="ADAL" clId="{F4C2286D-0DBE-4644-A538-34A6C903FB9C}" dt="2022-01-20T08:21:02.278" v="25357" actId="14100"/>
          <ac:picMkLst>
            <pc:docMk/>
            <pc:sldMk cId="4293387508" sldId="690"/>
            <ac:picMk id="7" creationId="{4565BEE9-A6DB-426A-9699-9D521B3727B6}"/>
          </ac:picMkLst>
        </pc:picChg>
      </pc:sldChg>
      <pc:sldChg chg="addSp modSp new mod">
        <pc:chgData name="Domonkos Márk" userId="5b754e74-2ec2-4aaf-b9f5-cf8f0656bdfa" providerId="ADAL" clId="{F4C2286D-0DBE-4644-A538-34A6C903FB9C}" dt="2022-01-20T08:23:40.597" v="25425" actId="1076"/>
        <pc:sldMkLst>
          <pc:docMk/>
          <pc:sldMk cId="57946771" sldId="691"/>
        </pc:sldMkLst>
        <pc:spChg chg="mod">
          <ac:chgData name="Domonkos Márk" userId="5b754e74-2ec2-4aaf-b9f5-cf8f0656bdfa" providerId="ADAL" clId="{F4C2286D-0DBE-4644-A538-34A6C903FB9C}" dt="2022-01-20T08:22:32.484" v="25411" actId="14100"/>
          <ac:spMkLst>
            <pc:docMk/>
            <pc:sldMk cId="57946771" sldId="691"/>
            <ac:spMk id="2" creationId="{50AABC95-9884-49CB-B267-E85F251C6269}"/>
          </ac:spMkLst>
        </pc:spChg>
        <pc:spChg chg="mod">
          <ac:chgData name="Domonkos Márk" userId="5b754e74-2ec2-4aaf-b9f5-cf8f0656bdfa" providerId="ADAL" clId="{F4C2286D-0DBE-4644-A538-34A6C903FB9C}" dt="2022-01-20T08:20:33.699" v="25348"/>
          <ac:spMkLst>
            <pc:docMk/>
            <pc:sldMk cId="57946771" sldId="691"/>
            <ac:spMk id="6" creationId="{A9CAD68F-C489-4204-8DE3-855BD7326F1D}"/>
          </ac:spMkLst>
        </pc:spChg>
        <pc:spChg chg="add mod">
          <ac:chgData name="Domonkos Márk" userId="5b754e74-2ec2-4aaf-b9f5-cf8f0656bdfa" providerId="ADAL" clId="{F4C2286D-0DBE-4644-A538-34A6C903FB9C}" dt="2022-01-20T08:23:40.597" v="25425" actId="1076"/>
          <ac:spMkLst>
            <pc:docMk/>
            <pc:sldMk cId="57946771" sldId="691"/>
            <ac:spMk id="8" creationId="{ED2A9597-CF67-4F8F-98B0-E4FF3428D3A2}"/>
          </ac:spMkLst>
        </pc:spChg>
        <pc:spChg chg="add mod">
          <ac:chgData name="Domonkos Márk" userId="5b754e74-2ec2-4aaf-b9f5-cf8f0656bdfa" providerId="ADAL" clId="{F4C2286D-0DBE-4644-A538-34A6C903FB9C}" dt="2022-01-20T08:23:28.470" v="25422" actId="1076"/>
          <ac:spMkLst>
            <pc:docMk/>
            <pc:sldMk cId="57946771" sldId="691"/>
            <ac:spMk id="9" creationId="{0D1C4663-4358-49B8-9077-FF08D6038711}"/>
          </ac:spMkLst>
        </pc:spChg>
        <pc:picChg chg="add mod modCrop">
          <ac:chgData name="Domonkos Márk" userId="5b754e74-2ec2-4aaf-b9f5-cf8f0656bdfa" providerId="ADAL" clId="{F4C2286D-0DBE-4644-A538-34A6C903FB9C}" dt="2022-01-20T08:23:35.902" v="25424" actId="1076"/>
          <ac:picMkLst>
            <pc:docMk/>
            <pc:sldMk cId="57946771" sldId="691"/>
            <ac:picMk id="7" creationId="{08327872-C5B6-4A35-ACC1-AD97F1CA6153}"/>
          </ac:picMkLst>
        </pc:picChg>
      </pc:sldChg>
      <pc:sldChg chg="addSp delSp modSp new mod ord">
        <pc:chgData name="Domonkos Márk" userId="5b754e74-2ec2-4aaf-b9f5-cf8f0656bdfa" providerId="ADAL" clId="{F4C2286D-0DBE-4644-A538-34A6C903FB9C}" dt="2022-01-20T08:26:07.524" v="25476" actId="1076"/>
        <pc:sldMkLst>
          <pc:docMk/>
          <pc:sldMk cId="2594660332" sldId="692"/>
        </pc:sldMkLst>
        <pc:spChg chg="mod">
          <ac:chgData name="Domonkos Márk" userId="5b754e74-2ec2-4aaf-b9f5-cf8f0656bdfa" providerId="ADAL" clId="{F4C2286D-0DBE-4644-A538-34A6C903FB9C}" dt="2022-01-20T08:25:59.218" v="25475" actId="255"/>
          <ac:spMkLst>
            <pc:docMk/>
            <pc:sldMk cId="2594660332" sldId="692"/>
            <ac:spMk id="2" creationId="{E89AE2BE-6007-4B1A-B0C8-406802644BF7}"/>
          </ac:spMkLst>
        </pc:spChg>
        <pc:spChg chg="mod">
          <ac:chgData name="Domonkos Márk" userId="5b754e74-2ec2-4aaf-b9f5-cf8f0656bdfa" providerId="ADAL" clId="{F4C2286D-0DBE-4644-A538-34A6C903FB9C}" dt="2022-01-20T08:20:35.724" v="25350"/>
          <ac:spMkLst>
            <pc:docMk/>
            <pc:sldMk cId="2594660332" sldId="692"/>
            <ac:spMk id="6" creationId="{50B16107-5FC4-4BEC-A55A-0A4A67FC96E5}"/>
          </ac:spMkLst>
        </pc:spChg>
        <pc:spChg chg="add del mod">
          <ac:chgData name="Domonkos Márk" userId="5b754e74-2ec2-4aaf-b9f5-cf8f0656bdfa" providerId="ADAL" clId="{F4C2286D-0DBE-4644-A538-34A6C903FB9C}" dt="2022-01-20T08:25:06.053" v="25459" actId="478"/>
          <ac:spMkLst>
            <pc:docMk/>
            <pc:sldMk cId="2594660332" sldId="692"/>
            <ac:spMk id="8" creationId="{E068D6B9-0822-419D-9101-4000BF1C81CE}"/>
          </ac:spMkLst>
        </pc:spChg>
        <pc:graphicFrameChg chg="add mod">
          <ac:chgData name="Domonkos Márk" userId="5b754e74-2ec2-4aaf-b9f5-cf8f0656bdfa" providerId="ADAL" clId="{F4C2286D-0DBE-4644-A538-34A6C903FB9C}" dt="2022-01-20T08:26:07.524" v="25476" actId="1076"/>
          <ac:graphicFrameMkLst>
            <pc:docMk/>
            <pc:sldMk cId="2594660332" sldId="692"/>
            <ac:graphicFrameMk id="9" creationId="{6896482E-891B-4DEF-B79C-58FA296F6709}"/>
          </ac:graphicFrameMkLst>
        </pc:graphicFrameChg>
        <pc:graphicFrameChg chg="add mod">
          <ac:chgData name="Domonkos Márk" userId="5b754e74-2ec2-4aaf-b9f5-cf8f0656bdfa" providerId="ADAL" clId="{F4C2286D-0DBE-4644-A538-34A6C903FB9C}" dt="2022-01-20T08:25:43.908" v="25473" actId="1076"/>
          <ac:graphicFrameMkLst>
            <pc:docMk/>
            <pc:sldMk cId="2594660332" sldId="692"/>
            <ac:graphicFrameMk id="10" creationId="{3FF48BB1-783A-402E-98B5-C525B4294E37}"/>
          </ac:graphicFrameMkLst>
        </pc:graphicFrameChg>
      </pc:sldChg>
      <pc:sldChg chg="addSp delSp modSp new mod">
        <pc:chgData name="Domonkos Márk" userId="5b754e74-2ec2-4aaf-b9f5-cf8f0656bdfa" providerId="ADAL" clId="{F4C2286D-0DBE-4644-A538-34A6C903FB9C}" dt="2022-01-20T08:29:36.874" v="25594" actId="6549"/>
        <pc:sldMkLst>
          <pc:docMk/>
          <pc:sldMk cId="4249428280" sldId="693"/>
        </pc:sldMkLst>
        <pc:spChg chg="mod">
          <ac:chgData name="Domonkos Márk" userId="5b754e74-2ec2-4aaf-b9f5-cf8f0656bdfa" providerId="ADAL" clId="{F4C2286D-0DBE-4644-A538-34A6C903FB9C}" dt="2022-01-20T08:29:36.874" v="25594" actId="6549"/>
          <ac:spMkLst>
            <pc:docMk/>
            <pc:sldMk cId="4249428280" sldId="693"/>
            <ac:spMk id="2" creationId="{C69C579D-6DE0-480D-A9E7-F126B609BDAC}"/>
          </ac:spMkLst>
        </pc:spChg>
        <pc:spChg chg="mod">
          <ac:chgData name="Domonkos Márk" userId="5b754e74-2ec2-4aaf-b9f5-cf8f0656bdfa" providerId="ADAL" clId="{F4C2286D-0DBE-4644-A538-34A6C903FB9C}" dt="2022-01-20T08:26:21.993" v="25477"/>
          <ac:spMkLst>
            <pc:docMk/>
            <pc:sldMk cId="4249428280" sldId="693"/>
            <ac:spMk id="6" creationId="{C1C21565-E42E-4CBA-B5D5-DED658F534E5}"/>
          </ac:spMkLst>
        </pc:spChg>
        <pc:spChg chg="add mod">
          <ac:chgData name="Domonkos Márk" userId="5b754e74-2ec2-4aaf-b9f5-cf8f0656bdfa" providerId="ADAL" clId="{F4C2286D-0DBE-4644-A538-34A6C903FB9C}" dt="2022-01-20T08:27:44.700" v="25528" actId="207"/>
          <ac:spMkLst>
            <pc:docMk/>
            <pc:sldMk cId="4249428280" sldId="693"/>
            <ac:spMk id="8" creationId="{FD7ADB88-D524-492C-8889-FEC981C7142B}"/>
          </ac:spMkLst>
        </pc:spChg>
        <pc:spChg chg="add mod">
          <ac:chgData name="Domonkos Márk" userId="5b754e74-2ec2-4aaf-b9f5-cf8f0656bdfa" providerId="ADAL" clId="{F4C2286D-0DBE-4644-A538-34A6C903FB9C}" dt="2022-01-20T08:28:14.474" v="25550" actId="20577"/>
          <ac:spMkLst>
            <pc:docMk/>
            <pc:sldMk cId="4249428280" sldId="693"/>
            <ac:spMk id="10" creationId="{F27DC207-8EAD-412E-B64E-045BF3E1DBAD}"/>
          </ac:spMkLst>
        </pc:spChg>
        <pc:spChg chg="add mod">
          <ac:chgData name="Domonkos Márk" userId="5b754e74-2ec2-4aaf-b9f5-cf8f0656bdfa" providerId="ADAL" clId="{F4C2286D-0DBE-4644-A538-34A6C903FB9C}" dt="2022-01-20T08:28:27.118" v="25558" actId="1076"/>
          <ac:spMkLst>
            <pc:docMk/>
            <pc:sldMk cId="4249428280" sldId="693"/>
            <ac:spMk id="11" creationId="{0952BFE6-F0FD-430B-A08A-B8043AB6CDFC}"/>
          </ac:spMkLst>
        </pc:spChg>
        <pc:spChg chg="add del mod">
          <ac:chgData name="Domonkos Márk" userId="5b754e74-2ec2-4aaf-b9f5-cf8f0656bdfa" providerId="ADAL" clId="{F4C2286D-0DBE-4644-A538-34A6C903FB9C}" dt="2022-01-20T08:28:31.257" v="25560"/>
          <ac:spMkLst>
            <pc:docMk/>
            <pc:sldMk cId="4249428280" sldId="693"/>
            <ac:spMk id="12" creationId="{5BE52BE8-B8DF-413D-A4FC-639715ED96B0}"/>
          </ac:spMkLst>
        </pc:spChg>
        <pc:spChg chg="add mod">
          <ac:chgData name="Domonkos Márk" userId="5b754e74-2ec2-4aaf-b9f5-cf8f0656bdfa" providerId="ADAL" clId="{F4C2286D-0DBE-4644-A538-34A6C903FB9C}" dt="2022-01-20T08:28:37.205" v="25562" actId="1076"/>
          <ac:spMkLst>
            <pc:docMk/>
            <pc:sldMk cId="4249428280" sldId="693"/>
            <ac:spMk id="13" creationId="{6C92631B-9273-42D0-874B-521570711709}"/>
          </ac:spMkLst>
        </pc:spChg>
        <pc:graphicFrameChg chg="add mod">
          <ac:chgData name="Domonkos Márk" userId="5b754e74-2ec2-4aaf-b9f5-cf8f0656bdfa" providerId="ADAL" clId="{F4C2286D-0DBE-4644-A538-34A6C903FB9C}" dt="2022-01-20T08:27:11.139" v="25491" actId="14100"/>
          <ac:graphicFrameMkLst>
            <pc:docMk/>
            <pc:sldMk cId="4249428280" sldId="693"/>
            <ac:graphicFrameMk id="7" creationId="{F7FF7147-76D5-4FB0-B21E-4C689FEA0B8C}"/>
          </ac:graphicFrameMkLst>
        </pc:graphicFrameChg>
        <pc:graphicFrameChg chg="add del mod">
          <ac:chgData name="Domonkos Márk" userId="5b754e74-2ec2-4aaf-b9f5-cf8f0656bdfa" providerId="ADAL" clId="{F4C2286D-0DBE-4644-A538-34A6C903FB9C}" dt="2022-01-20T08:27:58.125" v="25530"/>
          <ac:graphicFrameMkLst>
            <pc:docMk/>
            <pc:sldMk cId="4249428280" sldId="693"/>
            <ac:graphicFrameMk id="9" creationId="{4765D0A1-3EBE-4FD5-88DC-47DD40FE6E58}"/>
          </ac:graphicFrameMkLst>
        </pc:graphicFrameChg>
      </pc:sldChg>
      <pc:sldChg chg="addSp modSp new mod">
        <pc:chgData name="Domonkos Márk" userId="5b754e74-2ec2-4aaf-b9f5-cf8f0656bdfa" providerId="ADAL" clId="{F4C2286D-0DBE-4644-A538-34A6C903FB9C}" dt="2022-01-20T08:30:24.579" v="25607" actId="1076"/>
        <pc:sldMkLst>
          <pc:docMk/>
          <pc:sldMk cId="814578353" sldId="694"/>
        </pc:sldMkLst>
        <pc:spChg chg="mod">
          <ac:chgData name="Domonkos Márk" userId="5b754e74-2ec2-4aaf-b9f5-cf8f0656bdfa" providerId="ADAL" clId="{F4C2286D-0DBE-4644-A538-34A6C903FB9C}" dt="2022-01-20T08:29:53.095" v="25602" actId="27636"/>
          <ac:spMkLst>
            <pc:docMk/>
            <pc:sldMk cId="814578353" sldId="694"/>
            <ac:spMk id="2" creationId="{B5A1240C-F7AB-4EED-ABC4-9F474D8DAD8B}"/>
          </ac:spMkLst>
        </pc:spChg>
        <pc:spChg chg="mod">
          <ac:chgData name="Domonkos Márk" userId="5b754e74-2ec2-4aaf-b9f5-cf8f0656bdfa" providerId="ADAL" clId="{F4C2286D-0DBE-4644-A538-34A6C903FB9C}" dt="2022-01-20T08:26:28.496" v="25479"/>
          <ac:spMkLst>
            <pc:docMk/>
            <pc:sldMk cId="814578353" sldId="694"/>
            <ac:spMk id="6" creationId="{813EAEEA-3B70-483B-A412-8CB22BB6256C}"/>
          </ac:spMkLst>
        </pc:spChg>
        <pc:spChg chg="add mod">
          <ac:chgData name="Domonkos Márk" userId="5b754e74-2ec2-4aaf-b9f5-cf8f0656bdfa" providerId="ADAL" clId="{F4C2286D-0DBE-4644-A538-34A6C903FB9C}" dt="2022-01-20T08:30:17.691" v="25606" actId="1076"/>
          <ac:spMkLst>
            <pc:docMk/>
            <pc:sldMk cId="814578353" sldId="694"/>
            <ac:spMk id="8" creationId="{6C7151A3-30D0-44BC-952B-D084B52C6442}"/>
          </ac:spMkLst>
        </pc:spChg>
        <pc:spChg chg="add mod">
          <ac:chgData name="Domonkos Márk" userId="5b754e74-2ec2-4aaf-b9f5-cf8f0656bdfa" providerId="ADAL" clId="{F4C2286D-0DBE-4644-A538-34A6C903FB9C}" dt="2022-01-20T08:30:17.691" v="25606" actId="1076"/>
          <ac:spMkLst>
            <pc:docMk/>
            <pc:sldMk cId="814578353" sldId="694"/>
            <ac:spMk id="9" creationId="{ED7F47FC-4C0B-4C74-B9A2-3E4CA7DE0062}"/>
          </ac:spMkLst>
        </pc:spChg>
        <pc:spChg chg="add mod">
          <ac:chgData name="Domonkos Márk" userId="5b754e74-2ec2-4aaf-b9f5-cf8f0656bdfa" providerId="ADAL" clId="{F4C2286D-0DBE-4644-A538-34A6C903FB9C}" dt="2022-01-20T08:30:17.691" v="25606" actId="1076"/>
          <ac:spMkLst>
            <pc:docMk/>
            <pc:sldMk cId="814578353" sldId="694"/>
            <ac:spMk id="10" creationId="{113A43A3-50B4-4658-92CE-6B663DA76D76}"/>
          </ac:spMkLst>
        </pc:spChg>
        <pc:spChg chg="add mod">
          <ac:chgData name="Domonkos Márk" userId="5b754e74-2ec2-4aaf-b9f5-cf8f0656bdfa" providerId="ADAL" clId="{F4C2286D-0DBE-4644-A538-34A6C903FB9C}" dt="2022-01-20T08:30:24.579" v="25607" actId="1076"/>
          <ac:spMkLst>
            <pc:docMk/>
            <pc:sldMk cId="814578353" sldId="694"/>
            <ac:spMk id="11" creationId="{451BD917-40B5-4778-AB86-5083C6CEC193}"/>
          </ac:spMkLst>
        </pc:spChg>
        <pc:graphicFrameChg chg="add mod">
          <ac:chgData name="Domonkos Márk" userId="5b754e74-2ec2-4aaf-b9f5-cf8f0656bdfa" providerId="ADAL" clId="{F4C2286D-0DBE-4644-A538-34A6C903FB9C}" dt="2022-01-20T08:30:03.061" v="25604" actId="1076"/>
          <ac:graphicFrameMkLst>
            <pc:docMk/>
            <pc:sldMk cId="814578353" sldId="694"/>
            <ac:graphicFrameMk id="7" creationId="{2A3451F5-76F3-4193-913F-5AC469543588}"/>
          </ac:graphicFrameMkLst>
        </pc:graphicFrameChg>
      </pc:sldChg>
      <pc:sldChg chg="modSp new mod">
        <pc:chgData name="Domonkos Márk" userId="5b754e74-2ec2-4aaf-b9f5-cf8f0656bdfa" providerId="ADAL" clId="{F4C2286D-0DBE-4644-A538-34A6C903FB9C}" dt="2022-01-20T08:31:08.539" v="25618" actId="20577"/>
        <pc:sldMkLst>
          <pc:docMk/>
          <pc:sldMk cId="4219126502" sldId="695"/>
        </pc:sldMkLst>
        <pc:spChg chg="mod">
          <ac:chgData name="Domonkos Márk" userId="5b754e74-2ec2-4aaf-b9f5-cf8f0656bdfa" providerId="ADAL" clId="{F4C2286D-0DBE-4644-A538-34A6C903FB9C}" dt="2022-01-20T08:31:08.539" v="25618" actId="20577"/>
          <ac:spMkLst>
            <pc:docMk/>
            <pc:sldMk cId="4219126502" sldId="695"/>
            <ac:spMk id="2" creationId="{016853D0-E873-4BE2-9026-5279A9084648}"/>
          </ac:spMkLst>
        </pc:spChg>
      </pc:sldChg>
      <pc:sldChg chg="addSp delSp modSp new mod">
        <pc:chgData name="Domonkos Márk" userId="5b754e74-2ec2-4aaf-b9f5-cf8f0656bdfa" providerId="ADAL" clId="{F4C2286D-0DBE-4644-A538-34A6C903FB9C}" dt="2022-01-20T08:34:55.123" v="25750" actId="1076"/>
        <pc:sldMkLst>
          <pc:docMk/>
          <pc:sldMk cId="1433100253" sldId="696"/>
        </pc:sldMkLst>
        <pc:spChg chg="del mod">
          <ac:chgData name="Domonkos Márk" userId="5b754e74-2ec2-4aaf-b9f5-cf8f0656bdfa" providerId="ADAL" clId="{F4C2286D-0DBE-4644-A538-34A6C903FB9C}" dt="2022-01-20T08:34:42.388" v="25743" actId="478"/>
          <ac:spMkLst>
            <pc:docMk/>
            <pc:sldMk cId="1433100253" sldId="696"/>
            <ac:spMk id="2" creationId="{F29AC439-77DA-4134-AC59-1C918EF85920}"/>
          </ac:spMkLst>
        </pc:spChg>
        <pc:spChg chg="mod">
          <ac:chgData name="Domonkos Márk" userId="5b754e74-2ec2-4aaf-b9f5-cf8f0656bdfa" providerId="ADAL" clId="{F4C2286D-0DBE-4644-A538-34A6C903FB9C}" dt="2022-01-20T08:31:44.439" v="25647" actId="20577"/>
          <ac:spMkLst>
            <pc:docMk/>
            <pc:sldMk cId="1433100253" sldId="696"/>
            <ac:spMk id="6" creationId="{399CE2D5-F3A1-4145-B2DF-4B8A2A8F6392}"/>
          </ac:spMkLst>
        </pc:spChg>
        <pc:spChg chg="add del mod">
          <ac:chgData name="Domonkos Márk" userId="5b754e74-2ec2-4aaf-b9f5-cf8f0656bdfa" providerId="ADAL" clId="{F4C2286D-0DBE-4644-A538-34A6C903FB9C}" dt="2022-01-20T08:34:44.777" v="25744" actId="478"/>
          <ac:spMkLst>
            <pc:docMk/>
            <pc:sldMk cId="1433100253" sldId="696"/>
            <ac:spMk id="9" creationId="{957D54F5-1624-46A0-9A63-75A55E734ED2}"/>
          </ac:spMkLst>
        </pc:spChg>
        <pc:picChg chg="add mod">
          <ac:chgData name="Domonkos Márk" userId="5b754e74-2ec2-4aaf-b9f5-cf8f0656bdfa" providerId="ADAL" clId="{F4C2286D-0DBE-4644-A538-34A6C903FB9C}" dt="2022-01-20T08:34:55.123" v="25750" actId="1076"/>
          <ac:picMkLst>
            <pc:docMk/>
            <pc:sldMk cId="1433100253" sldId="696"/>
            <ac:picMk id="7" creationId="{CB341063-B3DD-44F2-93E6-2DEF93D16035}"/>
          </ac:picMkLst>
        </pc:picChg>
      </pc:sldChg>
      <pc:sldChg chg="modSp new mod">
        <pc:chgData name="Domonkos Márk" userId="5b754e74-2ec2-4aaf-b9f5-cf8f0656bdfa" providerId="ADAL" clId="{F4C2286D-0DBE-4644-A538-34A6C903FB9C}" dt="2022-01-20T08:35:17.317" v="25755" actId="20577"/>
        <pc:sldMkLst>
          <pc:docMk/>
          <pc:sldMk cId="7401935" sldId="697"/>
        </pc:sldMkLst>
        <pc:spChg chg="mod">
          <ac:chgData name="Domonkos Márk" userId="5b754e74-2ec2-4aaf-b9f5-cf8f0656bdfa" providerId="ADAL" clId="{F4C2286D-0DBE-4644-A538-34A6C903FB9C}" dt="2022-01-20T08:35:17.317" v="25755" actId="20577"/>
          <ac:spMkLst>
            <pc:docMk/>
            <pc:sldMk cId="7401935" sldId="697"/>
            <ac:spMk id="2" creationId="{844C8417-C6AE-4A07-8074-43D47374650A}"/>
          </ac:spMkLst>
        </pc:spChg>
        <pc:spChg chg="mod">
          <ac:chgData name="Domonkos Márk" userId="5b754e74-2ec2-4aaf-b9f5-cf8f0656bdfa" providerId="ADAL" clId="{F4C2286D-0DBE-4644-A538-34A6C903FB9C}" dt="2022-01-20T08:35:11.937" v="25752"/>
          <ac:spMkLst>
            <pc:docMk/>
            <pc:sldMk cId="7401935" sldId="697"/>
            <ac:spMk id="6" creationId="{36E7754C-3DBA-41E8-A01C-40772D2B3207}"/>
          </ac:spMkLst>
        </pc:spChg>
      </pc:sldChg>
      <pc:sldChg chg="addSp delSp modSp new mod">
        <pc:chgData name="Domonkos Márk" userId="5b754e74-2ec2-4aaf-b9f5-cf8f0656bdfa" providerId="ADAL" clId="{F4C2286D-0DBE-4644-A538-34A6C903FB9C}" dt="2022-01-20T08:35:36.943" v="25765"/>
        <pc:sldMkLst>
          <pc:docMk/>
          <pc:sldMk cId="3646750788" sldId="698"/>
        </pc:sldMkLst>
        <pc:spChg chg="del">
          <ac:chgData name="Domonkos Márk" userId="5b754e74-2ec2-4aaf-b9f5-cf8f0656bdfa" providerId="ADAL" clId="{F4C2286D-0DBE-4644-A538-34A6C903FB9C}" dt="2022-01-20T08:35:36.943" v="25765"/>
          <ac:spMkLst>
            <pc:docMk/>
            <pc:sldMk cId="3646750788" sldId="698"/>
            <ac:spMk id="2" creationId="{29B6CE80-59A9-4F30-8482-1DAC8CAABBBA}"/>
          </ac:spMkLst>
        </pc:spChg>
        <pc:spChg chg="mod">
          <ac:chgData name="Domonkos Márk" userId="5b754e74-2ec2-4aaf-b9f5-cf8f0656bdfa" providerId="ADAL" clId="{F4C2286D-0DBE-4644-A538-34A6C903FB9C}" dt="2022-01-20T08:35:33.566" v="25764" actId="20577"/>
          <ac:spMkLst>
            <pc:docMk/>
            <pc:sldMk cId="3646750788" sldId="698"/>
            <ac:spMk id="6" creationId="{314BB0E2-8513-4FF0-8529-568796EF3326}"/>
          </ac:spMkLst>
        </pc:spChg>
        <pc:picChg chg="add mod">
          <ac:chgData name="Domonkos Márk" userId="5b754e74-2ec2-4aaf-b9f5-cf8f0656bdfa" providerId="ADAL" clId="{F4C2286D-0DBE-4644-A538-34A6C903FB9C}" dt="2022-01-20T08:35:36.943" v="25765"/>
          <ac:picMkLst>
            <pc:docMk/>
            <pc:sldMk cId="3646750788" sldId="698"/>
            <ac:picMk id="7" creationId="{11F339D6-C8E0-4271-B4BF-5AE2A97CFE54}"/>
          </ac:picMkLst>
        </pc:picChg>
      </pc:sldChg>
      <pc:sldChg chg="modSp new mod">
        <pc:chgData name="Domonkos Márk" userId="5b754e74-2ec2-4aaf-b9f5-cf8f0656bdfa" providerId="ADAL" clId="{F4C2286D-0DBE-4644-A538-34A6C903FB9C}" dt="2022-01-20T08:36:00.288" v="25774" actId="27636"/>
        <pc:sldMkLst>
          <pc:docMk/>
          <pc:sldMk cId="3415709871" sldId="699"/>
        </pc:sldMkLst>
        <pc:spChg chg="mod">
          <ac:chgData name="Domonkos Márk" userId="5b754e74-2ec2-4aaf-b9f5-cf8f0656bdfa" providerId="ADAL" clId="{F4C2286D-0DBE-4644-A538-34A6C903FB9C}" dt="2022-01-20T08:36:00.288" v="25774" actId="27636"/>
          <ac:spMkLst>
            <pc:docMk/>
            <pc:sldMk cId="3415709871" sldId="699"/>
            <ac:spMk id="2" creationId="{D4D0DACB-2027-47C4-9915-DCEB5DBAB478}"/>
          </ac:spMkLst>
        </pc:spChg>
        <pc:spChg chg="mod">
          <ac:chgData name="Domonkos Márk" userId="5b754e74-2ec2-4aaf-b9f5-cf8f0656bdfa" providerId="ADAL" clId="{F4C2286D-0DBE-4644-A538-34A6C903FB9C}" dt="2022-01-20T08:35:51.972" v="25767"/>
          <ac:spMkLst>
            <pc:docMk/>
            <pc:sldMk cId="3415709871" sldId="699"/>
            <ac:spMk id="6" creationId="{EB816EF5-026D-461A-BB17-08C8882C7D8F}"/>
          </ac:spMkLst>
        </pc:spChg>
      </pc:sldChg>
      <pc:sldChg chg="modSp new mod">
        <pc:chgData name="Domonkos Márk" userId="5b754e74-2ec2-4aaf-b9f5-cf8f0656bdfa" providerId="ADAL" clId="{F4C2286D-0DBE-4644-A538-34A6C903FB9C}" dt="2022-01-20T08:36:18.887" v="25779" actId="20577"/>
        <pc:sldMkLst>
          <pc:docMk/>
          <pc:sldMk cId="1497926965" sldId="700"/>
        </pc:sldMkLst>
        <pc:spChg chg="mod">
          <ac:chgData name="Domonkos Márk" userId="5b754e74-2ec2-4aaf-b9f5-cf8f0656bdfa" providerId="ADAL" clId="{F4C2286D-0DBE-4644-A538-34A6C903FB9C}" dt="2022-01-20T08:36:18.887" v="25779" actId="20577"/>
          <ac:spMkLst>
            <pc:docMk/>
            <pc:sldMk cId="1497926965" sldId="700"/>
            <ac:spMk id="2" creationId="{9FA934E5-DD14-4D2A-A8E7-7BBB8CFB4651}"/>
          </ac:spMkLst>
        </pc:spChg>
        <pc:spChg chg="mod">
          <ac:chgData name="Domonkos Márk" userId="5b754e74-2ec2-4aaf-b9f5-cf8f0656bdfa" providerId="ADAL" clId="{F4C2286D-0DBE-4644-A538-34A6C903FB9C}" dt="2022-01-20T08:36:13.896" v="25776"/>
          <ac:spMkLst>
            <pc:docMk/>
            <pc:sldMk cId="1497926965" sldId="700"/>
            <ac:spMk id="6" creationId="{5FE7AA5C-35C9-495B-B4DA-41E42037D7B6}"/>
          </ac:spMkLst>
        </pc:spChg>
      </pc:sldChg>
      <pc:sldChg chg="addSp modSp new mod">
        <pc:chgData name="Domonkos Márk" userId="5b754e74-2ec2-4aaf-b9f5-cf8f0656bdfa" providerId="ADAL" clId="{F4C2286D-0DBE-4644-A538-34A6C903FB9C}" dt="2022-01-20T08:37:50.332" v="25813" actId="1076"/>
        <pc:sldMkLst>
          <pc:docMk/>
          <pc:sldMk cId="4058998506" sldId="701"/>
        </pc:sldMkLst>
        <pc:spChg chg="mod">
          <ac:chgData name="Domonkos Márk" userId="5b754e74-2ec2-4aaf-b9f5-cf8f0656bdfa" providerId="ADAL" clId="{F4C2286D-0DBE-4644-A538-34A6C903FB9C}" dt="2022-01-20T08:37:46.396" v="25811" actId="1076"/>
          <ac:spMkLst>
            <pc:docMk/>
            <pc:sldMk cId="4058998506" sldId="701"/>
            <ac:spMk id="2" creationId="{73586D93-CDBB-47EC-907E-BA4BB912EDF3}"/>
          </ac:spMkLst>
        </pc:spChg>
        <pc:spChg chg="mod">
          <ac:chgData name="Domonkos Márk" userId="5b754e74-2ec2-4aaf-b9f5-cf8f0656bdfa" providerId="ADAL" clId="{F4C2286D-0DBE-4644-A538-34A6C903FB9C}" dt="2022-01-20T08:36:38.309" v="25781"/>
          <ac:spMkLst>
            <pc:docMk/>
            <pc:sldMk cId="4058998506" sldId="701"/>
            <ac:spMk id="6" creationId="{405203FB-49D4-4C01-829A-8F27CA1A0D3D}"/>
          </ac:spMkLst>
        </pc:spChg>
        <pc:picChg chg="add mod">
          <ac:chgData name="Domonkos Márk" userId="5b754e74-2ec2-4aaf-b9f5-cf8f0656bdfa" providerId="ADAL" clId="{F4C2286D-0DBE-4644-A538-34A6C903FB9C}" dt="2022-01-20T08:37:11.816" v="25791" actId="14100"/>
          <ac:picMkLst>
            <pc:docMk/>
            <pc:sldMk cId="4058998506" sldId="701"/>
            <ac:picMk id="7" creationId="{04EB53CC-93C6-4E53-8FE5-01D0001C2ACE}"/>
          </ac:picMkLst>
        </pc:picChg>
        <pc:picChg chg="add mod">
          <ac:chgData name="Domonkos Márk" userId="5b754e74-2ec2-4aaf-b9f5-cf8f0656bdfa" providerId="ADAL" clId="{F4C2286D-0DBE-4644-A538-34A6C903FB9C}" dt="2022-01-20T08:37:50.332" v="25813" actId="1076"/>
          <ac:picMkLst>
            <pc:docMk/>
            <pc:sldMk cId="4058998506" sldId="701"/>
            <ac:picMk id="8" creationId="{4E9C4924-8B90-4AEF-AF38-8C97AE6FD8DE}"/>
          </ac:picMkLst>
        </pc:picChg>
        <pc:picChg chg="add mod">
          <ac:chgData name="Domonkos Márk" userId="5b754e74-2ec2-4aaf-b9f5-cf8f0656bdfa" providerId="ADAL" clId="{F4C2286D-0DBE-4644-A538-34A6C903FB9C}" dt="2022-01-20T08:37:37.550" v="25808" actId="1076"/>
          <ac:picMkLst>
            <pc:docMk/>
            <pc:sldMk cId="4058998506" sldId="701"/>
            <ac:picMk id="9" creationId="{6AEA9ACC-8B52-4222-BFE9-BD5262CFB28D}"/>
          </ac:picMkLst>
        </pc:picChg>
      </pc:sldChg>
      <pc:sldChg chg="modSp new mod">
        <pc:chgData name="Domonkos Márk" userId="5b754e74-2ec2-4aaf-b9f5-cf8f0656bdfa" providerId="ADAL" clId="{F4C2286D-0DBE-4644-A538-34A6C903FB9C}" dt="2022-01-20T08:38:10.643" v="25821" actId="20577"/>
        <pc:sldMkLst>
          <pc:docMk/>
          <pc:sldMk cId="1781150080" sldId="702"/>
        </pc:sldMkLst>
        <pc:spChg chg="mod">
          <ac:chgData name="Domonkos Márk" userId="5b754e74-2ec2-4aaf-b9f5-cf8f0656bdfa" providerId="ADAL" clId="{F4C2286D-0DBE-4644-A538-34A6C903FB9C}" dt="2022-01-20T08:38:10.643" v="25821" actId="20577"/>
          <ac:spMkLst>
            <pc:docMk/>
            <pc:sldMk cId="1781150080" sldId="702"/>
            <ac:spMk id="2" creationId="{58601BC0-C058-4444-B931-E7D6775FBB0F}"/>
          </ac:spMkLst>
        </pc:spChg>
        <pc:spChg chg="mod">
          <ac:chgData name="Domonkos Márk" userId="5b754e74-2ec2-4aaf-b9f5-cf8f0656bdfa" providerId="ADAL" clId="{F4C2286D-0DBE-4644-A538-34A6C903FB9C}" dt="2022-01-20T08:38:04.057" v="25815"/>
          <ac:spMkLst>
            <pc:docMk/>
            <pc:sldMk cId="1781150080" sldId="702"/>
            <ac:spMk id="6" creationId="{96315B1A-BBF3-46C5-81E8-B51B6EAC7E9D}"/>
          </ac:spMkLst>
        </pc:spChg>
      </pc:sldChg>
      <pc:sldChg chg="addSp delSp modSp new mod">
        <pc:chgData name="Domonkos Márk" userId="5b754e74-2ec2-4aaf-b9f5-cf8f0656bdfa" providerId="ADAL" clId="{F4C2286D-0DBE-4644-A538-34A6C903FB9C}" dt="2022-01-20T08:38:58.256" v="25857"/>
        <pc:sldMkLst>
          <pc:docMk/>
          <pc:sldMk cId="1835472589" sldId="703"/>
        </pc:sldMkLst>
        <pc:spChg chg="del">
          <ac:chgData name="Domonkos Márk" userId="5b754e74-2ec2-4aaf-b9f5-cf8f0656bdfa" providerId="ADAL" clId="{F4C2286D-0DBE-4644-A538-34A6C903FB9C}" dt="2022-01-20T08:38:58.256" v="25857"/>
          <ac:spMkLst>
            <pc:docMk/>
            <pc:sldMk cId="1835472589" sldId="703"/>
            <ac:spMk id="2" creationId="{50ACA532-84C0-458D-A574-9D6E326BAAE7}"/>
          </ac:spMkLst>
        </pc:spChg>
        <pc:spChg chg="mod">
          <ac:chgData name="Domonkos Márk" userId="5b754e74-2ec2-4aaf-b9f5-cf8f0656bdfa" providerId="ADAL" clId="{F4C2286D-0DBE-4644-A538-34A6C903FB9C}" dt="2022-01-20T08:38:40.396" v="25856" actId="20577"/>
          <ac:spMkLst>
            <pc:docMk/>
            <pc:sldMk cId="1835472589" sldId="703"/>
            <ac:spMk id="6" creationId="{F17BFC57-A38D-4AF1-A1B8-225E449E60C9}"/>
          </ac:spMkLst>
        </pc:spChg>
        <pc:picChg chg="add mod">
          <ac:chgData name="Domonkos Márk" userId="5b754e74-2ec2-4aaf-b9f5-cf8f0656bdfa" providerId="ADAL" clId="{F4C2286D-0DBE-4644-A538-34A6C903FB9C}" dt="2022-01-20T08:38:58.256" v="25857"/>
          <ac:picMkLst>
            <pc:docMk/>
            <pc:sldMk cId="1835472589" sldId="703"/>
            <ac:picMk id="7" creationId="{674E13F2-4BDC-4C17-876E-F0ED522C5D7D}"/>
          </ac:picMkLst>
        </pc:picChg>
      </pc:sldChg>
      <pc:sldChg chg="addSp delSp modSp new mod">
        <pc:chgData name="Domonkos Márk" userId="5b754e74-2ec2-4aaf-b9f5-cf8f0656bdfa" providerId="ADAL" clId="{F4C2286D-0DBE-4644-A538-34A6C903FB9C}" dt="2022-01-20T08:39:10.010" v="25862" actId="1076"/>
        <pc:sldMkLst>
          <pc:docMk/>
          <pc:sldMk cId="314135640" sldId="704"/>
        </pc:sldMkLst>
        <pc:spChg chg="del">
          <ac:chgData name="Domonkos Márk" userId="5b754e74-2ec2-4aaf-b9f5-cf8f0656bdfa" providerId="ADAL" clId="{F4C2286D-0DBE-4644-A538-34A6C903FB9C}" dt="2022-01-20T08:39:07.284" v="25860"/>
          <ac:spMkLst>
            <pc:docMk/>
            <pc:sldMk cId="314135640" sldId="704"/>
            <ac:spMk id="2" creationId="{924F5EAA-069A-4FB6-BB29-5405D68A3EA7}"/>
          </ac:spMkLst>
        </pc:spChg>
        <pc:spChg chg="mod">
          <ac:chgData name="Domonkos Márk" userId="5b754e74-2ec2-4aaf-b9f5-cf8f0656bdfa" providerId="ADAL" clId="{F4C2286D-0DBE-4644-A538-34A6C903FB9C}" dt="2022-01-20T08:39:03.959" v="25859"/>
          <ac:spMkLst>
            <pc:docMk/>
            <pc:sldMk cId="314135640" sldId="704"/>
            <ac:spMk id="6" creationId="{81370231-A471-4FCC-AF72-0E0744C1D9E5}"/>
          </ac:spMkLst>
        </pc:spChg>
        <pc:picChg chg="add mod">
          <ac:chgData name="Domonkos Márk" userId="5b754e74-2ec2-4aaf-b9f5-cf8f0656bdfa" providerId="ADAL" clId="{F4C2286D-0DBE-4644-A538-34A6C903FB9C}" dt="2022-01-20T08:39:10.010" v="25862" actId="1076"/>
          <ac:picMkLst>
            <pc:docMk/>
            <pc:sldMk cId="314135640" sldId="704"/>
            <ac:picMk id="7" creationId="{F51FE07E-2297-43F8-A334-A611645B66E4}"/>
          </ac:picMkLst>
        </pc:picChg>
      </pc:sldChg>
      <pc:sldChg chg="addSp delSp modSp new mod">
        <pc:chgData name="Domonkos Márk" userId="5b754e74-2ec2-4aaf-b9f5-cf8f0656bdfa" providerId="ADAL" clId="{F4C2286D-0DBE-4644-A538-34A6C903FB9C}" dt="2022-01-20T08:40:15.482" v="25900" actId="1076"/>
        <pc:sldMkLst>
          <pc:docMk/>
          <pc:sldMk cId="2412613919" sldId="705"/>
        </pc:sldMkLst>
        <pc:spChg chg="del">
          <ac:chgData name="Domonkos Márk" userId="5b754e74-2ec2-4aaf-b9f5-cf8f0656bdfa" providerId="ADAL" clId="{F4C2286D-0DBE-4644-A538-34A6C903FB9C}" dt="2022-01-20T08:39:34.491" v="25877"/>
          <ac:spMkLst>
            <pc:docMk/>
            <pc:sldMk cId="2412613919" sldId="705"/>
            <ac:spMk id="2" creationId="{56373CA1-4804-40E4-A816-E07E93112F47}"/>
          </ac:spMkLst>
        </pc:spChg>
        <pc:spChg chg="mod">
          <ac:chgData name="Domonkos Márk" userId="5b754e74-2ec2-4aaf-b9f5-cf8f0656bdfa" providerId="ADAL" clId="{F4C2286D-0DBE-4644-A538-34A6C903FB9C}" dt="2022-01-20T08:39:29.756" v="25876" actId="20577"/>
          <ac:spMkLst>
            <pc:docMk/>
            <pc:sldMk cId="2412613919" sldId="705"/>
            <ac:spMk id="6" creationId="{470740B0-3684-4B9B-BD63-95D73BC43183}"/>
          </ac:spMkLst>
        </pc:spChg>
        <pc:picChg chg="add mod">
          <ac:chgData name="Domonkos Márk" userId="5b754e74-2ec2-4aaf-b9f5-cf8f0656bdfa" providerId="ADAL" clId="{F4C2286D-0DBE-4644-A538-34A6C903FB9C}" dt="2022-01-20T08:40:15.482" v="25900" actId="1076"/>
          <ac:picMkLst>
            <pc:docMk/>
            <pc:sldMk cId="2412613919" sldId="705"/>
            <ac:picMk id="7" creationId="{AE2C1F9B-9D2F-46BD-BA22-5D92E1A3308D}"/>
          </ac:picMkLst>
        </pc:picChg>
        <pc:picChg chg="add del mod">
          <ac:chgData name="Domonkos Márk" userId="5b754e74-2ec2-4aaf-b9f5-cf8f0656bdfa" providerId="ADAL" clId="{F4C2286D-0DBE-4644-A538-34A6C903FB9C}" dt="2022-01-20T08:40:10.736" v="25899" actId="21"/>
          <ac:picMkLst>
            <pc:docMk/>
            <pc:sldMk cId="2412613919" sldId="705"/>
            <ac:picMk id="8" creationId="{1B21DEF8-E030-48E8-8410-04BAC01B62B2}"/>
          </ac:picMkLst>
        </pc:picChg>
      </pc:sldChg>
      <pc:sldChg chg="addSp delSp modSp new mod">
        <pc:chgData name="Domonkos Márk" userId="5b754e74-2ec2-4aaf-b9f5-cf8f0656bdfa" providerId="ADAL" clId="{F4C2286D-0DBE-4644-A538-34A6C903FB9C}" dt="2022-01-20T08:40:19.116" v="25901"/>
        <pc:sldMkLst>
          <pc:docMk/>
          <pc:sldMk cId="1112294357" sldId="706"/>
        </pc:sldMkLst>
        <pc:spChg chg="del">
          <ac:chgData name="Domonkos Márk" userId="5b754e74-2ec2-4aaf-b9f5-cf8f0656bdfa" providerId="ADAL" clId="{F4C2286D-0DBE-4644-A538-34A6C903FB9C}" dt="2022-01-20T08:40:19.116" v="25901"/>
          <ac:spMkLst>
            <pc:docMk/>
            <pc:sldMk cId="1112294357" sldId="706"/>
            <ac:spMk id="2" creationId="{DCFFD193-3CF4-4533-92C4-ED20B04DD1F3}"/>
          </ac:spMkLst>
        </pc:spChg>
        <pc:spChg chg="mod">
          <ac:chgData name="Domonkos Márk" userId="5b754e74-2ec2-4aaf-b9f5-cf8f0656bdfa" providerId="ADAL" clId="{F4C2286D-0DBE-4644-A538-34A6C903FB9C}" dt="2022-01-20T08:39:40.872" v="25891" actId="20577"/>
          <ac:spMkLst>
            <pc:docMk/>
            <pc:sldMk cId="1112294357" sldId="706"/>
            <ac:spMk id="6" creationId="{D3FDC6FD-F3D6-4A10-8161-7B67C151793D}"/>
          </ac:spMkLst>
        </pc:spChg>
        <pc:picChg chg="add mod">
          <ac:chgData name="Domonkos Márk" userId="5b754e74-2ec2-4aaf-b9f5-cf8f0656bdfa" providerId="ADAL" clId="{F4C2286D-0DBE-4644-A538-34A6C903FB9C}" dt="2022-01-20T08:40:19.116" v="25901"/>
          <ac:picMkLst>
            <pc:docMk/>
            <pc:sldMk cId="1112294357" sldId="706"/>
            <ac:picMk id="7" creationId="{2E31578C-0FDD-4466-A538-48AE17039DB8}"/>
          </ac:picMkLst>
        </pc:picChg>
      </pc:sldChg>
      <pc:sldChg chg="addSp delSp modSp new mod">
        <pc:chgData name="Domonkos Márk" userId="5b754e74-2ec2-4aaf-b9f5-cf8f0656bdfa" providerId="ADAL" clId="{F4C2286D-0DBE-4644-A538-34A6C903FB9C}" dt="2022-01-20T08:41:35.940" v="25916" actId="1076"/>
        <pc:sldMkLst>
          <pc:docMk/>
          <pc:sldMk cId="3177653288" sldId="707"/>
        </pc:sldMkLst>
        <pc:spChg chg="del">
          <ac:chgData name="Domonkos Márk" userId="5b754e74-2ec2-4aaf-b9f5-cf8f0656bdfa" providerId="ADAL" clId="{F4C2286D-0DBE-4644-A538-34A6C903FB9C}" dt="2022-01-20T08:41:05.753" v="25904"/>
          <ac:spMkLst>
            <pc:docMk/>
            <pc:sldMk cId="3177653288" sldId="707"/>
            <ac:spMk id="2" creationId="{531AF5EB-DDDA-4F99-B715-C653C7481114}"/>
          </ac:spMkLst>
        </pc:spChg>
        <pc:spChg chg="mod">
          <ac:chgData name="Domonkos Márk" userId="5b754e74-2ec2-4aaf-b9f5-cf8f0656bdfa" providerId="ADAL" clId="{F4C2286D-0DBE-4644-A538-34A6C903FB9C}" dt="2022-01-20T08:40:58.710" v="25903"/>
          <ac:spMkLst>
            <pc:docMk/>
            <pc:sldMk cId="3177653288" sldId="707"/>
            <ac:spMk id="6" creationId="{A850FA21-566A-4A2C-8050-0E66EC9A1FEA}"/>
          </ac:spMkLst>
        </pc:spChg>
        <pc:spChg chg="add del mod">
          <ac:chgData name="Domonkos Márk" userId="5b754e74-2ec2-4aaf-b9f5-cf8f0656bdfa" providerId="ADAL" clId="{F4C2286D-0DBE-4644-A538-34A6C903FB9C}" dt="2022-01-20T08:41:11.088" v="25906"/>
          <ac:spMkLst>
            <pc:docMk/>
            <pc:sldMk cId="3177653288" sldId="707"/>
            <ac:spMk id="9" creationId="{6A12948F-C73D-49A7-B181-8584143C2795}"/>
          </ac:spMkLst>
        </pc:spChg>
        <pc:spChg chg="add mod">
          <ac:chgData name="Domonkos Márk" userId="5b754e74-2ec2-4aaf-b9f5-cf8f0656bdfa" providerId="ADAL" clId="{F4C2286D-0DBE-4644-A538-34A6C903FB9C}" dt="2022-01-20T08:41:35.940" v="25916" actId="1076"/>
          <ac:spMkLst>
            <pc:docMk/>
            <pc:sldMk cId="3177653288" sldId="707"/>
            <ac:spMk id="11" creationId="{C23378FC-7247-49D1-89D8-CD7FE60EA590}"/>
          </ac:spMkLst>
        </pc:spChg>
        <pc:picChg chg="add mod">
          <ac:chgData name="Domonkos Márk" userId="5b754e74-2ec2-4aaf-b9f5-cf8f0656bdfa" providerId="ADAL" clId="{F4C2286D-0DBE-4644-A538-34A6C903FB9C}" dt="2022-01-20T08:41:32.407" v="25914" actId="1076"/>
          <ac:picMkLst>
            <pc:docMk/>
            <pc:sldMk cId="3177653288" sldId="707"/>
            <ac:picMk id="7" creationId="{8566A004-E1E3-4B7D-BC7B-FC94E23EC154}"/>
          </ac:picMkLst>
        </pc:picChg>
        <pc:picChg chg="add del mod">
          <ac:chgData name="Domonkos Márk" userId="5b754e74-2ec2-4aaf-b9f5-cf8f0656bdfa" providerId="ADAL" clId="{F4C2286D-0DBE-4644-A538-34A6C903FB9C}" dt="2022-01-20T08:41:11.088" v="25906"/>
          <ac:picMkLst>
            <pc:docMk/>
            <pc:sldMk cId="3177653288" sldId="707"/>
            <ac:picMk id="8" creationId="{18DC7F72-28BC-498D-8B59-470E347D2BCB}"/>
          </ac:picMkLst>
        </pc:picChg>
      </pc:sldChg>
      <pc:sldChg chg="modSp new mod">
        <pc:chgData name="Domonkos Márk" userId="5b754e74-2ec2-4aaf-b9f5-cf8f0656bdfa" providerId="ADAL" clId="{F4C2286D-0DBE-4644-A538-34A6C903FB9C}" dt="2022-01-20T08:41:57.516" v="25922" actId="20577"/>
        <pc:sldMkLst>
          <pc:docMk/>
          <pc:sldMk cId="1243882713" sldId="708"/>
        </pc:sldMkLst>
        <pc:spChg chg="mod">
          <ac:chgData name="Domonkos Márk" userId="5b754e74-2ec2-4aaf-b9f5-cf8f0656bdfa" providerId="ADAL" clId="{F4C2286D-0DBE-4644-A538-34A6C903FB9C}" dt="2022-01-20T08:41:57.516" v="25922" actId="20577"/>
          <ac:spMkLst>
            <pc:docMk/>
            <pc:sldMk cId="1243882713" sldId="708"/>
            <ac:spMk id="2" creationId="{42CA6E42-6B24-41DB-9667-2B35F4D651FF}"/>
          </ac:spMkLst>
        </pc:spChg>
        <pc:spChg chg="mod">
          <ac:chgData name="Domonkos Márk" userId="5b754e74-2ec2-4aaf-b9f5-cf8f0656bdfa" providerId="ADAL" clId="{F4C2286D-0DBE-4644-A538-34A6C903FB9C}" dt="2022-01-20T08:41:52.374" v="25918"/>
          <ac:spMkLst>
            <pc:docMk/>
            <pc:sldMk cId="1243882713" sldId="708"/>
            <ac:spMk id="6" creationId="{BCB61594-3764-419E-ACDF-FDE4C12B3111}"/>
          </ac:spMkLst>
        </pc:spChg>
      </pc:sldChg>
      <pc:sldChg chg="modSp new mod">
        <pc:chgData name="Domonkos Márk" userId="5b754e74-2ec2-4aaf-b9f5-cf8f0656bdfa" providerId="ADAL" clId="{F4C2286D-0DBE-4644-A538-34A6C903FB9C}" dt="2022-01-20T08:42:16.637" v="25927" actId="20577"/>
        <pc:sldMkLst>
          <pc:docMk/>
          <pc:sldMk cId="2366805102" sldId="709"/>
        </pc:sldMkLst>
        <pc:spChg chg="mod">
          <ac:chgData name="Domonkos Márk" userId="5b754e74-2ec2-4aaf-b9f5-cf8f0656bdfa" providerId="ADAL" clId="{F4C2286D-0DBE-4644-A538-34A6C903FB9C}" dt="2022-01-20T08:42:16.637" v="25927" actId="20577"/>
          <ac:spMkLst>
            <pc:docMk/>
            <pc:sldMk cId="2366805102" sldId="709"/>
            <ac:spMk id="2" creationId="{0B7A8F76-91BD-4275-AA6A-430617FEFEBE}"/>
          </ac:spMkLst>
        </pc:spChg>
        <pc:spChg chg="mod">
          <ac:chgData name="Domonkos Márk" userId="5b754e74-2ec2-4aaf-b9f5-cf8f0656bdfa" providerId="ADAL" clId="{F4C2286D-0DBE-4644-A538-34A6C903FB9C}" dt="2022-01-20T08:42:10.395" v="25924"/>
          <ac:spMkLst>
            <pc:docMk/>
            <pc:sldMk cId="2366805102" sldId="709"/>
            <ac:spMk id="6" creationId="{DBDCBA28-6D60-4A48-957E-5F8DC28D5340}"/>
          </ac:spMkLst>
        </pc:spChg>
      </pc:sldChg>
      <pc:sldChg chg="modSp new mod">
        <pc:chgData name="Domonkos Márk" userId="5b754e74-2ec2-4aaf-b9f5-cf8f0656bdfa" providerId="ADAL" clId="{F4C2286D-0DBE-4644-A538-34A6C903FB9C}" dt="2022-01-20T08:42:55.232" v="25930"/>
        <pc:sldMkLst>
          <pc:docMk/>
          <pc:sldMk cId="837036000" sldId="710"/>
        </pc:sldMkLst>
        <pc:spChg chg="mod">
          <ac:chgData name="Domonkos Márk" userId="5b754e74-2ec2-4aaf-b9f5-cf8f0656bdfa" providerId="ADAL" clId="{F4C2286D-0DBE-4644-A538-34A6C903FB9C}" dt="2022-01-20T08:42:55.232" v="25930"/>
          <ac:spMkLst>
            <pc:docMk/>
            <pc:sldMk cId="837036000" sldId="710"/>
            <ac:spMk id="2" creationId="{234B3AA5-BCA0-4B3B-8300-0176BAB2FA33}"/>
          </ac:spMkLst>
        </pc:spChg>
      </pc:sldChg>
      <pc:sldChg chg="modSp new mod">
        <pc:chgData name="Domonkos Márk" userId="5b754e74-2ec2-4aaf-b9f5-cf8f0656bdfa" providerId="ADAL" clId="{F4C2286D-0DBE-4644-A538-34A6C903FB9C}" dt="2022-01-20T08:43:32.146" v="25943" actId="20577"/>
        <pc:sldMkLst>
          <pc:docMk/>
          <pc:sldMk cId="3525621489" sldId="711"/>
        </pc:sldMkLst>
        <pc:spChg chg="mod">
          <ac:chgData name="Domonkos Márk" userId="5b754e74-2ec2-4aaf-b9f5-cf8f0656bdfa" providerId="ADAL" clId="{F4C2286D-0DBE-4644-A538-34A6C903FB9C}" dt="2022-01-20T08:43:32.146" v="25943" actId="20577"/>
          <ac:spMkLst>
            <pc:docMk/>
            <pc:sldMk cId="3525621489" sldId="711"/>
            <ac:spMk id="2" creationId="{765E30C8-FB8F-4CF8-A8A4-AF4605FAB375}"/>
          </ac:spMkLst>
        </pc:spChg>
      </pc:sldChg>
      <pc:sldChg chg="addSp delSp modSp new mod">
        <pc:chgData name="Domonkos Márk" userId="5b754e74-2ec2-4aaf-b9f5-cf8f0656bdfa" providerId="ADAL" clId="{F4C2286D-0DBE-4644-A538-34A6C903FB9C}" dt="2022-01-20T08:49:52.817" v="25992" actId="1076"/>
        <pc:sldMkLst>
          <pc:docMk/>
          <pc:sldMk cId="4235234206" sldId="712"/>
        </pc:sldMkLst>
        <pc:spChg chg="del">
          <ac:chgData name="Domonkos Márk" userId="5b754e74-2ec2-4aaf-b9f5-cf8f0656bdfa" providerId="ADAL" clId="{F4C2286D-0DBE-4644-A538-34A6C903FB9C}" dt="2022-01-20T08:47:28.308" v="25961" actId="478"/>
          <ac:spMkLst>
            <pc:docMk/>
            <pc:sldMk cId="4235234206" sldId="712"/>
            <ac:spMk id="2" creationId="{15089A8B-DABC-4CAF-A77E-29CC1399713B}"/>
          </ac:spMkLst>
        </pc:spChg>
        <pc:spChg chg="mod">
          <ac:chgData name="Domonkos Márk" userId="5b754e74-2ec2-4aaf-b9f5-cf8f0656bdfa" providerId="ADAL" clId="{F4C2286D-0DBE-4644-A538-34A6C903FB9C}" dt="2022-01-20T08:46:43.074" v="25958" actId="20577"/>
          <ac:spMkLst>
            <pc:docMk/>
            <pc:sldMk cId="4235234206" sldId="712"/>
            <ac:spMk id="6" creationId="{A4523662-0276-4BB6-9B1E-10C8B5A1834A}"/>
          </ac:spMkLst>
        </pc:spChg>
        <pc:spChg chg="mod">
          <ac:chgData name="Domonkos Márk" userId="5b754e74-2ec2-4aaf-b9f5-cf8f0656bdfa" providerId="ADAL" clId="{F4C2286D-0DBE-4644-A538-34A6C903FB9C}" dt="2022-01-20T08:47:15.195" v="25959"/>
          <ac:spMkLst>
            <pc:docMk/>
            <pc:sldMk cId="4235234206" sldId="712"/>
            <ac:spMk id="11" creationId="{A4D6A8A5-7A2F-4C73-9E5F-5BA521777329}"/>
          </ac:spMkLst>
        </pc:spChg>
        <pc:spChg chg="mod">
          <ac:chgData name="Domonkos Márk" userId="5b754e74-2ec2-4aaf-b9f5-cf8f0656bdfa" providerId="ADAL" clId="{F4C2286D-0DBE-4644-A538-34A6C903FB9C}" dt="2022-01-20T08:47:15.195" v="25959"/>
          <ac:spMkLst>
            <pc:docMk/>
            <pc:sldMk cId="4235234206" sldId="712"/>
            <ac:spMk id="14" creationId="{AEDB5A2A-408C-4325-BA71-D21F4AFE33A5}"/>
          </ac:spMkLst>
        </pc:spChg>
        <pc:spChg chg="add mod">
          <ac:chgData name="Domonkos Márk" userId="5b754e74-2ec2-4aaf-b9f5-cf8f0656bdfa" providerId="ADAL" clId="{F4C2286D-0DBE-4644-A538-34A6C903FB9C}" dt="2022-01-20T08:49:01.067" v="25979" actId="1076"/>
          <ac:spMkLst>
            <pc:docMk/>
            <pc:sldMk cId="4235234206" sldId="712"/>
            <ac:spMk id="17" creationId="{691CF1FF-FAAA-4B0B-8910-5CDDE1078903}"/>
          </ac:spMkLst>
        </pc:spChg>
        <pc:spChg chg="add mod">
          <ac:chgData name="Domonkos Márk" userId="5b754e74-2ec2-4aaf-b9f5-cf8f0656bdfa" providerId="ADAL" clId="{F4C2286D-0DBE-4644-A538-34A6C903FB9C}" dt="2022-01-20T08:49:52.817" v="25992" actId="1076"/>
          <ac:spMkLst>
            <pc:docMk/>
            <pc:sldMk cId="4235234206" sldId="712"/>
            <ac:spMk id="18" creationId="{6D8DF29A-67A3-4809-A9E6-25F6956D5C90}"/>
          </ac:spMkLst>
        </pc:spChg>
        <pc:spChg chg="add mod">
          <ac:chgData name="Domonkos Márk" userId="5b754e74-2ec2-4aaf-b9f5-cf8f0656bdfa" providerId="ADAL" clId="{F4C2286D-0DBE-4644-A538-34A6C903FB9C}" dt="2022-01-20T08:48:48.102" v="25974" actId="2085"/>
          <ac:spMkLst>
            <pc:docMk/>
            <pc:sldMk cId="4235234206" sldId="712"/>
            <ac:spMk id="20" creationId="{8C744E66-BA2A-49B2-833D-5442CB08FDB2}"/>
          </ac:spMkLst>
        </pc:spChg>
        <pc:grpChg chg="add mod">
          <ac:chgData name="Domonkos Márk" userId="5b754e74-2ec2-4aaf-b9f5-cf8f0656bdfa" providerId="ADAL" clId="{F4C2286D-0DBE-4644-A538-34A6C903FB9C}" dt="2022-01-20T08:47:51.547" v="25965" actId="1076"/>
          <ac:grpSpMkLst>
            <pc:docMk/>
            <pc:sldMk cId="4235234206" sldId="712"/>
            <ac:grpSpMk id="8" creationId="{F11D2683-B20C-481E-92FD-F89363A4E63C}"/>
          </ac:grpSpMkLst>
        </pc:grpChg>
        <pc:grpChg chg="mod">
          <ac:chgData name="Domonkos Márk" userId="5b754e74-2ec2-4aaf-b9f5-cf8f0656bdfa" providerId="ADAL" clId="{F4C2286D-0DBE-4644-A538-34A6C903FB9C}" dt="2022-01-20T08:47:15.195" v="25959"/>
          <ac:grpSpMkLst>
            <pc:docMk/>
            <pc:sldMk cId="4235234206" sldId="712"/>
            <ac:grpSpMk id="9" creationId="{6C08BA6A-AE0E-4973-8ACF-C60DA3F18CE5}"/>
          </ac:grpSpMkLst>
        </pc:grpChg>
        <pc:grpChg chg="add mod">
          <ac:chgData name="Domonkos Márk" userId="5b754e74-2ec2-4aaf-b9f5-cf8f0656bdfa" providerId="ADAL" clId="{F4C2286D-0DBE-4644-A538-34A6C903FB9C}" dt="2022-01-20T08:47:55.715" v="25966" actId="1076"/>
          <ac:grpSpMkLst>
            <pc:docMk/>
            <pc:sldMk cId="4235234206" sldId="712"/>
            <ac:grpSpMk id="13" creationId="{26D57BF5-A2C5-475B-8EDB-45B199FD41DA}"/>
          </ac:grpSpMkLst>
        </pc:grpChg>
        <pc:picChg chg="add mod">
          <ac:chgData name="Domonkos Márk" userId="5b754e74-2ec2-4aaf-b9f5-cf8f0656bdfa" providerId="ADAL" clId="{F4C2286D-0DBE-4644-A538-34A6C903FB9C}" dt="2022-01-20T08:49:28.627" v="25986" actId="1076"/>
          <ac:picMkLst>
            <pc:docMk/>
            <pc:sldMk cId="4235234206" sldId="712"/>
            <ac:picMk id="7" creationId="{6A976A2C-899C-4B4F-B85B-CF9BC35A7FBA}"/>
          </ac:picMkLst>
        </pc:picChg>
        <pc:picChg chg="mod">
          <ac:chgData name="Domonkos Márk" userId="5b754e74-2ec2-4aaf-b9f5-cf8f0656bdfa" providerId="ADAL" clId="{F4C2286D-0DBE-4644-A538-34A6C903FB9C}" dt="2022-01-20T08:47:15.195" v="25959"/>
          <ac:picMkLst>
            <pc:docMk/>
            <pc:sldMk cId="4235234206" sldId="712"/>
            <ac:picMk id="10" creationId="{AABAE33F-5A66-4B4A-BF2F-C3222D1D187E}"/>
          </ac:picMkLst>
        </pc:picChg>
        <pc:picChg chg="mod">
          <ac:chgData name="Domonkos Márk" userId="5b754e74-2ec2-4aaf-b9f5-cf8f0656bdfa" providerId="ADAL" clId="{F4C2286D-0DBE-4644-A538-34A6C903FB9C}" dt="2022-01-20T08:47:15.195" v="25959"/>
          <ac:picMkLst>
            <pc:docMk/>
            <pc:sldMk cId="4235234206" sldId="712"/>
            <ac:picMk id="12" creationId="{E33B69AF-35E5-48C2-9047-120BE0485240}"/>
          </ac:picMkLst>
        </pc:picChg>
        <pc:picChg chg="mod">
          <ac:chgData name="Domonkos Márk" userId="5b754e74-2ec2-4aaf-b9f5-cf8f0656bdfa" providerId="ADAL" clId="{F4C2286D-0DBE-4644-A538-34A6C903FB9C}" dt="2022-01-20T08:47:15.195" v="25959"/>
          <ac:picMkLst>
            <pc:docMk/>
            <pc:sldMk cId="4235234206" sldId="712"/>
            <ac:picMk id="15" creationId="{D2E47C5B-6160-402C-9B8D-B0C805337864}"/>
          </ac:picMkLst>
        </pc:picChg>
        <pc:picChg chg="mod">
          <ac:chgData name="Domonkos Márk" userId="5b754e74-2ec2-4aaf-b9f5-cf8f0656bdfa" providerId="ADAL" clId="{F4C2286D-0DBE-4644-A538-34A6C903FB9C}" dt="2022-01-20T08:47:15.195" v="25959"/>
          <ac:picMkLst>
            <pc:docMk/>
            <pc:sldMk cId="4235234206" sldId="712"/>
            <ac:picMk id="16" creationId="{F73EB1F7-B3FB-4CD4-81FD-036374039028}"/>
          </ac:picMkLst>
        </pc:picChg>
        <pc:picChg chg="add mod">
          <ac:chgData name="Domonkos Márk" userId="5b754e74-2ec2-4aaf-b9f5-cf8f0656bdfa" providerId="ADAL" clId="{F4C2286D-0DBE-4644-A538-34A6C903FB9C}" dt="2022-01-20T08:47:55.715" v="25966" actId="1076"/>
          <ac:picMkLst>
            <pc:docMk/>
            <pc:sldMk cId="4235234206" sldId="712"/>
            <ac:picMk id="19" creationId="{07B6524A-4757-4E70-B116-7C845B4EB8F5}"/>
          </ac:picMkLst>
        </pc:picChg>
      </pc:sldChg>
      <pc:sldChg chg="addSp delSp modSp new mod modAnim">
        <pc:chgData name="Domonkos Márk" userId="5b754e74-2ec2-4aaf-b9f5-cf8f0656bdfa" providerId="ADAL" clId="{F4C2286D-0DBE-4644-A538-34A6C903FB9C}" dt="2022-01-20T08:52:21.276" v="26040" actId="2085"/>
        <pc:sldMkLst>
          <pc:docMk/>
          <pc:sldMk cId="3625880710" sldId="713"/>
        </pc:sldMkLst>
        <pc:spChg chg="del">
          <ac:chgData name="Domonkos Márk" userId="5b754e74-2ec2-4aaf-b9f5-cf8f0656bdfa" providerId="ADAL" clId="{F4C2286D-0DBE-4644-A538-34A6C903FB9C}" dt="2022-01-20T08:50:33.267" v="26012" actId="478"/>
          <ac:spMkLst>
            <pc:docMk/>
            <pc:sldMk cId="3625880710" sldId="713"/>
            <ac:spMk id="2" creationId="{2069FD54-E9FC-42C0-B1F5-C2FEE72B31F2}"/>
          </ac:spMkLst>
        </pc:spChg>
        <pc:spChg chg="mod">
          <ac:chgData name="Domonkos Márk" userId="5b754e74-2ec2-4aaf-b9f5-cf8f0656bdfa" providerId="ADAL" clId="{F4C2286D-0DBE-4644-A538-34A6C903FB9C}" dt="2022-01-20T08:50:12.056" v="26009" actId="20577"/>
          <ac:spMkLst>
            <pc:docMk/>
            <pc:sldMk cId="3625880710" sldId="713"/>
            <ac:spMk id="6" creationId="{34B228BB-9336-4A0A-8D49-9287188E1D79}"/>
          </ac:spMkLst>
        </pc:spChg>
        <pc:spChg chg="add mod">
          <ac:chgData name="Domonkos Márk" userId="5b754e74-2ec2-4aaf-b9f5-cf8f0656bdfa" providerId="ADAL" clId="{F4C2286D-0DBE-4644-A538-34A6C903FB9C}" dt="2022-01-20T08:50:44.331" v="26016" actId="1076"/>
          <ac:spMkLst>
            <pc:docMk/>
            <pc:sldMk cId="3625880710" sldId="713"/>
            <ac:spMk id="7" creationId="{937F86A3-D1A8-4A88-B0C7-5E443E1C6D79}"/>
          </ac:spMkLst>
        </pc:spChg>
        <pc:spChg chg="mod">
          <ac:chgData name="Domonkos Márk" userId="5b754e74-2ec2-4aaf-b9f5-cf8f0656bdfa" providerId="ADAL" clId="{F4C2286D-0DBE-4644-A538-34A6C903FB9C}" dt="2022-01-20T08:51:39.921" v="26029" actId="14100"/>
          <ac:spMkLst>
            <pc:docMk/>
            <pc:sldMk cId="3625880710" sldId="713"/>
            <ac:spMk id="9" creationId="{E4745EE4-9F50-419F-B979-B54F5AEE520D}"/>
          </ac:spMkLst>
        </pc:spChg>
        <pc:spChg chg="mod">
          <ac:chgData name="Domonkos Márk" userId="5b754e74-2ec2-4aaf-b9f5-cf8f0656bdfa" providerId="ADAL" clId="{F4C2286D-0DBE-4644-A538-34A6C903FB9C}" dt="2022-01-20T08:52:21.276" v="26040" actId="2085"/>
          <ac:spMkLst>
            <pc:docMk/>
            <pc:sldMk cId="3625880710" sldId="713"/>
            <ac:spMk id="11" creationId="{2A039354-01AB-4875-8F4B-E430CF8E1B20}"/>
          </ac:spMkLst>
        </pc:spChg>
        <pc:spChg chg="mod">
          <ac:chgData name="Domonkos Márk" userId="5b754e74-2ec2-4aaf-b9f5-cf8f0656bdfa" providerId="ADAL" clId="{F4C2286D-0DBE-4644-A538-34A6C903FB9C}" dt="2022-01-20T08:51:50.700" v="26033" actId="1076"/>
          <ac:spMkLst>
            <pc:docMk/>
            <pc:sldMk cId="3625880710" sldId="713"/>
            <ac:spMk id="12" creationId="{DFE6BE78-8B44-42FD-8E69-C8ADD4CCC66C}"/>
          </ac:spMkLst>
        </pc:spChg>
        <pc:spChg chg="mod">
          <ac:chgData name="Domonkos Márk" userId="5b754e74-2ec2-4aaf-b9f5-cf8f0656bdfa" providerId="ADAL" clId="{F4C2286D-0DBE-4644-A538-34A6C903FB9C}" dt="2022-01-20T08:51:12.699" v="26021" actId="14100"/>
          <ac:spMkLst>
            <pc:docMk/>
            <pc:sldMk cId="3625880710" sldId="713"/>
            <ac:spMk id="14" creationId="{26F6ED22-A4A2-465E-9E83-8934D4AAC212}"/>
          </ac:spMkLst>
        </pc:spChg>
        <pc:spChg chg="mod">
          <ac:chgData name="Domonkos Márk" userId="5b754e74-2ec2-4aaf-b9f5-cf8f0656bdfa" providerId="ADAL" clId="{F4C2286D-0DBE-4644-A538-34A6C903FB9C}" dt="2022-01-20T08:51:28.397" v="26026" actId="1076"/>
          <ac:spMkLst>
            <pc:docMk/>
            <pc:sldMk cId="3625880710" sldId="713"/>
            <ac:spMk id="15" creationId="{5DF7D8E4-2E0C-422E-9F20-D37F6E4A79FC}"/>
          </ac:spMkLst>
        </pc:spChg>
        <pc:spChg chg="mod">
          <ac:chgData name="Domonkos Márk" userId="5b754e74-2ec2-4aaf-b9f5-cf8f0656bdfa" providerId="ADAL" clId="{F4C2286D-0DBE-4644-A538-34A6C903FB9C}" dt="2022-01-20T08:51:19.003" v="26024" actId="1076"/>
          <ac:spMkLst>
            <pc:docMk/>
            <pc:sldMk cId="3625880710" sldId="713"/>
            <ac:spMk id="16" creationId="{5E3E535A-ED60-4B25-9376-15B4C9303165}"/>
          </ac:spMkLst>
        </pc:spChg>
        <pc:spChg chg="mod">
          <ac:chgData name="Domonkos Márk" userId="5b754e74-2ec2-4aaf-b9f5-cf8f0656bdfa" providerId="ADAL" clId="{F4C2286D-0DBE-4644-A538-34A6C903FB9C}" dt="2022-01-20T08:52:02.998" v="26035"/>
          <ac:spMkLst>
            <pc:docMk/>
            <pc:sldMk cId="3625880710" sldId="713"/>
            <ac:spMk id="18" creationId="{2019561F-BE47-461E-A583-F6B5B6AE35A8}"/>
          </ac:spMkLst>
        </pc:spChg>
        <pc:grpChg chg="add mod">
          <ac:chgData name="Domonkos Márk" userId="5b754e74-2ec2-4aaf-b9f5-cf8f0656bdfa" providerId="ADAL" clId="{F4C2286D-0DBE-4644-A538-34A6C903FB9C}" dt="2022-01-20T08:50:41.189" v="26015" actId="1076"/>
          <ac:grpSpMkLst>
            <pc:docMk/>
            <pc:sldMk cId="3625880710" sldId="713"/>
            <ac:grpSpMk id="8" creationId="{ED9C38A4-DC5F-4F29-B81E-287A09141BD6}"/>
          </ac:grpSpMkLst>
        </pc:grpChg>
        <pc:grpChg chg="mod">
          <ac:chgData name="Domonkos Márk" userId="5b754e74-2ec2-4aaf-b9f5-cf8f0656bdfa" providerId="ADAL" clId="{F4C2286D-0DBE-4644-A538-34A6C903FB9C}" dt="2022-01-20T08:50:27.781" v="26010"/>
          <ac:grpSpMkLst>
            <pc:docMk/>
            <pc:sldMk cId="3625880710" sldId="713"/>
            <ac:grpSpMk id="10" creationId="{1D2F8E27-28E6-4A73-87F9-B2744E913811}"/>
          </ac:grpSpMkLst>
        </pc:grpChg>
        <pc:grpChg chg="add mod">
          <ac:chgData name="Domonkos Márk" userId="5b754e74-2ec2-4aaf-b9f5-cf8f0656bdfa" providerId="ADAL" clId="{F4C2286D-0DBE-4644-A538-34A6C903FB9C}" dt="2022-01-20T08:50:59.198" v="26018" actId="1076"/>
          <ac:grpSpMkLst>
            <pc:docMk/>
            <pc:sldMk cId="3625880710" sldId="713"/>
            <ac:grpSpMk id="13" creationId="{8605FFF7-BFAF-4128-AB94-495CE1A846A5}"/>
          </ac:grpSpMkLst>
        </pc:grpChg>
        <pc:grpChg chg="add mod">
          <ac:chgData name="Domonkos Márk" userId="5b754e74-2ec2-4aaf-b9f5-cf8f0656bdfa" providerId="ADAL" clId="{F4C2286D-0DBE-4644-A538-34A6C903FB9C}" dt="2022-01-20T08:52:08.068" v="26037" actId="14100"/>
          <ac:grpSpMkLst>
            <pc:docMk/>
            <pc:sldMk cId="3625880710" sldId="713"/>
            <ac:grpSpMk id="17" creationId="{1D9A6883-4EC2-40A0-AFA3-C8BBB2C8BAFD}"/>
          </ac:grpSpMkLst>
        </pc:grpChg>
        <pc:picChg chg="mod">
          <ac:chgData name="Domonkos Márk" userId="5b754e74-2ec2-4aaf-b9f5-cf8f0656bdfa" providerId="ADAL" clId="{F4C2286D-0DBE-4644-A538-34A6C903FB9C}" dt="2022-01-20T08:52:02.998" v="26035"/>
          <ac:picMkLst>
            <pc:docMk/>
            <pc:sldMk cId="3625880710" sldId="713"/>
            <ac:picMk id="19" creationId="{C5174976-2CB5-4A69-8197-020634F8A5A3}"/>
          </ac:picMkLst>
        </pc:picChg>
      </pc:sldChg>
      <pc:sldChg chg="addSp delSp modSp new mod">
        <pc:chgData name="Domonkos Márk" userId="5b754e74-2ec2-4aaf-b9f5-cf8f0656bdfa" providerId="ADAL" clId="{F4C2286D-0DBE-4644-A538-34A6C903FB9C}" dt="2022-01-20T08:55:34.416" v="26071" actId="1076"/>
        <pc:sldMkLst>
          <pc:docMk/>
          <pc:sldMk cId="1265230751" sldId="714"/>
        </pc:sldMkLst>
        <pc:spChg chg="del">
          <ac:chgData name="Domonkos Márk" userId="5b754e74-2ec2-4aaf-b9f5-cf8f0656bdfa" providerId="ADAL" clId="{F4C2286D-0DBE-4644-A538-34A6C903FB9C}" dt="2022-01-20T08:53:42.511" v="26048" actId="478"/>
          <ac:spMkLst>
            <pc:docMk/>
            <pc:sldMk cId="1265230751" sldId="714"/>
            <ac:spMk id="2" creationId="{2A467AB4-1FBB-4DE4-87D6-F3BD9423357C}"/>
          </ac:spMkLst>
        </pc:spChg>
        <pc:spChg chg="mod">
          <ac:chgData name="Domonkos Márk" userId="5b754e74-2ec2-4aaf-b9f5-cf8f0656bdfa" providerId="ADAL" clId="{F4C2286D-0DBE-4644-A538-34A6C903FB9C}" dt="2022-01-20T08:52:54.009" v="26044" actId="27636"/>
          <ac:spMkLst>
            <pc:docMk/>
            <pc:sldMk cId="1265230751" sldId="714"/>
            <ac:spMk id="6" creationId="{843D07D5-E382-4D19-93B3-7C7382221716}"/>
          </ac:spMkLst>
        </pc:spChg>
        <pc:spChg chg="add mod">
          <ac:chgData name="Domonkos Márk" userId="5b754e74-2ec2-4aaf-b9f5-cf8f0656bdfa" providerId="ADAL" clId="{F4C2286D-0DBE-4644-A538-34A6C903FB9C}" dt="2022-01-20T08:54:15.779" v="26056" actId="2085"/>
          <ac:spMkLst>
            <pc:docMk/>
            <pc:sldMk cId="1265230751" sldId="714"/>
            <ac:spMk id="8" creationId="{E1E9EDF1-E422-4E78-B8E4-7EA7770E5EEB}"/>
          </ac:spMkLst>
        </pc:spChg>
        <pc:spChg chg="add mod">
          <ac:chgData name="Domonkos Márk" userId="5b754e74-2ec2-4aaf-b9f5-cf8f0656bdfa" providerId="ADAL" clId="{F4C2286D-0DBE-4644-A538-34A6C903FB9C}" dt="2022-01-20T08:54:21.113" v="26057" actId="1076"/>
          <ac:spMkLst>
            <pc:docMk/>
            <pc:sldMk cId="1265230751" sldId="714"/>
            <ac:spMk id="9" creationId="{6EE92F9C-9C31-4FF8-BDA0-3F2B83EA3F64}"/>
          </ac:spMkLst>
        </pc:spChg>
        <pc:spChg chg="mod">
          <ac:chgData name="Domonkos Márk" userId="5b754e74-2ec2-4aaf-b9f5-cf8f0656bdfa" providerId="ADAL" clId="{F4C2286D-0DBE-4644-A538-34A6C903FB9C}" dt="2022-01-20T08:53:16.307" v="26045"/>
          <ac:spMkLst>
            <pc:docMk/>
            <pc:sldMk cId="1265230751" sldId="714"/>
            <ac:spMk id="11" creationId="{00A8ECA1-78FC-4E07-96E4-DC9F98022CD1}"/>
          </ac:spMkLst>
        </pc:spChg>
        <pc:spChg chg="mod">
          <ac:chgData name="Domonkos Márk" userId="5b754e74-2ec2-4aaf-b9f5-cf8f0656bdfa" providerId="ADAL" clId="{F4C2286D-0DBE-4644-A538-34A6C903FB9C}" dt="2022-01-20T08:53:16.307" v="26045"/>
          <ac:spMkLst>
            <pc:docMk/>
            <pc:sldMk cId="1265230751" sldId="714"/>
            <ac:spMk id="12" creationId="{3B44B594-5329-4068-8389-DCFFE0234969}"/>
          </ac:spMkLst>
        </pc:spChg>
        <pc:spChg chg="mod">
          <ac:chgData name="Domonkos Márk" userId="5b754e74-2ec2-4aaf-b9f5-cf8f0656bdfa" providerId="ADAL" clId="{F4C2286D-0DBE-4644-A538-34A6C903FB9C}" dt="2022-01-20T08:53:16.307" v="26045"/>
          <ac:spMkLst>
            <pc:docMk/>
            <pc:sldMk cId="1265230751" sldId="714"/>
            <ac:spMk id="13" creationId="{837935ED-2F6C-4267-9E0A-5749EC462D96}"/>
          </ac:spMkLst>
        </pc:spChg>
        <pc:spChg chg="mod">
          <ac:chgData name="Domonkos Márk" userId="5b754e74-2ec2-4aaf-b9f5-cf8f0656bdfa" providerId="ADAL" clId="{F4C2286D-0DBE-4644-A538-34A6C903FB9C}" dt="2022-01-20T08:53:16.307" v="26045"/>
          <ac:spMkLst>
            <pc:docMk/>
            <pc:sldMk cId="1265230751" sldId="714"/>
            <ac:spMk id="14" creationId="{C25A6474-E697-4C2C-AC09-7E0CFDE1ABE3}"/>
          </ac:spMkLst>
        </pc:spChg>
        <pc:spChg chg="mod">
          <ac:chgData name="Domonkos Márk" userId="5b754e74-2ec2-4aaf-b9f5-cf8f0656bdfa" providerId="ADAL" clId="{F4C2286D-0DBE-4644-A538-34A6C903FB9C}" dt="2022-01-20T08:53:16.307" v="26045"/>
          <ac:spMkLst>
            <pc:docMk/>
            <pc:sldMk cId="1265230751" sldId="714"/>
            <ac:spMk id="15" creationId="{0ECCB255-E966-4261-AF17-BC986B760E0E}"/>
          </ac:spMkLst>
        </pc:spChg>
        <pc:spChg chg="mod">
          <ac:chgData name="Domonkos Márk" userId="5b754e74-2ec2-4aaf-b9f5-cf8f0656bdfa" providerId="ADAL" clId="{F4C2286D-0DBE-4644-A538-34A6C903FB9C}" dt="2022-01-20T08:53:16.307" v="26045"/>
          <ac:spMkLst>
            <pc:docMk/>
            <pc:sldMk cId="1265230751" sldId="714"/>
            <ac:spMk id="16" creationId="{35A7A362-8281-4AF2-B1E3-8755DD92B08D}"/>
          </ac:spMkLst>
        </pc:spChg>
        <pc:spChg chg="mod">
          <ac:chgData name="Domonkos Márk" userId="5b754e74-2ec2-4aaf-b9f5-cf8f0656bdfa" providerId="ADAL" clId="{F4C2286D-0DBE-4644-A538-34A6C903FB9C}" dt="2022-01-20T08:53:16.307" v="26045"/>
          <ac:spMkLst>
            <pc:docMk/>
            <pc:sldMk cId="1265230751" sldId="714"/>
            <ac:spMk id="17" creationId="{1E9EF49B-CE7C-4875-BAE6-201A940CC26A}"/>
          </ac:spMkLst>
        </pc:spChg>
        <pc:spChg chg="mod">
          <ac:chgData name="Domonkos Márk" userId="5b754e74-2ec2-4aaf-b9f5-cf8f0656bdfa" providerId="ADAL" clId="{F4C2286D-0DBE-4644-A538-34A6C903FB9C}" dt="2022-01-20T08:53:16.307" v="26045"/>
          <ac:spMkLst>
            <pc:docMk/>
            <pc:sldMk cId="1265230751" sldId="714"/>
            <ac:spMk id="18" creationId="{02DFADAC-2542-43F3-8DCE-807969943EB2}"/>
          </ac:spMkLst>
        </pc:spChg>
        <pc:spChg chg="mod">
          <ac:chgData name="Domonkos Márk" userId="5b754e74-2ec2-4aaf-b9f5-cf8f0656bdfa" providerId="ADAL" clId="{F4C2286D-0DBE-4644-A538-34A6C903FB9C}" dt="2022-01-20T08:53:16.307" v="26045"/>
          <ac:spMkLst>
            <pc:docMk/>
            <pc:sldMk cId="1265230751" sldId="714"/>
            <ac:spMk id="19" creationId="{9DF7650F-9635-44B4-BD97-C6D3B93AE00A}"/>
          </ac:spMkLst>
        </pc:spChg>
        <pc:spChg chg="mod">
          <ac:chgData name="Domonkos Márk" userId="5b754e74-2ec2-4aaf-b9f5-cf8f0656bdfa" providerId="ADAL" clId="{F4C2286D-0DBE-4644-A538-34A6C903FB9C}" dt="2022-01-20T08:53:16.307" v="26045"/>
          <ac:spMkLst>
            <pc:docMk/>
            <pc:sldMk cId="1265230751" sldId="714"/>
            <ac:spMk id="20" creationId="{EF5BBFF2-8D99-4D8B-B67A-69A28AF8E0B0}"/>
          </ac:spMkLst>
        </pc:spChg>
        <pc:spChg chg="mod">
          <ac:chgData name="Domonkos Márk" userId="5b754e74-2ec2-4aaf-b9f5-cf8f0656bdfa" providerId="ADAL" clId="{F4C2286D-0DBE-4644-A538-34A6C903FB9C}" dt="2022-01-20T08:53:16.307" v="26045"/>
          <ac:spMkLst>
            <pc:docMk/>
            <pc:sldMk cId="1265230751" sldId="714"/>
            <ac:spMk id="21" creationId="{AC25F800-D233-4CCB-A562-9A291C957024}"/>
          </ac:spMkLst>
        </pc:spChg>
        <pc:spChg chg="mod">
          <ac:chgData name="Domonkos Márk" userId="5b754e74-2ec2-4aaf-b9f5-cf8f0656bdfa" providerId="ADAL" clId="{F4C2286D-0DBE-4644-A538-34A6C903FB9C}" dt="2022-01-20T08:53:16.307" v="26045"/>
          <ac:spMkLst>
            <pc:docMk/>
            <pc:sldMk cId="1265230751" sldId="714"/>
            <ac:spMk id="22" creationId="{3FE0CA08-4761-4452-8397-F2D356FA8AC1}"/>
          </ac:spMkLst>
        </pc:spChg>
        <pc:spChg chg="mod">
          <ac:chgData name="Domonkos Márk" userId="5b754e74-2ec2-4aaf-b9f5-cf8f0656bdfa" providerId="ADAL" clId="{F4C2286D-0DBE-4644-A538-34A6C903FB9C}" dt="2022-01-20T08:53:16.307" v="26045"/>
          <ac:spMkLst>
            <pc:docMk/>
            <pc:sldMk cId="1265230751" sldId="714"/>
            <ac:spMk id="23" creationId="{5EEDD22B-F36D-4724-824D-F4FA33903AC2}"/>
          </ac:spMkLst>
        </pc:spChg>
        <pc:spChg chg="mod">
          <ac:chgData name="Domonkos Márk" userId="5b754e74-2ec2-4aaf-b9f5-cf8f0656bdfa" providerId="ADAL" clId="{F4C2286D-0DBE-4644-A538-34A6C903FB9C}" dt="2022-01-20T08:53:16.307" v="26045"/>
          <ac:spMkLst>
            <pc:docMk/>
            <pc:sldMk cId="1265230751" sldId="714"/>
            <ac:spMk id="35" creationId="{649BEA12-317F-4A6B-A48F-E1990B854DE3}"/>
          </ac:spMkLst>
        </pc:spChg>
        <pc:spChg chg="mod">
          <ac:chgData name="Domonkos Márk" userId="5b754e74-2ec2-4aaf-b9f5-cf8f0656bdfa" providerId="ADAL" clId="{F4C2286D-0DBE-4644-A538-34A6C903FB9C}" dt="2022-01-20T08:53:16.307" v="26045"/>
          <ac:spMkLst>
            <pc:docMk/>
            <pc:sldMk cId="1265230751" sldId="714"/>
            <ac:spMk id="36" creationId="{79968B75-0417-4CFC-B0D3-6B22A2E73706}"/>
          </ac:spMkLst>
        </pc:spChg>
        <pc:spChg chg="add mod">
          <ac:chgData name="Domonkos Márk" userId="5b754e74-2ec2-4aaf-b9f5-cf8f0656bdfa" providerId="ADAL" clId="{F4C2286D-0DBE-4644-A538-34A6C903FB9C}" dt="2022-01-20T08:55:26.760" v="26070" actId="1076"/>
          <ac:spMkLst>
            <pc:docMk/>
            <pc:sldMk cId="1265230751" sldId="714"/>
            <ac:spMk id="37" creationId="{190931DB-7211-404B-A986-874CA1D4A58E}"/>
          </ac:spMkLst>
        </pc:spChg>
        <pc:spChg chg="add mod">
          <ac:chgData name="Domonkos Márk" userId="5b754e74-2ec2-4aaf-b9f5-cf8f0656bdfa" providerId="ADAL" clId="{F4C2286D-0DBE-4644-A538-34A6C903FB9C}" dt="2022-01-20T08:54:43.241" v="26062" actId="1076"/>
          <ac:spMkLst>
            <pc:docMk/>
            <pc:sldMk cId="1265230751" sldId="714"/>
            <ac:spMk id="38" creationId="{463B10CC-6778-4284-8CEA-00D4B6DF3C3B}"/>
          </ac:spMkLst>
        </pc:spChg>
        <pc:spChg chg="add mod">
          <ac:chgData name="Domonkos Márk" userId="5b754e74-2ec2-4aaf-b9f5-cf8f0656bdfa" providerId="ADAL" clId="{F4C2286D-0DBE-4644-A538-34A6C903FB9C}" dt="2022-01-20T08:55:34.416" v="26071" actId="1076"/>
          <ac:spMkLst>
            <pc:docMk/>
            <pc:sldMk cId="1265230751" sldId="714"/>
            <ac:spMk id="39" creationId="{0F21B4C3-DC72-4DE3-9E30-555C4499D6B2}"/>
          </ac:spMkLst>
        </pc:spChg>
        <pc:spChg chg="add mod">
          <ac:chgData name="Domonkos Márk" userId="5b754e74-2ec2-4aaf-b9f5-cf8f0656bdfa" providerId="ADAL" clId="{F4C2286D-0DBE-4644-A538-34A6C903FB9C}" dt="2022-01-20T08:54:57.865" v="26064" actId="1076"/>
          <ac:spMkLst>
            <pc:docMk/>
            <pc:sldMk cId="1265230751" sldId="714"/>
            <ac:spMk id="40" creationId="{5D0A347C-2C7D-4734-8F91-E955E65F5D33}"/>
          </ac:spMkLst>
        </pc:spChg>
        <pc:grpChg chg="add mod">
          <ac:chgData name="Domonkos Márk" userId="5b754e74-2ec2-4aaf-b9f5-cf8f0656bdfa" providerId="ADAL" clId="{F4C2286D-0DBE-4644-A538-34A6C903FB9C}" dt="2022-01-20T08:53:46.338" v="26049" actId="1076"/>
          <ac:grpSpMkLst>
            <pc:docMk/>
            <pc:sldMk cId="1265230751" sldId="714"/>
            <ac:grpSpMk id="10" creationId="{58FD1B1C-7BC1-4CC3-A400-07439CC39204}"/>
          </ac:grpSpMkLst>
        </pc:grpChg>
        <pc:picChg chg="add mod">
          <ac:chgData name="Domonkos Márk" userId="5b754e74-2ec2-4aaf-b9f5-cf8f0656bdfa" providerId="ADAL" clId="{F4C2286D-0DBE-4644-A538-34A6C903FB9C}" dt="2022-01-20T08:54:26.706" v="26058" actId="1076"/>
          <ac:picMkLst>
            <pc:docMk/>
            <pc:sldMk cId="1265230751" sldId="714"/>
            <ac:picMk id="7" creationId="{74D4851A-356E-44BB-A43F-2EF2B34433FA}"/>
          </ac:picMkLst>
        </pc:picChg>
        <pc:cxnChg chg="mod">
          <ac:chgData name="Domonkos Márk" userId="5b754e74-2ec2-4aaf-b9f5-cf8f0656bdfa" providerId="ADAL" clId="{F4C2286D-0DBE-4644-A538-34A6C903FB9C}" dt="2022-01-20T08:53:16.307" v="26045"/>
          <ac:cxnSpMkLst>
            <pc:docMk/>
            <pc:sldMk cId="1265230751" sldId="714"/>
            <ac:cxnSpMk id="24" creationId="{BD20DB83-C3CF-43E8-BD68-61A1CF8238A3}"/>
          </ac:cxnSpMkLst>
        </pc:cxnChg>
        <pc:cxnChg chg="mod">
          <ac:chgData name="Domonkos Márk" userId="5b754e74-2ec2-4aaf-b9f5-cf8f0656bdfa" providerId="ADAL" clId="{F4C2286D-0DBE-4644-A538-34A6C903FB9C}" dt="2022-01-20T08:53:16.307" v="26045"/>
          <ac:cxnSpMkLst>
            <pc:docMk/>
            <pc:sldMk cId="1265230751" sldId="714"/>
            <ac:cxnSpMk id="25" creationId="{E63271B7-A060-45AF-8E24-7E18CABE62F9}"/>
          </ac:cxnSpMkLst>
        </pc:cxnChg>
        <pc:cxnChg chg="mod">
          <ac:chgData name="Domonkos Márk" userId="5b754e74-2ec2-4aaf-b9f5-cf8f0656bdfa" providerId="ADAL" clId="{F4C2286D-0DBE-4644-A538-34A6C903FB9C}" dt="2022-01-20T08:53:16.307" v="26045"/>
          <ac:cxnSpMkLst>
            <pc:docMk/>
            <pc:sldMk cId="1265230751" sldId="714"/>
            <ac:cxnSpMk id="26" creationId="{883C5FEC-2702-469B-A1F1-C9C4744A41BF}"/>
          </ac:cxnSpMkLst>
        </pc:cxnChg>
        <pc:cxnChg chg="mod">
          <ac:chgData name="Domonkos Márk" userId="5b754e74-2ec2-4aaf-b9f5-cf8f0656bdfa" providerId="ADAL" clId="{F4C2286D-0DBE-4644-A538-34A6C903FB9C}" dt="2022-01-20T08:53:16.307" v="26045"/>
          <ac:cxnSpMkLst>
            <pc:docMk/>
            <pc:sldMk cId="1265230751" sldId="714"/>
            <ac:cxnSpMk id="27" creationId="{DB290EE3-A94B-4F2E-A9BA-427EDD4DDF18}"/>
          </ac:cxnSpMkLst>
        </pc:cxnChg>
        <pc:cxnChg chg="mod">
          <ac:chgData name="Domonkos Márk" userId="5b754e74-2ec2-4aaf-b9f5-cf8f0656bdfa" providerId="ADAL" clId="{F4C2286D-0DBE-4644-A538-34A6C903FB9C}" dt="2022-01-20T08:53:16.307" v="26045"/>
          <ac:cxnSpMkLst>
            <pc:docMk/>
            <pc:sldMk cId="1265230751" sldId="714"/>
            <ac:cxnSpMk id="28" creationId="{8B20855F-AC2D-46B6-8F03-DE3E7F970AED}"/>
          </ac:cxnSpMkLst>
        </pc:cxnChg>
        <pc:cxnChg chg="mod">
          <ac:chgData name="Domonkos Márk" userId="5b754e74-2ec2-4aaf-b9f5-cf8f0656bdfa" providerId="ADAL" clId="{F4C2286D-0DBE-4644-A538-34A6C903FB9C}" dt="2022-01-20T08:53:16.307" v="26045"/>
          <ac:cxnSpMkLst>
            <pc:docMk/>
            <pc:sldMk cId="1265230751" sldId="714"/>
            <ac:cxnSpMk id="29" creationId="{F72E5A06-DA9C-4095-9804-D84C9DE8FE70}"/>
          </ac:cxnSpMkLst>
        </pc:cxnChg>
        <pc:cxnChg chg="mod">
          <ac:chgData name="Domonkos Márk" userId="5b754e74-2ec2-4aaf-b9f5-cf8f0656bdfa" providerId="ADAL" clId="{F4C2286D-0DBE-4644-A538-34A6C903FB9C}" dt="2022-01-20T08:53:16.307" v="26045"/>
          <ac:cxnSpMkLst>
            <pc:docMk/>
            <pc:sldMk cId="1265230751" sldId="714"/>
            <ac:cxnSpMk id="30" creationId="{8DDE15AE-67D7-43FA-B29A-0CF09404872D}"/>
          </ac:cxnSpMkLst>
        </pc:cxnChg>
        <pc:cxnChg chg="mod">
          <ac:chgData name="Domonkos Márk" userId="5b754e74-2ec2-4aaf-b9f5-cf8f0656bdfa" providerId="ADAL" clId="{F4C2286D-0DBE-4644-A538-34A6C903FB9C}" dt="2022-01-20T08:53:16.307" v="26045"/>
          <ac:cxnSpMkLst>
            <pc:docMk/>
            <pc:sldMk cId="1265230751" sldId="714"/>
            <ac:cxnSpMk id="31" creationId="{005650E2-1D62-424A-8F2B-BF6CA9E9478A}"/>
          </ac:cxnSpMkLst>
        </pc:cxnChg>
        <pc:cxnChg chg="mod">
          <ac:chgData name="Domonkos Márk" userId="5b754e74-2ec2-4aaf-b9f5-cf8f0656bdfa" providerId="ADAL" clId="{F4C2286D-0DBE-4644-A538-34A6C903FB9C}" dt="2022-01-20T08:53:16.307" v="26045"/>
          <ac:cxnSpMkLst>
            <pc:docMk/>
            <pc:sldMk cId="1265230751" sldId="714"/>
            <ac:cxnSpMk id="32" creationId="{8CE0D284-2F09-4341-B065-CEA059AF650C}"/>
          </ac:cxnSpMkLst>
        </pc:cxnChg>
        <pc:cxnChg chg="mod">
          <ac:chgData name="Domonkos Márk" userId="5b754e74-2ec2-4aaf-b9f5-cf8f0656bdfa" providerId="ADAL" clId="{F4C2286D-0DBE-4644-A538-34A6C903FB9C}" dt="2022-01-20T08:53:16.307" v="26045"/>
          <ac:cxnSpMkLst>
            <pc:docMk/>
            <pc:sldMk cId="1265230751" sldId="714"/>
            <ac:cxnSpMk id="33" creationId="{099A2D6F-6DBE-49C4-8A20-A2EC22C4F126}"/>
          </ac:cxnSpMkLst>
        </pc:cxnChg>
        <pc:cxnChg chg="mod">
          <ac:chgData name="Domonkos Márk" userId="5b754e74-2ec2-4aaf-b9f5-cf8f0656bdfa" providerId="ADAL" clId="{F4C2286D-0DBE-4644-A538-34A6C903FB9C}" dt="2022-01-20T08:53:16.307" v="26045"/>
          <ac:cxnSpMkLst>
            <pc:docMk/>
            <pc:sldMk cId="1265230751" sldId="714"/>
            <ac:cxnSpMk id="34" creationId="{35285839-4DF9-4F6B-92CF-91A6000B543C}"/>
          </ac:cxnSpMkLst>
        </pc:cxnChg>
        <pc:cxnChg chg="add mod">
          <ac:chgData name="Domonkos Márk" userId="5b754e74-2ec2-4aaf-b9f5-cf8f0656bdfa" providerId="ADAL" clId="{F4C2286D-0DBE-4644-A538-34A6C903FB9C}" dt="2022-01-20T08:54:57.865" v="26064" actId="1076"/>
          <ac:cxnSpMkLst>
            <pc:docMk/>
            <pc:sldMk cId="1265230751" sldId="714"/>
            <ac:cxnSpMk id="41" creationId="{6B541FC8-FBD0-4FFD-B99C-D45BAD2FB64F}"/>
          </ac:cxnSpMkLst>
        </pc:cxnChg>
        <pc:cxnChg chg="add mod">
          <ac:chgData name="Domonkos Márk" userId="5b754e74-2ec2-4aaf-b9f5-cf8f0656bdfa" providerId="ADAL" clId="{F4C2286D-0DBE-4644-A538-34A6C903FB9C}" dt="2022-01-20T08:55:14.552" v="26067" actId="1076"/>
          <ac:cxnSpMkLst>
            <pc:docMk/>
            <pc:sldMk cId="1265230751" sldId="714"/>
            <ac:cxnSpMk id="42" creationId="{12D9B7A3-A844-4441-9F1A-1D9B72E21DA4}"/>
          </ac:cxnSpMkLst>
        </pc:cxnChg>
      </pc:sldChg>
      <pc:sldChg chg="addSp delSp modSp new mod">
        <pc:chgData name="Domonkos Márk" userId="5b754e74-2ec2-4aaf-b9f5-cf8f0656bdfa" providerId="ADAL" clId="{F4C2286D-0DBE-4644-A538-34A6C903FB9C}" dt="2022-01-20T09:00:03.809" v="26147" actId="1076"/>
        <pc:sldMkLst>
          <pc:docMk/>
          <pc:sldMk cId="1193310101" sldId="715"/>
        </pc:sldMkLst>
        <pc:spChg chg="del">
          <ac:chgData name="Domonkos Márk" userId="5b754e74-2ec2-4aaf-b9f5-cf8f0656bdfa" providerId="ADAL" clId="{F4C2286D-0DBE-4644-A538-34A6C903FB9C}" dt="2022-01-20T08:56:42.799" v="26098" actId="478"/>
          <ac:spMkLst>
            <pc:docMk/>
            <pc:sldMk cId="1193310101" sldId="715"/>
            <ac:spMk id="2" creationId="{F7523C50-A375-462B-A3D1-182E94505F82}"/>
          </ac:spMkLst>
        </pc:spChg>
        <pc:spChg chg="mod">
          <ac:chgData name="Domonkos Márk" userId="5b754e74-2ec2-4aaf-b9f5-cf8f0656bdfa" providerId="ADAL" clId="{F4C2286D-0DBE-4644-A538-34A6C903FB9C}" dt="2022-01-20T08:56:21.873" v="26094" actId="20577"/>
          <ac:spMkLst>
            <pc:docMk/>
            <pc:sldMk cId="1193310101" sldId="715"/>
            <ac:spMk id="6" creationId="{7C70F897-0EAD-487D-89E6-472CBEBC013C}"/>
          </ac:spMkLst>
        </pc:spChg>
        <pc:spChg chg="add del mod">
          <ac:chgData name="Domonkos Márk" userId="5b754e74-2ec2-4aaf-b9f5-cf8f0656bdfa" providerId="ADAL" clId="{F4C2286D-0DBE-4644-A538-34A6C903FB9C}" dt="2022-01-20T08:56:37.739" v="26096" actId="478"/>
          <ac:spMkLst>
            <pc:docMk/>
            <pc:sldMk cId="1193310101" sldId="715"/>
            <ac:spMk id="7" creationId="{17B8B54D-A10E-49CF-BBA5-D85EE5A87EC8}"/>
          </ac:spMkLst>
        </pc:spChg>
        <pc:spChg chg="add del mod">
          <ac:chgData name="Domonkos Márk" userId="5b754e74-2ec2-4aaf-b9f5-cf8f0656bdfa" providerId="ADAL" clId="{F4C2286D-0DBE-4644-A538-34A6C903FB9C}" dt="2022-01-20T08:56:40.381" v="26097" actId="478"/>
          <ac:spMkLst>
            <pc:docMk/>
            <pc:sldMk cId="1193310101" sldId="715"/>
            <ac:spMk id="8" creationId="{6A4CE916-AC28-408E-BF94-0EF250731B37}"/>
          </ac:spMkLst>
        </pc:spChg>
        <pc:spChg chg="add mod">
          <ac:chgData name="Domonkos Márk" userId="5b754e74-2ec2-4aaf-b9f5-cf8f0656bdfa" providerId="ADAL" clId="{F4C2286D-0DBE-4644-A538-34A6C903FB9C}" dt="2022-01-20T08:56:34.077" v="26095"/>
          <ac:spMkLst>
            <pc:docMk/>
            <pc:sldMk cId="1193310101" sldId="715"/>
            <ac:spMk id="9" creationId="{FBD7CDF4-6AC1-466D-A32C-E1A889787A26}"/>
          </ac:spMkLst>
        </pc:spChg>
        <pc:spChg chg="mod">
          <ac:chgData name="Domonkos Márk" userId="5b754e74-2ec2-4aaf-b9f5-cf8f0656bdfa" providerId="ADAL" clId="{F4C2286D-0DBE-4644-A538-34A6C903FB9C}" dt="2022-01-20T08:56:34.077" v="26095"/>
          <ac:spMkLst>
            <pc:docMk/>
            <pc:sldMk cId="1193310101" sldId="715"/>
            <ac:spMk id="11" creationId="{0DFD1C24-2055-4728-8661-1816348800BA}"/>
          </ac:spMkLst>
        </pc:spChg>
        <pc:spChg chg="add del mod">
          <ac:chgData name="Domonkos Márk" userId="5b754e74-2ec2-4aaf-b9f5-cf8f0656bdfa" providerId="ADAL" clId="{F4C2286D-0DBE-4644-A538-34A6C903FB9C}" dt="2022-01-20T08:58:27.186" v="26123" actId="478"/>
          <ac:spMkLst>
            <pc:docMk/>
            <pc:sldMk cId="1193310101" sldId="715"/>
            <ac:spMk id="13" creationId="{D9D344F0-A4F0-4CF1-8629-B099ACDACF87}"/>
          </ac:spMkLst>
        </pc:spChg>
        <pc:spChg chg="add mod">
          <ac:chgData name="Domonkos Márk" userId="5b754e74-2ec2-4aaf-b9f5-cf8f0656bdfa" providerId="ADAL" clId="{F4C2286D-0DBE-4644-A538-34A6C903FB9C}" dt="2022-01-20T08:58:42.872" v="26128" actId="1076"/>
          <ac:spMkLst>
            <pc:docMk/>
            <pc:sldMk cId="1193310101" sldId="715"/>
            <ac:spMk id="15" creationId="{7A939362-70F1-45B7-AECC-3A4D2182A800}"/>
          </ac:spMkLst>
        </pc:spChg>
        <pc:spChg chg="mod">
          <ac:chgData name="Domonkos Márk" userId="5b754e74-2ec2-4aaf-b9f5-cf8f0656bdfa" providerId="ADAL" clId="{F4C2286D-0DBE-4644-A538-34A6C903FB9C}" dt="2022-01-20T08:59:59.962" v="26146" actId="14100"/>
          <ac:spMkLst>
            <pc:docMk/>
            <pc:sldMk cId="1193310101" sldId="715"/>
            <ac:spMk id="18" creationId="{7E42E759-F22E-4A28-81DA-0C91A580240E}"/>
          </ac:spMkLst>
        </pc:spChg>
        <pc:spChg chg="mod">
          <ac:chgData name="Domonkos Márk" userId="5b754e74-2ec2-4aaf-b9f5-cf8f0656bdfa" providerId="ADAL" clId="{F4C2286D-0DBE-4644-A538-34A6C903FB9C}" dt="2022-01-20T08:59:39.278" v="26143" actId="688"/>
          <ac:spMkLst>
            <pc:docMk/>
            <pc:sldMk cId="1193310101" sldId="715"/>
            <ac:spMk id="19" creationId="{B942A244-156A-47A4-BE67-96F0125BBF88}"/>
          </ac:spMkLst>
        </pc:spChg>
        <pc:spChg chg="del mod">
          <ac:chgData name="Domonkos Márk" userId="5b754e74-2ec2-4aaf-b9f5-cf8f0656bdfa" providerId="ADAL" clId="{F4C2286D-0DBE-4644-A538-34A6C903FB9C}" dt="2022-01-20T08:57:17.651" v="26103" actId="478"/>
          <ac:spMkLst>
            <pc:docMk/>
            <pc:sldMk cId="1193310101" sldId="715"/>
            <ac:spMk id="20" creationId="{6E8B1865-A882-4D61-8A66-FD92F0E52EC0}"/>
          </ac:spMkLst>
        </pc:spChg>
        <pc:spChg chg="mod">
          <ac:chgData name="Domonkos Márk" userId="5b754e74-2ec2-4aaf-b9f5-cf8f0656bdfa" providerId="ADAL" clId="{F4C2286D-0DBE-4644-A538-34A6C903FB9C}" dt="2022-01-20T08:57:29.272" v="26106" actId="207"/>
          <ac:spMkLst>
            <pc:docMk/>
            <pc:sldMk cId="1193310101" sldId="715"/>
            <ac:spMk id="22" creationId="{F45C2441-04E5-48B5-B858-2E8EDC2373F1}"/>
          </ac:spMkLst>
        </pc:spChg>
        <pc:spChg chg="mod">
          <ac:chgData name="Domonkos Márk" userId="5b754e74-2ec2-4aaf-b9f5-cf8f0656bdfa" providerId="ADAL" clId="{F4C2286D-0DBE-4644-A538-34A6C903FB9C}" dt="2022-01-20T08:58:10.194" v="26116" actId="1076"/>
          <ac:spMkLst>
            <pc:docMk/>
            <pc:sldMk cId="1193310101" sldId="715"/>
            <ac:spMk id="23" creationId="{00D98A0D-536E-4799-91B8-B7AC99D3EEC0}"/>
          </ac:spMkLst>
        </pc:spChg>
        <pc:spChg chg="mod">
          <ac:chgData name="Domonkos Márk" userId="5b754e74-2ec2-4aaf-b9f5-cf8f0656bdfa" providerId="ADAL" clId="{F4C2286D-0DBE-4644-A538-34A6C903FB9C}" dt="2022-01-20T08:58:21.519" v="26121" actId="1076"/>
          <ac:spMkLst>
            <pc:docMk/>
            <pc:sldMk cId="1193310101" sldId="715"/>
            <ac:spMk id="24" creationId="{9F7F96E9-F565-42A7-9212-79C407167B0E}"/>
          </ac:spMkLst>
        </pc:spChg>
        <pc:spChg chg="add mod">
          <ac:chgData name="Domonkos Márk" userId="5b754e74-2ec2-4aaf-b9f5-cf8f0656bdfa" providerId="ADAL" clId="{F4C2286D-0DBE-4644-A538-34A6C903FB9C}" dt="2022-01-20T08:56:34.077" v="26095"/>
          <ac:spMkLst>
            <pc:docMk/>
            <pc:sldMk cId="1193310101" sldId="715"/>
            <ac:spMk id="25" creationId="{EE0D6EF0-7232-4CBE-BDCE-A3E4C82DC7DA}"/>
          </ac:spMkLst>
        </pc:spChg>
        <pc:grpChg chg="add mod">
          <ac:chgData name="Domonkos Márk" userId="5b754e74-2ec2-4aaf-b9f5-cf8f0656bdfa" providerId="ADAL" clId="{F4C2286D-0DBE-4644-A538-34A6C903FB9C}" dt="2022-01-20T09:00:03.809" v="26147" actId="1076"/>
          <ac:grpSpMkLst>
            <pc:docMk/>
            <pc:sldMk cId="1193310101" sldId="715"/>
            <ac:grpSpMk id="10" creationId="{7ECF12B3-97A7-432C-9018-6DCF5FFCEFEA}"/>
          </ac:grpSpMkLst>
        </pc:grpChg>
        <pc:grpChg chg="add del mod">
          <ac:chgData name="Domonkos Márk" userId="5b754e74-2ec2-4aaf-b9f5-cf8f0656bdfa" providerId="ADAL" clId="{F4C2286D-0DBE-4644-A538-34A6C903FB9C}" dt="2022-01-20T08:59:03.130" v="26136" actId="1076"/>
          <ac:grpSpMkLst>
            <pc:docMk/>
            <pc:sldMk cId="1193310101" sldId="715"/>
            <ac:grpSpMk id="16" creationId="{1BB50281-879A-4102-BC7A-16B28AC2CFD1}"/>
          </ac:grpSpMkLst>
        </pc:grpChg>
        <pc:grpChg chg="mod">
          <ac:chgData name="Domonkos Márk" userId="5b754e74-2ec2-4aaf-b9f5-cf8f0656bdfa" providerId="ADAL" clId="{F4C2286D-0DBE-4644-A538-34A6C903FB9C}" dt="2022-01-20T08:56:34.077" v="26095"/>
          <ac:grpSpMkLst>
            <pc:docMk/>
            <pc:sldMk cId="1193310101" sldId="715"/>
            <ac:grpSpMk id="17" creationId="{BE1A09DD-655F-45F5-AAA1-1B94481CB978}"/>
          </ac:grpSpMkLst>
        </pc:grpChg>
        <pc:picChg chg="mod">
          <ac:chgData name="Domonkos Márk" userId="5b754e74-2ec2-4aaf-b9f5-cf8f0656bdfa" providerId="ADAL" clId="{F4C2286D-0DBE-4644-A538-34A6C903FB9C}" dt="2022-01-20T08:56:34.077" v="26095"/>
          <ac:picMkLst>
            <pc:docMk/>
            <pc:sldMk cId="1193310101" sldId="715"/>
            <ac:picMk id="12" creationId="{E9242D4F-E4C0-4226-8E17-14D9AEB5CDE6}"/>
          </ac:picMkLst>
        </pc:picChg>
        <pc:picChg chg="add mod">
          <ac:chgData name="Domonkos Márk" userId="5b754e74-2ec2-4aaf-b9f5-cf8f0656bdfa" providerId="ADAL" clId="{F4C2286D-0DBE-4644-A538-34A6C903FB9C}" dt="2022-01-20T08:58:59.144" v="26134" actId="1076"/>
          <ac:picMkLst>
            <pc:docMk/>
            <pc:sldMk cId="1193310101" sldId="715"/>
            <ac:picMk id="14" creationId="{E1EE1376-2639-477A-8E4D-F73233C052AF}"/>
          </ac:picMkLst>
        </pc:picChg>
        <pc:picChg chg="mod">
          <ac:chgData name="Domonkos Márk" userId="5b754e74-2ec2-4aaf-b9f5-cf8f0656bdfa" providerId="ADAL" clId="{F4C2286D-0DBE-4644-A538-34A6C903FB9C}" dt="2022-01-20T08:59:20.999" v="26141" actId="1076"/>
          <ac:picMkLst>
            <pc:docMk/>
            <pc:sldMk cId="1193310101" sldId="715"/>
            <ac:picMk id="21" creationId="{9852F578-7A01-4F38-9EFD-AEB4EC5CA772}"/>
          </ac:picMkLst>
        </pc:picChg>
      </pc:sldChg>
      <pc:sldChg chg="addSp delSp modSp new mod">
        <pc:chgData name="Domonkos Márk" userId="5b754e74-2ec2-4aaf-b9f5-cf8f0656bdfa" providerId="ADAL" clId="{F4C2286D-0DBE-4644-A538-34A6C903FB9C}" dt="2022-01-20T09:01:16.848" v="26184" actId="478"/>
        <pc:sldMkLst>
          <pc:docMk/>
          <pc:sldMk cId="495347855" sldId="716"/>
        </pc:sldMkLst>
        <pc:spChg chg="del">
          <ac:chgData name="Domonkos Márk" userId="5b754e74-2ec2-4aaf-b9f5-cf8f0656bdfa" providerId="ADAL" clId="{F4C2286D-0DBE-4644-A538-34A6C903FB9C}" dt="2022-01-20T09:00:41.115" v="26172" actId="478"/>
          <ac:spMkLst>
            <pc:docMk/>
            <pc:sldMk cId="495347855" sldId="716"/>
            <ac:spMk id="2" creationId="{30466DF6-FB60-4830-8E1D-5BE2ADFC0A60}"/>
          </ac:spMkLst>
        </pc:spChg>
        <pc:spChg chg="mod">
          <ac:chgData name="Domonkos Márk" userId="5b754e74-2ec2-4aaf-b9f5-cf8f0656bdfa" providerId="ADAL" clId="{F4C2286D-0DBE-4644-A538-34A6C903FB9C}" dt="2022-01-20T09:00:37.302" v="26171" actId="20577"/>
          <ac:spMkLst>
            <pc:docMk/>
            <pc:sldMk cId="495347855" sldId="716"/>
            <ac:spMk id="6" creationId="{63458688-660D-408C-9A55-F1247B485C97}"/>
          </ac:spMkLst>
        </pc:spChg>
        <pc:spChg chg="add del mod">
          <ac:chgData name="Domonkos Márk" userId="5b754e74-2ec2-4aaf-b9f5-cf8f0656bdfa" providerId="ADAL" clId="{F4C2286D-0DBE-4644-A538-34A6C903FB9C}" dt="2022-01-20T09:00:46.005" v="26174" actId="478"/>
          <ac:spMkLst>
            <pc:docMk/>
            <pc:sldMk cId="495347855" sldId="716"/>
            <ac:spMk id="7" creationId="{4A169C81-4135-456F-89A0-FCB9A40A687B}"/>
          </ac:spMkLst>
        </pc:spChg>
        <pc:spChg chg="add del mod">
          <ac:chgData name="Domonkos Márk" userId="5b754e74-2ec2-4aaf-b9f5-cf8f0656bdfa" providerId="ADAL" clId="{F4C2286D-0DBE-4644-A538-34A6C903FB9C}" dt="2022-01-20T09:01:16.848" v="26184" actId="478"/>
          <ac:spMkLst>
            <pc:docMk/>
            <pc:sldMk cId="495347855" sldId="716"/>
            <ac:spMk id="9" creationId="{386A78C4-E65C-462B-9AB1-F91AAAF09412}"/>
          </ac:spMkLst>
        </pc:spChg>
        <pc:spChg chg="add del mod">
          <ac:chgData name="Domonkos Márk" userId="5b754e74-2ec2-4aaf-b9f5-cf8f0656bdfa" providerId="ADAL" clId="{F4C2286D-0DBE-4644-A538-34A6C903FB9C}" dt="2022-01-20T09:00:59.319" v="26177" actId="478"/>
          <ac:spMkLst>
            <pc:docMk/>
            <pc:sldMk cId="495347855" sldId="716"/>
            <ac:spMk id="11" creationId="{674A7360-12B7-44D3-B722-ABCD9C1A04BE}"/>
          </ac:spMkLst>
        </pc:spChg>
        <pc:spChg chg="add del mod">
          <ac:chgData name="Domonkos Márk" userId="5b754e74-2ec2-4aaf-b9f5-cf8f0656bdfa" providerId="ADAL" clId="{F4C2286D-0DBE-4644-A538-34A6C903FB9C}" dt="2022-01-20T09:01:03.583" v="26179" actId="478"/>
          <ac:spMkLst>
            <pc:docMk/>
            <pc:sldMk cId="495347855" sldId="716"/>
            <ac:spMk id="12" creationId="{B42C2476-5559-4E0E-9C4C-B662B38AE429}"/>
          </ac:spMkLst>
        </pc:spChg>
        <pc:spChg chg="add del mod">
          <ac:chgData name="Domonkos Márk" userId="5b754e74-2ec2-4aaf-b9f5-cf8f0656bdfa" providerId="ADAL" clId="{F4C2286D-0DBE-4644-A538-34A6C903FB9C}" dt="2022-01-20T09:01:05.055" v="26180" actId="478"/>
          <ac:spMkLst>
            <pc:docMk/>
            <pc:sldMk cId="495347855" sldId="716"/>
            <ac:spMk id="13" creationId="{40EB6099-99A6-44A9-BA85-684B1BE2F84C}"/>
          </ac:spMkLst>
        </pc:spChg>
        <pc:picChg chg="add mod">
          <ac:chgData name="Domonkos Márk" userId="5b754e74-2ec2-4aaf-b9f5-cf8f0656bdfa" providerId="ADAL" clId="{F4C2286D-0DBE-4644-A538-34A6C903FB9C}" dt="2022-01-20T09:01:11.576" v="26182" actId="1076"/>
          <ac:picMkLst>
            <pc:docMk/>
            <pc:sldMk cId="495347855" sldId="716"/>
            <ac:picMk id="8" creationId="{813FD178-FDFE-4E09-AB79-365DBC4F94C8}"/>
          </ac:picMkLst>
        </pc:picChg>
        <pc:picChg chg="add mod">
          <ac:chgData name="Domonkos Márk" userId="5b754e74-2ec2-4aaf-b9f5-cf8f0656bdfa" providerId="ADAL" clId="{F4C2286D-0DBE-4644-A538-34A6C903FB9C}" dt="2022-01-20T09:01:07.304" v="26181" actId="1076"/>
          <ac:picMkLst>
            <pc:docMk/>
            <pc:sldMk cId="495347855" sldId="716"/>
            <ac:picMk id="10" creationId="{4CDC7B82-3CC4-44E5-93B4-299C8E60EB2D}"/>
          </ac:picMkLst>
        </pc:picChg>
      </pc:sldChg>
      <pc:sldChg chg="addSp delSp modSp new mod">
        <pc:chgData name="Domonkos Márk" userId="5b754e74-2ec2-4aaf-b9f5-cf8f0656bdfa" providerId="ADAL" clId="{F4C2286D-0DBE-4644-A538-34A6C903FB9C}" dt="2022-01-20T09:02:48.394" v="26228"/>
        <pc:sldMkLst>
          <pc:docMk/>
          <pc:sldMk cId="2995952518" sldId="717"/>
        </pc:sldMkLst>
        <pc:spChg chg="mod">
          <ac:chgData name="Domonkos Márk" userId="5b754e74-2ec2-4aaf-b9f5-cf8f0656bdfa" providerId="ADAL" clId="{F4C2286D-0DBE-4644-A538-34A6C903FB9C}" dt="2022-01-20T09:02:44.685" v="26223" actId="5793"/>
          <ac:spMkLst>
            <pc:docMk/>
            <pc:sldMk cId="2995952518" sldId="717"/>
            <ac:spMk id="2" creationId="{3D19DF77-354D-4358-A62E-9B2D23DBA7E8}"/>
          </ac:spMkLst>
        </pc:spChg>
        <pc:spChg chg="mod">
          <ac:chgData name="Domonkos Márk" userId="5b754e74-2ec2-4aaf-b9f5-cf8f0656bdfa" providerId="ADAL" clId="{F4C2286D-0DBE-4644-A538-34A6C903FB9C}" dt="2022-01-20T09:01:50.877" v="26203" actId="20577"/>
          <ac:spMkLst>
            <pc:docMk/>
            <pc:sldMk cId="2995952518" sldId="717"/>
            <ac:spMk id="6" creationId="{698E9956-B6AF-40BA-A3B8-39E2BB47925B}"/>
          </ac:spMkLst>
        </pc:spChg>
        <pc:spChg chg="add del mod">
          <ac:chgData name="Domonkos Márk" userId="5b754e74-2ec2-4aaf-b9f5-cf8f0656bdfa" providerId="ADAL" clId="{F4C2286D-0DBE-4644-A538-34A6C903FB9C}" dt="2022-01-20T09:02:02.561" v="26205" actId="478"/>
          <ac:spMkLst>
            <pc:docMk/>
            <pc:sldMk cId="2995952518" sldId="717"/>
            <ac:spMk id="7" creationId="{181DE400-EB0D-41C2-A269-6389722E92B8}"/>
          </ac:spMkLst>
        </pc:spChg>
        <pc:spChg chg="add del mod">
          <ac:chgData name="Domonkos Márk" userId="5b754e74-2ec2-4aaf-b9f5-cf8f0656bdfa" providerId="ADAL" clId="{F4C2286D-0DBE-4644-A538-34A6C903FB9C}" dt="2022-01-20T09:02:48.392" v="26226"/>
          <ac:spMkLst>
            <pc:docMk/>
            <pc:sldMk cId="2995952518" sldId="717"/>
            <ac:spMk id="8" creationId="{0493CA1F-1784-434C-8486-96013FB9F85E}"/>
          </ac:spMkLst>
        </pc:spChg>
        <pc:spChg chg="add del mod">
          <ac:chgData name="Domonkos Márk" userId="5b754e74-2ec2-4aaf-b9f5-cf8f0656bdfa" providerId="ADAL" clId="{F4C2286D-0DBE-4644-A538-34A6C903FB9C}" dt="2022-01-20T09:02:48.394" v="26228"/>
          <ac:spMkLst>
            <pc:docMk/>
            <pc:sldMk cId="2995952518" sldId="717"/>
            <ac:spMk id="9" creationId="{B982F06B-B4F4-4590-845A-75FD378C5029}"/>
          </ac:spMkLst>
        </pc:spChg>
      </pc:sldChg>
      <pc:sldChg chg="addSp delSp modSp new mod">
        <pc:chgData name="Domonkos Márk" userId="5b754e74-2ec2-4aaf-b9f5-cf8f0656bdfa" providerId="ADAL" clId="{F4C2286D-0DBE-4644-A538-34A6C903FB9C}" dt="2022-01-20T09:03:47.983" v="26282" actId="1076"/>
        <pc:sldMkLst>
          <pc:docMk/>
          <pc:sldMk cId="2672627398" sldId="718"/>
        </pc:sldMkLst>
        <pc:spChg chg="del">
          <ac:chgData name="Domonkos Márk" userId="5b754e74-2ec2-4aaf-b9f5-cf8f0656bdfa" providerId="ADAL" clId="{F4C2286D-0DBE-4644-A538-34A6C903FB9C}" dt="2022-01-20T09:03:14.702" v="26266"/>
          <ac:spMkLst>
            <pc:docMk/>
            <pc:sldMk cId="2672627398" sldId="718"/>
            <ac:spMk id="2" creationId="{B0183A4E-DFBD-4511-BB60-439CE3BA9C43}"/>
          </ac:spMkLst>
        </pc:spChg>
        <pc:spChg chg="mod">
          <ac:chgData name="Domonkos Márk" userId="5b754e74-2ec2-4aaf-b9f5-cf8f0656bdfa" providerId="ADAL" clId="{F4C2286D-0DBE-4644-A538-34A6C903FB9C}" dt="2022-01-20T09:03:09.469" v="26265" actId="20577"/>
          <ac:spMkLst>
            <pc:docMk/>
            <pc:sldMk cId="2672627398" sldId="718"/>
            <ac:spMk id="6" creationId="{EFF4D143-388A-48DA-B5AE-4C01A1DE3B45}"/>
          </ac:spMkLst>
        </pc:spChg>
        <pc:spChg chg="mod">
          <ac:chgData name="Domonkos Márk" userId="5b754e74-2ec2-4aaf-b9f5-cf8f0656bdfa" providerId="ADAL" clId="{F4C2286D-0DBE-4644-A538-34A6C903FB9C}" dt="2022-01-20T09:03:22.712" v="26270"/>
          <ac:spMkLst>
            <pc:docMk/>
            <pc:sldMk cId="2672627398" sldId="718"/>
            <ac:spMk id="9" creationId="{1BE4F1EF-2A18-41B4-B5FD-945B2D19575E}"/>
          </ac:spMkLst>
        </pc:spChg>
        <pc:spChg chg="mod">
          <ac:chgData name="Domonkos Márk" userId="5b754e74-2ec2-4aaf-b9f5-cf8f0656bdfa" providerId="ADAL" clId="{F4C2286D-0DBE-4644-A538-34A6C903FB9C}" dt="2022-01-20T09:03:22.712" v="26270"/>
          <ac:spMkLst>
            <pc:docMk/>
            <pc:sldMk cId="2672627398" sldId="718"/>
            <ac:spMk id="15" creationId="{935BEF49-C426-4461-BF26-3076BD217843}"/>
          </ac:spMkLst>
        </pc:spChg>
        <pc:spChg chg="mod">
          <ac:chgData name="Domonkos Márk" userId="5b754e74-2ec2-4aaf-b9f5-cf8f0656bdfa" providerId="ADAL" clId="{F4C2286D-0DBE-4644-A538-34A6C903FB9C}" dt="2022-01-20T09:03:22.712" v="26270"/>
          <ac:spMkLst>
            <pc:docMk/>
            <pc:sldMk cId="2672627398" sldId="718"/>
            <ac:spMk id="16" creationId="{C9FE993A-44AB-487E-8FDC-702E7F9872B4}"/>
          </ac:spMkLst>
        </pc:spChg>
        <pc:grpChg chg="add mod">
          <ac:chgData name="Domonkos Márk" userId="5b754e74-2ec2-4aaf-b9f5-cf8f0656bdfa" providerId="ADAL" clId="{F4C2286D-0DBE-4644-A538-34A6C903FB9C}" dt="2022-01-20T09:03:40.185" v="26278" actId="1076"/>
          <ac:grpSpMkLst>
            <pc:docMk/>
            <pc:sldMk cId="2672627398" sldId="718"/>
            <ac:grpSpMk id="8" creationId="{74E5D5FA-A416-49AB-BFEB-D196AC8A1880}"/>
          </ac:grpSpMkLst>
        </pc:grpChg>
        <pc:picChg chg="add mod">
          <ac:chgData name="Domonkos Márk" userId="5b754e74-2ec2-4aaf-b9f5-cf8f0656bdfa" providerId="ADAL" clId="{F4C2286D-0DBE-4644-A538-34A6C903FB9C}" dt="2022-01-20T09:03:46.667" v="26281" actId="14100"/>
          <ac:picMkLst>
            <pc:docMk/>
            <pc:sldMk cId="2672627398" sldId="718"/>
            <ac:picMk id="7" creationId="{234B5CBF-C741-4B01-9D9F-D72FB564666D}"/>
          </ac:picMkLst>
        </pc:picChg>
        <pc:picChg chg="mod">
          <ac:chgData name="Domonkos Márk" userId="5b754e74-2ec2-4aaf-b9f5-cf8f0656bdfa" providerId="ADAL" clId="{F4C2286D-0DBE-4644-A538-34A6C903FB9C}" dt="2022-01-20T09:03:22.712" v="26270"/>
          <ac:picMkLst>
            <pc:docMk/>
            <pc:sldMk cId="2672627398" sldId="718"/>
            <ac:picMk id="17" creationId="{7B2CAFEE-AEEB-4B82-BF4A-5A7A87CCFDCD}"/>
          </ac:picMkLst>
        </pc:picChg>
        <pc:picChg chg="add mod">
          <ac:chgData name="Domonkos Márk" userId="5b754e74-2ec2-4aaf-b9f5-cf8f0656bdfa" providerId="ADAL" clId="{F4C2286D-0DBE-4644-A538-34A6C903FB9C}" dt="2022-01-20T09:03:47.983" v="26282" actId="1076"/>
          <ac:picMkLst>
            <pc:docMk/>
            <pc:sldMk cId="2672627398" sldId="718"/>
            <ac:picMk id="18" creationId="{58321ED5-99AF-4997-A19A-B7C7272EC892}"/>
          </ac:picMkLst>
        </pc:picChg>
        <pc:cxnChg chg="mod">
          <ac:chgData name="Domonkos Márk" userId="5b754e74-2ec2-4aaf-b9f5-cf8f0656bdfa" providerId="ADAL" clId="{F4C2286D-0DBE-4644-A538-34A6C903FB9C}" dt="2022-01-20T09:03:22.712" v="26270"/>
          <ac:cxnSpMkLst>
            <pc:docMk/>
            <pc:sldMk cId="2672627398" sldId="718"/>
            <ac:cxnSpMk id="10" creationId="{776B8FD9-3263-4CDA-BCE0-76AE97A96031}"/>
          </ac:cxnSpMkLst>
        </pc:cxnChg>
        <pc:cxnChg chg="mod">
          <ac:chgData name="Domonkos Márk" userId="5b754e74-2ec2-4aaf-b9f5-cf8f0656bdfa" providerId="ADAL" clId="{F4C2286D-0DBE-4644-A538-34A6C903FB9C}" dt="2022-01-20T09:03:22.712" v="26270"/>
          <ac:cxnSpMkLst>
            <pc:docMk/>
            <pc:sldMk cId="2672627398" sldId="718"/>
            <ac:cxnSpMk id="11" creationId="{7873FAFC-935C-48A2-A01E-69114619F724}"/>
          </ac:cxnSpMkLst>
        </pc:cxnChg>
        <pc:cxnChg chg="mod">
          <ac:chgData name="Domonkos Márk" userId="5b754e74-2ec2-4aaf-b9f5-cf8f0656bdfa" providerId="ADAL" clId="{F4C2286D-0DBE-4644-A538-34A6C903FB9C}" dt="2022-01-20T09:03:22.712" v="26270"/>
          <ac:cxnSpMkLst>
            <pc:docMk/>
            <pc:sldMk cId="2672627398" sldId="718"/>
            <ac:cxnSpMk id="12" creationId="{53984628-77F8-494D-9CAB-EB34419DBF2B}"/>
          </ac:cxnSpMkLst>
        </pc:cxnChg>
        <pc:cxnChg chg="mod">
          <ac:chgData name="Domonkos Márk" userId="5b754e74-2ec2-4aaf-b9f5-cf8f0656bdfa" providerId="ADAL" clId="{F4C2286D-0DBE-4644-A538-34A6C903FB9C}" dt="2022-01-20T09:03:22.712" v="26270"/>
          <ac:cxnSpMkLst>
            <pc:docMk/>
            <pc:sldMk cId="2672627398" sldId="718"/>
            <ac:cxnSpMk id="13" creationId="{6E2D00D2-EE18-4EED-88EB-239EAB61D9FE}"/>
          </ac:cxnSpMkLst>
        </pc:cxnChg>
        <pc:cxnChg chg="mod">
          <ac:chgData name="Domonkos Márk" userId="5b754e74-2ec2-4aaf-b9f5-cf8f0656bdfa" providerId="ADAL" clId="{F4C2286D-0DBE-4644-A538-34A6C903FB9C}" dt="2022-01-20T09:03:22.712" v="26270"/>
          <ac:cxnSpMkLst>
            <pc:docMk/>
            <pc:sldMk cId="2672627398" sldId="718"/>
            <ac:cxnSpMk id="14" creationId="{0F1BDB9D-4E39-4B13-8D4E-0F3B62E925B0}"/>
          </ac:cxnSpMkLst>
        </pc:cxnChg>
      </pc:sldChg>
      <pc:sldChg chg="addSp delSp modSp new mod">
        <pc:chgData name="Domonkos Márk" userId="5b754e74-2ec2-4aaf-b9f5-cf8f0656bdfa" providerId="ADAL" clId="{F4C2286D-0DBE-4644-A538-34A6C903FB9C}" dt="2022-01-20T09:10:35.766" v="26328" actId="1076"/>
        <pc:sldMkLst>
          <pc:docMk/>
          <pc:sldMk cId="1931953802" sldId="719"/>
        </pc:sldMkLst>
        <pc:spChg chg="del">
          <ac:chgData name="Domonkos Márk" userId="5b754e74-2ec2-4aaf-b9f5-cf8f0656bdfa" providerId="ADAL" clId="{F4C2286D-0DBE-4644-A538-34A6C903FB9C}" dt="2022-01-20T09:10:18.384" v="26319" actId="478"/>
          <ac:spMkLst>
            <pc:docMk/>
            <pc:sldMk cId="1931953802" sldId="719"/>
            <ac:spMk id="2" creationId="{98F5F1BC-E393-4A72-936E-C4F51C8D9D4D}"/>
          </ac:spMkLst>
        </pc:spChg>
        <pc:spChg chg="mod">
          <ac:chgData name="Domonkos Márk" userId="5b754e74-2ec2-4aaf-b9f5-cf8f0656bdfa" providerId="ADAL" clId="{F4C2286D-0DBE-4644-A538-34A6C903FB9C}" dt="2022-01-20T09:10:10.562" v="26317" actId="27636"/>
          <ac:spMkLst>
            <pc:docMk/>
            <pc:sldMk cId="1931953802" sldId="719"/>
            <ac:spMk id="6" creationId="{AE639F18-474B-43F8-A181-CF6AF13A45BE}"/>
          </ac:spMkLst>
        </pc:spChg>
        <pc:picChg chg="add mod">
          <ac:chgData name="Domonkos Márk" userId="5b754e74-2ec2-4aaf-b9f5-cf8f0656bdfa" providerId="ADAL" clId="{F4C2286D-0DBE-4644-A538-34A6C903FB9C}" dt="2022-01-20T09:10:32.534" v="26327" actId="1076"/>
          <ac:picMkLst>
            <pc:docMk/>
            <pc:sldMk cId="1931953802" sldId="719"/>
            <ac:picMk id="7" creationId="{22F3B45B-C823-4F31-93FB-43CFD20F8F17}"/>
          </ac:picMkLst>
        </pc:picChg>
        <pc:picChg chg="add mod">
          <ac:chgData name="Domonkos Márk" userId="5b754e74-2ec2-4aaf-b9f5-cf8f0656bdfa" providerId="ADAL" clId="{F4C2286D-0DBE-4644-A538-34A6C903FB9C}" dt="2022-01-20T09:10:22.735" v="26322" actId="1076"/>
          <ac:picMkLst>
            <pc:docMk/>
            <pc:sldMk cId="1931953802" sldId="719"/>
            <ac:picMk id="8" creationId="{FBEE69CD-C97A-4B8A-93E0-0BBA3BA8455E}"/>
          </ac:picMkLst>
        </pc:picChg>
        <pc:picChg chg="add mod">
          <ac:chgData name="Domonkos Márk" userId="5b754e74-2ec2-4aaf-b9f5-cf8f0656bdfa" providerId="ADAL" clId="{F4C2286D-0DBE-4644-A538-34A6C903FB9C}" dt="2022-01-20T09:10:35.766" v="26328" actId="1076"/>
          <ac:picMkLst>
            <pc:docMk/>
            <pc:sldMk cId="1931953802" sldId="719"/>
            <ac:picMk id="9" creationId="{A71DFA10-B5CB-48E0-80D6-A1F5EBD28B0F}"/>
          </ac:picMkLst>
        </pc:picChg>
      </pc:sldChg>
      <pc:sldChg chg="addSp delSp modSp new mod">
        <pc:chgData name="Domonkos Márk" userId="5b754e74-2ec2-4aaf-b9f5-cf8f0656bdfa" providerId="ADAL" clId="{F4C2286D-0DBE-4644-A538-34A6C903FB9C}" dt="2022-01-20T09:11:25.911" v="26365" actId="14100"/>
        <pc:sldMkLst>
          <pc:docMk/>
          <pc:sldMk cId="460041294" sldId="720"/>
        </pc:sldMkLst>
        <pc:spChg chg="del">
          <ac:chgData name="Domonkos Márk" userId="5b754e74-2ec2-4aaf-b9f5-cf8f0656bdfa" providerId="ADAL" clId="{F4C2286D-0DBE-4644-A538-34A6C903FB9C}" dt="2022-01-20T09:11:08.906" v="26358"/>
          <ac:spMkLst>
            <pc:docMk/>
            <pc:sldMk cId="460041294" sldId="720"/>
            <ac:spMk id="2" creationId="{EFC2120A-912D-4873-A722-0A1DE44C256C}"/>
          </ac:spMkLst>
        </pc:spChg>
        <pc:spChg chg="mod">
          <ac:chgData name="Domonkos Márk" userId="5b754e74-2ec2-4aaf-b9f5-cf8f0656bdfa" providerId="ADAL" clId="{F4C2286D-0DBE-4644-A538-34A6C903FB9C}" dt="2022-01-20T09:11:04.797" v="26357" actId="27636"/>
          <ac:spMkLst>
            <pc:docMk/>
            <pc:sldMk cId="460041294" sldId="720"/>
            <ac:spMk id="6" creationId="{02F98726-B877-40B0-B73F-20CBC10535EA}"/>
          </ac:spMkLst>
        </pc:spChg>
        <pc:picChg chg="add mod">
          <ac:chgData name="Domonkos Márk" userId="5b754e74-2ec2-4aaf-b9f5-cf8f0656bdfa" providerId="ADAL" clId="{F4C2286D-0DBE-4644-A538-34A6C903FB9C}" dt="2022-01-20T09:11:12.686" v="26359" actId="1076"/>
          <ac:picMkLst>
            <pc:docMk/>
            <pc:sldMk cId="460041294" sldId="720"/>
            <ac:picMk id="7" creationId="{46DEDC18-CF07-4C1B-BFEA-50ACCDFF9194}"/>
          </ac:picMkLst>
        </pc:picChg>
        <pc:picChg chg="add mod">
          <ac:chgData name="Domonkos Márk" userId="5b754e74-2ec2-4aaf-b9f5-cf8f0656bdfa" providerId="ADAL" clId="{F4C2286D-0DBE-4644-A538-34A6C903FB9C}" dt="2022-01-20T09:11:25.911" v="26365" actId="14100"/>
          <ac:picMkLst>
            <pc:docMk/>
            <pc:sldMk cId="460041294" sldId="720"/>
            <ac:picMk id="8" creationId="{64417399-3B11-4CC1-B7EC-748E45535B4A}"/>
          </ac:picMkLst>
        </pc:picChg>
        <pc:picChg chg="add mod">
          <ac:chgData name="Domonkos Márk" userId="5b754e74-2ec2-4aaf-b9f5-cf8f0656bdfa" providerId="ADAL" clId="{F4C2286D-0DBE-4644-A538-34A6C903FB9C}" dt="2022-01-20T09:11:21.747" v="26363" actId="14100"/>
          <ac:picMkLst>
            <pc:docMk/>
            <pc:sldMk cId="460041294" sldId="720"/>
            <ac:picMk id="9" creationId="{88B1C497-1971-4095-AED0-A28BB13F7636}"/>
          </ac:picMkLst>
        </pc:picChg>
      </pc:sldChg>
      <pc:sldChg chg="modSp new mod">
        <pc:chgData name="Domonkos Márk" userId="5b754e74-2ec2-4aaf-b9f5-cf8f0656bdfa" providerId="ADAL" clId="{F4C2286D-0DBE-4644-A538-34A6C903FB9C}" dt="2022-01-20T09:12:38.211" v="26412" actId="27636"/>
        <pc:sldMkLst>
          <pc:docMk/>
          <pc:sldMk cId="2106837002" sldId="721"/>
        </pc:sldMkLst>
        <pc:spChg chg="mod">
          <ac:chgData name="Domonkos Márk" userId="5b754e74-2ec2-4aaf-b9f5-cf8f0656bdfa" providerId="ADAL" clId="{F4C2286D-0DBE-4644-A538-34A6C903FB9C}" dt="2022-01-20T09:12:38.211" v="26412" actId="27636"/>
          <ac:spMkLst>
            <pc:docMk/>
            <pc:sldMk cId="2106837002" sldId="721"/>
            <ac:spMk id="2" creationId="{ED1EBCBC-6CCF-4078-AC47-DC020E7F60FF}"/>
          </ac:spMkLst>
        </pc:spChg>
        <pc:spChg chg="mod">
          <ac:chgData name="Domonkos Márk" userId="5b754e74-2ec2-4aaf-b9f5-cf8f0656bdfa" providerId="ADAL" clId="{F4C2286D-0DBE-4644-A538-34A6C903FB9C}" dt="2022-01-20T09:12:01.785" v="26410" actId="20577"/>
          <ac:spMkLst>
            <pc:docMk/>
            <pc:sldMk cId="2106837002" sldId="721"/>
            <ac:spMk id="6" creationId="{6BF4D6F8-C78C-4D3E-8565-F80090A1D458}"/>
          </ac:spMkLst>
        </pc:spChg>
      </pc:sldChg>
      <pc:sldChg chg="addSp delSp modSp new mod">
        <pc:chgData name="Domonkos Márk" userId="5b754e74-2ec2-4aaf-b9f5-cf8f0656bdfa" providerId="ADAL" clId="{F4C2286D-0DBE-4644-A538-34A6C903FB9C}" dt="2022-01-20T09:20:05.334" v="26983" actId="20577"/>
        <pc:sldMkLst>
          <pc:docMk/>
          <pc:sldMk cId="712577449" sldId="722"/>
        </pc:sldMkLst>
        <pc:spChg chg="del mod">
          <ac:chgData name="Domonkos Márk" userId="5b754e74-2ec2-4aaf-b9f5-cf8f0656bdfa" providerId="ADAL" clId="{F4C2286D-0DBE-4644-A538-34A6C903FB9C}" dt="2022-01-20T09:13:41.364" v="26417" actId="478"/>
          <ac:spMkLst>
            <pc:docMk/>
            <pc:sldMk cId="712577449" sldId="722"/>
            <ac:spMk id="2" creationId="{1D8A3ED0-B7C7-43F9-9849-DAB36CE1C04D}"/>
          </ac:spMkLst>
        </pc:spChg>
        <pc:graphicFrameChg chg="add mod modGraphic">
          <ac:chgData name="Domonkos Márk" userId="5b754e74-2ec2-4aaf-b9f5-cf8f0656bdfa" providerId="ADAL" clId="{F4C2286D-0DBE-4644-A538-34A6C903FB9C}" dt="2022-01-20T09:20:05.334" v="26983" actId="20577"/>
          <ac:graphicFrameMkLst>
            <pc:docMk/>
            <pc:sldMk cId="712577449" sldId="722"/>
            <ac:graphicFrameMk id="7" creationId="{650F9936-0F69-4D70-ADEB-5F84A8DEEE7A}"/>
          </ac:graphicFrameMkLst>
        </pc:graphicFrameChg>
        <pc:picChg chg="add mod">
          <ac:chgData name="Domonkos Márk" userId="5b754e74-2ec2-4aaf-b9f5-cf8f0656bdfa" providerId="ADAL" clId="{F4C2286D-0DBE-4644-A538-34A6C903FB9C}" dt="2022-01-20T09:14:47.803" v="26435" actId="14100"/>
          <ac:picMkLst>
            <pc:docMk/>
            <pc:sldMk cId="712577449" sldId="722"/>
            <ac:picMk id="8" creationId="{DC73CED5-01FA-4BFC-9AAC-B9DA82203BFF}"/>
          </ac:picMkLst>
        </pc:picChg>
        <pc:picChg chg="add mod">
          <ac:chgData name="Domonkos Márk" userId="5b754e74-2ec2-4aaf-b9f5-cf8f0656bdfa" providerId="ADAL" clId="{F4C2286D-0DBE-4644-A538-34A6C903FB9C}" dt="2022-01-20T09:14:45.031" v="26433" actId="1076"/>
          <ac:picMkLst>
            <pc:docMk/>
            <pc:sldMk cId="712577449" sldId="722"/>
            <ac:picMk id="9" creationId="{FF4812D6-5A36-4A83-886F-169DDFD20B68}"/>
          </ac:picMkLst>
        </pc:picChg>
      </pc:sldChg>
      <pc:sldChg chg="addSp modSp new mod">
        <pc:chgData name="Domonkos Márk" userId="5b754e74-2ec2-4aaf-b9f5-cf8f0656bdfa" providerId="ADAL" clId="{F4C2286D-0DBE-4644-A538-34A6C903FB9C}" dt="2022-01-20T09:22:22.105" v="27076" actId="20577"/>
        <pc:sldMkLst>
          <pc:docMk/>
          <pc:sldMk cId="1058754013" sldId="723"/>
        </pc:sldMkLst>
        <pc:spChg chg="mod">
          <ac:chgData name="Domonkos Márk" userId="5b754e74-2ec2-4aaf-b9f5-cf8f0656bdfa" providerId="ADAL" clId="{F4C2286D-0DBE-4644-A538-34A6C903FB9C}" dt="2022-01-20T09:21:17.403" v="27042" actId="27636"/>
          <ac:spMkLst>
            <pc:docMk/>
            <pc:sldMk cId="1058754013" sldId="723"/>
            <ac:spMk id="2" creationId="{BB306150-DDBD-4E6A-B6E8-3B3E4D5A6077}"/>
          </ac:spMkLst>
        </pc:spChg>
        <pc:spChg chg="mod">
          <ac:chgData name="Domonkos Márk" userId="5b754e74-2ec2-4aaf-b9f5-cf8f0656bdfa" providerId="ADAL" clId="{F4C2286D-0DBE-4644-A538-34A6C903FB9C}" dt="2022-01-20T09:22:22.105" v="27076" actId="20577"/>
          <ac:spMkLst>
            <pc:docMk/>
            <pc:sldMk cId="1058754013" sldId="723"/>
            <ac:spMk id="6" creationId="{839B3C4D-9956-4E2B-85F5-47F8F73E070A}"/>
          </ac:spMkLst>
        </pc:spChg>
        <pc:spChg chg="add mod">
          <ac:chgData name="Domonkos Márk" userId="5b754e74-2ec2-4aaf-b9f5-cf8f0656bdfa" providerId="ADAL" clId="{F4C2286D-0DBE-4644-A538-34A6C903FB9C}" dt="2022-01-20T09:21:56.068" v="27053" actId="1076"/>
          <ac:spMkLst>
            <pc:docMk/>
            <pc:sldMk cId="1058754013" sldId="723"/>
            <ac:spMk id="10" creationId="{80D7E345-9372-4E07-ABB2-1743584D32F5}"/>
          </ac:spMkLst>
        </pc:spChg>
        <pc:spChg chg="add mod">
          <ac:chgData name="Domonkos Márk" userId="5b754e74-2ec2-4aaf-b9f5-cf8f0656bdfa" providerId="ADAL" clId="{F4C2286D-0DBE-4644-A538-34A6C903FB9C}" dt="2022-01-20T09:21:51.791" v="27052" actId="1076"/>
          <ac:spMkLst>
            <pc:docMk/>
            <pc:sldMk cId="1058754013" sldId="723"/>
            <ac:spMk id="11" creationId="{32EA5B49-5340-440E-A3C4-BC5A588E8AD9}"/>
          </ac:spMkLst>
        </pc:spChg>
        <pc:picChg chg="add mod">
          <ac:chgData name="Domonkos Márk" userId="5b754e74-2ec2-4aaf-b9f5-cf8f0656bdfa" providerId="ADAL" clId="{F4C2286D-0DBE-4644-A538-34A6C903FB9C}" dt="2022-01-20T09:21:27.686" v="27046" actId="1076"/>
          <ac:picMkLst>
            <pc:docMk/>
            <pc:sldMk cId="1058754013" sldId="723"/>
            <ac:picMk id="7" creationId="{F977ABE7-58D7-4EB2-8CCD-D0B1149C665E}"/>
          </ac:picMkLst>
        </pc:picChg>
        <pc:picChg chg="add mod">
          <ac:chgData name="Domonkos Márk" userId="5b754e74-2ec2-4aaf-b9f5-cf8f0656bdfa" providerId="ADAL" clId="{F4C2286D-0DBE-4644-A538-34A6C903FB9C}" dt="2022-01-20T09:21:35.195" v="27049" actId="1076"/>
          <ac:picMkLst>
            <pc:docMk/>
            <pc:sldMk cId="1058754013" sldId="723"/>
            <ac:picMk id="8" creationId="{E9B9948E-66E0-42A6-B4A1-B980B13DDEBB}"/>
          </ac:picMkLst>
        </pc:picChg>
        <pc:picChg chg="add mod">
          <ac:chgData name="Domonkos Márk" userId="5b754e74-2ec2-4aaf-b9f5-cf8f0656bdfa" providerId="ADAL" clId="{F4C2286D-0DBE-4644-A538-34A6C903FB9C}" dt="2022-01-20T09:21:37.182" v="27050" actId="1076"/>
          <ac:picMkLst>
            <pc:docMk/>
            <pc:sldMk cId="1058754013" sldId="723"/>
            <ac:picMk id="9" creationId="{A32EF95F-10DD-4B79-B08B-6938F67B5976}"/>
          </ac:picMkLst>
        </pc:picChg>
      </pc:sldChg>
      <pc:sldChg chg="addSp delSp modSp new mod">
        <pc:chgData name="Domonkos Márk" userId="5b754e74-2ec2-4aaf-b9f5-cf8f0656bdfa" providerId="ADAL" clId="{F4C2286D-0DBE-4644-A538-34A6C903FB9C}" dt="2022-01-20T09:23:29.632" v="27099" actId="1076"/>
        <pc:sldMkLst>
          <pc:docMk/>
          <pc:sldMk cId="1815030233" sldId="724"/>
        </pc:sldMkLst>
        <pc:spChg chg="del">
          <ac:chgData name="Domonkos Márk" userId="5b754e74-2ec2-4aaf-b9f5-cf8f0656bdfa" providerId="ADAL" clId="{F4C2286D-0DBE-4644-A538-34A6C903FB9C}" dt="2022-01-20T09:22:32.527" v="27078" actId="478"/>
          <ac:spMkLst>
            <pc:docMk/>
            <pc:sldMk cId="1815030233" sldId="724"/>
            <ac:spMk id="2" creationId="{DD11B805-27BD-4EBB-814E-238846AC1625}"/>
          </ac:spMkLst>
        </pc:spChg>
        <pc:spChg chg="mod">
          <ac:chgData name="Domonkos Márk" userId="5b754e74-2ec2-4aaf-b9f5-cf8f0656bdfa" providerId="ADAL" clId="{F4C2286D-0DBE-4644-A538-34A6C903FB9C}" dt="2022-01-20T09:22:18.529" v="27074" actId="20577"/>
          <ac:spMkLst>
            <pc:docMk/>
            <pc:sldMk cId="1815030233" sldId="724"/>
            <ac:spMk id="6" creationId="{C9BDB3F0-27DF-4FEE-A81A-607DDF04A7AE}"/>
          </ac:spMkLst>
        </pc:spChg>
        <pc:spChg chg="add mod">
          <ac:chgData name="Domonkos Márk" userId="5b754e74-2ec2-4aaf-b9f5-cf8f0656bdfa" providerId="ADAL" clId="{F4C2286D-0DBE-4644-A538-34A6C903FB9C}" dt="2022-01-20T09:22:57.703" v="27087" actId="2085"/>
          <ac:spMkLst>
            <pc:docMk/>
            <pc:sldMk cId="1815030233" sldId="724"/>
            <ac:spMk id="7" creationId="{15B446EA-1DA2-488E-A976-7E8DBD7BC72F}"/>
          </ac:spMkLst>
        </pc:spChg>
        <pc:spChg chg="add mod">
          <ac:chgData name="Domonkos Márk" userId="5b754e74-2ec2-4aaf-b9f5-cf8f0656bdfa" providerId="ADAL" clId="{F4C2286D-0DBE-4644-A538-34A6C903FB9C}" dt="2022-01-20T09:23:29.632" v="27099" actId="1076"/>
          <ac:spMkLst>
            <pc:docMk/>
            <pc:sldMk cId="1815030233" sldId="724"/>
            <ac:spMk id="10" creationId="{31FCE6A1-7F11-4A18-BE26-883A2243C32C}"/>
          </ac:spMkLst>
        </pc:spChg>
        <pc:picChg chg="add mod">
          <ac:chgData name="Domonkos Márk" userId="5b754e74-2ec2-4aaf-b9f5-cf8f0656bdfa" providerId="ADAL" clId="{F4C2286D-0DBE-4644-A538-34A6C903FB9C}" dt="2022-01-20T09:22:52.401" v="27085" actId="1076"/>
          <ac:picMkLst>
            <pc:docMk/>
            <pc:sldMk cId="1815030233" sldId="724"/>
            <ac:picMk id="8" creationId="{13099D6F-35CD-4F57-909A-8B7C0E79880C}"/>
          </ac:picMkLst>
        </pc:picChg>
        <pc:picChg chg="add mod">
          <ac:chgData name="Domonkos Márk" userId="5b754e74-2ec2-4aaf-b9f5-cf8f0656bdfa" providerId="ADAL" clId="{F4C2286D-0DBE-4644-A538-34A6C903FB9C}" dt="2022-01-20T09:23:14.245" v="27094" actId="1076"/>
          <ac:picMkLst>
            <pc:docMk/>
            <pc:sldMk cId="1815030233" sldId="724"/>
            <ac:picMk id="9" creationId="{38F17BC6-6F98-4444-A9C5-AE6771368B9B}"/>
          </ac:picMkLst>
        </pc:picChg>
      </pc:sldChg>
      <pc:sldChg chg="addSp delSp modSp new mod">
        <pc:chgData name="Domonkos Márk" userId="5b754e74-2ec2-4aaf-b9f5-cf8f0656bdfa" providerId="ADAL" clId="{F4C2286D-0DBE-4644-A538-34A6C903FB9C}" dt="2022-01-20T09:26:27.669" v="27134" actId="14100"/>
        <pc:sldMkLst>
          <pc:docMk/>
          <pc:sldMk cId="4161562667" sldId="725"/>
        </pc:sldMkLst>
        <pc:spChg chg="del">
          <ac:chgData name="Domonkos Márk" userId="5b754e74-2ec2-4aaf-b9f5-cf8f0656bdfa" providerId="ADAL" clId="{F4C2286D-0DBE-4644-A538-34A6C903FB9C}" dt="2022-01-20T09:25:29.558" v="27121"/>
          <ac:spMkLst>
            <pc:docMk/>
            <pc:sldMk cId="4161562667" sldId="725"/>
            <ac:spMk id="2" creationId="{45569398-7B96-43D0-9F6E-C98BE917E9C5}"/>
          </ac:spMkLst>
        </pc:spChg>
        <pc:spChg chg="mod">
          <ac:chgData name="Domonkos Márk" userId="5b754e74-2ec2-4aaf-b9f5-cf8f0656bdfa" providerId="ADAL" clId="{F4C2286D-0DBE-4644-A538-34A6C903FB9C}" dt="2022-01-20T09:25:19.216" v="27120" actId="20577"/>
          <ac:spMkLst>
            <pc:docMk/>
            <pc:sldMk cId="4161562667" sldId="725"/>
            <ac:spMk id="6" creationId="{65300CFE-E0D2-4B35-A4A3-0C25990547B3}"/>
          </ac:spMkLst>
        </pc:spChg>
        <pc:spChg chg="add mod">
          <ac:chgData name="Domonkos Márk" userId="5b754e74-2ec2-4aaf-b9f5-cf8f0656bdfa" providerId="ADAL" clId="{F4C2286D-0DBE-4644-A538-34A6C903FB9C}" dt="2022-01-20T09:25:54.174" v="27126" actId="1076"/>
          <ac:spMkLst>
            <pc:docMk/>
            <pc:sldMk cId="4161562667" sldId="725"/>
            <ac:spMk id="8" creationId="{1B19A59B-2B81-4BEA-B489-5A5E7DDE6B59}"/>
          </ac:spMkLst>
        </pc:spChg>
        <pc:spChg chg="add mod">
          <ac:chgData name="Domonkos Márk" userId="5b754e74-2ec2-4aaf-b9f5-cf8f0656bdfa" providerId="ADAL" clId="{F4C2286D-0DBE-4644-A538-34A6C903FB9C}" dt="2022-01-20T09:25:58.032" v="27127" actId="1076"/>
          <ac:spMkLst>
            <pc:docMk/>
            <pc:sldMk cId="4161562667" sldId="725"/>
            <ac:spMk id="9" creationId="{A6364534-1D9B-4F1F-B691-218B90152EDA}"/>
          </ac:spMkLst>
        </pc:spChg>
        <pc:picChg chg="add mod">
          <ac:chgData name="Domonkos Márk" userId="5b754e74-2ec2-4aaf-b9f5-cf8f0656bdfa" providerId="ADAL" clId="{F4C2286D-0DBE-4644-A538-34A6C903FB9C}" dt="2022-01-20T09:26:18.429" v="27132" actId="1076"/>
          <ac:picMkLst>
            <pc:docMk/>
            <pc:sldMk cId="4161562667" sldId="725"/>
            <ac:picMk id="7" creationId="{5E699A3B-FE8C-4A6E-85CF-E9EB2A8BEAAC}"/>
          </ac:picMkLst>
        </pc:picChg>
        <pc:picChg chg="add mod">
          <ac:chgData name="Domonkos Márk" userId="5b754e74-2ec2-4aaf-b9f5-cf8f0656bdfa" providerId="ADAL" clId="{F4C2286D-0DBE-4644-A538-34A6C903FB9C}" dt="2022-01-20T09:26:27.669" v="27134" actId="14100"/>
          <ac:picMkLst>
            <pc:docMk/>
            <pc:sldMk cId="4161562667" sldId="725"/>
            <ac:picMk id="10" creationId="{3CC15EC0-23DC-4C96-B3DF-F94DBAA419A4}"/>
          </ac:picMkLst>
        </pc:picChg>
      </pc:sldChg>
      <pc:sldChg chg="addSp delSp modSp new mod modAnim">
        <pc:chgData name="Domonkos Márk" userId="5b754e74-2ec2-4aaf-b9f5-cf8f0656bdfa" providerId="ADAL" clId="{F4C2286D-0DBE-4644-A538-34A6C903FB9C}" dt="2022-01-20T09:29:47.389" v="27161" actId="1076"/>
        <pc:sldMkLst>
          <pc:docMk/>
          <pc:sldMk cId="2652264946" sldId="726"/>
        </pc:sldMkLst>
        <pc:spChg chg="del">
          <ac:chgData name="Domonkos Márk" userId="5b754e74-2ec2-4aaf-b9f5-cf8f0656bdfa" providerId="ADAL" clId="{F4C2286D-0DBE-4644-A538-34A6C903FB9C}" dt="2022-01-20T09:28:53.658" v="27144" actId="478"/>
          <ac:spMkLst>
            <pc:docMk/>
            <pc:sldMk cId="2652264946" sldId="726"/>
            <ac:spMk id="2" creationId="{60F1B128-30DC-40AB-8691-074861F67020}"/>
          </ac:spMkLst>
        </pc:spChg>
        <pc:spChg chg="mod">
          <ac:chgData name="Domonkos Márk" userId="5b754e74-2ec2-4aaf-b9f5-cf8f0656bdfa" providerId="ADAL" clId="{F4C2286D-0DBE-4644-A538-34A6C903FB9C}" dt="2022-01-20T09:26:42.376" v="27142" actId="20577"/>
          <ac:spMkLst>
            <pc:docMk/>
            <pc:sldMk cId="2652264946" sldId="726"/>
            <ac:spMk id="6" creationId="{1F46FF84-BE1F-4BA4-95A8-92EE2969B226}"/>
          </ac:spMkLst>
        </pc:spChg>
        <pc:spChg chg="add mod">
          <ac:chgData name="Domonkos Márk" userId="5b754e74-2ec2-4aaf-b9f5-cf8f0656bdfa" providerId="ADAL" clId="{F4C2286D-0DBE-4644-A538-34A6C903FB9C}" dt="2022-01-20T09:29:44.245" v="27160" actId="1076"/>
          <ac:spMkLst>
            <pc:docMk/>
            <pc:sldMk cId="2652264946" sldId="726"/>
            <ac:spMk id="13" creationId="{E31D48B0-7C9C-4643-A43F-5C224EBE1D6B}"/>
          </ac:spMkLst>
        </pc:spChg>
        <pc:spChg chg="add mod">
          <ac:chgData name="Domonkos Márk" userId="5b754e74-2ec2-4aaf-b9f5-cf8f0656bdfa" providerId="ADAL" clId="{F4C2286D-0DBE-4644-A538-34A6C903FB9C}" dt="2022-01-20T09:29:47.389" v="27161" actId="1076"/>
          <ac:spMkLst>
            <pc:docMk/>
            <pc:sldMk cId="2652264946" sldId="726"/>
            <ac:spMk id="14" creationId="{9678D608-CB06-477D-B05A-1AAE62222BA9}"/>
          </ac:spMkLst>
        </pc:spChg>
        <pc:picChg chg="add mod">
          <ac:chgData name="Domonkos Márk" userId="5b754e74-2ec2-4aaf-b9f5-cf8f0656bdfa" providerId="ADAL" clId="{F4C2286D-0DBE-4644-A538-34A6C903FB9C}" dt="2022-01-20T09:29:10.269" v="27151" actId="1076"/>
          <ac:picMkLst>
            <pc:docMk/>
            <pc:sldMk cId="2652264946" sldId="726"/>
            <ac:picMk id="7" creationId="{824D24E9-1138-4FD6-9BEB-B601E6CBCDB0}"/>
          </ac:picMkLst>
        </pc:picChg>
        <pc:picChg chg="add mod">
          <ac:chgData name="Domonkos Márk" userId="5b754e74-2ec2-4aaf-b9f5-cf8f0656bdfa" providerId="ADAL" clId="{F4C2286D-0DBE-4644-A538-34A6C903FB9C}" dt="2022-01-20T09:29:21.460" v="27154" actId="14100"/>
          <ac:picMkLst>
            <pc:docMk/>
            <pc:sldMk cId="2652264946" sldId="726"/>
            <ac:picMk id="8" creationId="{3FF37733-DACD-4ABD-A407-18CB942F4019}"/>
          </ac:picMkLst>
        </pc:picChg>
        <pc:picChg chg="add mod">
          <ac:chgData name="Domonkos Márk" userId="5b754e74-2ec2-4aaf-b9f5-cf8f0656bdfa" providerId="ADAL" clId="{F4C2286D-0DBE-4644-A538-34A6C903FB9C}" dt="2022-01-20T09:29:08.238" v="27150" actId="14100"/>
          <ac:picMkLst>
            <pc:docMk/>
            <pc:sldMk cId="2652264946" sldId="726"/>
            <ac:picMk id="9" creationId="{F369738D-4904-4AE2-823F-F94541506B75}"/>
          </ac:picMkLst>
        </pc:picChg>
        <pc:picChg chg="add del mod">
          <ac:chgData name="Domonkos Márk" userId="5b754e74-2ec2-4aaf-b9f5-cf8f0656bdfa" providerId="ADAL" clId="{F4C2286D-0DBE-4644-A538-34A6C903FB9C}" dt="2022-01-20T09:29:29.459" v="27156"/>
          <ac:picMkLst>
            <pc:docMk/>
            <pc:sldMk cId="2652264946" sldId="726"/>
            <ac:picMk id="10" creationId="{DBA362A1-2144-49A2-A30B-C2BAE350FA09}"/>
          </ac:picMkLst>
        </pc:picChg>
        <pc:picChg chg="add del mod">
          <ac:chgData name="Domonkos Márk" userId="5b754e74-2ec2-4aaf-b9f5-cf8f0656bdfa" providerId="ADAL" clId="{F4C2286D-0DBE-4644-A538-34A6C903FB9C}" dt="2022-01-20T09:29:29.459" v="27156"/>
          <ac:picMkLst>
            <pc:docMk/>
            <pc:sldMk cId="2652264946" sldId="726"/>
            <ac:picMk id="11" creationId="{8D1F4C6F-1AF9-456C-8946-0F1E93C891FE}"/>
          </ac:picMkLst>
        </pc:picChg>
        <pc:picChg chg="add del mod">
          <ac:chgData name="Domonkos Márk" userId="5b754e74-2ec2-4aaf-b9f5-cf8f0656bdfa" providerId="ADAL" clId="{F4C2286D-0DBE-4644-A538-34A6C903FB9C}" dt="2022-01-20T09:29:29.459" v="27156"/>
          <ac:picMkLst>
            <pc:docMk/>
            <pc:sldMk cId="2652264946" sldId="726"/>
            <ac:picMk id="12" creationId="{6BA26B6A-8977-4AC9-8C57-9C7FB636E4A4}"/>
          </ac:picMkLst>
        </pc:picChg>
      </pc:sldChg>
      <pc:sldChg chg="addSp delSp modSp new mod modAnim">
        <pc:chgData name="Domonkos Márk" userId="5b754e74-2ec2-4aaf-b9f5-cf8f0656bdfa" providerId="ADAL" clId="{F4C2286D-0DBE-4644-A538-34A6C903FB9C}" dt="2022-01-20T09:30:02.236" v="27170"/>
        <pc:sldMkLst>
          <pc:docMk/>
          <pc:sldMk cId="891424539" sldId="727"/>
        </pc:sldMkLst>
        <pc:spChg chg="del">
          <ac:chgData name="Domonkos Márk" userId="5b754e74-2ec2-4aaf-b9f5-cf8f0656bdfa" providerId="ADAL" clId="{F4C2286D-0DBE-4644-A538-34A6C903FB9C}" dt="2022-01-20T09:30:02.236" v="27170"/>
          <ac:spMkLst>
            <pc:docMk/>
            <pc:sldMk cId="891424539" sldId="727"/>
            <ac:spMk id="2" creationId="{3320D18E-42CA-4834-9A62-1C676B2B027B}"/>
          </ac:spMkLst>
        </pc:spChg>
        <pc:spChg chg="mod">
          <ac:chgData name="Domonkos Márk" userId="5b754e74-2ec2-4aaf-b9f5-cf8f0656bdfa" providerId="ADAL" clId="{F4C2286D-0DBE-4644-A538-34A6C903FB9C}" dt="2022-01-20T09:29:58.057" v="27169" actId="20577"/>
          <ac:spMkLst>
            <pc:docMk/>
            <pc:sldMk cId="891424539" sldId="727"/>
            <ac:spMk id="6" creationId="{C8F9E45D-C9FE-4011-B522-E850E34BFBE3}"/>
          </ac:spMkLst>
        </pc:spChg>
        <pc:picChg chg="add mod">
          <ac:chgData name="Domonkos Márk" userId="5b754e74-2ec2-4aaf-b9f5-cf8f0656bdfa" providerId="ADAL" clId="{F4C2286D-0DBE-4644-A538-34A6C903FB9C}" dt="2022-01-20T09:30:02.236" v="27170"/>
          <ac:picMkLst>
            <pc:docMk/>
            <pc:sldMk cId="891424539" sldId="727"/>
            <ac:picMk id="7" creationId="{4D9587B1-3FF3-4D31-BB92-6602386EAFAD}"/>
          </ac:picMkLst>
        </pc:picChg>
      </pc:sldChg>
      <pc:sldChg chg="addSp delSp modSp new mod modAnim">
        <pc:chgData name="Domonkos Márk" userId="5b754e74-2ec2-4aaf-b9f5-cf8f0656bdfa" providerId="ADAL" clId="{F4C2286D-0DBE-4644-A538-34A6C903FB9C}" dt="2022-01-20T09:30:15.499" v="27179"/>
        <pc:sldMkLst>
          <pc:docMk/>
          <pc:sldMk cId="3332111648" sldId="728"/>
        </pc:sldMkLst>
        <pc:spChg chg="del">
          <ac:chgData name="Domonkos Márk" userId="5b754e74-2ec2-4aaf-b9f5-cf8f0656bdfa" providerId="ADAL" clId="{F4C2286D-0DBE-4644-A538-34A6C903FB9C}" dt="2022-01-20T09:30:15.499" v="27179"/>
          <ac:spMkLst>
            <pc:docMk/>
            <pc:sldMk cId="3332111648" sldId="728"/>
            <ac:spMk id="2" creationId="{7B64A60D-1051-4E72-A531-6D0C67C1C610}"/>
          </ac:spMkLst>
        </pc:spChg>
        <pc:spChg chg="mod">
          <ac:chgData name="Domonkos Márk" userId="5b754e74-2ec2-4aaf-b9f5-cf8f0656bdfa" providerId="ADAL" clId="{F4C2286D-0DBE-4644-A538-34A6C903FB9C}" dt="2022-01-20T09:30:11.947" v="27178" actId="20577"/>
          <ac:spMkLst>
            <pc:docMk/>
            <pc:sldMk cId="3332111648" sldId="728"/>
            <ac:spMk id="6" creationId="{4759A6EC-8F06-4C1B-BF2D-7FA3E1024398}"/>
          </ac:spMkLst>
        </pc:spChg>
        <pc:picChg chg="add mod">
          <ac:chgData name="Domonkos Márk" userId="5b754e74-2ec2-4aaf-b9f5-cf8f0656bdfa" providerId="ADAL" clId="{F4C2286D-0DBE-4644-A538-34A6C903FB9C}" dt="2022-01-20T09:30:15.499" v="27179"/>
          <ac:picMkLst>
            <pc:docMk/>
            <pc:sldMk cId="3332111648" sldId="728"/>
            <ac:picMk id="7" creationId="{702A94D7-ACC5-4289-B910-34392E4BAF7E}"/>
          </ac:picMkLst>
        </pc:picChg>
      </pc:sldChg>
      <pc:sldChg chg="modSp new mod">
        <pc:chgData name="Domonkos Márk" userId="5b754e74-2ec2-4aaf-b9f5-cf8f0656bdfa" providerId="ADAL" clId="{F4C2286D-0DBE-4644-A538-34A6C903FB9C}" dt="2022-01-20T09:37:52.707" v="27212" actId="14100"/>
        <pc:sldMkLst>
          <pc:docMk/>
          <pc:sldMk cId="2109891122" sldId="729"/>
        </pc:sldMkLst>
        <pc:spChg chg="mod">
          <ac:chgData name="Domonkos Márk" userId="5b754e74-2ec2-4aaf-b9f5-cf8f0656bdfa" providerId="ADAL" clId="{F4C2286D-0DBE-4644-A538-34A6C903FB9C}" dt="2022-01-20T09:37:52.707" v="27212" actId="14100"/>
          <ac:spMkLst>
            <pc:docMk/>
            <pc:sldMk cId="2109891122" sldId="729"/>
            <ac:spMk id="2" creationId="{06DFAAE1-8711-417A-AD1E-D35C94ACAE53}"/>
          </ac:spMkLst>
        </pc:spChg>
      </pc:sldChg>
      <pc:sldChg chg="addSp delSp modSp new mod">
        <pc:chgData name="Domonkos Márk" userId="5b754e74-2ec2-4aaf-b9f5-cf8f0656bdfa" providerId="ADAL" clId="{F4C2286D-0DBE-4644-A538-34A6C903FB9C}" dt="2022-01-20T11:41:01.548" v="27277" actId="20577"/>
        <pc:sldMkLst>
          <pc:docMk/>
          <pc:sldMk cId="2011907609" sldId="730"/>
        </pc:sldMkLst>
        <pc:spChg chg="del">
          <ac:chgData name="Domonkos Márk" userId="5b754e74-2ec2-4aaf-b9f5-cf8f0656bdfa" providerId="ADAL" clId="{F4C2286D-0DBE-4644-A538-34A6C903FB9C}" dt="2022-01-20T11:39:42.189" v="27216" actId="478"/>
          <ac:spMkLst>
            <pc:docMk/>
            <pc:sldMk cId="2011907609" sldId="730"/>
            <ac:spMk id="2" creationId="{1AB4B29B-5D89-4466-A257-8B1F906E89E8}"/>
          </ac:spMkLst>
        </pc:spChg>
        <pc:spChg chg="mod">
          <ac:chgData name="Domonkos Márk" userId="5b754e74-2ec2-4aaf-b9f5-cf8f0656bdfa" providerId="ADAL" clId="{F4C2286D-0DBE-4644-A538-34A6C903FB9C}" dt="2022-01-20T11:39:37.797" v="27215"/>
          <ac:spMkLst>
            <pc:docMk/>
            <pc:sldMk cId="2011907609" sldId="730"/>
            <ac:spMk id="6" creationId="{581D5238-15AF-42A3-B076-41B6BA49DA0E}"/>
          </ac:spMkLst>
        </pc:spChg>
        <pc:spChg chg="mod">
          <ac:chgData name="Domonkos Márk" userId="5b754e74-2ec2-4aaf-b9f5-cf8f0656bdfa" providerId="ADAL" clId="{F4C2286D-0DBE-4644-A538-34A6C903FB9C}" dt="2022-01-20T11:39:55.670" v="27219" actId="1076"/>
          <ac:spMkLst>
            <pc:docMk/>
            <pc:sldMk cId="2011907609" sldId="730"/>
            <ac:spMk id="8" creationId="{7964559D-0E88-477E-9FE1-1125FB3AE9C3}"/>
          </ac:spMkLst>
        </pc:spChg>
        <pc:spChg chg="mod">
          <ac:chgData name="Domonkos Márk" userId="5b754e74-2ec2-4aaf-b9f5-cf8f0656bdfa" providerId="ADAL" clId="{F4C2286D-0DBE-4644-A538-34A6C903FB9C}" dt="2022-01-20T11:39:55.670" v="27219" actId="1076"/>
          <ac:spMkLst>
            <pc:docMk/>
            <pc:sldMk cId="2011907609" sldId="730"/>
            <ac:spMk id="9" creationId="{8A8FD567-6FA4-48DB-BD08-44760A1B2BE8}"/>
          </ac:spMkLst>
        </pc:spChg>
        <pc:spChg chg="mod">
          <ac:chgData name="Domonkos Márk" userId="5b754e74-2ec2-4aaf-b9f5-cf8f0656bdfa" providerId="ADAL" clId="{F4C2286D-0DBE-4644-A538-34A6C903FB9C}" dt="2022-01-20T11:39:55.670" v="27219" actId="1076"/>
          <ac:spMkLst>
            <pc:docMk/>
            <pc:sldMk cId="2011907609" sldId="730"/>
            <ac:spMk id="10" creationId="{2A6EB030-B277-4338-8A79-D558123B5CD6}"/>
          </ac:spMkLst>
        </pc:spChg>
        <pc:spChg chg="mod">
          <ac:chgData name="Domonkos Márk" userId="5b754e74-2ec2-4aaf-b9f5-cf8f0656bdfa" providerId="ADAL" clId="{F4C2286D-0DBE-4644-A538-34A6C903FB9C}" dt="2022-01-20T11:39:55.670" v="27219" actId="1076"/>
          <ac:spMkLst>
            <pc:docMk/>
            <pc:sldMk cId="2011907609" sldId="730"/>
            <ac:spMk id="11" creationId="{4DA6B4CB-9FCE-48C8-85BA-267C581C5812}"/>
          </ac:spMkLst>
        </pc:spChg>
        <pc:spChg chg="mod">
          <ac:chgData name="Domonkos Márk" userId="5b754e74-2ec2-4aaf-b9f5-cf8f0656bdfa" providerId="ADAL" clId="{F4C2286D-0DBE-4644-A538-34A6C903FB9C}" dt="2022-01-20T11:40:19.259" v="27236" actId="20577"/>
          <ac:spMkLst>
            <pc:docMk/>
            <pc:sldMk cId="2011907609" sldId="730"/>
            <ac:spMk id="13" creationId="{AEFF0851-2181-4AAA-A5D6-A799ACE8264A}"/>
          </ac:spMkLst>
        </pc:spChg>
        <pc:spChg chg="mod">
          <ac:chgData name="Domonkos Márk" userId="5b754e74-2ec2-4aaf-b9f5-cf8f0656bdfa" providerId="ADAL" clId="{F4C2286D-0DBE-4644-A538-34A6C903FB9C}" dt="2022-01-20T11:39:55.670" v="27219" actId="1076"/>
          <ac:spMkLst>
            <pc:docMk/>
            <pc:sldMk cId="2011907609" sldId="730"/>
            <ac:spMk id="23" creationId="{92568B9E-0FBE-401A-A67E-14C7889FC750}"/>
          </ac:spMkLst>
        </pc:spChg>
        <pc:spChg chg="mod">
          <ac:chgData name="Domonkos Márk" userId="5b754e74-2ec2-4aaf-b9f5-cf8f0656bdfa" providerId="ADAL" clId="{F4C2286D-0DBE-4644-A538-34A6C903FB9C}" dt="2022-01-20T11:39:55.670" v="27219" actId="1076"/>
          <ac:spMkLst>
            <pc:docMk/>
            <pc:sldMk cId="2011907609" sldId="730"/>
            <ac:spMk id="24" creationId="{E39AFD36-95F4-418C-9B3E-F14ECB1991EC}"/>
          </ac:spMkLst>
        </pc:spChg>
        <pc:spChg chg="mod">
          <ac:chgData name="Domonkos Márk" userId="5b754e74-2ec2-4aaf-b9f5-cf8f0656bdfa" providerId="ADAL" clId="{F4C2286D-0DBE-4644-A538-34A6C903FB9C}" dt="2022-01-20T11:39:55.670" v="27219" actId="1076"/>
          <ac:spMkLst>
            <pc:docMk/>
            <pc:sldMk cId="2011907609" sldId="730"/>
            <ac:spMk id="25" creationId="{0001C64E-0752-4633-8A5A-68ED02B72267}"/>
          </ac:spMkLst>
        </pc:spChg>
        <pc:spChg chg="mod">
          <ac:chgData name="Domonkos Márk" userId="5b754e74-2ec2-4aaf-b9f5-cf8f0656bdfa" providerId="ADAL" clId="{F4C2286D-0DBE-4644-A538-34A6C903FB9C}" dt="2022-01-20T11:39:55.670" v="27219" actId="1076"/>
          <ac:spMkLst>
            <pc:docMk/>
            <pc:sldMk cId="2011907609" sldId="730"/>
            <ac:spMk id="26" creationId="{4DDD7085-2EC7-405D-8A30-E2D66E48518F}"/>
          </ac:spMkLst>
        </pc:spChg>
        <pc:spChg chg="mod">
          <ac:chgData name="Domonkos Márk" userId="5b754e74-2ec2-4aaf-b9f5-cf8f0656bdfa" providerId="ADAL" clId="{F4C2286D-0DBE-4644-A538-34A6C903FB9C}" dt="2022-01-20T11:39:55.670" v="27219" actId="1076"/>
          <ac:spMkLst>
            <pc:docMk/>
            <pc:sldMk cId="2011907609" sldId="730"/>
            <ac:spMk id="27" creationId="{BA8184D5-DAC9-4BF5-8FF7-94A35C90A0FA}"/>
          </ac:spMkLst>
        </pc:spChg>
        <pc:spChg chg="mod">
          <ac:chgData name="Domonkos Márk" userId="5b754e74-2ec2-4aaf-b9f5-cf8f0656bdfa" providerId="ADAL" clId="{F4C2286D-0DBE-4644-A538-34A6C903FB9C}" dt="2022-01-20T11:39:55.670" v="27219" actId="1076"/>
          <ac:spMkLst>
            <pc:docMk/>
            <pc:sldMk cId="2011907609" sldId="730"/>
            <ac:spMk id="28" creationId="{F924D61C-5738-4007-92D7-257823DA2485}"/>
          </ac:spMkLst>
        </pc:spChg>
        <pc:spChg chg="mod">
          <ac:chgData name="Domonkos Márk" userId="5b754e74-2ec2-4aaf-b9f5-cf8f0656bdfa" providerId="ADAL" clId="{F4C2286D-0DBE-4644-A538-34A6C903FB9C}" dt="2022-01-20T11:39:55.670" v="27219" actId="1076"/>
          <ac:spMkLst>
            <pc:docMk/>
            <pc:sldMk cId="2011907609" sldId="730"/>
            <ac:spMk id="31" creationId="{6BFB3365-9E1B-47B7-843A-91D0A96F6A35}"/>
          </ac:spMkLst>
        </pc:spChg>
        <pc:spChg chg="mod">
          <ac:chgData name="Domonkos Márk" userId="5b754e74-2ec2-4aaf-b9f5-cf8f0656bdfa" providerId="ADAL" clId="{F4C2286D-0DBE-4644-A538-34A6C903FB9C}" dt="2022-01-20T11:39:55.670" v="27219" actId="1076"/>
          <ac:spMkLst>
            <pc:docMk/>
            <pc:sldMk cId="2011907609" sldId="730"/>
            <ac:spMk id="32" creationId="{46524B36-70DE-48CE-A5F2-070579B8AE53}"/>
          </ac:spMkLst>
        </pc:spChg>
        <pc:spChg chg="mod">
          <ac:chgData name="Domonkos Márk" userId="5b754e74-2ec2-4aaf-b9f5-cf8f0656bdfa" providerId="ADAL" clId="{F4C2286D-0DBE-4644-A538-34A6C903FB9C}" dt="2022-01-20T11:40:14.589" v="27228" actId="6549"/>
          <ac:spMkLst>
            <pc:docMk/>
            <pc:sldMk cId="2011907609" sldId="730"/>
            <ac:spMk id="33" creationId="{2ED321EA-F6DC-4A2C-A39D-BD8E2A1458F8}"/>
          </ac:spMkLst>
        </pc:spChg>
        <pc:spChg chg="mod">
          <ac:chgData name="Domonkos Márk" userId="5b754e74-2ec2-4aaf-b9f5-cf8f0656bdfa" providerId="ADAL" clId="{F4C2286D-0DBE-4644-A538-34A6C903FB9C}" dt="2022-01-20T11:40:24.646" v="27249" actId="20577"/>
          <ac:spMkLst>
            <pc:docMk/>
            <pc:sldMk cId="2011907609" sldId="730"/>
            <ac:spMk id="34" creationId="{A62263A6-29B2-4126-A70B-9B50290303E1}"/>
          </ac:spMkLst>
        </pc:spChg>
        <pc:spChg chg="mod">
          <ac:chgData name="Domonkos Márk" userId="5b754e74-2ec2-4aaf-b9f5-cf8f0656bdfa" providerId="ADAL" clId="{F4C2286D-0DBE-4644-A538-34A6C903FB9C}" dt="2022-01-20T11:40:30.055" v="27256" actId="20577"/>
          <ac:spMkLst>
            <pc:docMk/>
            <pc:sldMk cId="2011907609" sldId="730"/>
            <ac:spMk id="35" creationId="{DD70B5C7-1673-4132-ACF3-1EF34E621852}"/>
          </ac:spMkLst>
        </pc:spChg>
        <pc:spChg chg="mod">
          <ac:chgData name="Domonkos Márk" userId="5b754e74-2ec2-4aaf-b9f5-cf8f0656bdfa" providerId="ADAL" clId="{F4C2286D-0DBE-4644-A538-34A6C903FB9C}" dt="2022-01-20T11:41:01.548" v="27277" actId="20577"/>
          <ac:spMkLst>
            <pc:docMk/>
            <pc:sldMk cId="2011907609" sldId="730"/>
            <ac:spMk id="36" creationId="{F0A8905E-0111-41B0-8CEF-852621880F14}"/>
          </ac:spMkLst>
        </pc:spChg>
        <pc:spChg chg="mod">
          <ac:chgData name="Domonkos Márk" userId="5b754e74-2ec2-4aaf-b9f5-cf8f0656bdfa" providerId="ADAL" clId="{F4C2286D-0DBE-4644-A538-34A6C903FB9C}" dt="2022-01-20T11:40:35.334" v="27269" actId="20577"/>
          <ac:spMkLst>
            <pc:docMk/>
            <pc:sldMk cId="2011907609" sldId="730"/>
            <ac:spMk id="37" creationId="{4D8DC431-EBC3-42DB-8562-48AB066C4590}"/>
          </ac:spMkLst>
        </pc:spChg>
        <pc:spChg chg="mod">
          <ac:chgData name="Domonkos Márk" userId="5b754e74-2ec2-4aaf-b9f5-cf8f0656bdfa" providerId="ADAL" clId="{F4C2286D-0DBE-4644-A538-34A6C903FB9C}" dt="2022-01-20T11:39:55.670" v="27219" actId="1076"/>
          <ac:spMkLst>
            <pc:docMk/>
            <pc:sldMk cId="2011907609" sldId="730"/>
            <ac:spMk id="38" creationId="{51B2E266-B7E8-4FA1-9EB6-129C95C77A0E}"/>
          </ac:spMkLst>
        </pc:spChg>
        <pc:spChg chg="mod">
          <ac:chgData name="Domonkos Márk" userId="5b754e74-2ec2-4aaf-b9f5-cf8f0656bdfa" providerId="ADAL" clId="{F4C2286D-0DBE-4644-A538-34A6C903FB9C}" dt="2022-01-20T11:39:55.670" v="27219" actId="1076"/>
          <ac:spMkLst>
            <pc:docMk/>
            <pc:sldMk cId="2011907609" sldId="730"/>
            <ac:spMk id="39" creationId="{B2E33EA9-E6B6-43DF-862A-A04E107D8C29}"/>
          </ac:spMkLst>
        </pc:spChg>
        <pc:spChg chg="mod">
          <ac:chgData name="Domonkos Márk" userId="5b754e74-2ec2-4aaf-b9f5-cf8f0656bdfa" providerId="ADAL" clId="{F4C2286D-0DBE-4644-A538-34A6C903FB9C}" dt="2022-01-20T11:39:55.670" v="27219" actId="1076"/>
          <ac:spMkLst>
            <pc:docMk/>
            <pc:sldMk cId="2011907609" sldId="730"/>
            <ac:spMk id="40" creationId="{78324163-D353-455B-8683-6D6F8282F1CB}"/>
          </ac:spMkLst>
        </pc:spChg>
        <pc:spChg chg="mod">
          <ac:chgData name="Domonkos Márk" userId="5b754e74-2ec2-4aaf-b9f5-cf8f0656bdfa" providerId="ADAL" clId="{F4C2286D-0DBE-4644-A538-34A6C903FB9C}" dt="2022-01-20T11:39:55.670" v="27219" actId="1076"/>
          <ac:spMkLst>
            <pc:docMk/>
            <pc:sldMk cId="2011907609" sldId="730"/>
            <ac:spMk id="41" creationId="{D85F2DAE-1728-46D2-BEF7-4628CCBE9F0B}"/>
          </ac:spMkLst>
        </pc:spChg>
        <pc:spChg chg="mod">
          <ac:chgData name="Domonkos Márk" userId="5b754e74-2ec2-4aaf-b9f5-cf8f0656bdfa" providerId="ADAL" clId="{F4C2286D-0DBE-4644-A538-34A6C903FB9C}" dt="2022-01-20T11:39:55.670" v="27219" actId="1076"/>
          <ac:spMkLst>
            <pc:docMk/>
            <pc:sldMk cId="2011907609" sldId="730"/>
            <ac:spMk id="42" creationId="{33095B67-56B3-4CE5-A151-D2E5DEC938A6}"/>
          </ac:spMkLst>
        </pc:spChg>
        <pc:spChg chg="mod">
          <ac:chgData name="Domonkos Márk" userId="5b754e74-2ec2-4aaf-b9f5-cf8f0656bdfa" providerId="ADAL" clId="{F4C2286D-0DBE-4644-A538-34A6C903FB9C}" dt="2022-01-20T11:39:55.670" v="27219" actId="1076"/>
          <ac:spMkLst>
            <pc:docMk/>
            <pc:sldMk cId="2011907609" sldId="730"/>
            <ac:spMk id="43" creationId="{BE0C956D-7492-476C-9661-C4E2B8FEB887}"/>
          </ac:spMkLst>
        </pc:spChg>
        <pc:grpChg chg="add mod">
          <ac:chgData name="Domonkos Márk" userId="5b754e74-2ec2-4aaf-b9f5-cf8f0656bdfa" providerId="ADAL" clId="{F4C2286D-0DBE-4644-A538-34A6C903FB9C}" dt="2022-01-20T11:39:55.670" v="27219" actId="1076"/>
          <ac:grpSpMkLst>
            <pc:docMk/>
            <pc:sldMk cId="2011907609" sldId="730"/>
            <ac:grpSpMk id="7" creationId="{73D92B25-1C28-4691-8BFE-3224DDD0A9F7}"/>
          </ac:grpSpMkLst>
        </pc:grpChg>
        <pc:grpChg chg="mod">
          <ac:chgData name="Domonkos Márk" userId="5b754e74-2ec2-4aaf-b9f5-cf8f0656bdfa" providerId="ADAL" clId="{F4C2286D-0DBE-4644-A538-34A6C903FB9C}" dt="2022-01-20T11:39:55.670" v="27219" actId="1076"/>
          <ac:grpSpMkLst>
            <pc:docMk/>
            <pc:sldMk cId="2011907609" sldId="730"/>
            <ac:grpSpMk id="12" creationId="{79AE5E37-0B4E-4777-9376-80F8D4C9E64B}"/>
          </ac:grpSpMkLst>
        </pc:grpChg>
        <pc:grpChg chg="mod">
          <ac:chgData name="Domonkos Márk" userId="5b754e74-2ec2-4aaf-b9f5-cf8f0656bdfa" providerId="ADAL" clId="{F4C2286D-0DBE-4644-A538-34A6C903FB9C}" dt="2022-01-20T11:39:55.670" v="27219" actId="1076"/>
          <ac:grpSpMkLst>
            <pc:docMk/>
            <pc:sldMk cId="2011907609" sldId="730"/>
            <ac:grpSpMk id="29" creationId="{05AE8262-4E9C-4FE8-ABB8-93B2E68B3034}"/>
          </ac:grpSpMkLst>
        </pc:grpChg>
        <pc:grpChg chg="mod">
          <ac:chgData name="Domonkos Márk" userId="5b754e74-2ec2-4aaf-b9f5-cf8f0656bdfa" providerId="ADAL" clId="{F4C2286D-0DBE-4644-A538-34A6C903FB9C}" dt="2022-01-20T11:39:55.670" v="27219" actId="1076"/>
          <ac:grpSpMkLst>
            <pc:docMk/>
            <pc:sldMk cId="2011907609" sldId="730"/>
            <ac:grpSpMk id="30" creationId="{406FD83E-A704-44E4-A5A2-246C312F8CD0}"/>
          </ac:grpSpMkLst>
        </pc:grpChg>
        <pc:picChg chg="mod">
          <ac:chgData name="Domonkos Márk" userId="5b754e74-2ec2-4aaf-b9f5-cf8f0656bdfa" providerId="ADAL" clId="{F4C2286D-0DBE-4644-A538-34A6C903FB9C}" dt="2022-01-20T11:39:55.670" v="27219" actId="1076"/>
          <ac:picMkLst>
            <pc:docMk/>
            <pc:sldMk cId="2011907609" sldId="730"/>
            <ac:picMk id="14" creationId="{1AB1397F-B455-4CF4-91AF-8AE18FD67EC1}"/>
          </ac:picMkLst>
        </pc:picChg>
        <pc:picChg chg="mod">
          <ac:chgData name="Domonkos Márk" userId="5b754e74-2ec2-4aaf-b9f5-cf8f0656bdfa" providerId="ADAL" clId="{F4C2286D-0DBE-4644-A538-34A6C903FB9C}" dt="2022-01-20T11:39:55.670" v="27219" actId="1076"/>
          <ac:picMkLst>
            <pc:docMk/>
            <pc:sldMk cId="2011907609" sldId="730"/>
            <ac:picMk id="15" creationId="{EC2D850D-9B6F-4AE7-9D82-BCDDD50EA1AA}"/>
          </ac:picMkLst>
        </pc:picChg>
        <pc:picChg chg="mod">
          <ac:chgData name="Domonkos Márk" userId="5b754e74-2ec2-4aaf-b9f5-cf8f0656bdfa" providerId="ADAL" clId="{F4C2286D-0DBE-4644-A538-34A6C903FB9C}" dt="2022-01-20T11:39:55.670" v="27219" actId="1076"/>
          <ac:picMkLst>
            <pc:docMk/>
            <pc:sldMk cId="2011907609" sldId="730"/>
            <ac:picMk id="16" creationId="{68C3D3C2-F59C-407A-A3D8-482F46AF8C43}"/>
          </ac:picMkLst>
        </pc:picChg>
        <pc:picChg chg="mod">
          <ac:chgData name="Domonkos Márk" userId="5b754e74-2ec2-4aaf-b9f5-cf8f0656bdfa" providerId="ADAL" clId="{F4C2286D-0DBE-4644-A538-34A6C903FB9C}" dt="2022-01-20T11:39:55.670" v="27219" actId="1076"/>
          <ac:picMkLst>
            <pc:docMk/>
            <pc:sldMk cId="2011907609" sldId="730"/>
            <ac:picMk id="17" creationId="{C5089EDB-8B35-47A3-A271-2E6AC706907C}"/>
          </ac:picMkLst>
        </pc:picChg>
        <pc:picChg chg="mod">
          <ac:chgData name="Domonkos Márk" userId="5b754e74-2ec2-4aaf-b9f5-cf8f0656bdfa" providerId="ADAL" clId="{F4C2286D-0DBE-4644-A538-34A6C903FB9C}" dt="2022-01-20T11:39:55.670" v="27219" actId="1076"/>
          <ac:picMkLst>
            <pc:docMk/>
            <pc:sldMk cId="2011907609" sldId="730"/>
            <ac:picMk id="18" creationId="{A3E9B274-7627-4049-A78A-617D103E06B8}"/>
          </ac:picMkLst>
        </pc:picChg>
        <pc:picChg chg="mod">
          <ac:chgData name="Domonkos Márk" userId="5b754e74-2ec2-4aaf-b9f5-cf8f0656bdfa" providerId="ADAL" clId="{F4C2286D-0DBE-4644-A538-34A6C903FB9C}" dt="2022-01-20T11:39:55.670" v="27219" actId="1076"/>
          <ac:picMkLst>
            <pc:docMk/>
            <pc:sldMk cId="2011907609" sldId="730"/>
            <ac:picMk id="19" creationId="{0C21EE21-954C-4069-BC7A-F550C75E54F4}"/>
          </ac:picMkLst>
        </pc:picChg>
        <pc:picChg chg="mod">
          <ac:chgData name="Domonkos Márk" userId="5b754e74-2ec2-4aaf-b9f5-cf8f0656bdfa" providerId="ADAL" clId="{F4C2286D-0DBE-4644-A538-34A6C903FB9C}" dt="2022-01-20T11:39:55.670" v="27219" actId="1076"/>
          <ac:picMkLst>
            <pc:docMk/>
            <pc:sldMk cId="2011907609" sldId="730"/>
            <ac:picMk id="20" creationId="{6B1E6ACB-5631-4F0C-B12F-D037DD7C07FD}"/>
          </ac:picMkLst>
        </pc:picChg>
        <pc:picChg chg="mod">
          <ac:chgData name="Domonkos Márk" userId="5b754e74-2ec2-4aaf-b9f5-cf8f0656bdfa" providerId="ADAL" clId="{F4C2286D-0DBE-4644-A538-34A6C903FB9C}" dt="2022-01-20T11:39:55.670" v="27219" actId="1076"/>
          <ac:picMkLst>
            <pc:docMk/>
            <pc:sldMk cId="2011907609" sldId="730"/>
            <ac:picMk id="21" creationId="{6EA69043-C742-4470-95B6-9673BFFDEF25}"/>
          </ac:picMkLst>
        </pc:picChg>
        <pc:picChg chg="mod">
          <ac:chgData name="Domonkos Márk" userId="5b754e74-2ec2-4aaf-b9f5-cf8f0656bdfa" providerId="ADAL" clId="{F4C2286D-0DBE-4644-A538-34A6C903FB9C}" dt="2022-01-20T11:39:55.670" v="27219" actId="1076"/>
          <ac:picMkLst>
            <pc:docMk/>
            <pc:sldMk cId="2011907609" sldId="730"/>
            <ac:picMk id="22" creationId="{A08E6307-26AC-4BCC-816D-0D6B370244C2}"/>
          </ac:picMkLst>
        </pc:picChg>
      </pc:sldChg>
      <pc:sldChg chg="modSp new mod">
        <pc:chgData name="Domonkos Márk" userId="5b754e74-2ec2-4aaf-b9f5-cf8f0656bdfa" providerId="ADAL" clId="{F4C2286D-0DBE-4644-A538-34A6C903FB9C}" dt="2022-01-20T11:41:44.133" v="27305" actId="20577"/>
        <pc:sldMkLst>
          <pc:docMk/>
          <pc:sldMk cId="195643114" sldId="731"/>
        </pc:sldMkLst>
        <pc:spChg chg="mod">
          <ac:chgData name="Domonkos Márk" userId="5b754e74-2ec2-4aaf-b9f5-cf8f0656bdfa" providerId="ADAL" clId="{F4C2286D-0DBE-4644-A538-34A6C903FB9C}" dt="2022-01-20T11:41:44.133" v="27305" actId="20577"/>
          <ac:spMkLst>
            <pc:docMk/>
            <pc:sldMk cId="195643114" sldId="731"/>
            <ac:spMk id="2" creationId="{C06EF35B-7E62-40F0-8A65-4E5E1F1BABF7}"/>
          </ac:spMkLst>
        </pc:spChg>
        <pc:spChg chg="mod">
          <ac:chgData name="Domonkos Márk" userId="5b754e74-2ec2-4aaf-b9f5-cf8f0656bdfa" providerId="ADAL" clId="{F4C2286D-0DBE-4644-A538-34A6C903FB9C}" dt="2022-01-20T11:41:22.044" v="27298" actId="20577"/>
          <ac:spMkLst>
            <pc:docMk/>
            <pc:sldMk cId="195643114" sldId="731"/>
            <ac:spMk id="6" creationId="{F1ECF51D-741E-481F-95AE-7A5E90C98AAA}"/>
          </ac:spMkLst>
        </pc:spChg>
      </pc:sldChg>
      <pc:sldChg chg="addSp delSp modSp new mod modAnim">
        <pc:chgData name="Domonkos Márk" userId="5b754e74-2ec2-4aaf-b9f5-cf8f0656bdfa" providerId="ADAL" clId="{F4C2286D-0DBE-4644-A538-34A6C903FB9C}" dt="2022-01-20T11:42:08.109" v="27327" actId="1076"/>
        <pc:sldMkLst>
          <pc:docMk/>
          <pc:sldMk cId="1811833357" sldId="732"/>
        </pc:sldMkLst>
        <pc:spChg chg="del">
          <ac:chgData name="Domonkos Márk" userId="5b754e74-2ec2-4aaf-b9f5-cf8f0656bdfa" providerId="ADAL" clId="{F4C2286D-0DBE-4644-A538-34A6C903FB9C}" dt="2022-01-20T11:41:58.737" v="27323"/>
          <ac:spMkLst>
            <pc:docMk/>
            <pc:sldMk cId="1811833357" sldId="732"/>
            <ac:spMk id="2" creationId="{09F22040-30BF-47C7-877A-AEA30B1CF38B}"/>
          </ac:spMkLst>
        </pc:spChg>
        <pc:spChg chg="mod">
          <ac:chgData name="Domonkos Márk" userId="5b754e74-2ec2-4aaf-b9f5-cf8f0656bdfa" providerId="ADAL" clId="{F4C2286D-0DBE-4644-A538-34A6C903FB9C}" dt="2022-01-20T11:41:53.924" v="27322" actId="20577"/>
          <ac:spMkLst>
            <pc:docMk/>
            <pc:sldMk cId="1811833357" sldId="732"/>
            <ac:spMk id="6" creationId="{353796DC-AD46-41ED-8B6C-FC1296C28428}"/>
          </ac:spMkLst>
        </pc:spChg>
        <pc:picChg chg="add mod">
          <ac:chgData name="Domonkos Márk" userId="5b754e74-2ec2-4aaf-b9f5-cf8f0656bdfa" providerId="ADAL" clId="{F4C2286D-0DBE-4644-A538-34A6C903FB9C}" dt="2022-01-20T11:42:08.109" v="27327" actId="1076"/>
          <ac:picMkLst>
            <pc:docMk/>
            <pc:sldMk cId="1811833357" sldId="732"/>
            <ac:picMk id="7" creationId="{6B2E1839-4E75-4700-BC54-5FBE8B7088D4}"/>
          </ac:picMkLst>
        </pc:picChg>
      </pc:sldChg>
      <pc:sldChg chg="addSp delSp modSp new mod modAnim">
        <pc:chgData name="Domonkos Márk" userId="5b754e74-2ec2-4aaf-b9f5-cf8f0656bdfa" providerId="ADAL" clId="{F4C2286D-0DBE-4644-A538-34A6C903FB9C}" dt="2022-01-20T11:42:21.086" v="27345"/>
        <pc:sldMkLst>
          <pc:docMk/>
          <pc:sldMk cId="172592246" sldId="733"/>
        </pc:sldMkLst>
        <pc:spChg chg="del">
          <ac:chgData name="Domonkos Márk" userId="5b754e74-2ec2-4aaf-b9f5-cf8f0656bdfa" providerId="ADAL" clId="{F4C2286D-0DBE-4644-A538-34A6C903FB9C}" dt="2022-01-20T11:42:21.086" v="27345"/>
          <ac:spMkLst>
            <pc:docMk/>
            <pc:sldMk cId="172592246" sldId="733"/>
            <ac:spMk id="2" creationId="{D0894F3D-2DAB-4436-A5CB-5D8D2BD1E81C}"/>
          </ac:spMkLst>
        </pc:spChg>
        <pc:spChg chg="mod">
          <ac:chgData name="Domonkos Márk" userId="5b754e74-2ec2-4aaf-b9f5-cf8f0656bdfa" providerId="ADAL" clId="{F4C2286D-0DBE-4644-A538-34A6C903FB9C}" dt="2022-01-20T11:42:17.194" v="27344" actId="20577"/>
          <ac:spMkLst>
            <pc:docMk/>
            <pc:sldMk cId="172592246" sldId="733"/>
            <ac:spMk id="6" creationId="{606B4191-1BF9-433F-AD67-2192639B1FA3}"/>
          </ac:spMkLst>
        </pc:spChg>
        <pc:picChg chg="add mod">
          <ac:chgData name="Domonkos Márk" userId="5b754e74-2ec2-4aaf-b9f5-cf8f0656bdfa" providerId="ADAL" clId="{F4C2286D-0DBE-4644-A538-34A6C903FB9C}" dt="2022-01-20T11:42:21.086" v="27345"/>
          <ac:picMkLst>
            <pc:docMk/>
            <pc:sldMk cId="172592246" sldId="733"/>
            <ac:picMk id="7" creationId="{7C4DD7B8-F7C6-4156-BBDE-4745B889FEF0}"/>
          </ac:picMkLst>
        </pc:picChg>
      </pc:sldChg>
      <pc:sldChg chg="addSp delSp modSp new mod modAnim">
        <pc:chgData name="Domonkos Márk" userId="5b754e74-2ec2-4aaf-b9f5-cf8f0656bdfa" providerId="ADAL" clId="{F4C2286D-0DBE-4644-A538-34A6C903FB9C}" dt="2022-01-20T11:42:59.608" v="27369"/>
        <pc:sldMkLst>
          <pc:docMk/>
          <pc:sldMk cId="3259928693" sldId="734"/>
        </pc:sldMkLst>
        <pc:spChg chg="del">
          <ac:chgData name="Domonkos Márk" userId="5b754e74-2ec2-4aaf-b9f5-cf8f0656bdfa" providerId="ADAL" clId="{F4C2286D-0DBE-4644-A538-34A6C903FB9C}" dt="2022-01-20T11:42:59.608" v="27369"/>
          <ac:spMkLst>
            <pc:docMk/>
            <pc:sldMk cId="3259928693" sldId="734"/>
            <ac:spMk id="2" creationId="{4AF063C8-131E-4754-B567-4B269B9F7A18}"/>
          </ac:spMkLst>
        </pc:spChg>
        <pc:spChg chg="mod">
          <ac:chgData name="Domonkos Márk" userId="5b754e74-2ec2-4aaf-b9f5-cf8f0656bdfa" providerId="ADAL" clId="{F4C2286D-0DBE-4644-A538-34A6C903FB9C}" dt="2022-01-20T11:42:52.895" v="27368" actId="20577"/>
          <ac:spMkLst>
            <pc:docMk/>
            <pc:sldMk cId="3259928693" sldId="734"/>
            <ac:spMk id="6" creationId="{5CDD9F6A-4BCD-4AD0-A05F-C36F3651731D}"/>
          </ac:spMkLst>
        </pc:spChg>
        <pc:picChg chg="add mod">
          <ac:chgData name="Domonkos Márk" userId="5b754e74-2ec2-4aaf-b9f5-cf8f0656bdfa" providerId="ADAL" clId="{F4C2286D-0DBE-4644-A538-34A6C903FB9C}" dt="2022-01-20T11:42:59.608" v="27369"/>
          <ac:picMkLst>
            <pc:docMk/>
            <pc:sldMk cId="3259928693" sldId="734"/>
            <ac:picMk id="7" creationId="{6B1E8666-5DCE-4351-9257-73A0DF9DE6FC}"/>
          </ac:picMkLst>
        </pc:picChg>
      </pc:sldChg>
      <pc:sldChg chg="modSp new mod">
        <pc:chgData name="Domonkos Márk" userId="5b754e74-2ec2-4aaf-b9f5-cf8f0656bdfa" providerId="ADAL" clId="{F4C2286D-0DBE-4644-A538-34A6C903FB9C}" dt="2022-01-20T11:43:24.210" v="27403" actId="20577"/>
        <pc:sldMkLst>
          <pc:docMk/>
          <pc:sldMk cId="1369322586" sldId="735"/>
        </pc:sldMkLst>
        <pc:spChg chg="mod">
          <ac:chgData name="Domonkos Márk" userId="5b754e74-2ec2-4aaf-b9f5-cf8f0656bdfa" providerId="ADAL" clId="{F4C2286D-0DBE-4644-A538-34A6C903FB9C}" dt="2022-01-20T11:43:24.210" v="27403" actId="20577"/>
          <ac:spMkLst>
            <pc:docMk/>
            <pc:sldMk cId="1369322586" sldId="735"/>
            <ac:spMk id="2" creationId="{9A5C7B49-A6E8-4F5C-AE3F-74ADA71254DB}"/>
          </ac:spMkLst>
        </pc:spChg>
      </pc:sldChg>
      <pc:sldChg chg="modSp new mod ord">
        <pc:chgData name="Domonkos Márk" userId="5b754e74-2ec2-4aaf-b9f5-cf8f0656bdfa" providerId="ADAL" clId="{F4C2286D-0DBE-4644-A538-34A6C903FB9C}" dt="2022-01-20T11:44:08.202" v="27410"/>
        <pc:sldMkLst>
          <pc:docMk/>
          <pc:sldMk cId="1163542348" sldId="736"/>
        </pc:sldMkLst>
        <pc:spChg chg="mod">
          <ac:chgData name="Domonkos Márk" userId="5b754e74-2ec2-4aaf-b9f5-cf8f0656bdfa" providerId="ADAL" clId="{F4C2286D-0DBE-4644-A538-34A6C903FB9C}" dt="2022-01-20T11:44:08.202" v="27410"/>
          <ac:spMkLst>
            <pc:docMk/>
            <pc:sldMk cId="1163542348" sldId="736"/>
            <ac:spMk id="2" creationId="{BF51EF06-2EA4-48C1-AF83-287DD283AEC0}"/>
          </ac:spMkLst>
        </pc:spChg>
        <pc:spChg chg="mod">
          <ac:chgData name="Domonkos Márk" userId="5b754e74-2ec2-4aaf-b9f5-cf8f0656bdfa" providerId="ADAL" clId="{F4C2286D-0DBE-4644-A538-34A6C903FB9C}" dt="2022-01-20T11:43:57.325" v="27409"/>
          <ac:spMkLst>
            <pc:docMk/>
            <pc:sldMk cId="1163542348" sldId="736"/>
            <ac:spMk id="6" creationId="{73F974FC-2AFA-4CDD-ACFD-1D621424E663}"/>
          </ac:spMkLst>
        </pc:spChg>
      </pc:sldChg>
      <pc:sldChg chg="new del">
        <pc:chgData name="Domonkos Márk" userId="5b754e74-2ec2-4aaf-b9f5-cf8f0656bdfa" providerId="ADAL" clId="{F4C2286D-0DBE-4644-A538-34A6C903FB9C}" dt="2022-01-20T11:43:30.491" v="27405" actId="47"/>
        <pc:sldMkLst>
          <pc:docMk/>
          <pc:sldMk cId="1631065683" sldId="736"/>
        </pc:sldMkLst>
      </pc:sldChg>
      <pc:sldChg chg="modSp new mod">
        <pc:chgData name="Domonkos Márk" userId="5b754e74-2ec2-4aaf-b9f5-cf8f0656bdfa" providerId="ADAL" clId="{F4C2286D-0DBE-4644-A538-34A6C903FB9C}" dt="2022-01-20T11:45:15.487" v="27424" actId="113"/>
        <pc:sldMkLst>
          <pc:docMk/>
          <pc:sldMk cId="621868578" sldId="737"/>
        </pc:sldMkLst>
        <pc:spChg chg="mod">
          <ac:chgData name="Domonkos Márk" userId="5b754e74-2ec2-4aaf-b9f5-cf8f0656bdfa" providerId="ADAL" clId="{F4C2286D-0DBE-4644-A538-34A6C903FB9C}" dt="2022-01-20T11:45:15.487" v="27424" actId="113"/>
          <ac:spMkLst>
            <pc:docMk/>
            <pc:sldMk cId="621868578" sldId="737"/>
            <ac:spMk id="2" creationId="{1D033E89-F827-41D3-BE25-77C256FB1407}"/>
          </ac:spMkLst>
        </pc:spChg>
        <pc:spChg chg="mod">
          <ac:chgData name="Domonkos Márk" userId="5b754e74-2ec2-4aaf-b9f5-cf8f0656bdfa" providerId="ADAL" clId="{F4C2286D-0DBE-4644-A538-34A6C903FB9C}" dt="2022-01-20T11:44:35.359" v="27412"/>
          <ac:spMkLst>
            <pc:docMk/>
            <pc:sldMk cId="621868578" sldId="737"/>
            <ac:spMk id="6" creationId="{31D1F928-8F2B-4A41-AF11-89A124F6AD13}"/>
          </ac:spMkLst>
        </pc:spChg>
      </pc:sldChg>
      <pc:sldChg chg="addSp delSp modSp new mod">
        <pc:chgData name="Domonkos Márk" userId="5b754e74-2ec2-4aaf-b9f5-cf8f0656bdfa" providerId="ADAL" clId="{F4C2286D-0DBE-4644-A538-34A6C903FB9C}" dt="2022-01-20T11:46:28.424" v="27447"/>
        <pc:sldMkLst>
          <pc:docMk/>
          <pc:sldMk cId="1175856885" sldId="738"/>
        </pc:sldMkLst>
        <pc:spChg chg="del">
          <ac:chgData name="Domonkos Márk" userId="5b754e74-2ec2-4aaf-b9f5-cf8f0656bdfa" providerId="ADAL" clId="{F4C2286D-0DBE-4644-A538-34A6C903FB9C}" dt="2022-01-20T11:46:28.424" v="27447"/>
          <ac:spMkLst>
            <pc:docMk/>
            <pc:sldMk cId="1175856885" sldId="738"/>
            <ac:spMk id="2" creationId="{51DC839B-6CAA-4B4E-AA1F-B751DED7EF18}"/>
          </ac:spMkLst>
        </pc:spChg>
        <pc:spChg chg="mod">
          <ac:chgData name="Domonkos Márk" userId="5b754e74-2ec2-4aaf-b9f5-cf8f0656bdfa" providerId="ADAL" clId="{F4C2286D-0DBE-4644-A538-34A6C903FB9C}" dt="2022-01-20T11:45:43.692" v="27446" actId="20577"/>
          <ac:spMkLst>
            <pc:docMk/>
            <pc:sldMk cId="1175856885" sldId="738"/>
            <ac:spMk id="6" creationId="{BAAD1D37-4D47-4419-9937-C75CD23B457A}"/>
          </ac:spMkLst>
        </pc:spChg>
        <pc:picChg chg="add mod">
          <ac:chgData name="Domonkos Márk" userId="5b754e74-2ec2-4aaf-b9f5-cf8f0656bdfa" providerId="ADAL" clId="{F4C2286D-0DBE-4644-A538-34A6C903FB9C}" dt="2022-01-20T11:46:28.424" v="27447"/>
          <ac:picMkLst>
            <pc:docMk/>
            <pc:sldMk cId="1175856885" sldId="738"/>
            <ac:picMk id="8" creationId="{FFD10B45-5FBF-42F0-A089-4F94AD86D0C1}"/>
          </ac:picMkLst>
        </pc:picChg>
      </pc:sldChg>
      <pc:sldChg chg="addSp modSp new mod modAnim">
        <pc:chgData name="Domonkos Márk" userId="5b754e74-2ec2-4aaf-b9f5-cf8f0656bdfa" providerId="ADAL" clId="{F4C2286D-0DBE-4644-A538-34A6C903FB9C}" dt="2022-01-20T11:47:34.277" v="27484" actId="1076"/>
        <pc:sldMkLst>
          <pc:docMk/>
          <pc:sldMk cId="848887192" sldId="739"/>
        </pc:sldMkLst>
        <pc:spChg chg="mod">
          <ac:chgData name="Domonkos Márk" userId="5b754e74-2ec2-4aaf-b9f5-cf8f0656bdfa" providerId="ADAL" clId="{F4C2286D-0DBE-4644-A538-34A6C903FB9C}" dt="2022-01-20T11:47:23.996" v="27480" actId="27636"/>
          <ac:spMkLst>
            <pc:docMk/>
            <pc:sldMk cId="848887192" sldId="739"/>
            <ac:spMk id="2" creationId="{9A2F07BB-808B-4FC4-B5BC-0B24704C76F8}"/>
          </ac:spMkLst>
        </pc:spChg>
        <pc:spChg chg="mod">
          <ac:chgData name="Domonkos Márk" userId="5b754e74-2ec2-4aaf-b9f5-cf8f0656bdfa" providerId="ADAL" clId="{F4C2286D-0DBE-4644-A538-34A6C903FB9C}" dt="2022-01-20T11:46:50.729" v="27473" actId="20577"/>
          <ac:spMkLst>
            <pc:docMk/>
            <pc:sldMk cId="848887192" sldId="739"/>
            <ac:spMk id="6" creationId="{B83D91EA-71CB-4011-A9C2-3129BE5C0941}"/>
          </ac:spMkLst>
        </pc:spChg>
        <pc:picChg chg="add mod">
          <ac:chgData name="Domonkos Márk" userId="5b754e74-2ec2-4aaf-b9f5-cf8f0656bdfa" providerId="ADAL" clId="{F4C2286D-0DBE-4644-A538-34A6C903FB9C}" dt="2022-01-20T11:47:34.277" v="27484" actId="1076"/>
          <ac:picMkLst>
            <pc:docMk/>
            <pc:sldMk cId="848887192" sldId="739"/>
            <ac:picMk id="7" creationId="{FD333A7F-443F-46EC-A43C-1A86F058141F}"/>
          </ac:picMkLst>
        </pc:picChg>
      </pc:sldChg>
      <pc:sldChg chg="addSp delSp modSp new mod modAnim">
        <pc:chgData name="Domonkos Márk" userId="5b754e74-2ec2-4aaf-b9f5-cf8f0656bdfa" providerId="ADAL" clId="{F4C2286D-0DBE-4644-A538-34A6C903FB9C}" dt="2022-01-20T11:47:59.703" v="27509" actId="478"/>
        <pc:sldMkLst>
          <pc:docMk/>
          <pc:sldMk cId="3854258802" sldId="740"/>
        </pc:sldMkLst>
        <pc:spChg chg="del">
          <ac:chgData name="Domonkos Márk" userId="5b754e74-2ec2-4aaf-b9f5-cf8f0656bdfa" providerId="ADAL" clId="{F4C2286D-0DBE-4644-A538-34A6C903FB9C}" dt="2022-01-20T11:47:59.703" v="27509" actId="478"/>
          <ac:spMkLst>
            <pc:docMk/>
            <pc:sldMk cId="3854258802" sldId="740"/>
            <ac:spMk id="2" creationId="{E1C7170A-0D37-48CE-B188-7EC095CD53C2}"/>
          </ac:spMkLst>
        </pc:spChg>
        <pc:spChg chg="mod">
          <ac:chgData name="Domonkos Márk" userId="5b754e74-2ec2-4aaf-b9f5-cf8f0656bdfa" providerId="ADAL" clId="{F4C2286D-0DBE-4644-A538-34A6C903FB9C}" dt="2022-01-20T11:47:49.472" v="27506" actId="20577"/>
          <ac:spMkLst>
            <pc:docMk/>
            <pc:sldMk cId="3854258802" sldId="740"/>
            <ac:spMk id="6" creationId="{9928F132-8021-4E66-A07F-FEEE35BC9360}"/>
          </ac:spMkLst>
        </pc:spChg>
        <pc:graphicFrameChg chg="add mod">
          <ac:chgData name="Domonkos Márk" userId="5b754e74-2ec2-4aaf-b9f5-cf8f0656bdfa" providerId="ADAL" clId="{F4C2286D-0DBE-4644-A538-34A6C903FB9C}" dt="2022-01-20T11:47:57.718" v="27508" actId="1076"/>
          <ac:graphicFrameMkLst>
            <pc:docMk/>
            <pc:sldMk cId="3854258802" sldId="740"/>
            <ac:graphicFrameMk id="8" creationId="{43462A55-CFD0-4AA9-B78C-207D89A3B2FA}"/>
          </ac:graphicFrameMkLst>
        </pc:graphicFrameChg>
        <pc:graphicFrameChg chg="add mod">
          <ac:chgData name="Domonkos Márk" userId="5b754e74-2ec2-4aaf-b9f5-cf8f0656bdfa" providerId="ADAL" clId="{F4C2286D-0DBE-4644-A538-34A6C903FB9C}" dt="2022-01-20T11:47:57.718" v="27508" actId="1076"/>
          <ac:graphicFrameMkLst>
            <pc:docMk/>
            <pc:sldMk cId="3854258802" sldId="740"/>
            <ac:graphicFrameMk id="9" creationId="{61DF4F36-7D49-4936-A07B-463D47EE023F}"/>
          </ac:graphicFrameMkLst>
        </pc:graphicFrameChg>
        <pc:graphicFrameChg chg="add mod">
          <ac:chgData name="Domonkos Márk" userId="5b754e74-2ec2-4aaf-b9f5-cf8f0656bdfa" providerId="ADAL" clId="{F4C2286D-0DBE-4644-A538-34A6C903FB9C}" dt="2022-01-20T11:47:57.718" v="27508" actId="1076"/>
          <ac:graphicFrameMkLst>
            <pc:docMk/>
            <pc:sldMk cId="3854258802" sldId="740"/>
            <ac:graphicFrameMk id="10" creationId="{6E3486FC-6D3B-4266-B161-D6D789FC1B6B}"/>
          </ac:graphicFrameMkLst>
        </pc:graphicFrameChg>
        <pc:picChg chg="add mod">
          <ac:chgData name="Domonkos Márk" userId="5b754e74-2ec2-4aaf-b9f5-cf8f0656bdfa" providerId="ADAL" clId="{F4C2286D-0DBE-4644-A538-34A6C903FB9C}" dt="2022-01-20T11:47:57.718" v="27508" actId="1076"/>
          <ac:picMkLst>
            <pc:docMk/>
            <pc:sldMk cId="3854258802" sldId="740"/>
            <ac:picMk id="7" creationId="{099F9989-D6EC-4E62-B2B7-CAB56721615B}"/>
          </ac:picMkLst>
        </pc:picChg>
      </pc:sldChg>
      <pc:sldChg chg="addSp delSp modSp new mod">
        <pc:chgData name="Domonkos Márk" userId="5b754e74-2ec2-4aaf-b9f5-cf8f0656bdfa" providerId="ADAL" clId="{F4C2286D-0DBE-4644-A538-34A6C903FB9C}" dt="2022-01-20T11:49:53.140" v="27539" actId="1076"/>
        <pc:sldMkLst>
          <pc:docMk/>
          <pc:sldMk cId="3951381390" sldId="741"/>
        </pc:sldMkLst>
        <pc:spChg chg="del">
          <ac:chgData name="Domonkos Márk" userId="5b754e74-2ec2-4aaf-b9f5-cf8f0656bdfa" providerId="ADAL" clId="{F4C2286D-0DBE-4644-A538-34A6C903FB9C}" dt="2022-01-20T11:48:28.570" v="27525" actId="478"/>
          <ac:spMkLst>
            <pc:docMk/>
            <pc:sldMk cId="3951381390" sldId="741"/>
            <ac:spMk id="2" creationId="{A6212781-B4A8-41A5-98B6-1BA751085F8C}"/>
          </ac:spMkLst>
        </pc:spChg>
        <pc:spChg chg="mod">
          <ac:chgData name="Domonkos Márk" userId="5b754e74-2ec2-4aaf-b9f5-cf8f0656bdfa" providerId="ADAL" clId="{F4C2286D-0DBE-4644-A538-34A6C903FB9C}" dt="2022-01-20T11:48:17.827" v="27523" actId="20577"/>
          <ac:spMkLst>
            <pc:docMk/>
            <pc:sldMk cId="3951381390" sldId="741"/>
            <ac:spMk id="6" creationId="{D301ACCF-FE13-448C-8DA3-8326AC5FCE7E}"/>
          </ac:spMkLst>
        </pc:spChg>
        <pc:spChg chg="add mod">
          <ac:chgData name="Domonkos Márk" userId="5b754e74-2ec2-4aaf-b9f5-cf8f0656bdfa" providerId="ADAL" clId="{F4C2286D-0DBE-4644-A538-34A6C903FB9C}" dt="2022-01-20T11:49:29.683" v="27533" actId="1076"/>
          <ac:spMkLst>
            <pc:docMk/>
            <pc:sldMk cId="3951381390" sldId="741"/>
            <ac:spMk id="7" creationId="{1955124D-2D90-4BB2-A29A-D8F127A37639}"/>
          </ac:spMkLst>
        </pc:spChg>
        <pc:spChg chg="mod">
          <ac:chgData name="Domonkos Márk" userId="5b754e74-2ec2-4aaf-b9f5-cf8f0656bdfa" providerId="ADAL" clId="{F4C2286D-0DBE-4644-A538-34A6C903FB9C}" dt="2022-01-20T11:49:37.138" v="27535" actId="1076"/>
          <ac:spMkLst>
            <pc:docMk/>
            <pc:sldMk cId="3951381390" sldId="741"/>
            <ac:spMk id="11" creationId="{0C6004EC-73B1-4E43-AABF-C2E0CDC20FD0}"/>
          </ac:spMkLst>
        </pc:spChg>
        <pc:spChg chg="mod">
          <ac:chgData name="Domonkos Márk" userId="5b754e74-2ec2-4aaf-b9f5-cf8f0656bdfa" providerId="ADAL" clId="{F4C2286D-0DBE-4644-A538-34A6C903FB9C}" dt="2022-01-20T11:48:26.193" v="27524"/>
          <ac:spMkLst>
            <pc:docMk/>
            <pc:sldMk cId="3951381390" sldId="741"/>
            <ac:spMk id="14" creationId="{1B5B9182-56DE-4F69-B12A-587239C31032}"/>
          </ac:spMkLst>
        </pc:spChg>
        <pc:grpChg chg="add mod">
          <ac:chgData name="Domonkos Márk" userId="5b754e74-2ec2-4aaf-b9f5-cf8f0656bdfa" providerId="ADAL" clId="{F4C2286D-0DBE-4644-A538-34A6C903FB9C}" dt="2022-01-20T11:49:45.050" v="27537" actId="1076"/>
          <ac:grpSpMkLst>
            <pc:docMk/>
            <pc:sldMk cId="3951381390" sldId="741"/>
            <ac:grpSpMk id="8" creationId="{48DB6938-3AC6-4D5F-9BB2-926594FC1024}"/>
          </ac:grpSpMkLst>
        </pc:grpChg>
        <pc:grpChg chg="add mod">
          <ac:chgData name="Domonkos Márk" userId="5b754e74-2ec2-4aaf-b9f5-cf8f0656bdfa" providerId="ADAL" clId="{F4C2286D-0DBE-4644-A538-34A6C903FB9C}" dt="2022-01-20T11:49:53.140" v="27539" actId="1076"/>
          <ac:grpSpMkLst>
            <pc:docMk/>
            <pc:sldMk cId="3951381390" sldId="741"/>
            <ac:grpSpMk id="12" creationId="{0DCDF3A4-5064-498E-BD22-6BB6AC4130D0}"/>
          </ac:grpSpMkLst>
        </pc:grpChg>
        <pc:graphicFrameChg chg="mod">
          <ac:chgData name="Domonkos Márk" userId="5b754e74-2ec2-4aaf-b9f5-cf8f0656bdfa" providerId="ADAL" clId="{F4C2286D-0DBE-4644-A538-34A6C903FB9C}" dt="2022-01-20T11:49:46.267" v="27538" actId="1076"/>
          <ac:graphicFrameMkLst>
            <pc:docMk/>
            <pc:sldMk cId="3951381390" sldId="741"/>
            <ac:graphicFrameMk id="9" creationId="{80A63082-858F-4751-B5A8-E89ECA9D9E74}"/>
          </ac:graphicFrameMkLst>
        </pc:graphicFrameChg>
        <pc:graphicFrameChg chg="mod">
          <ac:chgData name="Domonkos Márk" userId="5b754e74-2ec2-4aaf-b9f5-cf8f0656bdfa" providerId="ADAL" clId="{F4C2286D-0DBE-4644-A538-34A6C903FB9C}" dt="2022-01-20T11:49:41.924" v="27536" actId="1076"/>
          <ac:graphicFrameMkLst>
            <pc:docMk/>
            <pc:sldMk cId="3951381390" sldId="741"/>
            <ac:graphicFrameMk id="10" creationId="{68E2B634-9EB7-470B-A9B7-97B9964DE2E7}"/>
          </ac:graphicFrameMkLst>
        </pc:graphicFrameChg>
        <pc:graphicFrameChg chg="mod">
          <ac:chgData name="Domonkos Márk" userId="5b754e74-2ec2-4aaf-b9f5-cf8f0656bdfa" providerId="ADAL" clId="{F4C2286D-0DBE-4644-A538-34A6C903FB9C}" dt="2022-01-20T11:48:26.193" v="27524"/>
          <ac:graphicFrameMkLst>
            <pc:docMk/>
            <pc:sldMk cId="3951381390" sldId="741"/>
            <ac:graphicFrameMk id="13" creationId="{5831B1A3-87EC-4A51-B38B-AD82C48C662F}"/>
          </ac:graphicFrameMkLst>
        </pc:graphicFrameChg>
      </pc:sldChg>
      <pc:sldChg chg="addSp delSp modSp new mod modAnim">
        <pc:chgData name="Domonkos Márk" userId="5b754e74-2ec2-4aaf-b9f5-cf8f0656bdfa" providerId="ADAL" clId="{F4C2286D-0DBE-4644-A538-34A6C903FB9C}" dt="2022-01-20T11:50:57.546" v="27563" actId="20577"/>
        <pc:sldMkLst>
          <pc:docMk/>
          <pc:sldMk cId="2256741912" sldId="742"/>
        </pc:sldMkLst>
        <pc:spChg chg="del">
          <ac:chgData name="Domonkos Márk" userId="5b754e74-2ec2-4aaf-b9f5-cf8f0656bdfa" providerId="ADAL" clId="{F4C2286D-0DBE-4644-A538-34A6C903FB9C}" dt="2022-01-20T11:50:34.246" v="27552"/>
          <ac:spMkLst>
            <pc:docMk/>
            <pc:sldMk cId="2256741912" sldId="742"/>
            <ac:spMk id="2" creationId="{97EC06F2-E0F2-43B7-A559-5399A0AF7DF5}"/>
          </ac:spMkLst>
        </pc:spChg>
        <pc:spChg chg="mod">
          <ac:chgData name="Domonkos Márk" userId="5b754e74-2ec2-4aaf-b9f5-cf8f0656bdfa" providerId="ADAL" clId="{F4C2286D-0DBE-4644-A538-34A6C903FB9C}" dt="2022-01-20T11:50:29.195" v="27551" actId="20577"/>
          <ac:spMkLst>
            <pc:docMk/>
            <pc:sldMk cId="2256741912" sldId="742"/>
            <ac:spMk id="6" creationId="{EF8792BE-851B-4B5D-A37D-0B7D5CBB09E6}"/>
          </ac:spMkLst>
        </pc:spChg>
        <pc:spChg chg="mod">
          <ac:chgData name="Domonkos Márk" userId="5b754e74-2ec2-4aaf-b9f5-cf8f0656bdfa" providerId="ADAL" clId="{F4C2286D-0DBE-4644-A538-34A6C903FB9C}" dt="2022-01-20T11:50:49.502" v="27555"/>
          <ac:spMkLst>
            <pc:docMk/>
            <pc:sldMk cId="2256741912" sldId="742"/>
            <ac:spMk id="11" creationId="{7BAB5FBD-187B-4AF0-9BCB-1963B2476C3A}"/>
          </ac:spMkLst>
        </pc:spChg>
        <pc:spChg chg="mod">
          <ac:chgData name="Domonkos Márk" userId="5b754e74-2ec2-4aaf-b9f5-cf8f0656bdfa" providerId="ADAL" clId="{F4C2286D-0DBE-4644-A538-34A6C903FB9C}" dt="2022-01-20T11:50:49.502" v="27555"/>
          <ac:spMkLst>
            <pc:docMk/>
            <pc:sldMk cId="2256741912" sldId="742"/>
            <ac:spMk id="12" creationId="{27C2D4F1-E57D-484E-B4E3-E88D744CBCB6}"/>
          </ac:spMkLst>
        </pc:spChg>
        <pc:spChg chg="mod">
          <ac:chgData name="Domonkos Márk" userId="5b754e74-2ec2-4aaf-b9f5-cf8f0656bdfa" providerId="ADAL" clId="{F4C2286D-0DBE-4644-A538-34A6C903FB9C}" dt="2022-01-20T11:50:57.546" v="27563" actId="20577"/>
          <ac:spMkLst>
            <pc:docMk/>
            <pc:sldMk cId="2256741912" sldId="742"/>
            <ac:spMk id="13" creationId="{A8D887B2-7C49-437F-AD37-6FFA2B8684AF}"/>
          </ac:spMkLst>
        </pc:spChg>
        <pc:grpChg chg="add mod">
          <ac:chgData name="Domonkos Márk" userId="5b754e74-2ec2-4aaf-b9f5-cf8f0656bdfa" providerId="ADAL" clId="{F4C2286D-0DBE-4644-A538-34A6C903FB9C}" dt="2022-01-20T11:50:51.647" v="27556" actId="1076"/>
          <ac:grpSpMkLst>
            <pc:docMk/>
            <pc:sldMk cId="2256741912" sldId="742"/>
            <ac:grpSpMk id="8" creationId="{28E4F344-1C11-4646-9D91-90BAEEE46468}"/>
          </ac:grpSpMkLst>
        </pc:grpChg>
        <pc:graphicFrameChg chg="mod">
          <ac:chgData name="Domonkos Márk" userId="5b754e74-2ec2-4aaf-b9f5-cf8f0656bdfa" providerId="ADAL" clId="{F4C2286D-0DBE-4644-A538-34A6C903FB9C}" dt="2022-01-20T11:50:49.502" v="27555"/>
          <ac:graphicFrameMkLst>
            <pc:docMk/>
            <pc:sldMk cId="2256741912" sldId="742"/>
            <ac:graphicFrameMk id="9" creationId="{47378DFC-792A-4F7F-A972-87020603568B}"/>
          </ac:graphicFrameMkLst>
        </pc:graphicFrameChg>
        <pc:graphicFrameChg chg="mod">
          <ac:chgData name="Domonkos Márk" userId="5b754e74-2ec2-4aaf-b9f5-cf8f0656bdfa" providerId="ADAL" clId="{F4C2286D-0DBE-4644-A538-34A6C903FB9C}" dt="2022-01-20T11:50:49.502" v="27555"/>
          <ac:graphicFrameMkLst>
            <pc:docMk/>
            <pc:sldMk cId="2256741912" sldId="742"/>
            <ac:graphicFrameMk id="10" creationId="{61970E4E-FEEB-4391-8E67-885AF0C656B9}"/>
          </ac:graphicFrameMkLst>
        </pc:graphicFrameChg>
        <pc:picChg chg="add mod">
          <ac:chgData name="Domonkos Márk" userId="5b754e74-2ec2-4aaf-b9f5-cf8f0656bdfa" providerId="ADAL" clId="{F4C2286D-0DBE-4644-A538-34A6C903FB9C}" dt="2022-01-20T11:50:43.092" v="27554" actId="14100"/>
          <ac:picMkLst>
            <pc:docMk/>
            <pc:sldMk cId="2256741912" sldId="742"/>
            <ac:picMk id="7" creationId="{E0F3BC85-09FF-4B0B-9AD2-D35BD622D42E}"/>
          </ac:picMkLst>
        </pc:picChg>
      </pc:sldChg>
      <pc:sldChg chg="addSp delSp modSp new mod">
        <pc:chgData name="Domonkos Márk" userId="5b754e74-2ec2-4aaf-b9f5-cf8f0656bdfa" providerId="ADAL" clId="{F4C2286D-0DBE-4644-A538-34A6C903FB9C}" dt="2022-01-20T11:51:33.445" v="27599"/>
        <pc:sldMkLst>
          <pc:docMk/>
          <pc:sldMk cId="855948438" sldId="743"/>
        </pc:sldMkLst>
        <pc:spChg chg="del">
          <ac:chgData name="Domonkos Márk" userId="5b754e74-2ec2-4aaf-b9f5-cf8f0656bdfa" providerId="ADAL" clId="{F4C2286D-0DBE-4644-A538-34A6C903FB9C}" dt="2022-01-20T11:51:33.445" v="27599"/>
          <ac:spMkLst>
            <pc:docMk/>
            <pc:sldMk cId="855948438" sldId="743"/>
            <ac:spMk id="2" creationId="{9E19A90F-3762-40FE-8D62-EA4CD6C1C990}"/>
          </ac:spMkLst>
        </pc:spChg>
        <pc:spChg chg="mod">
          <ac:chgData name="Domonkos Márk" userId="5b754e74-2ec2-4aaf-b9f5-cf8f0656bdfa" providerId="ADAL" clId="{F4C2286D-0DBE-4644-A538-34A6C903FB9C}" dt="2022-01-20T11:51:28.914" v="27598" actId="20577"/>
          <ac:spMkLst>
            <pc:docMk/>
            <pc:sldMk cId="855948438" sldId="743"/>
            <ac:spMk id="6" creationId="{CA08EE06-CD04-4D35-8145-F3F95E1FA867}"/>
          </ac:spMkLst>
        </pc:spChg>
        <pc:picChg chg="add mod">
          <ac:chgData name="Domonkos Márk" userId="5b754e74-2ec2-4aaf-b9f5-cf8f0656bdfa" providerId="ADAL" clId="{F4C2286D-0DBE-4644-A538-34A6C903FB9C}" dt="2022-01-20T11:51:33.445" v="27599"/>
          <ac:picMkLst>
            <pc:docMk/>
            <pc:sldMk cId="855948438" sldId="743"/>
            <ac:picMk id="7" creationId="{EAC42DF6-24EB-4C5E-93D3-4F48B9D9A74D}"/>
          </ac:picMkLst>
        </pc:picChg>
      </pc:sldChg>
      <pc:sldChg chg="addSp delSp modSp new mod">
        <pc:chgData name="Domonkos Márk" userId="5b754e74-2ec2-4aaf-b9f5-cf8f0656bdfa" providerId="ADAL" clId="{F4C2286D-0DBE-4644-A538-34A6C903FB9C}" dt="2022-01-20T11:53:24.310" v="27649"/>
        <pc:sldMkLst>
          <pc:docMk/>
          <pc:sldMk cId="2322749108" sldId="744"/>
        </pc:sldMkLst>
        <pc:spChg chg="del">
          <ac:chgData name="Domonkos Márk" userId="5b754e74-2ec2-4aaf-b9f5-cf8f0656bdfa" providerId="ADAL" clId="{F4C2286D-0DBE-4644-A538-34A6C903FB9C}" dt="2022-01-20T11:53:24.310" v="27649"/>
          <ac:spMkLst>
            <pc:docMk/>
            <pc:sldMk cId="2322749108" sldId="744"/>
            <ac:spMk id="2" creationId="{A5368D31-47AC-4C92-8AE6-6B33706A4506}"/>
          </ac:spMkLst>
        </pc:spChg>
        <pc:spChg chg="mod">
          <ac:chgData name="Domonkos Márk" userId="5b754e74-2ec2-4aaf-b9f5-cf8f0656bdfa" providerId="ADAL" clId="{F4C2286D-0DBE-4644-A538-34A6C903FB9C}" dt="2022-01-20T11:53:20.565" v="27648" actId="20577"/>
          <ac:spMkLst>
            <pc:docMk/>
            <pc:sldMk cId="2322749108" sldId="744"/>
            <ac:spMk id="6" creationId="{B322342D-9CBE-46B6-916A-9FD9FC9F522A}"/>
          </ac:spMkLst>
        </pc:spChg>
        <pc:picChg chg="add mod">
          <ac:chgData name="Domonkos Márk" userId="5b754e74-2ec2-4aaf-b9f5-cf8f0656bdfa" providerId="ADAL" clId="{F4C2286D-0DBE-4644-A538-34A6C903FB9C}" dt="2022-01-20T11:53:24.310" v="27649"/>
          <ac:picMkLst>
            <pc:docMk/>
            <pc:sldMk cId="2322749108" sldId="744"/>
            <ac:picMk id="7" creationId="{9A58252D-7F10-45DA-87F8-326E59C0A532}"/>
          </ac:picMkLst>
        </pc:picChg>
      </pc:sldChg>
      <pc:sldChg chg="addSp delSp modSp new mod">
        <pc:chgData name="Domonkos Márk" userId="5b754e74-2ec2-4aaf-b9f5-cf8f0656bdfa" providerId="ADAL" clId="{F4C2286D-0DBE-4644-A538-34A6C903FB9C}" dt="2022-01-20T11:53:34.448" v="27653"/>
        <pc:sldMkLst>
          <pc:docMk/>
          <pc:sldMk cId="4148467126" sldId="745"/>
        </pc:sldMkLst>
        <pc:spChg chg="del">
          <ac:chgData name="Domonkos Márk" userId="5b754e74-2ec2-4aaf-b9f5-cf8f0656bdfa" providerId="ADAL" clId="{F4C2286D-0DBE-4644-A538-34A6C903FB9C}" dt="2022-01-20T11:53:34.448" v="27653"/>
          <ac:spMkLst>
            <pc:docMk/>
            <pc:sldMk cId="4148467126" sldId="745"/>
            <ac:spMk id="2" creationId="{C09FB0C6-287C-4744-9F6E-E6154A272B65}"/>
          </ac:spMkLst>
        </pc:spChg>
        <pc:spChg chg="mod">
          <ac:chgData name="Domonkos Márk" userId="5b754e74-2ec2-4aaf-b9f5-cf8f0656bdfa" providerId="ADAL" clId="{F4C2286D-0DBE-4644-A538-34A6C903FB9C}" dt="2022-01-20T11:53:30.840" v="27652" actId="20577"/>
          <ac:spMkLst>
            <pc:docMk/>
            <pc:sldMk cId="4148467126" sldId="745"/>
            <ac:spMk id="6" creationId="{6BEC80B0-9C02-4241-8A82-F3B56A8529FA}"/>
          </ac:spMkLst>
        </pc:spChg>
        <pc:picChg chg="add mod">
          <ac:chgData name="Domonkos Márk" userId="5b754e74-2ec2-4aaf-b9f5-cf8f0656bdfa" providerId="ADAL" clId="{F4C2286D-0DBE-4644-A538-34A6C903FB9C}" dt="2022-01-20T11:53:34.448" v="27653"/>
          <ac:picMkLst>
            <pc:docMk/>
            <pc:sldMk cId="4148467126" sldId="745"/>
            <ac:picMk id="7" creationId="{80408BF8-1BF7-4E7F-8819-8ED5896723B5}"/>
          </ac:picMkLst>
        </pc:picChg>
      </pc:sldChg>
      <pc:sldChg chg="addSp delSp modSp new mod">
        <pc:chgData name="Domonkos Márk" userId="5b754e74-2ec2-4aaf-b9f5-cf8f0656bdfa" providerId="ADAL" clId="{F4C2286D-0DBE-4644-A538-34A6C903FB9C}" dt="2022-01-20T11:53:49.573" v="27657"/>
        <pc:sldMkLst>
          <pc:docMk/>
          <pc:sldMk cId="419921108" sldId="746"/>
        </pc:sldMkLst>
        <pc:spChg chg="del">
          <ac:chgData name="Domonkos Márk" userId="5b754e74-2ec2-4aaf-b9f5-cf8f0656bdfa" providerId="ADAL" clId="{F4C2286D-0DBE-4644-A538-34A6C903FB9C}" dt="2022-01-20T11:53:49.573" v="27657"/>
          <ac:spMkLst>
            <pc:docMk/>
            <pc:sldMk cId="419921108" sldId="746"/>
            <ac:spMk id="2" creationId="{1E726947-7595-4D96-954F-E67492208551}"/>
          </ac:spMkLst>
        </pc:spChg>
        <pc:spChg chg="mod">
          <ac:chgData name="Domonkos Márk" userId="5b754e74-2ec2-4aaf-b9f5-cf8f0656bdfa" providerId="ADAL" clId="{F4C2286D-0DBE-4644-A538-34A6C903FB9C}" dt="2022-01-20T11:53:44.865" v="27656" actId="20577"/>
          <ac:spMkLst>
            <pc:docMk/>
            <pc:sldMk cId="419921108" sldId="746"/>
            <ac:spMk id="6" creationId="{8E207D53-FB26-43E7-B298-1D5759D813C8}"/>
          </ac:spMkLst>
        </pc:spChg>
        <pc:picChg chg="add mod">
          <ac:chgData name="Domonkos Márk" userId="5b754e74-2ec2-4aaf-b9f5-cf8f0656bdfa" providerId="ADAL" clId="{F4C2286D-0DBE-4644-A538-34A6C903FB9C}" dt="2022-01-20T11:53:49.573" v="27657"/>
          <ac:picMkLst>
            <pc:docMk/>
            <pc:sldMk cId="419921108" sldId="746"/>
            <ac:picMk id="7" creationId="{9EE77C88-28D2-4129-A173-B31BF4803CF6}"/>
          </ac:picMkLst>
        </pc:picChg>
      </pc:sldChg>
      <pc:sldChg chg="addSp delSp modSp new mod">
        <pc:chgData name="Domonkos Márk" userId="5b754e74-2ec2-4aaf-b9f5-cf8f0656bdfa" providerId="ADAL" clId="{F4C2286D-0DBE-4644-A538-34A6C903FB9C}" dt="2022-01-20T11:54:06.225" v="27661"/>
        <pc:sldMkLst>
          <pc:docMk/>
          <pc:sldMk cId="4073673766" sldId="747"/>
        </pc:sldMkLst>
        <pc:spChg chg="del">
          <ac:chgData name="Domonkos Márk" userId="5b754e74-2ec2-4aaf-b9f5-cf8f0656bdfa" providerId="ADAL" clId="{F4C2286D-0DBE-4644-A538-34A6C903FB9C}" dt="2022-01-20T11:54:06.225" v="27661"/>
          <ac:spMkLst>
            <pc:docMk/>
            <pc:sldMk cId="4073673766" sldId="747"/>
            <ac:spMk id="2" creationId="{69BDD352-E910-4879-8DFD-A100CE346DF5}"/>
          </ac:spMkLst>
        </pc:spChg>
        <pc:spChg chg="mod">
          <ac:chgData name="Domonkos Márk" userId="5b754e74-2ec2-4aaf-b9f5-cf8f0656bdfa" providerId="ADAL" clId="{F4C2286D-0DBE-4644-A538-34A6C903FB9C}" dt="2022-01-20T11:54:02.854" v="27660" actId="20577"/>
          <ac:spMkLst>
            <pc:docMk/>
            <pc:sldMk cId="4073673766" sldId="747"/>
            <ac:spMk id="6" creationId="{0AEEBAB8-D2B2-415F-B0F7-8D546DB4788B}"/>
          </ac:spMkLst>
        </pc:spChg>
        <pc:picChg chg="add mod">
          <ac:chgData name="Domonkos Márk" userId="5b754e74-2ec2-4aaf-b9f5-cf8f0656bdfa" providerId="ADAL" clId="{F4C2286D-0DBE-4644-A538-34A6C903FB9C}" dt="2022-01-20T11:54:06.225" v="27661"/>
          <ac:picMkLst>
            <pc:docMk/>
            <pc:sldMk cId="4073673766" sldId="747"/>
            <ac:picMk id="7" creationId="{3A680687-2669-4BC7-9212-A4A7FA4A0A41}"/>
          </ac:picMkLst>
        </pc:picChg>
      </pc:sldChg>
      <pc:sldChg chg="addSp delSp modSp new mod">
        <pc:chgData name="Domonkos Márk" userId="5b754e74-2ec2-4aaf-b9f5-cf8f0656bdfa" providerId="ADAL" clId="{F4C2286D-0DBE-4644-A538-34A6C903FB9C}" dt="2022-01-20T11:54:16.746" v="27665"/>
        <pc:sldMkLst>
          <pc:docMk/>
          <pc:sldMk cId="2913211590" sldId="748"/>
        </pc:sldMkLst>
        <pc:spChg chg="del">
          <ac:chgData name="Domonkos Márk" userId="5b754e74-2ec2-4aaf-b9f5-cf8f0656bdfa" providerId="ADAL" clId="{F4C2286D-0DBE-4644-A538-34A6C903FB9C}" dt="2022-01-20T11:54:16.746" v="27665"/>
          <ac:spMkLst>
            <pc:docMk/>
            <pc:sldMk cId="2913211590" sldId="748"/>
            <ac:spMk id="2" creationId="{A61E98E7-C295-4E8A-B2C6-E691927044AC}"/>
          </ac:spMkLst>
        </pc:spChg>
        <pc:spChg chg="mod">
          <ac:chgData name="Domonkos Márk" userId="5b754e74-2ec2-4aaf-b9f5-cf8f0656bdfa" providerId="ADAL" clId="{F4C2286D-0DBE-4644-A538-34A6C903FB9C}" dt="2022-01-20T11:54:13.503" v="27664" actId="20577"/>
          <ac:spMkLst>
            <pc:docMk/>
            <pc:sldMk cId="2913211590" sldId="748"/>
            <ac:spMk id="6" creationId="{65EB6194-9B8A-4907-9C54-89C576BAE427}"/>
          </ac:spMkLst>
        </pc:spChg>
        <pc:picChg chg="add mod">
          <ac:chgData name="Domonkos Márk" userId="5b754e74-2ec2-4aaf-b9f5-cf8f0656bdfa" providerId="ADAL" clId="{F4C2286D-0DBE-4644-A538-34A6C903FB9C}" dt="2022-01-20T11:54:16.746" v="27665"/>
          <ac:picMkLst>
            <pc:docMk/>
            <pc:sldMk cId="2913211590" sldId="748"/>
            <ac:picMk id="7" creationId="{C9E20286-30ED-44A7-A5FB-72F31C0EF4C3}"/>
          </ac:picMkLst>
        </pc:picChg>
      </pc:sldChg>
      <pc:sldChg chg="addSp delSp modSp new mod">
        <pc:chgData name="Domonkos Márk" userId="5b754e74-2ec2-4aaf-b9f5-cf8f0656bdfa" providerId="ADAL" clId="{F4C2286D-0DBE-4644-A538-34A6C903FB9C}" dt="2022-01-20T11:54:29.520" v="27670"/>
        <pc:sldMkLst>
          <pc:docMk/>
          <pc:sldMk cId="2327975760" sldId="749"/>
        </pc:sldMkLst>
        <pc:spChg chg="del">
          <ac:chgData name="Domonkos Márk" userId="5b754e74-2ec2-4aaf-b9f5-cf8f0656bdfa" providerId="ADAL" clId="{F4C2286D-0DBE-4644-A538-34A6C903FB9C}" dt="2022-01-20T11:54:29.520" v="27670"/>
          <ac:spMkLst>
            <pc:docMk/>
            <pc:sldMk cId="2327975760" sldId="749"/>
            <ac:spMk id="2" creationId="{AC014C27-9A5F-42ED-B9CE-E6B34AFE1544}"/>
          </ac:spMkLst>
        </pc:spChg>
        <pc:spChg chg="mod">
          <ac:chgData name="Domonkos Márk" userId="5b754e74-2ec2-4aaf-b9f5-cf8f0656bdfa" providerId="ADAL" clId="{F4C2286D-0DBE-4644-A538-34A6C903FB9C}" dt="2022-01-20T11:54:25.727" v="27669" actId="20577"/>
          <ac:spMkLst>
            <pc:docMk/>
            <pc:sldMk cId="2327975760" sldId="749"/>
            <ac:spMk id="6" creationId="{094A79B3-8F3E-4D9C-908D-391319C5EACC}"/>
          </ac:spMkLst>
        </pc:spChg>
        <pc:picChg chg="add mod">
          <ac:chgData name="Domonkos Márk" userId="5b754e74-2ec2-4aaf-b9f5-cf8f0656bdfa" providerId="ADAL" clId="{F4C2286D-0DBE-4644-A538-34A6C903FB9C}" dt="2022-01-20T11:54:29.520" v="27670"/>
          <ac:picMkLst>
            <pc:docMk/>
            <pc:sldMk cId="2327975760" sldId="749"/>
            <ac:picMk id="7" creationId="{E62B9BA2-7053-45B8-8457-2FE39BD84B77}"/>
          </ac:picMkLst>
        </pc:picChg>
      </pc:sldChg>
      <pc:sldChg chg="addSp delSp modSp new mod">
        <pc:chgData name="Domonkos Márk" userId="5b754e74-2ec2-4aaf-b9f5-cf8f0656bdfa" providerId="ADAL" clId="{F4C2286D-0DBE-4644-A538-34A6C903FB9C}" dt="2022-01-20T11:54:46.004" v="27675"/>
        <pc:sldMkLst>
          <pc:docMk/>
          <pc:sldMk cId="2267387214" sldId="750"/>
        </pc:sldMkLst>
        <pc:spChg chg="del">
          <ac:chgData name="Domonkos Márk" userId="5b754e74-2ec2-4aaf-b9f5-cf8f0656bdfa" providerId="ADAL" clId="{F4C2286D-0DBE-4644-A538-34A6C903FB9C}" dt="2022-01-20T11:54:46.004" v="27675"/>
          <ac:spMkLst>
            <pc:docMk/>
            <pc:sldMk cId="2267387214" sldId="750"/>
            <ac:spMk id="2" creationId="{ACFA74F5-A4CF-46C4-8B2F-ED125B445F5F}"/>
          </ac:spMkLst>
        </pc:spChg>
        <pc:spChg chg="mod">
          <ac:chgData name="Domonkos Márk" userId="5b754e74-2ec2-4aaf-b9f5-cf8f0656bdfa" providerId="ADAL" clId="{F4C2286D-0DBE-4644-A538-34A6C903FB9C}" dt="2022-01-20T11:54:42.294" v="27674" actId="20577"/>
          <ac:spMkLst>
            <pc:docMk/>
            <pc:sldMk cId="2267387214" sldId="750"/>
            <ac:spMk id="6" creationId="{C197C634-4225-457D-A57E-05A4B23E25F0}"/>
          </ac:spMkLst>
        </pc:spChg>
        <pc:picChg chg="add mod">
          <ac:chgData name="Domonkos Márk" userId="5b754e74-2ec2-4aaf-b9f5-cf8f0656bdfa" providerId="ADAL" clId="{F4C2286D-0DBE-4644-A538-34A6C903FB9C}" dt="2022-01-20T11:54:46.004" v="27675"/>
          <ac:picMkLst>
            <pc:docMk/>
            <pc:sldMk cId="2267387214" sldId="750"/>
            <ac:picMk id="7" creationId="{FC5F1B62-8AE5-48AA-8806-8174D4CB2DEC}"/>
          </ac:picMkLst>
        </pc:picChg>
      </pc:sldChg>
      <pc:sldChg chg="addSp delSp modSp new mod modAnim">
        <pc:chgData name="Domonkos Márk" userId="5b754e74-2ec2-4aaf-b9f5-cf8f0656bdfa" providerId="ADAL" clId="{F4C2286D-0DBE-4644-A538-34A6C903FB9C}" dt="2022-01-20T11:55:39.523" v="27716" actId="14100"/>
        <pc:sldMkLst>
          <pc:docMk/>
          <pc:sldMk cId="3073873713" sldId="751"/>
        </pc:sldMkLst>
        <pc:spChg chg="del">
          <ac:chgData name="Domonkos Márk" userId="5b754e74-2ec2-4aaf-b9f5-cf8f0656bdfa" providerId="ADAL" clId="{F4C2286D-0DBE-4644-A538-34A6C903FB9C}" dt="2022-01-20T11:55:22.059" v="27705" actId="478"/>
          <ac:spMkLst>
            <pc:docMk/>
            <pc:sldMk cId="3073873713" sldId="751"/>
            <ac:spMk id="2" creationId="{6994C22C-E90C-4B7E-9341-B53853F71D17}"/>
          </ac:spMkLst>
        </pc:spChg>
        <pc:spChg chg="mod">
          <ac:chgData name="Domonkos Márk" userId="5b754e74-2ec2-4aaf-b9f5-cf8f0656bdfa" providerId="ADAL" clId="{F4C2286D-0DBE-4644-A538-34A6C903FB9C}" dt="2022-01-20T11:55:12.012" v="27702" actId="20577"/>
          <ac:spMkLst>
            <pc:docMk/>
            <pc:sldMk cId="3073873713" sldId="751"/>
            <ac:spMk id="6" creationId="{508511EA-3450-45F0-B956-6DEAF8B7905B}"/>
          </ac:spMkLst>
        </pc:spChg>
        <pc:graphicFrameChg chg="add mod modGraphic">
          <ac:chgData name="Domonkos Márk" userId="5b754e74-2ec2-4aaf-b9f5-cf8f0656bdfa" providerId="ADAL" clId="{F4C2286D-0DBE-4644-A538-34A6C903FB9C}" dt="2022-01-20T11:55:30.449" v="27712" actId="20577"/>
          <ac:graphicFrameMkLst>
            <pc:docMk/>
            <pc:sldMk cId="3073873713" sldId="751"/>
            <ac:graphicFrameMk id="7" creationId="{A0114D39-0E89-4471-A8FC-6DECABEC11EE}"/>
          </ac:graphicFrameMkLst>
        </pc:graphicFrameChg>
        <pc:picChg chg="add mod">
          <ac:chgData name="Domonkos Márk" userId="5b754e74-2ec2-4aaf-b9f5-cf8f0656bdfa" providerId="ADAL" clId="{F4C2286D-0DBE-4644-A538-34A6C903FB9C}" dt="2022-01-20T11:55:39.523" v="27716" actId="14100"/>
          <ac:picMkLst>
            <pc:docMk/>
            <pc:sldMk cId="3073873713" sldId="751"/>
            <ac:picMk id="8" creationId="{E35CBDE3-FC72-4081-BBD3-F69FA6A01DC6}"/>
          </ac:picMkLst>
        </pc:picChg>
      </pc:sldChg>
      <pc:sldChg chg="modSp new del mod">
        <pc:chgData name="Domonkos Márk" userId="5b754e74-2ec2-4aaf-b9f5-cf8f0656bdfa" providerId="ADAL" clId="{F4C2286D-0DBE-4644-A538-34A6C903FB9C}" dt="2022-01-20T11:54:50.088" v="27676" actId="47"/>
        <pc:sldMkLst>
          <pc:docMk/>
          <pc:sldMk cId="3379912845" sldId="751"/>
        </pc:sldMkLst>
        <pc:spChg chg="mod">
          <ac:chgData name="Domonkos Márk" userId="5b754e74-2ec2-4aaf-b9f5-cf8f0656bdfa" providerId="ADAL" clId="{F4C2286D-0DBE-4644-A538-34A6C903FB9C}" dt="2022-01-20T11:53:07.599" v="27645"/>
          <ac:spMkLst>
            <pc:docMk/>
            <pc:sldMk cId="3379912845" sldId="751"/>
            <ac:spMk id="6" creationId="{2AF04808-2D59-4D6A-AFAB-FC80CF107A06}"/>
          </ac:spMkLst>
        </pc:spChg>
      </pc:sldChg>
      <pc:sldChg chg="modSp new mod">
        <pc:chgData name="Domonkos Márk" userId="5b754e74-2ec2-4aaf-b9f5-cf8f0656bdfa" providerId="ADAL" clId="{F4C2286D-0DBE-4644-A538-34A6C903FB9C}" dt="2022-01-20T12:00:38.586" v="27758" actId="20577"/>
        <pc:sldMkLst>
          <pc:docMk/>
          <pc:sldMk cId="1061189652" sldId="752"/>
        </pc:sldMkLst>
        <pc:spChg chg="mod">
          <ac:chgData name="Domonkos Márk" userId="5b754e74-2ec2-4aaf-b9f5-cf8f0656bdfa" providerId="ADAL" clId="{F4C2286D-0DBE-4644-A538-34A6C903FB9C}" dt="2022-01-20T12:00:38.586" v="27758" actId="20577"/>
          <ac:spMkLst>
            <pc:docMk/>
            <pc:sldMk cId="1061189652" sldId="752"/>
            <ac:spMk id="2" creationId="{C1766B30-6732-44D7-83A2-F4477BFB728B}"/>
          </ac:spMkLst>
        </pc:spChg>
      </pc:sldChg>
      <pc:sldChg chg="modSp new del mod">
        <pc:chgData name="Domonkos Márk" userId="5b754e74-2ec2-4aaf-b9f5-cf8f0656bdfa" providerId="ADAL" clId="{F4C2286D-0DBE-4644-A538-34A6C903FB9C}" dt="2022-01-20T11:54:51.321" v="27677" actId="47"/>
        <pc:sldMkLst>
          <pc:docMk/>
          <pc:sldMk cId="1449517419" sldId="752"/>
        </pc:sldMkLst>
        <pc:spChg chg="mod">
          <ac:chgData name="Domonkos Márk" userId="5b754e74-2ec2-4aaf-b9f5-cf8f0656bdfa" providerId="ADAL" clId="{F4C2286D-0DBE-4644-A538-34A6C903FB9C}" dt="2022-01-20T11:53:10.519" v="27646"/>
          <ac:spMkLst>
            <pc:docMk/>
            <pc:sldMk cId="1449517419" sldId="752"/>
            <ac:spMk id="6" creationId="{E60F78DA-717C-4E1C-ACDF-1649DC25011F}"/>
          </ac:spMkLst>
        </pc:spChg>
      </pc:sldChg>
      <pc:sldChg chg="addSp modSp new mod">
        <pc:chgData name="Domonkos Márk" userId="5b754e74-2ec2-4aaf-b9f5-cf8f0656bdfa" providerId="ADAL" clId="{F4C2286D-0DBE-4644-A538-34A6C903FB9C}" dt="2022-01-20T12:02:46.986" v="27789" actId="1076"/>
        <pc:sldMkLst>
          <pc:docMk/>
          <pc:sldMk cId="3139339355" sldId="753"/>
        </pc:sldMkLst>
        <pc:spChg chg="mod">
          <ac:chgData name="Domonkos Márk" userId="5b754e74-2ec2-4aaf-b9f5-cf8f0656bdfa" providerId="ADAL" clId="{F4C2286D-0DBE-4644-A538-34A6C903FB9C}" dt="2022-01-20T12:02:45.187" v="27788" actId="20577"/>
          <ac:spMkLst>
            <pc:docMk/>
            <pc:sldMk cId="3139339355" sldId="753"/>
            <ac:spMk id="2" creationId="{9AC9224D-6403-446D-BC77-46B6C47B24E5}"/>
          </ac:spMkLst>
        </pc:spChg>
        <pc:spChg chg="mod">
          <ac:chgData name="Domonkos Márk" userId="5b754e74-2ec2-4aaf-b9f5-cf8f0656bdfa" providerId="ADAL" clId="{F4C2286D-0DBE-4644-A538-34A6C903FB9C}" dt="2022-01-20T12:01:00.875" v="27762" actId="20577"/>
          <ac:spMkLst>
            <pc:docMk/>
            <pc:sldMk cId="3139339355" sldId="753"/>
            <ac:spMk id="6" creationId="{56AF8C43-B4EE-48C9-8489-1FE4DBFE5C7E}"/>
          </ac:spMkLst>
        </pc:spChg>
        <pc:picChg chg="add mod">
          <ac:chgData name="Domonkos Márk" userId="5b754e74-2ec2-4aaf-b9f5-cf8f0656bdfa" providerId="ADAL" clId="{F4C2286D-0DBE-4644-A538-34A6C903FB9C}" dt="2022-01-20T12:02:46.986" v="27789" actId="1076"/>
          <ac:picMkLst>
            <pc:docMk/>
            <pc:sldMk cId="3139339355" sldId="753"/>
            <ac:picMk id="7" creationId="{E749B3D6-2176-424B-B7DF-DCACCFCEFC7A}"/>
          </ac:picMkLst>
        </pc:picChg>
      </pc:sldChg>
      <pc:sldChg chg="modSp new mod">
        <pc:chgData name="Domonkos Márk" userId="5b754e74-2ec2-4aaf-b9f5-cf8f0656bdfa" providerId="ADAL" clId="{F4C2286D-0DBE-4644-A538-34A6C903FB9C}" dt="2022-01-20T12:05:12.314" v="27850" actId="20577"/>
        <pc:sldMkLst>
          <pc:docMk/>
          <pc:sldMk cId="2821573309" sldId="754"/>
        </pc:sldMkLst>
        <pc:spChg chg="mod">
          <ac:chgData name="Domonkos Márk" userId="5b754e74-2ec2-4aaf-b9f5-cf8f0656bdfa" providerId="ADAL" clId="{F4C2286D-0DBE-4644-A538-34A6C903FB9C}" dt="2022-01-20T12:05:08.516" v="27849" actId="14100"/>
          <ac:spMkLst>
            <pc:docMk/>
            <pc:sldMk cId="2821573309" sldId="754"/>
            <ac:spMk id="2" creationId="{ED61CA54-0A56-4803-85D7-E28CFAAD570E}"/>
          </ac:spMkLst>
        </pc:spChg>
        <pc:spChg chg="mod">
          <ac:chgData name="Domonkos Márk" userId="5b754e74-2ec2-4aaf-b9f5-cf8f0656bdfa" providerId="ADAL" clId="{F4C2286D-0DBE-4644-A538-34A6C903FB9C}" dt="2022-01-20T12:05:12.314" v="27850" actId="20577"/>
          <ac:spMkLst>
            <pc:docMk/>
            <pc:sldMk cId="2821573309" sldId="754"/>
            <ac:spMk id="6" creationId="{9DC1FF04-77AC-4C3E-9C33-D3EB26BF5224}"/>
          </ac:spMkLst>
        </pc:spChg>
      </pc:sldChg>
      <pc:sldChg chg="modSp new mod">
        <pc:chgData name="Domonkos Márk" userId="5b754e74-2ec2-4aaf-b9f5-cf8f0656bdfa" providerId="ADAL" clId="{F4C2286D-0DBE-4644-A538-34A6C903FB9C}" dt="2022-01-20T12:03:22.308" v="27824" actId="20577"/>
        <pc:sldMkLst>
          <pc:docMk/>
          <pc:sldMk cId="2220576224" sldId="755"/>
        </pc:sldMkLst>
        <pc:spChg chg="mod">
          <ac:chgData name="Domonkos Márk" userId="5b754e74-2ec2-4aaf-b9f5-cf8f0656bdfa" providerId="ADAL" clId="{F4C2286D-0DBE-4644-A538-34A6C903FB9C}" dt="2022-01-20T12:03:22.308" v="27824" actId="20577"/>
          <ac:spMkLst>
            <pc:docMk/>
            <pc:sldMk cId="2220576224" sldId="755"/>
            <ac:spMk id="2" creationId="{38F7D9B8-55C2-4DDA-974E-73F71B66FF3B}"/>
          </ac:spMkLst>
        </pc:spChg>
      </pc:sldChg>
      <pc:sldChg chg="addSp delSp modSp new mod modAnim">
        <pc:chgData name="Domonkos Márk" userId="5b754e74-2ec2-4aaf-b9f5-cf8f0656bdfa" providerId="ADAL" clId="{F4C2286D-0DBE-4644-A538-34A6C903FB9C}" dt="2022-01-20T12:06:23.085" v="27881" actId="20577"/>
        <pc:sldMkLst>
          <pc:docMk/>
          <pc:sldMk cId="2773130395" sldId="756"/>
        </pc:sldMkLst>
        <pc:spChg chg="del">
          <ac:chgData name="Domonkos Márk" userId="5b754e74-2ec2-4aaf-b9f5-cf8f0656bdfa" providerId="ADAL" clId="{F4C2286D-0DBE-4644-A538-34A6C903FB9C}" dt="2022-01-20T12:06:05.142" v="27852"/>
          <ac:spMkLst>
            <pc:docMk/>
            <pc:sldMk cId="2773130395" sldId="756"/>
            <ac:spMk id="2" creationId="{BA2E265E-D7C6-48F1-83B9-816A8C7E0238}"/>
          </ac:spMkLst>
        </pc:spChg>
        <pc:spChg chg="mod">
          <ac:chgData name="Domonkos Márk" userId="5b754e74-2ec2-4aaf-b9f5-cf8f0656bdfa" providerId="ADAL" clId="{F4C2286D-0DBE-4644-A538-34A6C903FB9C}" dt="2022-01-20T12:06:23.085" v="27881" actId="20577"/>
          <ac:spMkLst>
            <pc:docMk/>
            <pc:sldMk cId="2773130395" sldId="756"/>
            <ac:spMk id="6" creationId="{9381D87C-12A1-4C5E-9D95-32D4044857F9}"/>
          </ac:spMkLst>
        </pc:spChg>
        <pc:picChg chg="add mod">
          <ac:chgData name="Domonkos Márk" userId="5b754e74-2ec2-4aaf-b9f5-cf8f0656bdfa" providerId="ADAL" clId="{F4C2286D-0DBE-4644-A538-34A6C903FB9C}" dt="2022-01-20T12:06:05.142" v="27852"/>
          <ac:picMkLst>
            <pc:docMk/>
            <pc:sldMk cId="2773130395" sldId="756"/>
            <ac:picMk id="7" creationId="{5A62C681-B9C7-46C8-97D6-C2D07FA4BF8E}"/>
          </ac:picMkLst>
        </pc:picChg>
      </pc:sldChg>
      <pc:sldChg chg="modSp new mod">
        <pc:chgData name="Domonkos Márk" userId="5b754e74-2ec2-4aaf-b9f5-cf8f0656bdfa" providerId="ADAL" clId="{F4C2286D-0DBE-4644-A538-34A6C903FB9C}" dt="2022-01-20T12:09:10.128" v="27913" actId="2711"/>
        <pc:sldMkLst>
          <pc:docMk/>
          <pc:sldMk cId="2769044484" sldId="757"/>
        </pc:sldMkLst>
        <pc:spChg chg="mod">
          <ac:chgData name="Domonkos Márk" userId="5b754e74-2ec2-4aaf-b9f5-cf8f0656bdfa" providerId="ADAL" clId="{F4C2286D-0DBE-4644-A538-34A6C903FB9C}" dt="2022-01-20T12:09:10.128" v="27913" actId="2711"/>
          <ac:spMkLst>
            <pc:docMk/>
            <pc:sldMk cId="2769044484" sldId="757"/>
            <ac:spMk id="2" creationId="{487ED9A7-03C3-4AE3-B2A1-A38B3348AC70}"/>
          </ac:spMkLst>
        </pc:spChg>
        <pc:spChg chg="mod">
          <ac:chgData name="Domonkos Márk" userId="5b754e74-2ec2-4aaf-b9f5-cf8f0656bdfa" providerId="ADAL" clId="{F4C2286D-0DBE-4644-A538-34A6C903FB9C}" dt="2022-01-20T12:06:33.481" v="27883"/>
          <ac:spMkLst>
            <pc:docMk/>
            <pc:sldMk cId="2769044484" sldId="757"/>
            <ac:spMk id="6" creationId="{214AB831-29CC-4BBD-8AA1-BC64F06C2A4E}"/>
          </ac:spMkLst>
        </pc:spChg>
      </pc:sldChg>
      <pc:sldChg chg="modSp new mod">
        <pc:chgData name="Domonkos Márk" userId="5b754e74-2ec2-4aaf-b9f5-cf8f0656bdfa" providerId="ADAL" clId="{F4C2286D-0DBE-4644-A538-34A6C903FB9C}" dt="2022-01-20T12:09:04.235" v="27912" actId="2711"/>
        <pc:sldMkLst>
          <pc:docMk/>
          <pc:sldMk cId="3901106045" sldId="758"/>
        </pc:sldMkLst>
        <pc:spChg chg="mod">
          <ac:chgData name="Domonkos Márk" userId="5b754e74-2ec2-4aaf-b9f5-cf8f0656bdfa" providerId="ADAL" clId="{F4C2286D-0DBE-4644-A538-34A6C903FB9C}" dt="2022-01-20T12:09:04.235" v="27912" actId="2711"/>
          <ac:spMkLst>
            <pc:docMk/>
            <pc:sldMk cId="3901106045" sldId="758"/>
            <ac:spMk id="2" creationId="{A3E694A8-498C-4794-914F-A7CDF5476CAC}"/>
          </ac:spMkLst>
        </pc:spChg>
        <pc:spChg chg="mod">
          <ac:chgData name="Domonkos Márk" userId="5b754e74-2ec2-4aaf-b9f5-cf8f0656bdfa" providerId="ADAL" clId="{F4C2286D-0DBE-4644-A538-34A6C903FB9C}" dt="2022-01-20T12:06:52.293" v="27888"/>
          <ac:spMkLst>
            <pc:docMk/>
            <pc:sldMk cId="3901106045" sldId="758"/>
            <ac:spMk id="6" creationId="{3563A82D-1683-4DB0-8FE0-84E59939ED0D}"/>
          </ac:spMkLst>
        </pc:spChg>
      </pc:sldChg>
      <pc:sldChg chg="addSp delSp modSp new mod modAnim">
        <pc:chgData name="Domonkos Márk" userId="5b754e74-2ec2-4aaf-b9f5-cf8f0656bdfa" providerId="ADAL" clId="{F4C2286D-0DBE-4644-A538-34A6C903FB9C}" dt="2022-01-20T12:07:23.131" v="27896" actId="1076"/>
        <pc:sldMkLst>
          <pc:docMk/>
          <pc:sldMk cId="1623552710" sldId="759"/>
        </pc:sldMkLst>
        <pc:spChg chg="del">
          <ac:chgData name="Domonkos Márk" userId="5b754e74-2ec2-4aaf-b9f5-cf8f0656bdfa" providerId="ADAL" clId="{F4C2286D-0DBE-4644-A538-34A6C903FB9C}" dt="2022-01-20T12:07:15.462" v="27895" actId="478"/>
          <ac:spMkLst>
            <pc:docMk/>
            <pc:sldMk cId="1623552710" sldId="759"/>
            <ac:spMk id="2" creationId="{C2EDF11D-DDED-4656-AF54-71EC72F9D1BC}"/>
          </ac:spMkLst>
        </pc:spChg>
        <pc:spChg chg="mod">
          <ac:chgData name="Domonkos Márk" userId="5b754e74-2ec2-4aaf-b9f5-cf8f0656bdfa" providerId="ADAL" clId="{F4C2286D-0DBE-4644-A538-34A6C903FB9C}" dt="2022-01-20T12:07:07.535" v="27893"/>
          <ac:spMkLst>
            <pc:docMk/>
            <pc:sldMk cId="1623552710" sldId="759"/>
            <ac:spMk id="6" creationId="{8E8A4F9B-82EE-4769-86DF-D6489A26D93F}"/>
          </ac:spMkLst>
        </pc:spChg>
        <pc:picChg chg="add mod">
          <ac:chgData name="Domonkos Márk" userId="5b754e74-2ec2-4aaf-b9f5-cf8f0656bdfa" providerId="ADAL" clId="{F4C2286D-0DBE-4644-A538-34A6C903FB9C}" dt="2022-01-20T12:07:23.131" v="27896" actId="1076"/>
          <ac:picMkLst>
            <pc:docMk/>
            <pc:sldMk cId="1623552710" sldId="759"/>
            <ac:picMk id="7" creationId="{EAA13E75-A1DE-4DA9-93F1-483AADC20495}"/>
          </ac:picMkLst>
        </pc:picChg>
        <pc:picChg chg="add mod">
          <ac:chgData name="Domonkos Márk" userId="5b754e74-2ec2-4aaf-b9f5-cf8f0656bdfa" providerId="ADAL" clId="{F4C2286D-0DBE-4644-A538-34A6C903FB9C}" dt="2022-01-20T12:07:23.131" v="27896" actId="1076"/>
          <ac:picMkLst>
            <pc:docMk/>
            <pc:sldMk cId="1623552710" sldId="759"/>
            <ac:picMk id="8" creationId="{8A116452-1183-4B80-8685-4E9AE6DB535F}"/>
          </ac:picMkLst>
        </pc:picChg>
        <pc:picChg chg="add mod">
          <ac:chgData name="Domonkos Márk" userId="5b754e74-2ec2-4aaf-b9f5-cf8f0656bdfa" providerId="ADAL" clId="{F4C2286D-0DBE-4644-A538-34A6C903FB9C}" dt="2022-01-20T12:07:23.131" v="27896" actId="1076"/>
          <ac:picMkLst>
            <pc:docMk/>
            <pc:sldMk cId="1623552710" sldId="759"/>
            <ac:picMk id="9" creationId="{1F7B7917-E1AB-4E68-AF3F-217D1C59A495}"/>
          </ac:picMkLst>
        </pc:picChg>
        <pc:picChg chg="add mod">
          <ac:chgData name="Domonkos Márk" userId="5b754e74-2ec2-4aaf-b9f5-cf8f0656bdfa" providerId="ADAL" clId="{F4C2286D-0DBE-4644-A538-34A6C903FB9C}" dt="2022-01-20T12:07:23.131" v="27896" actId="1076"/>
          <ac:picMkLst>
            <pc:docMk/>
            <pc:sldMk cId="1623552710" sldId="759"/>
            <ac:picMk id="10" creationId="{EC5D6320-00FE-4DCA-9CA5-446754B03139}"/>
          </ac:picMkLst>
        </pc:picChg>
      </pc:sldChg>
      <pc:sldChg chg="modSp new mod">
        <pc:chgData name="Domonkos Márk" userId="5b754e74-2ec2-4aaf-b9f5-cf8f0656bdfa" providerId="ADAL" clId="{F4C2286D-0DBE-4644-A538-34A6C903FB9C}" dt="2022-01-20T12:08:57.482" v="27911" actId="2711"/>
        <pc:sldMkLst>
          <pc:docMk/>
          <pc:sldMk cId="2946918454" sldId="760"/>
        </pc:sldMkLst>
        <pc:spChg chg="mod">
          <ac:chgData name="Domonkos Márk" userId="5b754e74-2ec2-4aaf-b9f5-cf8f0656bdfa" providerId="ADAL" clId="{F4C2286D-0DBE-4644-A538-34A6C903FB9C}" dt="2022-01-20T12:08:57.482" v="27911" actId="2711"/>
          <ac:spMkLst>
            <pc:docMk/>
            <pc:sldMk cId="2946918454" sldId="760"/>
            <ac:spMk id="2" creationId="{0FEA269B-831D-43B7-A5D8-05FE2C470A88}"/>
          </ac:spMkLst>
        </pc:spChg>
        <pc:spChg chg="mod">
          <ac:chgData name="Domonkos Márk" userId="5b754e74-2ec2-4aaf-b9f5-cf8f0656bdfa" providerId="ADAL" clId="{F4C2286D-0DBE-4644-A538-34A6C903FB9C}" dt="2022-01-20T12:07:36.845" v="27901" actId="27636"/>
          <ac:spMkLst>
            <pc:docMk/>
            <pc:sldMk cId="2946918454" sldId="760"/>
            <ac:spMk id="6" creationId="{C03F5A13-CE7B-475F-9789-2F2331E0CB8A}"/>
          </ac:spMkLst>
        </pc:spChg>
      </pc:sldChg>
      <pc:sldChg chg="modSp new mod">
        <pc:chgData name="Domonkos Márk" userId="5b754e74-2ec2-4aaf-b9f5-cf8f0656bdfa" providerId="ADAL" clId="{F4C2286D-0DBE-4644-A538-34A6C903FB9C}" dt="2022-01-20T12:08:51.615" v="27910" actId="2711"/>
        <pc:sldMkLst>
          <pc:docMk/>
          <pc:sldMk cId="1558767568" sldId="761"/>
        </pc:sldMkLst>
        <pc:spChg chg="mod">
          <ac:chgData name="Domonkos Márk" userId="5b754e74-2ec2-4aaf-b9f5-cf8f0656bdfa" providerId="ADAL" clId="{F4C2286D-0DBE-4644-A538-34A6C903FB9C}" dt="2022-01-20T12:08:51.615" v="27910" actId="2711"/>
          <ac:spMkLst>
            <pc:docMk/>
            <pc:sldMk cId="1558767568" sldId="761"/>
            <ac:spMk id="2" creationId="{13A570AA-0DD2-40F3-8029-9EC52CBEB87F}"/>
          </ac:spMkLst>
        </pc:spChg>
        <pc:spChg chg="mod">
          <ac:chgData name="Domonkos Márk" userId="5b754e74-2ec2-4aaf-b9f5-cf8f0656bdfa" providerId="ADAL" clId="{F4C2286D-0DBE-4644-A538-34A6C903FB9C}" dt="2022-01-20T12:08:12.857" v="27906"/>
          <ac:spMkLst>
            <pc:docMk/>
            <pc:sldMk cId="1558767568" sldId="761"/>
            <ac:spMk id="6" creationId="{EC6471AC-BF03-4CAB-9CB3-945AFB8B578A}"/>
          </ac:spMkLst>
        </pc:spChg>
      </pc:sldChg>
      <pc:sldChg chg="modSp new mod">
        <pc:chgData name="Domonkos Márk" userId="5b754e74-2ec2-4aaf-b9f5-cf8f0656bdfa" providerId="ADAL" clId="{F4C2286D-0DBE-4644-A538-34A6C903FB9C}" dt="2022-01-20T12:09:40.719" v="27917" actId="2711"/>
        <pc:sldMkLst>
          <pc:docMk/>
          <pc:sldMk cId="1969499131" sldId="762"/>
        </pc:sldMkLst>
        <pc:spChg chg="mod">
          <ac:chgData name="Domonkos Márk" userId="5b754e74-2ec2-4aaf-b9f5-cf8f0656bdfa" providerId="ADAL" clId="{F4C2286D-0DBE-4644-A538-34A6C903FB9C}" dt="2022-01-20T12:09:40.719" v="27917" actId="2711"/>
          <ac:spMkLst>
            <pc:docMk/>
            <pc:sldMk cId="1969499131" sldId="762"/>
            <ac:spMk id="2" creationId="{FD01DB2B-E37F-41D1-B57F-3404BA661FBE}"/>
          </ac:spMkLst>
        </pc:spChg>
        <pc:spChg chg="mod">
          <ac:chgData name="Domonkos Márk" userId="5b754e74-2ec2-4aaf-b9f5-cf8f0656bdfa" providerId="ADAL" clId="{F4C2286D-0DBE-4644-A538-34A6C903FB9C}" dt="2022-01-20T12:09:31.579" v="27915"/>
          <ac:spMkLst>
            <pc:docMk/>
            <pc:sldMk cId="1969499131" sldId="762"/>
            <ac:spMk id="6" creationId="{A133A106-C5E4-4204-B72D-7C57B3A8853F}"/>
          </ac:spMkLst>
        </pc:spChg>
      </pc:sldChg>
      <pc:sldChg chg="addSp delSp modSp new mod modAnim">
        <pc:chgData name="Domonkos Márk" userId="5b754e74-2ec2-4aaf-b9f5-cf8f0656bdfa" providerId="ADAL" clId="{F4C2286D-0DBE-4644-A538-34A6C903FB9C}" dt="2022-01-20T12:14:52.030" v="27922" actId="2711"/>
        <pc:sldMkLst>
          <pc:docMk/>
          <pc:sldMk cId="3250255986" sldId="763"/>
        </pc:sldMkLst>
        <pc:spChg chg="del">
          <ac:chgData name="Domonkos Márk" userId="5b754e74-2ec2-4aaf-b9f5-cf8f0656bdfa" providerId="ADAL" clId="{F4C2286D-0DBE-4644-A538-34A6C903FB9C}" dt="2022-01-20T12:14:46.538" v="27920"/>
          <ac:spMkLst>
            <pc:docMk/>
            <pc:sldMk cId="3250255986" sldId="763"/>
            <ac:spMk id="2" creationId="{ADB09A2A-E511-4016-AE22-BD2193EB0070}"/>
          </ac:spMkLst>
        </pc:spChg>
        <pc:spChg chg="mod">
          <ac:chgData name="Domonkos Márk" userId="5b754e74-2ec2-4aaf-b9f5-cf8f0656bdfa" providerId="ADAL" clId="{F4C2286D-0DBE-4644-A538-34A6C903FB9C}" dt="2022-01-20T12:14:39.965" v="27919"/>
          <ac:spMkLst>
            <pc:docMk/>
            <pc:sldMk cId="3250255986" sldId="763"/>
            <ac:spMk id="6" creationId="{093B74EC-8060-4E15-8EF1-9B3C58148D90}"/>
          </ac:spMkLst>
        </pc:spChg>
        <pc:spChg chg="add mod">
          <ac:chgData name="Domonkos Márk" userId="5b754e74-2ec2-4aaf-b9f5-cf8f0656bdfa" providerId="ADAL" clId="{F4C2286D-0DBE-4644-A538-34A6C903FB9C}" dt="2022-01-20T12:14:52.030" v="27922" actId="2711"/>
          <ac:spMkLst>
            <pc:docMk/>
            <pc:sldMk cId="3250255986" sldId="763"/>
            <ac:spMk id="7" creationId="{5D6028F1-F357-44BC-BF11-C3F6732CA4D5}"/>
          </ac:spMkLst>
        </pc:spChg>
      </pc:sldChg>
      <pc:sldChg chg="modSp new mod">
        <pc:chgData name="Domonkos Márk" userId="5b754e74-2ec2-4aaf-b9f5-cf8f0656bdfa" providerId="ADAL" clId="{F4C2286D-0DBE-4644-A538-34A6C903FB9C}" dt="2022-01-20T12:16:11.561" v="27934" actId="20577"/>
        <pc:sldMkLst>
          <pc:docMk/>
          <pc:sldMk cId="880771678" sldId="764"/>
        </pc:sldMkLst>
        <pc:spChg chg="mod">
          <ac:chgData name="Domonkos Márk" userId="5b754e74-2ec2-4aaf-b9f5-cf8f0656bdfa" providerId="ADAL" clId="{F4C2286D-0DBE-4644-A538-34A6C903FB9C}" dt="2022-01-20T12:16:11.561" v="27934" actId="20577"/>
          <ac:spMkLst>
            <pc:docMk/>
            <pc:sldMk cId="880771678" sldId="764"/>
            <ac:spMk id="2" creationId="{82016B51-1996-48FB-AEAC-8158DBCDB200}"/>
          </ac:spMkLst>
        </pc:spChg>
      </pc:sldChg>
      <pc:sldChg chg="addSp modSp new mod modAnim">
        <pc:chgData name="Domonkos Márk" userId="5b754e74-2ec2-4aaf-b9f5-cf8f0656bdfa" providerId="ADAL" clId="{F4C2286D-0DBE-4644-A538-34A6C903FB9C}" dt="2022-01-20T12:18:51.471" v="27957" actId="1076"/>
        <pc:sldMkLst>
          <pc:docMk/>
          <pc:sldMk cId="1551878129" sldId="765"/>
        </pc:sldMkLst>
        <pc:spChg chg="mod">
          <ac:chgData name="Domonkos Márk" userId="5b754e74-2ec2-4aaf-b9f5-cf8f0656bdfa" providerId="ADAL" clId="{F4C2286D-0DBE-4644-A538-34A6C903FB9C}" dt="2022-01-20T12:16:42.560" v="27940" actId="14100"/>
          <ac:spMkLst>
            <pc:docMk/>
            <pc:sldMk cId="1551878129" sldId="765"/>
            <ac:spMk id="2" creationId="{8ED9EF91-19D6-48BD-BB1C-CCC95E94AFF8}"/>
          </ac:spMkLst>
        </pc:spChg>
        <pc:spChg chg="mod">
          <ac:chgData name="Domonkos Márk" userId="5b754e74-2ec2-4aaf-b9f5-cf8f0656bdfa" providerId="ADAL" clId="{F4C2286D-0DBE-4644-A538-34A6C903FB9C}" dt="2022-01-20T12:16:23.728" v="27936"/>
          <ac:spMkLst>
            <pc:docMk/>
            <pc:sldMk cId="1551878129" sldId="765"/>
            <ac:spMk id="6" creationId="{009F5791-9EF6-44C3-A348-6FC6155D5CEB}"/>
          </ac:spMkLst>
        </pc:spChg>
        <pc:spChg chg="add mod">
          <ac:chgData name="Domonkos Márk" userId="5b754e74-2ec2-4aaf-b9f5-cf8f0656bdfa" providerId="ADAL" clId="{F4C2286D-0DBE-4644-A538-34A6C903FB9C}" dt="2022-01-20T12:18:30.328" v="27950" actId="1076"/>
          <ac:spMkLst>
            <pc:docMk/>
            <pc:sldMk cId="1551878129" sldId="765"/>
            <ac:spMk id="8" creationId="{94957DED-C40D-4AC4-8510-4C9F7DB81C61}"/>
          </ac:spMkLst>
        </pc:spChg>
        <pc:spChg chg="mod">
          <ac:chgData name="Domonkos Márk" userId="5b754e74-2ec2-4aaf-b9f5-cf8f0656bdfa" providerId="ADAL" clId="{F4C2286D-0DBE-4644-A538-34A6C903FB9C}" dt="2022-01-20T12:18:30.328" v="27950" actId="1076"/>
          <ac:spMkLst>
            <pc:docMk/>
            <pc:sldMk cId="1551878129" sldId="765"/>
            <ac:spMk id="11" creationId="{BA750CC1-5968-4B22-9BB3-842955D276DF}"/>
          </ac:spMkLst>
        </pc:spChg>
        <pc:spChg chg="mod">
          <ac:chgData name="Domonkos Márk" userId="5b754e74-2ec2-4aaf-b9f5-cf8f0656bdfa" providerId="ADAL" clId="{F4C2286D-0DBE-4644-A538-34A6C903FB9C}" dt="2022-01-20T12:18:26.496" v="27949" actId="1076"/>
          <ac:spMkLst>
            <pc:docMk/>
            <pc:sldMk cId="1551878129" sldId="765"/>
            <ac:spMk id="15" creationId="{C98AD369-6AAD-4343-A4F6-A9070390E009}"/>
          </ac:spMkLst>
        </pc:spChg>
        <pc:spChg chg="mod">
          <ac:chgData name="Domonkos Márk" userId="5b754e74-2ec2-4aaf-b9f5-cf8f0656bdfa" providerId="ADAL" clId="{F4C2286D-0DBE-4644-A538-34A6C903FB9C}" dt="2022-01-20T12:18:26.496" v="27949" actId="1076"/>
          <ac:spMkLst>
            <pc:docMk/>
            <pc:sldMk cId="1551878129" sldId="765"/>
            <ac:spMk id="16" creationId="{50964833-DA84-47F0-AC3C-EA1244F8B827}"/>
          </ac:spMkLst>
        </pc:spChg>
        <pc:spChg chg="add mod">
          <ac:chgData name="Domonkos Márk" userId="5b754e74-2ec2-4aaf-b9f5-cf8f0656bdfa" providerId="ADAL" clId="{F4C2286D-0DBE-4644-A538-34A6C903FB9C}" dt="2022-01-20T12:18:51.471" v="27957" actId="1076"/>
          <ac:spMkLst>
            <pc:docMk/>
            <pc:sldMk cId="1551878129" sldId="765"/>
            <ac:spMk id="18" creationId="{B830C9FB-B3C8-433F-B5AE-D5315C093A93}"/>
          </ac:spMkLst>
        </pc:spChg>
        <pc:grpChg chg="add mod">
          <ac:chgData name="Domonkos Márk" userId="5b754e74-2ec2-4aaf-b9f5-cf8f0656bdfa" providerId="ADAL" clId="{F4C2286D-0DBE-4644-A538-34A6C903FB9C}" dt="2022-01-20T12:18:30.328" v="27950" actId="1076"/>
          <ac:grpSpMkLst>
            <pc:docMk/>
            <pc:sldMk cId="1551878129" sldId="765"/>
            <ac:grpSpMk id="9" creationId="{DF489718-E24B-4285-8C2C-D5FE64D25997}"/>
          </ac:grpSpMkLst>
        </pc:grpChg>
        <pc:grpChg chg="add mod">
          <ac:chgData name="Domonkos Márk" userId="5b754e74-2ec2-4aaf-b9f5-cf8f0656bdfa" providerId="ADAL" clId="{F4C2286D-0DBE-4644-A538-34A6C903FB9C}" dt="2022-01-20T12:18:26.496" v="27949" actId="1076"/>
          <ac:grpSpMkLst>
            <pc:docMk/>
            <pc:sldMk cId="1551878129" sldId="765"/>
            <ac:grpSpMk id="14" creationId="{0614DEDB-CC66-4C47-AEF9-ADA90657E124}"/>
          </ac:grpSpMkLst>
        </pc:grpChg>
        <pc:graphicFrameChg chg="add mod">
          <ac:chgData name="Domonkos Márk" userId="5b754e74-2ec2-4aaf-b9f5-cf8f0656bdfa" providerId="ADAL" clId="{F4C2286D-0DBE-4644-A538-34A6C903FB9C}" dt="2022-01-20T12:18:22.400" v="27948" actId="1076"/>
          <ac:graphicFrameMkLst>
            <pc:docMk/>
            <pc:sldMk cId="1551878129" sldId="765"/>
            <ac:graphicFrameMk id="7" creationId="{7F87B4B2-26AE-42B1-B26A-EB431AE525BB}"/>
          </ac:graphicFrameMkLst>
        </pc:graphicFrameChg>
        <pc:graphicFrameChg chg="add mod">
          <ac:chgData name="Domonkos Márk" userId="5b754e74-2ec2-4aaf-b9f5-cf8f0656bdfa" providerId="ADAL" clId="{F4C2286D-0DBE-4644-A538-34A6C903FB9C}" dt="2022-01-20T12:18:26.496" v="27949" actId="1076"/>
          <ac:graphicFrameMkLst>
            <pc:docMk/>
            <pc:sldMk cId="1551878129" sldId="765"/>
            <ac:graphicFrameMk id="12" creationId="{C9F534E9-2E18-47A7-B017-E64EB40B4208}"/>
          </ac:graphicFrameMkLst>
        </pc:graphicFrameChg>
        <pc:graphicFrameChg chg="add mod">
          <ac:chgData name="Domonkos Márk" userId="5b754e74-2ec2-4aaf-b9f5-cf8f0656bdfa" providerId="ADAL" clId="{F4C2286D-0DBE-4644-A538-34A6C903FB9C}" dt="2022-01-20T12:18:26.496" v="27949" actId="1076"/>
          <ac:graphicFrameMkLst>
            <pc:docMk/>
            <pc:sldMk cId="1551878129" sldId="765"/>
            <ac:graphicFrameMk id="13" creationId="{C82D7A0C-B1F3-444A-9552-1B718C44C25F}"/>
          </ac:graphicFrameMkLst>
        </pc:graphicFrameChg>
        <pc:picChg chg="mod">
          <ac:chgData name="Domonkos Márk" userId="5b754e74-2ec2-4aaf-b9f5-cf8f0656bdfa" providerId="ADAL" clId="{F4C2286D-0DBE-4644-A538-34A6C903FB9C}" dt="2022-01-20T12:18:30.328" v="27950" actId="1076"/>
          <ac:picMkLst>
            <pc:docMk/>
            <pc:sldMk cId="1551878129" sldId="765"/>
            <ac:picMk id="10" creationId="{7AFE33FC-E456-4EDF-A22F-DC4D3134801F}"/>
          </ac:picMkLst>
        </pc:picChg>
      </pc:sldChg>
      <pc:sldChg chg="addSp delSp modSp new mod modAnim">
        <pc:chgData name="Domonkos Márk" userId="5b754e74-2ec2-4aaf-b9f5-cf8f0656bdfa" providerId="ADAL" clId="{F4C2286D-0DBE-4644-A538-34A6C903FB9C}" dt="2022-01-20T12:19:33.073" v="27967" actId="1076"/>
        <pc:sldMkLst>
          <pc:docMk/>
          <pc:sldMk cId="4160563031" sldId="766"/>
        </pc:sldMkLst>
        <pc:spChg chg="del">
          <ac:chgData name="Domonkos Márk" userId="5b754e74-2ec2-4aaf-b9f5-cf8f0656bdfa" providerId="ADAL" clId="{F4C2286D-0DBE-4644-A538-34A6C903FB9C}" dt="2022-01-20T12:19:19.001" v="27961" actId="478"/>
          <ac:spMkLst>
            <pc:docMk/>
            <pc:sldMk cId="4160563031" sldId="766"/>
            <ac:spMk id="2" creationId="{E04F6D4C-B3FC-4C1C-AE71-09C286545EF3}"/>
          </ac:spMkLst>
        </pc:spChg>
        <pc:spChg chg="mod">
          <ac:chgData name="Domonkos Márk" userId="5b754e74-2ec2-4aaf-b9f5-cf8f0656bdfa" providerId="ADAL" clId="{F4C2286D-0DBE-4644-A538-34A6C903FB9C}" dt="2022-01-20T12:17:24.515" v="27945"/>
          <ac:spMkLst>
            <pc:docMk/>
            <pc:sldMk cId="4160563031" sldId="766"/>
            <ac:spMk id="6" creationId="{F68E0F93-425F-46C3-ABBE-463578B775DD}"/>
          </ac:spMkLst>
        </pc:spChg>
        <pc:spChg chg="add mod">
          <ac:chgData name="Domonkos Márk" userId="5b754e74-2ec2-4aaf-b9f5-cf8f0656bdfa" providerId="ADAL" clId="{F4C2286D-0DBE-4644-A538-34A6C903FB9C}" dt="2022-01-20T12:19:25.471" v="27963" actId="1076"/>
          <ac:spMkLst>
            <pc:docMk/>
            <pc:sldMk cId="4160563031" sldId="766"/>
            <ac:spMk id="9" creationId="{31F2E5D3-2B64-427F-8F80-44385FF27C5A}"/>
          </ac:spMkLst>
        </pc:spChg>
        <pc:graphicFrameChg chg="add mod">
          <ac:chgData name="Domonkos Márk" userId="5b754e74-2ec2-4aaf-b9f5-cf8f0656bdfa" providerId="ADAL" clId="{F4C2286D-0DBE-4644-A538-34A6C903FB9C}" dt="2022-01-20T12:19:21.266" v="27962" actId="1076"/>
          <ac:graphicFrameMkLst>
            <pc:docMk/>
            <pc:sldMk cId="4160563031" sldId="766"/>
            <ac:graphicFrameMk id="7" creationId="{0EEF327B-6E72-4B43-91F7-D80A82FCAA51}"/>
          </ac:graphicFrameMkLst>
        </pc:graphicFrameChg>
        <pc:graphicFrameChg chg="add mod">
          <ac:chgData name="Domonkos Márk" userId="5b754e74-2ec2-4aaf-b9f5-cf8f0656bdfa" providerId="ADAL" clId="{F4C2286D-0DBE-4644-A538-34A6C903FB9C}" dt="2022-01-20T12:19:33.073" v="27967" actId="1076"/>
          <ac:graphicFrameMkLst>
            <pc:docMk/>
            <pc:sldMk cId="4160563031" sldId="766"/>
            <ac:graphicFrameMk id="8" creationId="{F0D2310A-759D-4722-8B85-8B82B26C63D2}"/>
          </ac:graphicFrameMkLst>
        </pc:graphicFrameChg>
        <pc:graphicFrameChg chg="add mod">
          <ac:chgData name="Domonkos Márk" userId="5b754e74-2ec2-4aaf-b9f5-cf8f0656bdfa" providerId="ADAL" clId="{F4C2286D-0DBE-4644-A538-34A6C903FB9C}" dt="2022-01-20T12:19:30.679" v="27966" actId="1076"/>
          <ac:graphicFrameMkLst>
            <pc:docMk/>
            <pc:sldMk cId="4160563031" sldId="766"/>
            <ac:graphicFrameMk id="10" creationId="{DDF0F8EF-AB75-4BEC-866E-0123CA560983}"/>
          </ac:graphicFrameMkLst>
        </pc:graphicFrameChg>
      </pc:sldChg>
      <pc:sldChg chg="new del">
        <pc:chgData name="Domonkos Márk" userId="5b754e74-2ec2-4aaf-b9f5-cf8f0656bdfa" providerId="ADAL" clId="{F4C2286D-0DBE-4644-A538-34A6C903FB9C}" dt="2022-01-20T12:19:01.649" v="27959" actId="47"/>
        <pc:sldMkLst>
          <pc:docMk/>
          <pc:sldMk cId="833068688" sldId="767"/>
        </pc:sldMkLst>
      </pc:sldChg>
      <pc:sldChg chg="modSp new mod">
        <pc:chgData name="Domonkos Márk" userId="5b754e74-2ec2-4aaf-b9f5-cf8f0656bdfa" providerId="ADAL" clId="{F4C2286D-0DBE-4644-A538-34A6C903FB9C}" dt="2022-01-20T12:19:56.804" v="27998" actId="20577"/>
        <pc:sldMkLst>
          <pc:docMk/>
          <pc:sldMk cId="2316139103" sldId="767"/>
        </pc:sldMkLst>
        <pc:spChg chg="mod">
          <ac:chgData name="Domonkos Márk" userId="5b754e74-2ec2-4aaf-b9f5-cf8f0656bdfa" providerId="ADAL" clId="{F4C2286D-0DBE-4644-A538-34A6C903FB9C}" dt="2022-01-20T12:19:56.804" v="27998" actId="20577"/>
          <ac:spMkLst>
            <pc:docMk/>
            <pc:sldMk cId="2316139103" sldId="767"/>
            <ac:spMk id="2" creationId="{9667E8C6-88C5-4DC8-AE24-02DE1B3D26F4}"/>
          </ac:spMkLst>
        </pc:spChg>
      </pc:sldChg>
      <pc:sldChg chg="addSp modSp new mod modAnim">
        <pc:chgData name="Domonkos Márk" userId="5b754e74-2ec2-4aaf-b9f5-cf8f0656bdfa" providerId="ADAL" clId="{F4C2286D-0DBE-4644-A538-34A6C903FB9C}" dt="2022-01-20T12:20:27.673" v="28007" actId="14100"/>
        <pc:sldMkLst>
          <pc:docMk/>
          <pc:sldMk cId="1392287890" sldId="768"/>
        </pc:sldMkLst>
        <pc:spChg chg="mod">
          <ac:chgData name="Domonkos Márk" userId="5b754e74-2ec2-4aaf-b9f5-cf8f0656bdfa" providerId="ADAL" clId="{F4C2286D-0DBE-4644-A538-34A6C903FB9C}" dt="2022-01-20T12:20:20.840" v="28004" actId="14100"/>
          <ac:spMkLst>
            <pc:docMk/>
            <pc:sldMk cId="1392287890" sldId="768"/>
            <ac:spMk id="2" creationId="{618B26DC-6428-41EA-85F8-D7874E412012}"/>
          </ac:spMkLst>
        </pc:spChg>
        <pc:spChg chg="mod">
          <ac:chgData name="Domonkos Márk" userId="5b754e74-2ec2-4aaf-b9f5-cf8f0656bdfa" providerId="ADAL" clId="{F4C2286D-0DBE-4644-A538-34A6C903FB9C}" dt="2022-01-20T12:20:11.011" v="28000"/>
          <ac:spMkLst>
            <pc:docMk/>
            <pc:sldMk cId="1392287890" sldId="768"/>
            <ac:spMk id="6" creationId="{6FA9D8E1-AA1C-4BF0-8E9C-E948348A82E3}"/>
          </ac:spMkLst>
        </pc:spChg>
        <pc:picChg chg="add mod">
          <ac:chgData name="Domonkos Márk" userId="5b754e74-2ec2-4aaf-b9f5-cf8f0656bdfa" providerId="ADAL" clId="{F4C2286D-0DBE-4644-A538-34A6C903FB9C}" dt="2022-01-20T12:20:27.673" v="28007" actId="14100"/>
          <ac:picMkLst>
            <pc:docMk/>
            <pc:sldMk cId="1392287890" sldId="768"/>
            <ac:picMk id="7" creationId="{8C0DE178-B7D9-4542-A4EB-44F4B4EC748B}"/>
          </ac:picMkLst>
        </pc:picChg>
      </pc:sldChg>
      <pc:sldChg chg="addSp delSp modSp new mod modAnim">
        <pc:chgData name="Domonkos Márk" userId="5b754e74-2ec2-4aaf-b9f5-cf8f0656bdfa" providerId="ADAL" clId="{F4C2286D-0DBE-4644-A538-34A6C903FB9C}" dt="2022-01-20T12:20:39.105" v="28010"/>
        <pc:sldMkLst>
          <pc:docMk/>
          <pc:sldMk cId="2517751762" sldId="769"/>
        </pc:sldMkLst>
        <pc:spChg chg="del">
          <ac:chgData name="Domonkos Márk" userId="5b754e74-2ec2-4aaf-b9f5-cf8f0656bdfa" providerId="ADAL" clId="{F4C2286D-0DBE-4644-A538-34A6C903FB9C}" dt="2022-01-20T12:20:39.105" v="28010"/>
          <ac:spMkLst>
            <pc:docMk/>
            <pc:sldMk cId="2517751762" sldId="769"/>
            <ac:spMk id="2" creationId="{0702D2A4-E633-426A-B0B8-10710F5770C9}"/>
          </ac:spMkLst>
        </pc:spChg>
        <pc:spChg chg="mod">
          <ac:chgData name="Domonkos Márk" userId="5b754e74-2ec2-4aaf-b9f5-cf8f0656bdfa" providerId="ADAL" clId="{F4C2286D-0DBE-4644-A538-34A6C903FB9C}" dt="2022-01-20T12:20:35.646" v="28009"/>
          <ac:spMkLst>
            <pc:docMk/>
            <pc:sldMk cId="2517751762" sldId="769"/>
            <ac:spMk id="6" creationId="{E1BDB0CA-8926-40A3-B5D7-7BC87AD2BD6C}"/>
          </ac:spMkLst>
        </pc:spChg>
        <pc:picChg chg="add mod">
          <ac:chgData name="Domonkos Márk" userId="5b754e74-2ec2-4aaf-b9f5-cf8f0656bdfa" providerId="ADAL" clId="{F4C2286D-0DBE-4644-A538-34A6C903FB9C}" dt="2022-01-20T12:20:39.105" v="28010"/>
          <ac:picMkLst>
            <pc:docMk/>
            <pc:sldMk cId="2517751762" sldId="769"/>
            <ac:picMk id="7" creationId="{2BC192F2-BBA6-4AD0-961F-E47760D1AD2A}"/>
          </ac:picMkLst>
        </pc:picChg>
      </pc:sldChg>
      <pc:sldChg chg="modSp new mod">
        <pc:chgData name="Domonkos Márk" userId="5b754e74-2ec2-4aaf-b9f5-cf8f0656bdfa" providerId="ADAL" clId="{F4C2286D-0DBE-4644-A538-34A6C903FB9C}" dt="2022-01-20T12:32:12.539" v="28210" actId="2711"/>
        <pc:sldMkLst>
          <pc:docMk/>
          <pc:sldMk cId="3794580016" sldId="770"/>
        </pc:sldMkLst>
        <pc:spChg chg="mod">
          <ac:chgData name="Domonkos Márk" userId="5b754e74-2ec2-4aaf-b9f5-cf8f0656bdfa" providerId="ADAL" clId="{F4C2286D-0DBE-4644-A538-34A6C903FB9C}" dt="2022-01-20T12:32:12.539" v="28210" actId="2711"/>
          <ac:spMkLst>
            <pc:docMk/>
            <pc:sldMk cId="3794580016" sldId="770"/>
            <ac:spMk id="2" creationId="{E0548C1A-2882-4188-9E7C-C9242F0A4ED1}"/>
          </ac:spMkLst>
        </pc:spChg>
        <pc:spChg chg="mod">
          <ac:chgData name="Domonkos Márk" userId="5b754e74-2ec2-4aaf-b9f5-cf8f0656bdfa" providerId="ADAL" clId="{F4C2286D-0DBE-4644-A538-34A6C903FB9C}" dt="2022-01-20T12:21:01.190" v="28012"/>
          <ac:spMkLst>
            <pc:docMk/>
            <pc:sldMk cId="3794580016" sldId="770"/>
            <ac:spMk id="6" creationId="{7DF21905-A5B9-4F37-A423-88EE1E0A2F42}"/>
          </ac:spMkLst>
        </pc:spChg>
      </pc:sldChg>
      <pc:sldChg chg="modSp new mod">
        <pc:chgData name="Domonkos Márk" userId="5b754e74-2ec2-4aaf-b9f5-cf8f0656bdfa" providerId="ADAL" clId="{F4C2286D-0DBE-4644-A538-34A6C903FB9C}" dt="2022-01-20T12:32:07.384" v="28209" actId="2711"/>
        <pc:sldMkLst>
          <pc:docMk/>
          <pc:sldMk cId="3835616112" sldId="771"/>
        </pc:sldMkLst>
        <pc:spChg chg="mod">
          <ac:chgData name="Domonkos Márk" userId="5b754e74-2ec2-4aaf-b9f5-cf8f0656bdfa" providerId="ADAL" clId="{F4C2286D-0DBE-4644-A538-34A6C903FB9C}" dt="2022-01-20T12:32:07.384" v="28209" actId="2711"/>
          <ac:spMkLst>
            <pc:docMk/>
            <pc:sldMk cId="3835616112" sldId="771"/>
            <ac:spMk id="2" creationId="{ED66C3AA-DB79-4B0E-82DF-D99A2A59108E}"/>
          </ac:spMkLst>
        </pc:spChg>
        <pc:spChg chg="mod">
          <ac:chgData name="Domonkos Márk" userId="5b754e74-2ec2-4aaf-b9f5-cf8f0656bdfa" providerId="ADAL" clId="{F4C2286D-0DBE-4644-A538-34A6C903FB9C}" dt="2022-01-20T12:21:37.352" v="28019"/>
          <ac:spMkLst>
            <pc:docMk/>
            <pc:sldMk cId="3835616112" sldId="771"/>
            <ac:spMk id="6" creationId="{C828E802-D92C-44AC-B09F-0572898487E6}"/>
          </ac:spMkLst>
        </pc:spChg>
      </pc:sldChg>
      <pc:sldChg chg="modSp new mod">
        <pc:chgData name="Domonkos Márk" userId="5b754e74-2ec2-4aaf-b9f5-cf8f0656bdfa" providerId="ADAL" clId="{F4C2286D-0DBE-4644-A538-34A6C903FB9C}" dt="2022-01-20T12:32:01.712" v="28208" actId="2711"/>
        <pc:sldMkLst>
          <pc:docMk/>
          <pc:sldMk cId="127892322" sldId="772"/>
        </pc:sldMkLst>
        <pc:spChg chg="mod">
          <ac:chgData name="Domonkos Márk" userId="5b754e74-2ec2-4aaf-b9f5-cf8f0656bdfa" providerId="ADAL" clId="{F4C2286D-0DBE-4644-A538-34A6C903FB9C}" dt="2022-01-20T12:32:01.712" v="28208" actId="2711"/>
          <ac:spMkLst>
            <pc:docMk/>
            <pc:sldMk cId="127892322" sldId="772"/>
            <ac:spMk id="2" creationId="{EFECB268-1A13-4E87-93E0-84D727DD4EE8}"/>
          </ac:spMkLst>
        </pc:spChg>
        <pc:spChg chg="mod">
          <ac:chgData name="Domonkos Márk" userId="5b754e74-2ec2-4aaf-b9f5-cf8f0656bdfa" providerId="ADAL" clId="{F4C2286D-0DBE-4644-A538-34A6C903FB9C}" dt="2022-01-20T12:21:58.444" v="28026"/>
          <ac:spMkLst>
            <pc:docMk/>
            <pc:sldMk cId="127892322" sldId="772"/>
            <ac:spMk id="6" creationId="{B95B6410-C414-45F3-9BF3-A67FAA055408}"/>
          </ac:spMkLst>
        </pc:spChg>
      </pc:sldChg>
      <pc:sldChg chg="addSp modSp new mod modAnim">
        <pc:chgData name="Domonkos Márk" userId="5b754e74-2ec2-4aaf-b9f5-cf8f0656bdfa" providerId="ADAL" clId="{F4C2286D-0DBE-4644-A538-34A6C903FB9C}" dt="2022-01-20T12:31:54.108" v="28207" actId="2711"/>
        <pc:sldMkLst>
          <pc:docMk/>
          <pc:sldMk cId="2669555947" sldId="773"/>
        </pc:sldMkLst>
        <pc:spChg chg="mod">
          <ac:chgData name="Domonkos Márk" userId="5b754e74-2ec2-4aaf-b9f5-cf8f0656bdfa" providerId="ADAL" clId="{F4C2286D-0DBE-4644-A538-34A6C903FB9C}" dt="2022-01-20T12:31:54.108" v="28207" actId="2711"/>
          <ac:spMkLst>
            <pc:docMk/>
            <pc:sldMk cId="2669555947" sldId="773"/>
            <ac:spMk id="2" creationId="{5DE7AEB4-628A-45C5-915F-01C0CBBDDC84}"/>
          </ac:spMkLst>
        </pc:spChg>
        <pc:spChg chg="mod">
          <ac:chgData name="Domonkos Márk" userId="5b754e74-2ec2-4aaf-b9f5-cf8f0656bdfa" providerId="ADAL" clId="{F4C2286D-0DBE-4644-A538-34A6C903FB9C}" dt="2022-01-20T12:22:14.992" v="28033"/>
          <ac:spMkLst>
            <pc:docMk/>
            <pc:sldMk cId="2669555947" sldId="773"/>
            <ac:spMk id="6" creationId="{D43332E7-BF3E-4C6A-8435-769A4DB439E4}"/>
          </ac:spMkLst>
        </pc:spChg>
        <pc:picChg chg="add mod">
          <ac:chgData name="Domonkos Márk" userId="5b754e74-2ec2-4aaf-b9f5-cf8f0656bdfa" providerId="ADAL" clId="{F4C2286D-0DBE-4644-A538-34A6C903FB9C}" dt="2022-01-20T12:22:28.287" v="28039" actId="1076"/>
          <ac:picMkLst>
            <pc:docMk/>
            <pc:sldMk cId="2669555947" sldId="773"/>
            <ac:picMk id="7" creationId="{016B99A0-7148-4AAF-B708-845175435F5A}"/>
          </ac:picMkLst>
        </pc:picChg>
      </pc:sldChg>
      <pc:sldChg chg="addSp delSp modSp new mod modAnim">
        <pc:chgData name="Domonkos Márk" userId="5b754e74-2ec2-4aaf-b9f5-cf8f0656bdfa" providerId="ADAL" clId="{F4C2286D-0DBE-4644-A538-34A6C903FB9C}" dt="2022-01-20T12:31:48.399" v="28206" actId="2711"/>
        <pc:sldMkLst>
          <pc:docMk/>
          <pc:sldMk cId="2120394515" sldId="774"/>
        </pc:sldMkLst>
        <pc:spChg chg="mod">
          <ac:chgData name="Domonkos Márk" userId="5b754e74-2ec2-4aaf-b9f5-cf8f0656bdfa" providerId="ADAL" clId="{F4C2286D-0DBE-4644-A538-34A6C903FB9C}" dt="2022-01-20T12:31:48.399" v="28206" actId="2711"/>
          <ac:spMkLst>
            <pc:docMk/>
            <pc:sldMk cId="2120394515" sldId="774"/>
            <ac:spMk id="2" creationId="{20AF55B1-A319-41A4-9CC0-381E92A0FE49}"/>
          </ac:spMkLst>
        </pc:spChg>
        <pc:spChg chg="mod">
          <ac:chgData name="Domonkos Márk" userId="5b754e74-2ec2-4aaf-b9f5-cf8f0656bdfa" providerId="ADAL" clId="{F4C2286D-0DBE-4644-A538-34A6C903FB9C}" dt="2022-01-20T12:29:54.482" v="28041"/>
          <ac:spMkLst>
            <pc:docMk/>
            <pc:sldMk cId="2120394515" sldId="774"/>
            <ac:spMk id="6" creationId="{49ED4BCF-A875-4C67-A471-46C2E6E93741}"/>
          </ac:spMkLst>
        </pc:spChg>
        <pc:spChg chg="add del mod">
          <ac:chgData name="Domonkos Márk" userId="5b754e74-2ec2-4aaf-b9f5-cf8f0656bdfa" providerId="ADAL" clId="{F4C2286D-0DBE-4644-A538-34A6C903FB9C}" dt="2022-01-20T12:30:27.416" v="28062"/>
          <ac:spMkLst>
            <pc:docMk/>
            <pc:sldMk cId="2120394515" sldId="774"/>
            <ac:spMk id="8" creationId="{61536B07-21F3-4828-B95B-883657697443}"/>
          </ac:spMkLst>
        </pc:spChg>
        <pc:picChg chg="add mod">
          <ac:chgData name="Domonkos Márk" userId="5b754e74-2ec2-4aaf-b9f5-cf8f0656bdfa" providerId="ADAL" clId="{F4C2286D-0DBE-4644-A538-34A6C903FB9C}" dt="2022-01-20T12:31:40.901" v="28205" actId="14100"/>
          <ac:picMkLst>
            <pc:docMk/>
            <pc:sldMk cId="2120394515" sldId="774"/>
            <ac:picMk id="7" creationId="{D1524797-58A6-4C17-9287-5438AE164007}"/>
          </ac:picMkLst>
        </pc:picChg>
      </pc:sldChg>
      <pc:sldChg chg="modSp new mod">
        <pc:chgData name="Domonkos Márk" userId="5b754e74-2ec2-4aaf-b9f5-cf8f0656bdfa" providerId="ADAL" clId="{F4C2286D-0DBE-4644-A538-34A6C903FB9C}" dt="2022-01-20T12:32:47.109" v="28217" actId="20577"/>
        <pc:sldMkLst>
          <pc:docMk/>
          <pc:sldMk cId="3810989776" sldId="775"/>
        </pc:sldMkLst>
        <pc:spChg chg="mod">
          <ac:chgData name="Domonkos Márk" userId="5b754e74-2ec2-4aaf-b9f5-cf8f0656bdfa" providerId="ADAL" clId="{F4C2286D-0DBE-4644-A538-34A6C903FB9C}" dt="2022-01-20T12:32:47.109" v="28217" actId="20577"/>
          <ac:spMkLst>
            <pc:docMk/>
            <pc:sldMk cId="3810989776" sldId="775"/>
            <ac:spMk id="2" creationId="{7426EC3A-3401-481B-9285-3ACF05ED6468}"/>
          </ac:spMkLst>
        </pc:spChg>
        <pc:spChg chg="mod">
          <ac:chgData name="Domonkos Márk" userId="5b754e74-2ec2-4aaf-b9f5-cf8f0656bdfa" providerId="ADAL" clId="{F4C2286D-0DBE-4644-A538-34A6C903FB9C}" dt="2022-01-20T12:32:36.558" v="28212"/>
          <ac:spMkLst>
            <pc:docMk/>
            <pc:sldMk cId="3810989776" sldId="775"/>
            <ac:spMk id="6" creationId="{196A81A3-63C8-44C5-8521-D3014BBBA04A}"/>
          </ac:spMkLst>
        </pc:spChg>
      </pc:sldChg>
      <pc:sldChg chg="addSp delSp modSp new mod modAnim">
        <pc:chgData name="Domonkos Márk" userId="5b754e74-2ec2-4aaf-b9f5-cf8f0656bdfa" providerId="ADAL" clId="{F4C2286D-0DBE-4644-A538-34A6C903FB9C}" dt="2022-01-20T12:33:33.585" v="28220"/>
        <pc:sldMkLst>
          <pc:docMk/>
          <pc:sldMk cId="132248884" sldId="776"/>
        </pc:sldMkLst>
        <pc:spChg chg="del">
          <ac:chgData name="Domonkos Márk" userId="5b754e74-2ec2-4aaf-b9f5-cf8f0656bdfa" providerId="ADAL" clId="{F4C2286D-0DBE-4644-A538-34A6C903FB9C}" dt="2022-01-20T12:33:33.585" v="28220"/>
          <ac:spMkLst>
            <pc:docMk/>
            <pc:sldMk cId="132248884" sldId="776"/>
            <ac:spMk id="2" creationId="{0BD8D970-33B6-4EB2-BEAD-676133ED54CA}"/>
          </ac:spMkLst>
        </pc:spChg>
        <pc:spChg chg="mod">
          <ac:chgData name="Domonkos Márk" userId="5b754e74-2ec2-4aaf-b9f5-cf8f0656bdfa" providerId="ADAL" clId="{F4C2286D-0DBE-4644-A538-34A6C903FB9C}" dt="2022-01-20T12:33:30.611" v="28219"/>
          <ac:spMkLst>
            <pc:docMk/>
            <pc:sldMk cId="132248884" sldId="776"/>
            <ac:spMk id="6" creationId="{7F457633-E584-4212-884C-28AA85FF540F}"/>
          </ac:spMkLst>
        </pc:spChg>
        <pc:picChg chg="add mod">
          <ac:chgData name="Domonkos Márk" userId="5b754e74-2ec2-4aaf-b9f5-cf8f0656bdfa" providerId="ADAL" clId="{F4C2286D-0DBE-4644-A538-34A6C903FB9C}" dt="2022-01-20T12:33:33.585" v="28220"/>
          <ac:picMkLst>
            <pc:docMk/>
            <pc:sldMk cId="132248884" sldId="776"/>
            <ac:picMk id="7" creationId="{562102C6-357C-4B69-A821-BAD746FC192B}"/>
          </ac:picMkLst>
        </pc:picChg>
      </pc:sldChg>
      <pc:sldChg chg="modSp new mod">
        <pc:chgData name="Domonkos Márk" userId="5b754e74-2ec2-4aaf-b9f5-cf8f0656bdfa" providerId="ADAL" clId="{F4C2286D-0DBE-4644-A538-34A6C903FB9C}" dt="2022-01-20T12:34:08.239" v="28227" actId="20577"/>
        <pc:sldMkLst>
          <pc:docMk/>
          <pc:sldMk cId="343132194" sldId="777"/>
        </pc:sldMkLst>
        <pc:spChg chg="mod">
          <ac:chgData name="Domonkos Márk" userId="5b754e74-2ec2-4aaf-b9f5-cf8f0656bdfa" providerId="ADAL" clId="{F4C2286D-0DBE-4644-A538-34A6C903FB9C}" dt="2022-01-20T12:34:08.239" v="28227" actId="20577"/>
          <ac:spMkLst>
            <pc:docMk/>
            <pc:sldMk cId="343132194" sldId="777"/>
            <ac:spMk id="2" creationId="{34A9BD75-4D38-4D86-A8E8-A64B46720FC1}"/>
          </ac:spMkLst>
        </pc:spChg>
        <pc:spChg chg="mod">
          <ac:chgData name="Domonkos Márk" userId="5b754e74-2ec2-4aaf-b9f5-cf8f0656bdfa" providerId="ADAL" clId="{F4C2286D-0DBE-4644-A538-34A6C903FB9C}" dt="2022-01-20T12:33:51.087" v="28222"/>
          <ac:spMkLst>
            <pc:docMk/>
            <pc:sldMk cId="343132194" sldId="777"/>
            <ac:spMk id="6" creationId="{227534FC-7EDD-4C88-B22B-4F0C78E87B3A}"/>
          </ac:spMkLst>
        </pc:spChg>
      </pc:sldChg>
      <pc:sldChg chg="addSp delSp modSp new mod">
        <pc:chgData name="Domonkos Márk" userId="5b754e74-2ec2-4aaf-b9f5-cf8f0656bdfa" providerId="ADAL" clId="{F4C2286D-0DBE-4644-A538-34A6C903FB9C}" dt="2022-01-20T12:35:58.454" v="28264" actId="14100"/>
        <pc:sldMkLst>
          <pc:docMk/>
          <pc:sldMk cId="2954550247" sldId="778"/>
        </pc:sldMkLst>
        <pc:spChg chg="mod">
          <ac:chgData name="Domonkos Márk" userId="5b754e74-2ec2-4aaf-b9f5-cf8f0656bdfa" providerId="ADAL" clId="{F4C2286D-0DBE-4644-A538-34A6C903FB9C}" dt="2022-01-20T12:35:37.238" v="28257" actId="14100"/>
          <ac:spMkLst>
            <pc:docMk/>
            <pc:sldMk cId="2954550247" sldId="778"/>
            <ac:spMk id="2" creationId="{FC399582-B494-4B14-BAA9-A40ED6EFCE79}"/>
          </ac:spMkLst>
        </pc:spChg>
        <pc:spChg chg="mod">
          <ac:chgData name="Domonkos Márk" userId="5b754e74-2ec2-4aaf-b9f5-cf8f0656bdfa" providerId="ADAL" clId="{F4C2286D-0DBE-4644-A538-34A6C903FB9C}" dt="2022-01-20T12:34:37.338" v="28229"/>
          <ac:spMkLst>
            <pc:docMk/>
            <pc:sldMk cId="2954550247" sldId="778"/>
            <ac:spMk id="6" creationId="{26352253-21CB-4273-B504-899D2E2CCE26}"/>
          </ac:spMkLst>
        </pc:spChg>
        <pc:spChg chg="add del mod">
          <ac:chgData name="Domonkos Márk" userId="5b754e74-2ec2-4aaf-b9f5-cf8f0656bdfa" providerId="ADAL" clId="{F4C2286D-0DBE-4644-A538-34A6C903FB9C}" dt="2022-01-20T12:35:48.346" v="28259" actId="478"/>
          <ac:spMkLst>
            <pc:docMk/>
            <pc:sldMk cId="2954550247" sldId="778"/>
            <ac:spMk id="9" creationId="{42CABE8E-25D0-45E9-B638-64CA63532D97}"/>
          </ac:spMkLst>
        </pc:spChg>
        <pc:picChg chg="add mod">
          <ac:chgData name="Domonkos Márk" userId="5b754e74-2ec2-4aaf-b9f5-cf8f0656bdfa" providerId="ADAL" clId="{F4C2286D-0DBE-4644-A538-34A6C903FB9C}" dt="2022-01-20T12:35:58.454" v="28264" actId="14100"/>
          <ac:picMkLst>
            <pc:docMk/>
            <pc:sldMk cId="2954550247" sldId="778"/>
            <ac:picMk id="7" creationId="{0CC45CE7-6761-4458-BAE2-9848CB3E0263}"/>
          </ac:picMkLst>
        </pc:picChg>
        <pc:picChg chg="add mod">
          <ac:chgData name="Domonkos Márk" userId="5b754e74-2ec2-4aaf-b9f5-cf8f0656bdfa" providerId="ADAL" clId="{F4C2286D-0DBE-4644-A538-34A6C903FB9C}" dt="2022-01-20T12:35:53.375" v="28262" actId="14100"/>
          <ac:picMkLst>
            <pc:docMk/>
            <pc:sldMk cId="2954550247" sldId="778"/>
            <ac:picMk id="8" creationId="{D7412D48-A1C5-4D72-9D47-61653F52823B}"/>
          </ac:picMkLst>
        </pc:picChg>
      </pc:sldChg>
      <pc:sldChg chg="addSp modSp new mod">
        <pc:chgData name="Domonkos Márk" userId="5b754e74-2ec2-4aaf-b9f5-cf8f0656bdfa" providerId="ADAL" clId="{F4C2286D-0DBE-4644-A538-34A6C903FB9C}" dt="2022-01-20T12:36:39.978" v="28275" actId="1076"/>
        <pc:sldMkLst>
          <pc:docMk/>
          <pc:sldMk cId="1688595059" sldId="779"/>
        </pc:sldMkLst>
        <pc:spChg chg="mod">
          <ac:chgData name="Domonkos Márk" userId="5b754e74-2ec2-4aaf-b9f5-cf8f0656bdfa" providerId="ADAL" clId="{F4C2286D-0DBE-4644-A538-34A6C903FB9C}" dt="2022-01-20T12:36:30.767" v="28272" actId="14100"/>
          <ac:spMkLst>
            <pc:docMk/>
            <pc:sldMk cId="1688595059" sldId="779"/>
            <ac:spMk id="2" creationId="{25DE03EA-A01C-4590-969C-EDBED41F1D3C}"/>
          </ac:spMkLst>
        </pc:spChg>
        <pc:spChg chg="mod">
          <ac:chgData name="Domonkos Márk" userId="5b754e74-2ec2-4aaf-b9f5-cf8f0656bdfa" providerId="ADAL" clId="{F4C2286D-0DBE-4644-A538-34A6C903FB9C}" dt="2022-01-20T12:36:12.168" v="28266"/>
          <ac:spMkLst>
            <pc:docMk/>
            <pc:sldMk cId="1688595059" sldId="779"/>
            <ac:spMk id="6" creationId="{CF28DB46-7ADD-4917-A2AB-C3F26AFD5D1B}"/>
          </ac:spMkLst>
        </pc:spChg>
        <pc:picChg chg="add mod">
          <ac:chgData name="Domonkos Márk" userId="5b754e74-2ec2-4aaf-b9f5-cf8f0656bdfa" providerId="ADAL" clId="{F4C2286D-0DBE-4644-A538-34A6C903FB9C}" dt="2022-01-20T12:36:37.533" v="28274" actId="1076"/>
          <ac:picMkLst>
            <pc:docMk/>
            <pc:sldMk cId="1688595059" sldId="779"/>
            <ac:picMk id="7" creationId="{19E2194F-0E61-4682-8EB7-99F1CEF7BB9C}"/>
          </ac:picMkLst>
        </pc:picChg>
        <pc:picChg chg="add mod">
          <ac:chgData name="Domonkos Márk" userId="5b754e74-2ec2-4aaf-b9f5-cf8f0656bdfa" providerId="ADAL" clId="{F4C2286D-0DBE-4644-A538-34A6C903FB9C}" dt="2022-01-20T12:36:39.978" v="28275" actId="1076"/>
          <ac:picMkLst>
            <pc:docMk/>
            <pc:sldMk cId="1688595059" sldId="779"/>
            <ac:picMk id="8" creationId="{4E4F8831-40D6-4319-9694-3969DAAED316}"/>
          </ac:picMkLst>
        </pc:picChg>
      </pc:sldChg>
      <pc:sldChg chg="addSp modSp new mod">
        <pc:chgData name="Domonkos Márk" userId="5b754e74-2ec2-4aaf-b9f5-cf8f0656bdfa" providerId="ADAL" clId="{F4C2286D-0DBE-4644-A538-34A6C903FB9C}" dt="2022-01-20T12:37:37.977" v="28288" actId="1076"/>
        <pc:sldMkLst>
          <pc:docMk/>
          <pc:sldMk cId="3759391655" sldId="780"/>
        </pc:sldMkLst>
        <pc:spChg chg="mod">
          <ac:chgData name="Domonkos Márk" userId="5b754e74-2ec2-4aaf-b9f5-cf8f0656bdfa" providerId="ADAL" clId="{F4C2286D-0DBE-4644-A538-34A6C903FB9C}" dt="2022-01-20T12:37:29.018" v="28285" actId="14100"/>
          <ac:spMkLst>
            <pc:docMk/>
            <pc:sldMk cId="3759391655" sldId="780"/>
            <ac:spMk id="2" creationId="{CDBFB18C-696C-46A8-8B0E-FB2738370965}"/>
          </ac:spMkLst>
        </pc:spChg>
        <pc:spChg chg="mod">
          <ac:chgData name="Domonkos Márk" userId="5b754e74-2ec2-4aaf-b9f5-cf8f0656bdfa" providerId="ADAL" clId="{F4C2286D-0DBE-4644-A538-34A6C903FB9C}" dt="2022-01-20T12:37:03.798" v="28277"/>
          <ac:spMkLst>
            <pc:docMk/>
            <pc:sldMk cId="3759391655" sldId="780"/>
            <ac:spMk id="6" creationId="{4BA147C2-01B5-4CB5-88C8-F74C822600AE}"/>
          </ac:spMkLst>
        </pc:spChg>
        <pc:picChg chg="add mod">
          <ac:chgData name="Domonkos Márk" userId="5b754e74-2ec2-4aaf-b9f5-cf8f0656bdfa" providerId="ADAL" clId="{F4C2286D-0DBE-4644-A538-34A6C903FB9C}" dt="2022-01-20T12:37:35.085" v="28287" actId="1076"/>
          <ac:picMkLst>
            <pc:docMk/>
            <pc:sldMk cId="3759391655" sldId="780"/>
            <ac:picMk id="7" creationId="{EC060120-237E-468C-9B7E-3A7C61EAB8A2}"/>
          </ac:picMkLst>
        </pc:picChg>
        <pc:picChg chg="add mod">
          <ac:chgData name="Domonkos Márk" userId="5b754e74-2ec2-4aaf-b9f5-cf8f0656bdfa" providerId="ADAL" clId="{F4C2286D-0DBE-4644-A538-34A6C903FB9C}" dt="2022-01-20T12:37:37.977" v="28288" actId="1076"/>
          <ac:picMkLst>
            <pc:docMk/>
            <pc:sldMk cId="3759391655" sldId="780"/>
            <ac:picMk id="8" creationId="{4B671214-91EE-4B46-B7E5-C343E4AC5487}"/>
          </ac:picMkLst>
        </pc:picChg>
      </pc:sldChg>
      <pc:sldChg chg="addSp modSp new mod">
        <pc:chgData name="Domonkos Márk" userId="5b754e74-2ec2-4aaf-b9f5-cf8f0656bdfa" providerId="ADAL" clId="{F4C2286D-0DBE-4644-A538-34A6C903FB9C}" dt="2022-01-20T12:38:37.685" v="28314" actId="1076"/>
        <pc:sldMkLst>
          <pc:docMk/>
          <pc:sldMk cId="8817306" sldId="781"/>
        </pc:sldMkLst>
        <pc:spChg chg="mod">
          <ac:chgData name="Domonkos Márk" userId="5b754e74-2ec2-4aaf-b9f5-cf8f0656bdfa" providerId="ADAL" clId="{F4C2286D-0DBE-4644-A538-34A6C903FB9C}" dt="2022-01-20T12:38:08.586" v="28307" actId="5793"/>
          <ac:spMkLst>
            <pc:docMk/>
            <pc:sldMk cId="8817306" sldId="781"/>
            <ac:spMk id="2" creationId="{7C7F67F4-6BF2-4401-AEAF-BE10054BB1F1}"/>
          </ac:spMkLst>
        </pc:spChg>
        <pc:spChg chg="mod">
          <ac:chgData name="Domonkos Márk" userId="5b754e74-2ec2-4aaf-b9f5-cf8f0656bdfa" providerId="ADAL" clId="{F4C2286D-0DBE-4644-A538-34A6C903FB9C}" dt="2022-01-20T12:37:07.429" v="28279"/>
          <ac:spMkLst>
            <pc:docMk/>
            <pc:sldMk cId="8817306" sldId="781"/>
            <ac:spMk id="6" creationId="{D33DC37B-21C1-4DCA-9F11-182A5B3606EF}"/>
          </ac:spMkLst>
        </pc:spChg>
        <pc:picChg chg="add mod">
          <ac:chgData name="Domonkos Márk" userId="5b754e74-2ec2-4aaf-b9f5-cf8f0656bdfa" providerId="ADAL" clId="{F4C2286D-0DBE-4644-A538-34A6C903FB9C}" dt="2022-01-20T12:38:37.685" v="28314" actId="1076"/>
          <ac:picMkLst>
            <pc:docMk/>
            <pc:sldMk cId="8817306" sldId="781"/>
            <ac:picMk id="7" creationId="{79659B38-758F-4361-9337-EE0F5567437E}"/>
          </ac:picMkLst>
        </pc:picChg>
        <pc:picChg chg="add mod">
          <ac:chgData name="Domonkos Márk" userId="5b754e74-2ec2-4aaf-b9f5-cf8f0656bdfa" providerId="ADAL" clId="{F4C2286D-0DBE-4644-A538-34A6C903FB9C}" dt="2022-01-20T12:38:34.215" v="28312" actId="14100"/>
          <ac:picMkLst>
            <pc:docMk/>
            <pc:sldMk cId="8817306" sldId="781"/>
            <ac:picMk id="8" creationId="{7643B923-5F3B-4EE1-9FEA-D502E77C9CC7}"/>
          </ac:picMkLst>
        </pc:picChg>
      </pc:sldChg>
      <pc:sldChg chg="addSp delSp modSp new mod">
        <pc:chgData name="Domonkos Márk" userId="5b754e74-2ec2-4aaf-b9f5-cf8f0656bdfa" providerId="ADAL" clId="{F4C2286D-0DBE-4644-A538-34A6C903FB9C}" dt="2022-01-20T12:39:13.359" v="28322" actId="1076"/>
        <pc:sldMkLst>
          <pc:docMk/>
          <pc:sldMk cId="4070197229" sldId="782"/>
        </pc:sldMkLst>
        <pc:spChg chg="del mod">
          <ac:chgData name="Domonkos Márk" userId="5b754e74-2ec2-4aaf-b9f5-cf8f0656bdfa" providerId="ADAL" clId="{F4C2286D-0DBE-4644-A538-34A6C903FB9C}" dt="2022-01-20T12:39:07.233" v="28320" actId="478"/>
          <ac:spMkLst>
            <pc:docMk/>
            <pc:sldMk cId="4070197229" sldId="782"/>
            <ac:spMk id="2" creationId="{C69151C7-BB30-46A4-A8AA-049ABCD4D191}"/>
          </ac:spMkLst>
        </pc:spChg>
        <pc:spChg chg="mod">
          <ac:chgData name="Domonkos Márk" userId="5b754e74-2ec2-4aaf-b9f5-cf8f0656bdfa" providerId="ADAL" clId="{F4C2286D-0DBE-4644-A538-34A6C903FB9C}" dt="2022-01-20T12:38:52.986" v="28316"/>
          <ac:spMkLst>
            <pc:docMk/>
            <pc:sldMk cId="4070197229" sldId="782"/>
            <ac:spMk id="6" creationId="{04CF6EB6-9D26-487C-A187-07BA91F61B82}"/>
          </ac:spMkLst>
        </pc:spChg>
        <pc:graphicFrameChg chg="add mod">
          <ac:chgData name="Domonkos Márk" userId="5b754e74-2ec2-4aaf-b9f5-cf8f0656bdfa" providerId="ADAL" clId="{F4C2286D-0DBE-4644-A538-34A6C903FB9C}" dt="2022-01-20T12:39:13.359" v="28322" actId="1076"/>
          <ac:graphicFrameMkLst>
            <pc:docMk/>
            <pc:sldMk cId="4070197229" sldId="782"/>
            <ac:graphicFrameMk id="7" creationId="{0EF4B6BB-AD5E-4D41-BA7C-F13B77488F81}"/>
          </ac:graphicFrameMkLst>
        </pc:graphicFrameChg>
      </pc:sldChg>
      <pc:sldChg chg="addSp delSp modSp new mod">
        <pc:chgData name="Domonkos Márk" userId="5b754e74-2ec2-4aaf-b9f5-cf8f0656bdfa" providerId="ADAL" clId="{F4C2286D-0DBE-4644-A538-34A6C903FB9C}" dt="2022-01-20T12:39:41.497" v="28327" actId="1076"/>
        <pc:sldMkLst>
          <pc:docMk/>
          <pc:sldMk cId="3433015171" sldId="783"/>
        </pc:sldMkLst>
        <pc:spChg chg="del">
          <ac:chgData name="Domonkos Márk" userId="5b754e74-2ec2-4aaf-b9f5-cf8f0656bdfa" providerId="ADAL" clId="{F4C2286D-0DBE-4644-A538-34A6C903FB9C}" dt="2022-01-20T12:39:34.008" v="28325" actId="478"/>
          <ac:spMkLst>
            <pc:docMk/>
            <pc:sldMk cId="3433015171" sldId="783"/>
            <ac:spMk id="2" creationId="{84970E3F-0C2B-4BFD-840A-9E5E538B3BB8}"/>
          </ac:spMkLst>
        </pc:spChg>
        <pc:spChg chg="mod">
          <ac:chgData name="Domonkos Márk" userId="5b754e74-2ec2-4aaf-b9f5-cf8f0656bdfa" providerId="ADAL" clId="{F4C2286D-0DBE-4644-A538-34A6C903FB9C}" dt="2022-01-20T12:39:27.563" v="28324"/>
          <ac:spMkLst>
            <pc:docMk/>
            <pc:sldMk cId="3433015171" sldId="783"/>
            <ac:spMk id="6" creationId="{BE068911-AA40-42B9-94E9-65FDF07733F4}"/>
          </ac:spMkLst>
        </pc:spChg>
        <pc:graphicFrameChg chg="add mod">
          <ac:chgData name="Domonkos Márk" userId="5b754e74-2ec2-4aaf-b9f5-cf8f0656bdfa" providerId="ADAL" clId="{F4C2286D-0DBE-4644-A538-34A6C903FB9C}" dt="2022-01-20T12:39:41.497" v="28327" actId="1076"/>
          <ac:graphicFrameMkLst>
            <pc:docMk/>
            <pc:sldMk cId="3433015171" sldId="783"/>
            <ac:graphicFrameMk id="7" creationId="{0C8CD5FA-A6DD-487C-A402-CABDD18C8144}"/>
          </ac:graphicFrameMkLst>
        </pc:graphicFrameChg>
      </pc:sldChg>
      <pc:sldChg chg="addSp modSp new mod">
        <pc:chgData name="Domonkos Márk" userId="5b754e74-2ec2-4aaf-b9f5-cf8f0656bdfa" providerId="ADAL" clId="{F4C2286D-0DBE-4644-A538-34A6C903FB9C}" dt="2022-01-20T12:40:57.013" v="28384" actId="1076"/>
        <pc:sldMkLst>
          <pc:docMk/>
          <pc:sldMk cId="1152975764" sldId="784"/>
        </pc:sldMkLst>
        <pc:spChg chg="mod">
          <ac:chgData name="Domonkos Márk" userId="5b754e74-2ec2-4aaf-b9f5-cf8f0656bdfa" providerId="ADAL" clId="{F4C2286D-0DBE-4644-A538-34A6C903FB9C}" dt="2022-01-20T12:40:36.996" v="28379" actId="14100"/>
          <ac:spMkLst>
            <pc:docMk/>
            <pc:sldMk cId="1152975764" sldId="784"/>
            <ac:spMk id="2" creationId="{5DAEC5D5-8F30-4DC9-8C63-F1F5400CF1A9}"/>
          </ac:spMkLst>
        </pc:spChg>
        <pc:spChg chg="mod">
          <ac:chgData name="Domonkos Márk" userId="5b754e74-2ec2-4aaf-b9f5-cf8f0656bdfa" providerId="ADAL" clId="{F4C2286D-0DBE-4644-A538-34A6C903FB9C}" dt="2022-01-20T12:40:28.699" v="28375"/>
          <ac:spMkLst>
            <pc:docMk/>
            <pc:sldMk cId="1152975764" sldId="784"/>
            <ac:spMk id="6" creationId="{520E18C5-84C3-46C3-8834-17C1D82DE11D}"/>
          </ac:spMkLst>
        </pc:spChg>
        <pc:picChg chg="add mod">
          <ac:chgData name="Domonkos Márk" userId="5b754e74-2ec2-4aaf-b9f5-cf8f0656bdfa" providerId="ADAL" clId="{F4C2286D-0DBE-4644-A538-34A6C903FB9C}" dt="2022-01-20T12:40:57.013" v="28384" actId="1076"/>
          <ac:picMkLst>
            <pc:docMk/>
            <pc:sldMk cId="1152975764" sldId="784"/>
            <ac:picMk id="7" creationId="{133B2BFD-8D07-4069-AE9C-2117E0EE5DD9}"/>
          </ac:picMkLst>
        </pc:picChg>
        <pc:picChg chg="add mod">
          <ac:chgData name="Domonkos Márk" userId="5b754e74-2ec2-4aaf-b9f5-cf8f0656bdfa" providerId="ADAL" clId="{F4C2286D-0DBE-4644-A538-34A6C903FB9C}" dt="2022-01-20T12:40:53.639" v="28382" actId="1076"/>
          <ac:picMkLst>
            <pc:docMk/>
            <pc:sldMk cId="1152975764" sldId="784"/>
            <ac:picMk id="8" creationId="{6BD6866E-4198-4138-9E13-220AA876ECFE}"/>
          </ac:picMkLst>
        </pc:picChg>
      </pc:sldChg>
      <pc:sldChg chg="modSp new mod">
        <pc:chgData name="Domonkos Márk" userId="5b754e74-2ec2-4aaf-b9f5-cf8f0656bdfa" providerId="ADAL" clId="{F4C2286D-0DBE-4644-A538-34A6C903FB9C}" dt="2022-01-20T12:40:14.765" v="28374" actId="20577"/>
        <pc:sldMkLst>
          <pc:docMk/>
          <pc:sldMk cId="2069509832" sldId="785"/>
        </pc:sldMkLst>
        <pc:spChg chg="mod">
          <ac:chgData name="Domonkos Márk" userId="5b754e74-2ec2-4aaf-b9f5-cf8f0656bdfa" providerId="ADAL" clId="{F4C2286D-0DBE-4644-A538-34A6C903FB9C}" dt="2022-01-20T12:40:14.765" v="28374" actId="20577"/>
          <ac:spMkLst>
            <pc:docMk/>
            <pc:sldMk cId="2069509832" sldId="785"/>
            <ac:spMk id="2" creationId="{32012DC6-6924-4D70-B825-C424BFA3570E}"/>
          </ac:spMkLst>
        </pc:spChg>
      </pc:sldChg>
      <pc:sldChg chg="addSp delSp modSp new mod">
        <pc:chgData name="Domonkos Márk" userId="5b754e74-2ec2-4aaf-b9f5-cf8f0656bdfa" providerId="ADAL" clId="{F4C2286D-0DBE-4644-A538-34A6C903FB9C}" dt="2022-01-20T12:41:23.178" v="28387"/>
        <pc:sldMkLst>
          <pc:docMk/>
          <pc:sldMk cId="3026311089" sldId="786"/>
        </pc:sldMkLst>
        <pc:spChg chg="del">
          <ac:chgData name="Domonkos Márk" userId="5b754e74-2ec2-4aaf-b9f5-cf8f0656bdfa" providerId="ADAL" clId="{F4C2286D-0DBE-4644-A538-34A6C903FB9C}" dt="2022-01-20T12:41:23.178" v="28387"/>
          <ac:spMkLst>
            <pc:docMk/>
            <pc:sldMk cId="3026311089" sldId="786"/>
            <ac:spMk id="2" creationId="{629AF47A-B2C4-4081-8A22-FECDCB9F2455}"/>
          </ac:spMkLst>
        </pc:spChg>
        <pc:spChg chg="mod">
          <ac:chgData name="Domonkos Márk" userId="5b754e74-2ec2-4aaf-b9f5-cf8f0656bdfa" providerId="ADAL" clId="{F4C2286D-0DBE-4644-A538-34A6C903FB9C}" dt="2022-01-20T12:41:15.819" v="28386"/>
          <ac:spMkLst>
            <pc:docMk/>
            <pc:sldMk cId="3026311089" sldId="786"/>
            <ac:spMk id="6" creationId="{FAE62A04-4806-4B92-9BF0-B0F04A43212E}"/>
          </ac:spMkLst>
        </pc:spChg>
        <pc:picChg chg="add mod">
          <ac:chgData name="Domonkos Márk" userId="5b754e74-2ec2-4aaf-b9f5-cf8f0656bdfa" providerId="ADAL" clId="{F4C2286D-0DBE-4644-A538-34A6C903FB9C}" dt="2022-01-20T12:41:23.178" v="28387"/>
          <ac:picMkLst>
            <pc:docMk/>
            <pc:sldMk cId="3026311089" sldId="786"/>
            <ac:picMk id="7" creationId="{0BC29EEF-0255-46C0-ACDE-B3C7CD020FE1}"/>
          </ac:picMkLst>
        </pc:picChg>
      </pc:sldChg>
      <pc:sldChg chg="addSp modSp new mod">
        <pc:chgData name="Domonkos Márk" userId="5b754e74-2ec2-4aaf-b9f5-cf8f0656bdfa" providerId="ADAL" clId="{F4C2286D-0DBE-4644-A538-34A6C903FB9C}" dt="2022-01-20T12:42:30.261" v="28409" actId="14100"/>
        <pc:sldMkLst>
          <pc:docMk/>
          <pc:sldMk cId="851994604" sldId="787"/>
        </pc:sldMkLst>
        <pc:spChg chg="mod">
          <ac:chgData name="Domonkos Márk" userId="5b754e74-2ec2-4aaf-b9f5-cf8f0656bdfa" providerId="ADAL" clId="{F4C2286D-0DBE-4644-A538-34A6C903FB9C}" dt="2022-01-20T12:42:30.261" v="28409" actId="14100"/>
          <ac:spMkLst>
            <pc:docMk/>
            <pc:sldMk cId="851994604" sldId="787"/>
            <ac:spMk id="2" creationId="{38751218-694D-4E86-BA72-920B92BE57FF}"/>
          </ac:spMkLst>
        </pc:spChg>
        <pc:spChg chg="mod">
          <ac:chgData name="Domonkos Márk" userId="5b754e74-2ec2-4aaf-b9f5-cf8f0656bdfa" providerId="ADAL" clId="{F4C2286D-0DBE-4644-A538-34A6C903FB9C}" dt="2022-01-20T12:42:03.005" v="28401" actId="20577"/>
          <ac:spMkLst>
            <pc:docMk/>
            <pc:sldMk cId="851994604" sldId="787"/>
            <ac:spMk id="6" creationId="{7D9BDA09-4DDF-43BF-903A-BA98F973CB89}"/>
          </ac:spMkLst>
        </pc:spChg>
        <pc:picChg chg="add mod">
          <ac:chgData name="Domonkos Márk" userId="5b754e74-2ec2-4aaf-b9f5-cf8f0656bdfa" providerId="ADAL" clId="{F4C2286D-0DBE-4644-A538-34A6C903FB9C}" dt="2022-01-20T12:42:25.770" v="28408" actId="14100"/>
          <ac:picMkLst>
            <pc:docMk/>
            <pc:sldMk cId="851994604" sldId="787"/>
            <ac:picMk id="7" creationId="{0AF00D94-7BB0-4549-ABF6-AC5D46C692A5}"/>
          </ac:picMkLst>
        </pc:picChg>
      </pc:sldChg>
      <pc:sldChg chg="modSp new mod">
        <pc:chgData name="Domonkos Márk" userId="5b754e74-2ec2-4aaf-b9f5-cf8f0656bdfa" providerId="ADAL" clId="{F4C2286D-0DBE-4644-A538-34A6C903FB9C}" dt="2022-01-20T12:42:52.831" v="28414" actId="20577"/>
        <pc:sldMkLst>
          <pc:docMk/>
          <pc:sldMk cId="3624067692" sldId="788"/>
        </pc:sldMkLst>
        <pc:spChg chg="mod">
          <ac:chgData name="Domonkos Márk" userId="5b754e74-2ec2-4aaf-b9f5-cf8f0656bdfa" providerId="ADAL" clId="{F4C2286D-0DBE-4644-A538-34A6C903FB9C}" dt="2022-01-20T12:42:52.831" v="28414" actId="20577"/>
          <ac:spMkLst>
            <pc:docMk/>
            <pc:sldMk cId="3624067692" sldId="788"/>
            <ac:spMk id="2" creationId="{5003E0D5-1DA1-459E-951E-7B0461B92538}"/>
          </ac:spMkLst>
        </pc:spChg>
        <pc:spChg chg="mod">
          <ac:chgData name="Domonkos Márk" userId="5b754e74-2ec2-4aaf-b9f5-cf8f0656bdfa" providerId="ADAL" clId="{F4C2286D-0DBE-4644-A538-34A6C903FB9C}" dt="2022-01-20T12:42:47.190" v="28411"/>
          <ac:spMkLst>
            <pc:docMk/>
            <pc:sldMk cId="3624067692" sldId="788"/>
            <ac:spMk id="6" creationId="{2C5E3567-C343-4453-BE58-B54447AF491D}"/>
          </ac:spMkLst>
        </pc:spChg>
      </pc:sldChg>
      <pc:sldChg chg="modSp new mod">
        <pc:chgData name="Domonkos Márk" userId="5b754e74-2ec2-4aaf-b9f5-cf8f0656bdfa" providerId="ADAL" clId="{F4C2286D-0DBE-4644-A538-34A6C903FB9C}" dt="2022-01-20T12:43:13.272" v="28419" actId="20577"/>
        <pc:sldMkLst>
          <pc:docMk/>
          <pc:sldMk cId="3447815477" sldId="789"/>
        </pc:sldMkLst>
        <pc:spChg chg="mod">
          <ac:chgData name="Domonkos Márk" userId="5b754e74-2ec2-4aaf-b9f5-cf8f0656bdfa" providerId="ADAL" clId="{F4C2286D-0DBE-4644-A538-34A6C903FB9C}" dt="2022-01-20T12:43:13.272" v="28419" actId="20577"/>
          <ac:spMkLst>
            <pc:docMk/>
            <pc:sldMk cId="3447815477" sldId="789"/>
            <ac:spMk id="2" creationId="{3FD2BD25-5F1A-4619-9FCD-4042812B90C0}"/>
          </ac:spMkLst>
        </pc:spChg>
        <pc:spChg chg="mod">
          <ac:chgData name="Domonkos Márk" userId="5b754e74-2ec2-4aaf-b9f5-cf8f0656bdfa" providerId="ADAL" clId="{F4C2286D-0DBE-4644-A538-34A6C903FB9C}" dt="2022-01-20T12:43:07.273" v="28416"/>
          <ac:spMkLst>
            <pc:docMk/>
            <pc:sldMk cId="3447815477" sldId="789"/>
            <ac:spMk id="6" creationId="{BD8DFBCE-2773-46CC-BD54-2F2614B54E99}"/>
          </ac:spMkLst>
        </pc:spChg>
      </pc:sldChg>
      <pc:sldChg chg="addSp modSp new mod">
        <pc:chgData name="Domonkos Márk" userId="5b754e74-2ec2-4aaf-b9f5-cf8f0656bdfa" providerId="ADAL" clId="{F4C2286D-0DBE-4644-A538-34A6C903FB9C}" dt="2022-01-20T12:43:55.990" v="28432" actId="14100"/>
        <pc:sldMkLst>
          <pc:docMk/>
          <pc:sldMk cId="2319042967" sldId="790"/>
        </pc:sldMkLst>
        <pc:spChg chg="mod">
          <ac:chgData name="Domonkos Márk" userId="5b754e74-2ec2-4aaf-b9f5-cf8f0656bdfa" providerId="ADAL" clId="{F4C2286D-0DBE-4644-A538-34A6C903FB9C}" dt="2022-01-20T12:43:43.397" v="28427" actId="14100"/>
          <ac:spMkLst>
            <pc:docMk/>
            <pc:sldMk cId="2319042967" sldId="790"/>
            <ac:spMk id="2" creationId="{A0545F7D-2DE3-4196-9358-502399517EDA}"/>
          </ac:spMkLst>
        </pc:spChg>
        <pc:spChg chg="mod">
          <ac:chgData name="Domonkos Márk" userId="5b754e74-2ec2-4aaf-b9f5-cf8f0656bdfa" providerId="ADAL" clId="{F4C2286D-0DBE-4644-A538-34A6C903FB9C}" dt="2022-01-20T12:43:25.974" v="28421"/>
          <ac:spMkLst>
            <pc:docMk/>
            <pc:sldMk cId="2319042967" sldId="790"/>
            <ac:spMk id="6" creationId="{70EBDF70-8608-4C74-8879-150E053D96F0}"/>
          </ac:spMkLst>
        </pc:spChg>
        <pc:picChg chg="add mod">
          <ac:chgData name="Domonkos Márk" userId="5b754e74-2ec2-4aaf-b9f5-cf8f0656bdfa" providerId="ADAL" clId="{F4C2286D-0DBE-4644-A538-34A6C903FB9C}" dt="2022-01-20T12:43:55.990" v="28432" actId="14100"/>
          <ac:picMkLst>
            <pc:docMk/>
            <pc:sldMk cId="2319042967" sldId="790"/>
            <ac:picMk id="7" creationId="{BBAB4D6F-5C9F-493E-B27B-27FCFB8A2A4E}"/>
          </ac:picMkLst>
        </pc:picChg>
      </pc:sldChg>
      <pc:sldChg chg="modSp new mod">
        <pc:chgData name="Domonkos Márk" userId="5b754e74-2ec2-4aaf-b9f5-cf8f0656bdfa" providerId="ADAL" clId="{F4C2286D-0DBE-4644-A538-34A6C903FB9C}" dt="2022-01-20T12:44:26.972" v="28439" actId="14100"/>
        <pc:sldMkLst>
          <pc:docMk/>
          <pc:sldMk cId="4121409528" sldId="791"/>
        </pc:sldMkLst>
        <pc:spChg chg="mod">
          <ac:chgData name="Domonkos Márk" userId="5b754e74-2ec2-4aaf-b9f5-cf8f0656bdfa" providerId="ADAL" clId="{F4C2286D-0DBE-4644-A538-34A6C903FB9C}" dt="2022-01-20T12:44:26.972" v="28439" actId="14100"/>
          <ac:spMkLst>
            <pc:docMk/>
            <pc:sldMk cId="4121409528" sldId="791"/>
            <ac:spMk id="2" creationId="{9829A9AE-F84A-4C0D-A73C-21F9C45E2B79}"/>
          </ac:spMkLst>
        </pc:spChg>
        <pc:spChg chg="mod">
          <ac:chgData name="Domonkos Márk" userId="5b754e74-2ec2-4aaf-b9f5-cf8f0656bdfa" providerId="ADAL" clId="{F4C2286D-0DBE-4644-A538-34A6C903FB9C}" dt="2022-01-20T12:44:09.113" v="28434"/>
          <ac:spMkLst>
            <pc:docMk/>
            <pc:sldMk cId="4121409528" sldId="791"/>
            <ac:spMk id="6" creationId="{3F285066-2A21-4458-9EBD-237E90D72C17}"/>
          </ac:spMkLst>
        </pc:spChg>
      </pc:sldChg>
      <pc:sldChg chg="addSp delSp modSp new mod modAnim">
        <pc:chgData name="Domonkos Márk" userId="5b754e74-2ec2-4aaf-b9f5-cf8f0656bdfa" providerId="ADAL" clId="{F4C2286D-0DBE-4644-A538-34A6C903FB9C}" dt="2022-01-20T12:44:53.885" v="28462" actId="20577"/>
        <pc:sldMkLst>
          <pc:docMk/>
          <pc:sldMk cId="1020052100" sldId="792"/>
        </pc:sldMkLst>
        <pc:spChg chg="del">
          <ac:chgData name="Domonkos Márk" userId="5b754e74-2ec2-4aaf-b9f5-cf8f0656bdfa" providerId="ADAL" clId="{F4C2286D-0DBE-4644-A538-34A6C903FB9C}" dt="2022-01-20T12:44:42.098" v="28443" actId="478"/>
          <ac:spMkLst>
            <pc:docMk/>
            <pc:sldMk cId="1020052100" sldId="792"/>
            <ac:spMk id="2" creationId="{497063F6-64C5-477A-A1CC-494F244CD5D1}"/>
          </ac:spMkLst>
        </pc:spChg>
        <pc:spChg chg="mod">
          <ac:chgData name="Domonkos Márk" userId="5b754e74-2ec2-4aaf-b9f5-cf8f0656bdfa" providerId="ADAL" clId="{F4C2286D-0DBE-4644-A538-34A6C903FB9C}" dt="2022-01-20T12:44:53.885" v="28462" actId="20577"/>
          <ac:spMkLst>
            <pc:docMk/>
            <pc:sldMk cId="1020052100" sldId="792"/>
            <ac:spMk id="6" creationId="{68FEE5C2-8424-49B6-B117-763B4203C832}"/>
          </ac:spMkLst>
        </pc:spChg>
        <pc:picChg chg="add mod">
          <ac:chgData name="Domonkos Márk" userId="5b754e74-2ec2-4aaf-b9f5-cf8f0656bdfa" providerId="ADAL" clId="{F4C2286D-0DBE-4644-A538-34A6C903FB9C}" dt="2022-01-20T12:44:47.301" v="28446" actId="1076"/>
          <ac:picMkLst>
            <pc:docMk/>
            <pc:sldMk cId="1020052100" sldId="792"/>
            <ac:picMk id="7" creationId="{F46275C4-0F16-41A8-A2B1-669C6EF3D82A}"/>
          </ac:picMkLst>
        </pc:picChg>
        <pc:picChg chg="add mod">
          <ac:chgData name="Domonkos Márk" userId="5b754e74-2ec2-4aaf-b9f5-cf8f0656bdfa" providerId="ADAL" clId="{F4C2286D-0DBE-4644-A538-34A6C903FB9C}" dt="2022-01-20T12:44:46.063" v="28445" actId="1076"/>
          <ac:picMkLst>
            <pc:docMk/>
            <pc:sldMk cId="1020052100" sldId="792"/>
            <ac:picMk id="8" creationId="{FEC6C0CF-71B4-48FD-BEFC-3CFD3BE58DD1}"/>
          </ac:picMkLst>
        </pc:picChg>
      </pc:sldChg>
      <pc:sldChg chg="modSp new mod">
        <pc:chgData name="Domonkos Márk" userId="5b754e74-2ec2-4aaf-b9f5-cf8f0656bdfa" providerId="ADAL" clId="{F4C2286D-0DBE-4644-A538-34A6C903FB9C}" dt="2022-01-20T12:45:28.798" v="28474" actId="2711"/>
        <pc:sldMkLst>
          <pc:docMk/>
          <pc:sldMk cId="2003731347" sldId="793"/>
        </pc:sldMkLst>
        <pc:spChg chg="mod">
          <ac:chgData name="Domonkos Márk" userId="5b754e74-2ec2-4aaf-b9f5-cf8f0656bdfa" providerId="ADAL" clId="{F4C2286D-0DBE-4644-A538-34A6C903FB9C}" dt="2022-01-20T12:45:28.798" v="28474" actId="2711"/>
          <ac:spMkLst>
            <pc:docMk/>
            <pc:sldMk cId="2003731347" sldId="793"/>
            <ac:spMk id="2" creationId="{D6742000-8B31-42AA-85CF-3E21D833CCA3}"/>
          </ac:spMkLst>
        </pc:spChg>
        <pc:spChg chg="mod">
          <ac:chgData name="Domonkos Márk" userId="5b754e74-2ec2-4aaf-b9f5-cf8f0656bdfa" providerId="ADAL" clId="{F4C2286D-0DBE-4644-A538-34A6C903FB9C}" dt="2022-01-20T12:45:08.604" v="28464"/>
          <ac:spMkLst>
            <pc:docMk/>
            <pc:sldMk cId="2003731347" sldId="793"/>
            <ac:spMk id="6" creationId="{A60D4E03-1BC5-446A-8465-B41085743E1B}"/>
          </ac:spMkLst>
        </pc:spChg>
      </pc:sldChg>
      <pc:sldChg chg="modSp new mod">
        <pc:chgData name="Domonkos Márk" userId="5b754e74-2ec2-4aaf-b9f5-cf8f0656bdfa" providerId="ADAL" clId="{F4C2286D-0DBE-4644-A538-34A6C903FB9C}" dt="2022-01-20T12:45:51.572" v="28479" actId="20577"/>
        <pc:sldMkLst>
          <pc:docMk/>
          <pc:sldMk cId="4269891732" sldId="794"/>
        </pc:sldMkLst>
        <pc:spChg chg="mod">
          <ac:chgData name="Domonkos Márk" userId="5b754e74-2ec2-4aaf-b9f5-cf8f0656bdfa" providerId="ADAL" clId="{F4C2286D-0DBE-4644-A538-34A6C903FB9C}" dt="2022-01-20T12:45:51.572" v="28479" actId="20577"/>
          <ac:spMkLst>
            <pc:docMk/>
            <pc:sldMk cId="4269891732" sldId="794"/>
            <ac:spMk id="2" creationId="{608D32C8-E535-4E37-B834-8AD9B1EB54E9}"/>
          </ac:spMkLst>
        </pc:spChg>
        <pc:spChg chg="mod">
          <ac:chgData name="Domonkos Márk" userId="5b754e74-2ec2-4aaf-b9f5-cf8f0656bdfa" providerId="ADAL" clId="{F4C2286D-0DBE-4644-A538-34A6C903FB9C}" dt="2022-01-20T12:45:36.876" v="28475"/>
          <ac:spMkLst>
            <pc:docMk/>
            <pc:sldMk cId="4269891732" sldId="794"/>
            <ac:spMk id="6" creationId="{FF417744-E13B-4B8E-A138-1BBE1EB4A61A}"/>
          </ac:spMkLst>
        </pc:spChg>
      </pc:sldChg>
      <pc:sldChg chg="modSp new mod">
        <pc:chgData name="Domonkos Márk" userId="5b754e74-2ec2-4aaf-b9f5-cf8f0656bdfa" providerId="ADAL" clId="{F4C2286D-0DBE-4644-A538-34A6C903FB9C}" dt="2022-01-20T12:59:08.701" v="28545" actId="2711"/>
        <pc:sldMkLst>
          <pc:docMk/>
          <pc:sldMk cId="3685498903" sldId="795"/>
        </pc:sldMkLst>
        <pc:spChg chg="mod">
          <ac:chgData name="Domonkos Márk" userId="5b754e74-2ec2-4aaf-b9f5-cf8f0656bdfa" providerId="ADAL" clId="{F4C2286D-0DBE-4644-A538-34A6C903FB9C}" dt="2022-01-20T12:59:08.701" v="28545" actId="2711"/>
          <ac:spMkLst>
            <pc:docMk/>
            <pc:sldMk cId="3685498903" sldId="795"/>
            <ac:spMk id="2" creationId="{008E441D-0428-4636-9E06-BDEEEC227924}"/>
          </ac:spMkLst>
        </pc:spChg>
        <pc:spChg chg="mod">
          <ac:chgData name="Domonkos Márk" userId="5b754e74-2ec2-4aaf-b9f5-cf8f0656bdfa" providerId="ADAL" clId="{F4C2286D-0DBE-4644-A538-34A6C903FB9C}" dt="2022-01-20T12:57:46.372" v="28529"/>
          <ac:spMkLst>
            <pc:docMk/>
            <pc:sldMk cId="3685498903" sldId="795"/>
            <ac:spMk id="6" creationId="{E1F961BB-01A5-4C55-AD95-125568874ACD}"/>
          </ac:spMkLst>
        </pc:spChg>
      </pc:sldChg>
      <pc:sldChg chg="modSp new mod">
        <pc:chgData name="Domonkos Márk" userId="5b754e74-2ec2-4aaf-b9f5-cf8f0656bdfa" providerId="ADAL" clId="{F4C2286D-0DBE-4644-A538-34A6C903FB9C}" dt="2022-01-20T12:46:33.771" v="28528" actId="20577"/>
        <pc:sldMkLst>
          <pc:docMk/>
          <pc:sldMk cId="374185263" sldId="796"/>
        </pc:sldMkLst>
        <pc:spChg chg="mod">
          <ac:chgData name="Domonkos Márk" userId="5b754e74-2ec2-4aaf-b9f5-cf8f0656bdfa" providerId="ADAL" clId="{F4C2286D-0DBE-4644-A538-34A6C903FB9C}" dt="2022-01-20T12:46:33.771" v="28528" actId="20577"/>
          <ac:spMkLst>
            <pc:docMk/>
            <pc:sldMk cId="374185263" sldId="796"/>
            <ac:spMk id="2" creationId="{B5A8B242-E65E-4DEA-B06C-71C259174E9B}"/>
          </ac:spMkLst>
        </pc:spChg>
      </pc:sldChg>
      <pc:sldChg chg="modSp new mod">
        <pc:chgData name="Domonkos Márk" userId="5b754e74-2ec2-4aaf-b9f5-cf8f0656bdfa" providerId="ADAL" clId="{F4C2286D-0DBE-4644-A538-34A6C903FB9C}" dt="2022-01-20T12:59:03.485" v="28544" actId="2711"/>
        <pc:sldMkLst>
          <pc:docMk/>
          <pc:sldMk cId="3666238762" sldId="797"/>
        </pc:sldMkLst>
        <pc:spChg chg="mod">
          <ac:chgData name="Domonkos Márk" userId="5b754e74-2ec2-4aaf-b9f5-cf8f0656bdfa" providerId="ADAL" clId="{F4C2286D-0DBE-4644-A538-34A6C903FB9C}" dt="2022-01-20T12:59:03.485" v="28544" actId="2711"/>
          <ac:spMkLst>
            <pc:docMk/>
            <pc:sldMk cId="3666238762" sldId="797"/>
            <ac:spMk id="2" creationId="{9927612C-4D68-4D1B-B2B9-415A21ED873C}"/>
          </ac:spMkLst>
        </pc:spChg>
        <pc:spChg chg="mod">
          <ac:chgData name="Domonkos Márk" userId="5b754e74-2ec2-4aaf-b9f5-cf8f0656bdfa" providerId="ADAL" clId="{F4C2286D-0DBE-4644-A538-34A6C903FB9C}" dt="2022-01-20T12:58:55.616" v="28541" actId="27636"/>
          <ac:spMkLst>
            <pc:docMk/>
            <pc:sldMk cId="3666238762" sldId="797"/>
            <ac:spMk id="6" creationId="{3F868FCF-7EFA-46CA-B669-AF381E217E78}"/>
          </ac:spMkLst>
        </pc:spChg>
      </pc:sldChg>
      <pc:sldChg chg="modSp new mod">
        <pc:chgData name="Domonkos Márk" userId="5b754e74-2ec2-4aaf-b9f5-cf8f0656bdfa" providerId="ADAL" clId="{F4C2286D-0DBE-4644-A538-34A6C903FB9C}" dt="2022-01-20T13:00:08.076" v="28563" actId="2711"/>
        <pc:sldMkLst>
          <pc:docMk/>
          <pc:sldMk cId="1798534787" sldId="798"/>
        </pc:sldMkLst>
        <pc:spChg chg="mod">
          <ac:chgData name="Domonkos Márk" userId="5b754e74-2ec2-4aaf-b9f5-cf8f0656bdfa" providerId="ADAL" clId="{F4C2286D-0DBE-4644-A538-34A6C903FB9C}" dt="2022-01-20T13:00:08.076" v="28563" actId="2711"/>
          <ac:spMkLst>
            <pc:docMk/>
            <pc:sldMk cId="1798534787" sldId="798"/>
            <ac:spMk id="2" creationId="{B2116E04-4E18-4EEB-BCDF-2589BA3FA118}"/>
          </ac:spMkLst>
        </pc:spChg>
        <pc:spChg chg="mod">
          <ac:chgData name="Domonkos Márk" userId="5b754e74-2ec2-4aaf-b9f5-cf8f0656bdfa" providerId="ADAL" clId="{F4C2286D-0DBE-4644-A538-34A6C903FB9C}" dt="2022-01-20T12:59:28.794" v="28547"/>
          <ac:spMkLst>
            <pc:docMk/>
            <pc:sldMk cId="1798534787" sldId="798"/>
            <ac:spMk id="6" creationId="{0723D02D-514B-475C-AC8C-5D556A9A0699}"/>
          </ac:spMkLst>
        </pc:spChg>
      </pc:sldChg>
      <pc:sldChg chg="modSp new mod">
        <pc:chgData name="Domonkos Márk" userId="5b754e74-2ec2-4aaf-b9f5-cf8f0656bdfa" providerId="ADAL" clId="{F4C2286D-0DBE-4644-A538-34A6C903FB9C}" dt="2022-01-20T13:00:01.889" v="28562" actId="20577"/>
        <pc:sldMkLst>
          <pc:docMk/>
          <pc:sldMk cId="502195628" sldId="799"/>
        </pc:sldMkLst>
        <pc:spChg chg="mod">
          <ac:chgData name="Domonkos Márk" userId="5b754e74-2ec2-4aaf-b9f5-cf8f0656bdfa" providerId="ADAL" clId="{F4C2286D-0DBE-4644-A538-34A6C903FB9C}" dt="2022-01-20T13:00:01.889" v="28562" actId="20577"/>
          <ac:spMkLst>
            <pc:docMk/>
            <pc:sldMk cId="502195628" sldId="799"/>
            <ac:spMk id="2" creationId="{A368A4FD-CD6A-4C9F-9A93-1FC5CD3350C4}"/>
          </ac:spMkLst>
        </pc:spChg>
        <pc:spChg chg="mod">
          <ac:chgData name="Domonkos Márk" userId="5b754e74-2ec2-4aaf-b9f5-cf8f0656bdfa" providerId="ADAL" clId="{F4C2286D-0DBE-4644-A538-34A6C903FB9C}" dt="2022-01-20T12:59:48.189" v="28550"/>
          <ac:spMkLst>
            <pc:docMk/>
            <pc:sldMk cId="502195628" sldId="799"/>
            <ac:spMk id="6" creationId="{10B95DA8-BBB7-4DF7-882F-1A4BA028B6F0}"/>
          </ac:spMkLst>
        </pc:spChg>
      </pc:sldChg>
      <pc:sldChg chg="modSp new mod">
        <pc:chgData name="Domonkos Márk" userId="5b754e74-2ec2-4aaf-b9f5-cf8f0656bdfa" providerId="ADAL" clId="{F4C2286D-0DBE-4644-A538-34A6C903FB9C}" dt="2022-01-20T13:02:02.682" v="28575" actId="2711"/>
        <pc:sldMkLst>
          <pc:docMk/>
          <pc:sldMk cId="946107633" sldId="800"/>
        </pc:sldMkLst>
        <pc:spChg chg="mod">
          <ac:chgData name="Domonkos Márk" userId="5b754e74-2ec2-4aaf-b9f5-cf8f0656bdfa" providerId="ADAL" clId="{F4C2286D-0DBE-4644-A538-34A6C903FB9C}" dt="2022-01-20T13:02:02.682" v="28575" actId="2711"/>
          <ac:spMkLst>
            <pc:docMk/>
            <pc:sldMk cId="946107633" sldId="800"/>
            <ac:spMk id="2" creationId="{CF03C187-C0FA-4B72-A4CA-34CFE82FD754}"/>
          </ac:spMkLst>
        </pc:spChg>
        <pc:spChg chg="mod">
          <ac:chgData name="Domonkos Márk" userId="5b754e74-2ec2-4aaf-b9f5-cf8f0656bdfa" providerId="ADAL" clId="{F4C2286D-0DBE-4644-A538-34A6C903FB9C}" dt="2022-01-20T13:01:28.845" v="28565"/>
          <ac:spMkLst>
            <pc:docMk/>
            <pc:sldMk cId="946107633" sldId="800"/>
            <ac:spMk id="6" creationId="{A07FC0D8-4F32-49EB-9A03-802E949EE748}"/>
          </ac:spMkLst>
        </pc:spChg>
      </pc:sldChg>
      <pc:sldChg chg="modSp new mod">
        <pc:chgData name="Domonkos Márk" userId="5b754e74-2ec2-4aaf-b9f5-cf8f0656bdfa" providerId="ADAL" clId="{F4C2286D-0DBE-4644-A538-34A6C903FB9C}" dt="2022-01-20T13:01:57.875" v="28574" actId="2711"/>
        <pc:sldMkLst>
          <pc:docMk/>
          <pc:sldMk cId="2524516517" sldId="801"/>
        </pc:sldMkLst>
        <pc:spChg chg="mod">
          <ac:chgData name="Domonkos Márk" userId="5b754e74-2ec2-4aaf-b9f5-cf8f0656bdfa" providerId="ADAL" clId="{F4C2286D-0DBE-4644-A538-34A6C903FB9C}" dt="2022-01-20T13:01:57.875" v="28574" actId="2711"/>
          <ac:spMkLst>
            <pc:docMk/>
            <pc:sldMk cId="2524516517" sldId="801"/>
            <ac:spMk id="2" creationId="{9B881907-B28E-4197-B5AD-0DC48A0042F7}"/>
          </ac:spMkLst>
        </pc:spChg>
        <pc:spChg chg="mod">
          <ac:chgData name="Domonkos Márk" userId="5b754e74-2ec2-4aaf-b9f5-cf8f0656bdfa" providerId="ADAL" clId="{F4C2286D-0DBE-4644-A538-34A6C903FB9C}" dt="2022-01-20T13:01:52.001" v="28571"/>
          <ac:spMkLst>
            <pc:docMk/>
            <pc:sldMk cId="2524516517" sldId="801"/>
            <ac:spMk id="6" creationId="{63971594-8191-4137-941C-F930F524424B}"/>
          </ac:spMkLst>
        </pc:spChg>
      </pc:sldChg>
      <pc:sldChg chg="modSp new mod">
        <pc:chgData name="Domonkos Márk" userId="5b754e74-2ec2-4aaf-b9f5-cf8f0656bdfa" providerId="ADAL" clId="{F4C2286D-0DBE-4644-A538-34A6C903FB9C}" dt="2022-01-20T13:02:48.469" v="28598" actId="27636"/>
        <pc:sldMkLst>
          <pc:docMk/>
          <pc:sldMk cId="2422589680" sldId="802"/>
        </pc:sldMkLst>
        <pc:spChg chg="mod">
          <ac:chgData name="Domonkos Márk" userId="5b754e74-2ec2-4aaf-b9f5-cf8f0656bdfa" providerId="ADAL" clId="{F4C2286D-0DBE-4644-A538-34A6C903FB9C}" dt="2022-01-20T13:02:48.469" v="28598" actId="27636"/>
          <ac:spMkLst>
            <pc:docMk/>
            <pc:sldMk cId="2422589680" sldId="802"/>
            <ac:spMk id="2" creationId="{16B0090D-739C-4070-B14E-4354B00BA2FE}"/>
          </ac:spMkLst>
        </pc:spChg>
        <pc:spChg chg="mod">
          <ac:chgData name="Domonkos Márk" userId="5b754e74-2ec2-4aaf-b9f5-cf8f0656bdfa" providerId="ADAL" clId="{F4C2286D-0DBE-4644-A538-34A6C903FB9C}" dt="2022-01-20T13:02:17.526" v="28577"/>
          <ac:spMkLst>
            <pc:docMk/>
            <pc:sldMk cId="2422589680" sldId="802"/>
            <ac:spMk id="6" creationId="{39B73F17-6426-4AA0-9389-7821BFB84AF8}"/>
          </ac:spMkLst>
        </pc:spChg>
      </pc:sldChg>
      <pc:sldChg chg="addSp delSp modSp new mod">
        <pc:chgData name="Domonkos Márk" userId="5b754e74-2ec2-4aaf-b9f5-cf8f0656bdfa" providerId="ADAL" clId="{F4C2286D-0DBE-4644-A538-34A6C903FB9C}" dt="2022-01-20T13:03:10.058" v="28602" actId="1076"/>
        <pc:sldMkLst>
          <pc:docMk/>
          <pc:sldMk cId="2154936017" sldId="803"/>
        </pc:sldMkLst>
        <pc:spChg chg="del">
          <ac:chgData name="Domonkos Márk" userId="5b754e74-2ec2-4aaf-b9f5-cf8f0656bdfa" providerId="ADAL" clId="{F4C2286D-0DBE-4644-A538-34A6C903FB9C}" dt="2022-01-20T13:03:08.674" v="28601"/>
          <ac:spMkLst>
            <pc:docMk/>
            <pc:sldMk cId="2154936017" sldId="803"/>
            <ac:spMk id="2" creationId="{C0136AD5-0CCA-40E1-812E-637E43E01DD2}"/>
          </ac:spMkLst>
        </pc:spChg>
        <pc:spChg chg="mod">
          <ac:chgData name="Domonkos Márk" userId="5b754e74-2ec2-4aaf-b9f5-cf8f0656bdfa" providerId="ADAL" clId="{F4C2286D-0DBE-4644-A538-34A6C903FB9C}" dt="2022-01-20T13:03:05.021" v="28600"/>
          <ac:spMkLst>
            <pc:docMk/>
            <pc:sldMk cId="2154936017" sldId="803"/>
            <ac:spMk id="6" creationId="{7E6E66A9-EEC7-4C30-B14E-1F987730C5F0}"/>
          </ac:spMkLst>
        </pc:spChg>
        <pc:picChg chg="add mod">
          <ac:chgData name="Domonkos Márk" userId="5b754e74-2ec2-4aaf-b9f5-cf8f0656bdfa" providerId="ADAL" clId="{F4C2286D-0DBE-4644-A538-34A6C903FB9C}" dt="2022-01-20T13:03:10.058" v="28602" actId="1076"/>
          <ac:picMkLst>
            <pc:docMk/>
            <pc:sldMk cId="2154936017" sldId="803"/>
            <ac:picMk id="7" creationId="{FE6DC21F-8731-4271-AEB1-FBCE36265870}"/>
          </ac:picMkLst>
        </pc:picChg>
      </pc:sldChg>
      <pc:sldChg chg="modSp new mod">
        <pc:chgData name="Domonkos Márk" userId="5b754e74-2ec2-4aaf-b9f5-cf8f0656bdfa" providerId="ADAL" clId="{F4C2286D-0DBE-4644-A538-34A6C903FB9C}" dt="2022-01-20T13:03:31.967" v="28609" actId="2711"/>
        <pc:sldMkLst>
          <pc:docMk/>
          <pc:sldMk cId="3442797876" sldId="804"/>
        </pc:sldMkLst>
        <pc:spChg chg="mod">
          <ac:chgData name="Domonkos Márk" userId="5b754e74-2ec2-4aaf-b9f5-cf8f0656bdfa" providerId="ADAL" clId="{F4C2286D-0DBE-4644-A538-34A6C903FB9C}" dt="2022-01-20T13:03:31.967" v="28609" actId="2711"/>
          <ac:spMkLst>
            <pc:docMk/>
            <pc:sldMk cId="3442797876" sldId="804"/>
            <ac:spMk id="2" creationId="{78F73CB2-FF20-4E83-9F75-405F27EC0BAE}"/>
          </ac:spMkLst>
        </pc:spChg>
        <pc:spChg chg="mod">
          <ac:chgData name="Domonkos Márk" userId="5b754e74-2ec2-4aaf-b9f5-cf8f0656bdfa" providerId="ADAL" clId="{F4C2286D-0DBE-4644-A538-34A6C903FB9C}" dt="2022-01-20T13:03:19.719" v="28604"/>
          <ac:spMkLst>
            <pc:docMk/>
            <pc:sldMk cId="3442797876" sldId="804"/>
            <ac:spMk id="6" creationId="{716B6F48-1606-4489-B5BC-5A21CDDB55D7}"/>
          </ac:spMkLst>
        </pc:spChg>
      </pc:sldChg>
      <pc:sldChg chg="modSp new mod">
        <pc:chgData name="Domonkos Márk" userId="5b754e74-2ec2-4aaf-b9f5-cf8f0656bdfa" providerId="ADAL" clId="{F4C2286D-0DBE-4644-A538-34A6C903FB9C}" dt="2022-01-20T13:03:59.220" v="28616" actId="20577"/>
        <pc:sldMkLst>
          <pc:docMk/>
          <pc:sldMk cId="437535761" sldId="805"/>
        </pc:sldMkLst>
        <pc:spChg chg="mod">
          <ac:chgData name="Domonkos Márk" userId="5b754e74-2ec2-4aaf-b9f5-cf8f0656bdfa" providerId="ADAL" clId="{F4C2286D-0DBE-4644-A538-34A6C903FB9C}" dt="2022-01-20T13:03:59.220" v="28616" actId="20577"/>
          <ac:spMkLst>
            <pc:docMk/>
            <pc:sldMk cId="437535761" sldId="805"/>
            <ac:spMk id="2" creationId="{ADE3C8AE-F356-4EC6-BCE8-B1328DD1ECBD}"/>
          </ac:spMkLst>
        </pc:spChg>
        <pc:spChg chg="mod">
          <ac:chgData name="Domonkos Márk" userId="5b754e74-2ec2-4aaf-b9f5-cf8f0656bdfa" providerId="ADAL" clId="{F4C2286D-0DBE-4644-A538-34A6C903FB9C}" dt="2022-01-20T13:03:47.850" v="28611"/>
          <ac:spMkLst>
            <pc:docMk/>
            <pc:sldMk cId="437535761" sldId="805"/>
            <ac:spMk id="6" creationId="{E5648F26-4E06-40DD-A131-985845BAA4C1}"/>
          </ac:spMkLst>
        </pc:spChg>
      </pc:sldChg>
      <pc:sldChg chg="modSp new mod">
        <pc:chgData name="Domonkos Márk" userId="5b754e74-2ec2-4aaf-b9f5-cf8f0656bdfa" providerId="ADAL" clId="{F4C2286D-0DBE-4644-A538-34A6C903FB9C}" dt="2022-01-20T13:06:31.739" v="28651" actId="2711"/>
        <pc:sldMkLst>
          <pc:docMk/>
          <pc:sldMk cId="1954793548" sldId="806"/>
        </pc:sldMkLst>
        <pc:spChg chg="mod">
          <ac:chgData name="Domonkos Márk" userId="5b754e74-2ec2-4aaf-b9f5-cf8f0656bdfa" providerId="ADAL" clId="{F4C2286D-0DBE-4644-A538-34A6C903FB9C}" dt="2022-01-20T13:06:31.739" v="28651" actId="2711"/>
          <ac:spMkLst>
            <pc:docMk/>
            <pc:sldMk cId="1954793548" sldId="806"/>
            <ac:spMk id="2" creationId="{80635183-8847-498C-847F-C06D37D774F7}"/>
          </ac:spMkLst>
        </pc:spChg>
        <pc:spChg chg="mod">
          <ac:chgData name="Domonkos Márk" userId="5b754e74-2ec2-4aaf-b9f5-cf8f0656bdfa" providerId="ADAL" clId="{F4C2286D-0DBE-4644-A538-34A6C903FB9C}" dt="2022-01-20T13:04:12.728" v="28618"/>
          <ac:spMkLst>
            <pc:docMk/>
            <pc:sldMk cId="1954793548" sldId="806"/>
            <ac:spMk id="6" creationId="{CF13F732-BA93-4F8A-92D8-7F334445AEEA}"/>
          </ac:spMkLst>
        </pc:spChg>
      </pc:sldChg>
      <pc:sldChg chg="modSp new mod">
        <pc:chgData name="Domonkos Márk" userId="5b754e74-2ec2-4aaf-b9f5-cf8f0656bdfa" providerId="ADAL" clId="{F4C2286D-0DBE-4644-A538-34A6C903FB9C}" dt="2022-01-20T13:06:26.924" v="28650" actId="2711"/>
        <pc:sldMkLst>
          <pc:docMk/>
          <pc:sldMk cId="42737900" sldId="807"/>
        </pc:sldMkLst>
        <pc:spChg chg="mod">
          <ac:chgData name="Domonkos Márk" userId="5b754e74-2ec2-4aaf-b9f5-cf8f0656bdfa" providerId="ADAL" clId="{F4C2286D-0DBE-4644-A538-34A6C903FB9C}" dt="2022-01-20T13:06:26.924" v="28650" actId="2711"/>
          <ac:spMkLst>
            <pc:docMk/>
            <pc:sldMk cId="42737900" sldId="807"/>
            <ac:spMk id="2" creationId="{2C47A2E2-7854-4D6D-834B-FECAE1E3EEA3}"/>
          </ac:spMkLst>
        </pc:spChg>
        <pc:spChg chg="mod">
          <ac:chgData name="Domonkos Márk" userId="5b754e74-2ec2-4aaf-b9f5-cf8f0656bdfa" providerId="ADAL" clId="{F4C2286D-0DBE-4644-A538-34A6C903FB9C}" dt="2022-01-20T13:05:52.657" v="28623"/>
          <ac:spMkLst>
            <pc:docMk/>
            <pc:sldMk cId="42737900" sldId="807"/>
            <ac:spMk id="6" creationId="{AB749D93-C1A2-47FD-A374-3BA4F8EAA514}"/>
          </ac:spMkLst>
        </pc:spChg>
      </pc:sldChg>
      <pc:sldChg chg="addSp modSp new mod">
        <pc:chgData name="Domonkos Márk" userId="5b754e74-2ec2-4aaf-b9f5-cf8f0656bdfa" providerId="ADAL" clId="{F4C2286D-0DBE-4644-A538-34A6C903FB9C}" dt="2022-01-20T13:06:50.005" v="28657" actId="20577"/>
        <pc:sldMkLst>
          <pc:docMk/>
          <pc:sldMk cId="1082600761" sldId="808"/>
        </pc:sldMkLst>
        <pc:spChg chg="mod">
          <ac:chgData name="Domonkos Márk" userId="5b754e74-2ec2-4aaf-b9f5-cf8f0656bdfa" providerId="ADAL" clId="{F4C2286D-0DBE-4644-A538-34A6C903FB9C}" dt="2022-01-20T13:06:50.005" v="28657" actId="20577"/>
          <ac:spMkLst>
            <pc:docMk/>
            <pc:sldMk cId="1082600761" sldId="808"/>
            <ac:spMk id="2" creationId="{0285B99B-249D-4D81-A224-E2B7804122AF}"/>
          </ac:spMkLst>
        </pc:spChg>
        <pc:spChg chg="mod">
          <ac:chgData name="Domonkos Márk" userId="5b754e74-2ec2-4aaf-b9f5-cf8f0656bdfa" providerId="ADAL" clId="{F4C2286D-0DBE-4644-A538-34A6C903FB9C}" dt="2022-01-20T13:06:12.482" v="28646" actId="20577"/>
          <ac:spMkLst>
            <pc:docMk/>
            <pc:sldMk cId="1082600761" sldId="808"/>
            <ac:spMk id="6" creationId="{C558460C-9481-4181-AFCA-AEFBA9FD0BD5}"/>
          </ac:spMkLst>
        </pc:spChg>
        <pc:picChg chg="add mod">
          <ac:chgData name="Domonkos Márk" userId="5b754e74-2ec2-4aaf-b9f5-cf8f0656bdfa" providerId="ADAL" clId="{F4C2286D-0DBE-4644-A538-34A6C903FB9C}" dt="2022-01-20T13:06:45.668" v="28653" actId="1076"/>
          <ac:picMkLst>
            <pc:docMk/>
            <pc:sldMk cId="1082600761" sldId="808"/>
            <ac:picMk id="7" creationId="{221A849D-B7DA-4AF5-BC74-E2DD600174D5}"/>
          </ac:picMkLst>
        </pc:picChg>
      </pc:sldChg>
      <pc:sldChg chg="addSp modSp new mod">
        <pc:chgData name="Domonkos Márk" userId="5b754e74-2ec2-4aaf-b9f5-cf8f0656bdfa" providerId="ADAL" clId="{F4C2286D-0DBE-4644-A538-34A6C903FB9C}" dt="2022-01-20T13:07:41.809" v="28684" actId="14100"/>
        <pc:sldMkLst>
          <pc:docMk/>
          <pc:sldMk cId="1437507322" sldId="809"/>
        </pc:sldMkLst>
        <pc:spChg chg="mod">
          <ac:chgData name="Domonkos Márk" userId="5b754e74-2ec2-4aaf-b9f5-cf8f0656bdfa" providerId="ADAL" clId="{F4C2286D-0DBE-4644-A538-34A6C903FB9C}" dt="2022-01-20T13:07:38.457" v="28683" actId="27636"/>
          <ac:spMkLst>
            <pc:docMk/>
            <pc:sldMk cId="1437507322" sldId="809"/>
            <ac:spMk id="2" creationId="{A83AE022-C8AC-4DA2-891B-0C3953C5B0C4}"/>
          </ac:spMkLst>
        </pc:spChg>
        <pc:spChg chg="mod">
          <ac:chgData name="Domonkos Márk" userId="5b754e74-2ec2-4aaf-b9f5-cf8f0656bdfa" providerId="ADAL" clId="{F4C2286D-0DBE-4644-A538-34A6C903FB9C}" dt="2022-01-20T13:07:13.513" v="28671" actId="20577"/>
          <ac:spMkLst>
            <pc:docMk/>
            <pc:sldMk cId="1437507322" sldId="809"/>
            <ac:spMk id="6" creationId="{812C6067-5AE3-4B80-8DC7-A6F9529BDA75}"/>
          </ac:spMkLst>
        </pc:spChg>
        <pc:picChg chg="add mod">
          <ac:chgData name="Domonkos Márk" userId="5b754e74-2ec2-4aaf-b9f5-cf8f0656bdfa" providerId="ADAL" clId="{F4C2286D-0DBE-4644-A538-34A6C903FB9C}" dt="2022-01-20T13:07:41.809" v="28684" actId="14100"/>
          <ac:picMkLst>
            <pc:docMk/>
            <pc:sldMk cId="1437507322" sldId="809"/>
            <ac:picMk id="7" creationId="{8B73BCF5-6D76-47D1-A4EA-3A2DCA628CB8}"/>
          </ac:picMkLst>
        </pc:picChg>
      </pc:sldChg>
      <pc:sldChg chg="modSp new mod">
        <pc:chgData name="Domonkos Márk" userId="5b754e74-2ec2-4aaf-b9f5-cf8f0656bdfa" providerId="ADAL" clId="{F4C2286D-0DBE-4644-A538-34A6C903FB9C}" dt="2022-01-20T13:08:31.299" v="28705" actId="27636"/>
        <pc:sldMkLst>
          <pc:docMk/>
          <pc:sldMk cId="3377455763" sldId="810"/>
        </pc:sldMkLst>
        <pc:spChg chg="mod">
          <ac:chgData name="Domonkos Márk" userId="5b754e74-2ec2-4aaf-b9f5-cf8f0656bdfa" providerId="ADAL" clId="{F4C2286D-0DBE-4644-A538-34A6C903FB9C}" dt="2022-01-20T13:08:31.299" v="28705" actId="27636"/>
          <ac:spMkLst>
            <pc:docMk/>
            <pc:sldMk cId="3377455763" sldId="810"/>
            <ac:spMk id="2" creationId="{A6031A78-F0E0-454C-947B-3266C3030DF1}"/>
          </ac:spMkLst>
        </pc:spChg>
        <pc:spChg chg="mod">
          <ac:chgData name="Domonkos Márk" userId="5b754e74-2ec2-4aaf-b9f5-cf8f0656bdfa" providerId="ADAL" clId="{F4C2286D-0DBE-4644-A538-34A6C903FB9C}" dt="2022-01-20T13:08:06.825" v="28686"/>
          <ac:spMkLst>
            <pc:docMk/>
            <pc:sldMk cId="3377455763" sldId="810"/>
            <ac:spMk id="6" creationId="{B2B6B315-2978-4B98-9541-C6B062132E86}"/>
          </ac:spMkLst>
        </pc:spChg>
      </pc:sldChg>
      <pc:sldChg chg="addSp modSp new mod">
        <pc:chgData name="Domonkos Márk" userId="5b754e74-2ec2-4aaf-b9f5-cf8f0656bdfa" providerId="ADAL" clId="{F4C2286D-0DBE-4644-A538-34A6C903FB9C}" dt="2022-01-20T13:09:27.481" v="28742" actId="14100"/>
        <pc:sldMkLst>
          <pc:docMk/>
          <pc:sldMk cId="218901396" sldId="811"/>
        </pc:sldMkLst>
        <pc:spChg chg="mod">
          <ac:chgData name="Domonkos Márk" userId="5b754e74-2ec2-4aaf-b9f5-cf8f0656bdfa" providerId="ADAL" clId="{F4C2286D-0DBE-4644-A538-34A6C903FB9C}" dt="2022-01-20T13:09:19.859" v="28739" actId="27636"/>
          <ac:spMkLst>
            <pc:docMk/>
            <pc:sldMk cId="218901396" sldId="811"/>
            <ac:spMk id="2" creationId="{4F1C281C-935F-41AC-9B50-8C28D4196720}"/>
          </ac:spMkLst>
        </pc:spChg>
        <pc:spChg chg="mod">
          <ac:chgData name="Domonkos Márk" userId="5b754e74-2ec2-4aaf-b9f5-cf8f0656bdfa" providerId="ADAL" clId="{F4C2286D-0DBE-4644-A538-34A6C903FB9C}" dt="2022-01-20T13:09:11.530" v="28732"/>
          <ac:spMkLst>
            <pc:docMk/>
            <pc:sldMk cId="218901396" sldId="811"/>
            <ac:spMk id="6" creationId="{28E50D9F-EE6B-4B5C-8894-691ED80AD2F6}"/>
          </ac:spMkLst>
        </pc:spChg>
        <pc:picChg chg="add mod">
          <ac:chgData name="Domonkos Márk" userId="5b754e74-2ec2-4aaf-b9f5-cf8f0656bdfa" providerId="ADAL" clId="{F4C2286D-0DBE-4644-A538-34A6C903FB9C}" dt="2022-01-20T13:09:27.481" v="28742" actId="14100"/>
          <ac:picMkLst>
            <pc:docMk/>
            <pc:sldMk cId="218901396" sldId="811"/>
            <ac:picMk id="7" creationId="{F279B73F-665E-4A13-9F0A-3CCDCB54E0DE}"/>
          </ac:picMkLst>
        </pc:picChg>
      </pc:sldChg>
      <pc:sldChg chg="modSp new mod">
        <pc:chgData name="Domonkos Márk" userId="5b754e74-2ec2-4aaf-b9f5-cf8f0656bdfa" providerId="ADAL" clId="{F4C2286D-0DBE-4644-A538-34A6C903FB9C}" dt="2022-01-20T13:09:01.336" v="28731" actId="20577"/>
        <pc:sldMkLst>
          <pc:docMk/>
          <pc:sldMk cId="458995158" sldId="812"/>
        </pc:sldMkLst>
        <pc:spChg chg="mod">
          <ac:chgData name="Domonkos Márk" userId="5b754e74-2ec2-4aaf-b9f5-cf8f0656bdfa" providerId="ADAL" clId="{F4C2286D-0DBE-4644-A538-34A6C903FB9C}" dt="2022-01-20T13:09:01.336" v="28731" actId="20577"/>
          <ac:spMkLst>
            <pc:docMk/>
            <pc:sldMk cId="458995158" sldId="812"/>
            <ac:spMk id="2" creationId="{673CAE6E-3B17-4695-9958-13F5C1AF099F}"/>
          </ac:spMkLst>
        </pc:spChg>
      </pc:sldChg>
      <pc:sldChg chg="addSp modSp new mod">
        <pc:chgData name="Domonkos Márk" userId="5b754e74-2ec2-4aaf-b9f5-cf8f0656bdfa" providerId="ADAL" clId="{F4C2286D-0DBE-4644-A538-34A6C903FB9C}" dt="2022-01-20T13:09:59.465" v="28756" actId="1076"/>
        <pc:sldMkLst>
          <pc:docMk/>
          <pc:sldMk cId="4217824244" sldId="813"/>
        </pc:sldMkLst>
        <pc:spChg chg="mod">
          <ac:chgData name="Domonkos Márk" userId="5b754e74-2ec2-4aaf-b9f5-cf8f0656bdfa" providerId="ADAL" clId="{F4C2286D-0DBE-4644-A538-34A6C903FB9C}" dt="2022-01-20T13:09:51.200" v="28752" actId="14100"/>
          <ac:spMkLst>
            <pc:docMk/>
            <pc:sldMk cId="4217824244" sldId="813"/>
            <ac:spMk id="2" creationId="{C2197127-4FCD-4A7B-8EAF-B88781184C44}"/>
          </ac:spMkLst>
        </pc:spChg>
        <pc:spChg chg="mod">
          <ac:chgData name="Domonkos Márk" userId="5b754e74-2ec2-4aaf-b9f5-cf8f0656bdfa" providerId="ADAL" clId="{F4C2286D-0DBE-4644-A538-34A6C903FB9C}" dt="2022-01-20T13:09:39.653" v="28744"/>
          <ac:spMkLst>
            <pc:docMk/>
            <pc:sldMk cId="4217824244" sldId="813"/>
            <ac:spMk id="6" creationId="{3207CDAC-7E20-4AA8-955E-E5B62242CB58}"/>
          </ac:spMkLst>
        </pc:spChg>
        <pc:picChg chg="add mod">
          <ac:chgData name="Domonkos Márk" userId="5b754e74-2ec2-4aaf-b9f5-cf8f0656bdfa" providerId="ADAL" clId="{F4C2286D-0DBE-4644-A538-34A6C903FB9C}" dt="2022-01-20T13:09:59.465" v="28756" actId="1076"/>
          <ac:picMkLst>
            <pc:docMk/>
            <pc:sldMk cId="4217824244" sldId="813"/>
            <ac:picMk id="7" creationId="{B7B7C4F3-EB81-4299-BF1D-5844D9DD18EF}"/>
          </ac:picMkLst>
        </pc:picChg>
      </pc:sldChg>
      <pc:sldChg chg="addSp modSp new mod">
        <pc:chgData name="Domonkos Márk" userId="5b754e74-2ec2-4aaf-b9f5-cf8f0656bdfa" providerId="ADAL" clId="{F4C2286D-0DBE-4644-A538-34A6C903FB9C}" dt="2022-01-20T13:10:39.708" v="28766" actId="1076"/>
        <pc:sldMkLst>
          <pc:docMk/>
          <pc:sldMk cId="1445203650" sldId="814"/>
        </pc:sldMkLst>
        <pc:spChg chg="mod">
          <ac:chgData name="Domonkos Márk" userId="5b754e74-2ec2-4aaf-b9f5-cf8f0656bdfa" providerId="ADAL" clId="{F4C2286D-0DBE-4644-A538-34A6C903FB9C}" dt="2022-01-20T13:10:32.595" v="28764" actId="14100"/>
          <ac:spMkLst>
            <pc:docMk/>
            <pc:sldMk cId="1445203650" sldId="814"/>
            <ac:spMk id="2" creationId="{9EFE77A4-2215-4DF4-AF2A-1F9C37C79A33}"/>
          </ac:spMkLst>
        </pc:spChg>
        <pc:spChg chg="mod">
          <ac:chgData name="Domonkos Márk" userId="5b754e74-2ec2-4aaf-b9f5-cf8f0656bdfa" providerId="ADAL" clId="{F4C2286D-0DBE-4644-A538-34A6C903FB9C}" dt="2022-01-20T13:10:21.468" v="28758"/>
          <ac:spMkLst>
            <pc:docMk/>
            <pc:sldMk cId="1445203650" sldId="814"/>
            <ac:spMk id="6" creationId="{2C5A5441-37C3-47BA-9414-F6055DCBFFEA}"/>
          </ac:spMkLst>
        </pc:spChg>
        <pc:picChg chg="add mod">
          <ac:chgData name="Domonkos Márk" userId="5b754e74-2ec2-4aaf-b9f5-cf8f0656bdfa" providerId="ADAL" clId="{F4C2286D-0DBE-4644-A538-34A6C903FB9C}" dt="2022-01-20T13:10:39.708" v="28766" actId="1076"/>
          <ac:picMkLst>
            <pc:docMk/>
            <pc:sldMk cId="1445203650" sldId="814"/>
            <ac:picMk id="7" creationId="{99FFE46C-7C2C-4CBC-A32C-B0F99706E0E8}"/>
          </ac:picMkLst>
        </pc:picChg>
        <pc:picChg chg="add mod">
          <ac:chgData name="Domonkos Márk" userId="5b754e74-2ec2-4aaf-b9f5-cf8f0656bdfa" providerId="ADAL" clId="{F4C2286D-0DBE-4644-A538-34A6C903FB9C}" dt="2022-01-20T13:10:39.708" v="28766" actId="1076"/>
          <ac:picMkLst>
            <pc:docMk/>
            <pc:sldMk cId="1445203650" sldId="814"/>
            <ac:picMk id="8" creationId="{F09BF271-3F3E-4DD4-B2D1-F90646CF5EC8}"/>
          </ac:picMkLst>
        </pc:picChg>
      </pc:sldChg>
      <pc:sldChg chg="modSp new mod">
        <pc:chgData name="Domonkos Márk" userId="5b754e74-2ec2-4aaf-b9f5-cf8f0656bdfa" providerId="ADAL" clId="{F4C2286D-0DBE-4644-A538-34A6C903FB9C}" dt="2022-01-20T13:11:43.577" v="28779" actId="2711"/>
        <pc:sldMkLst>
          <pc:docMk/>
          <pc:sldMk cId="2290239927" sldId="815"/>
        </pc:sldMkLst>
        <pc:spChg chg="mod">
          <ac:chgData name="Domonkos Márk" userId="5b754e74-2ec2-4aaf-b9f5-cf8f0656bdfa" providerId="ADAL" clId="{F4C2286D-0DBE-4644-A538-34A6C903FB9C}" dt="2022-01-20T13:11:43.577" v="28779" actId="2711"/>
          <ac:spMkLst>
            <pc:docMk/>
            <pc:sldMk cId="2290239927" sldId="815"/>
            <ac:spMk id="2" creationId="{B8688BD3-89D0-4C10-9A64-00F70D3915D6}"/>
          </ac:spMkLst>
        </pc:spChg>
        <pc:spChg chg="mod">
          <ac:chgData name="Domonkos Márk" userId="5b754e74-2ec2-4aaf-b9f5-cf8f0656bdfa" providerId="ADAL" clId="{F4C2286D-0DBE-4644-A538-34A6C903FB9C}" dt="2022-01-20T13:11:22.292" v="28774" actId="113"/>
          <ac:spMkLst>
            <pc:docMk/>
            <pc:sldMk cId="2290239927" sldId="815"/>
            <ac:spMk id="6" creationId="{BB575C3E-7620-4D1D-88A4-28DBA12CD892}"/>
          </ac:spMkLst>
        </pc:spChg>
      </pc:sldChg>
      <pc:sldChg chg="addSp modSp new mod">
        <pc:chgData name="Domonkos Márk" userId="5b754e74-2ec2-4aaf-b9f5-cf8f0656bdfa" providerId="ADAL" clId="{F4C2286D-0DBE-4644-A538-34A6C903FB9C}" dt="2022-01-20T13:12:58.214" v="28789" actId="1076"/>
        <pc:sldMkLst>
          <pc:docMk/>
          <pc:sldMk cId="1387522007" sldId="816"/>
        </pc:sldMkLst>
        <pc:spChg chg="mod">
          <ac:chgData name="Domonkos Márk" userId="5b754e74-2ec2-4aaf-b9f5-cf8f0656bdfa" providerId="ADAL" clId="{F4C2286D-0DBE-4644-A538-34A6C903FB9C}" dt="2022-01-20T13:12:45.638" v="28786" actId="20577"/>
          <ac:spMkLst>
            <pc:docMk/>
            <pc:sldMk cId="1387522007" sldId="816"/>
            <ac:spMk id="2" creationId="{E35FD2FD-DF9E-4814-9110-E133CC2A5383}"/>
          </ac:spMkLst>
        </pc:spChg>
        <pc:spChg chg="mod">
          <ac:chgData name="Domonkos Márk" userId="5b754e74-2ec2-4aaf-b9f5-cf8f0656bdfa" providerId="ADAL" clId="{F4C2286D-0DBE-4644-A538-34A6C903FB9C}" dt="2022-01-20T13:12:38.728" v="28781"/>
          <ac:spMkLst>
            <pc:docMk/>
            <pc:sldMk cId="1387522007" sldId="816"/>
            <ac:spMk id="6" creationId="{19D73249-30A7-44EB-9A76-6EEDAB8D09BD}"/>
          </ac:spMkLst>
        </pc:spChg>
        <pc:picChg chg="add mod">
          <ac:chgData name="Domonkos Márk" userId="5b754e74-2ec2-4aaf-b9f5-cf8f0656bdfa" providerId="ADAL" clId="{F4C2286D-0DBE-4644-A538-34A6C903FB9C}" dt="2022-01-20T13:12:58.214" v="28789" actId="1076"/>
          <ac:picMkLst>
            <pc:docMk/>
            <pc:sldMk cId="1387522007" sldId="816"/>
            <ac:picMk id="7" creationId="{550FF6EA-8765-4073-87CF-56B715DC1FE4}"/>
          </ac:picMkLst>
        </pc:picChg>
      </pc:sldChg>
      <pc:sldChg chg="modSp new mod">
        <pc:chgData name="Domonkos Márk" userId="5b754e74-2ec2-4aaf-b9f5-cf8f0656bdfa" providerId="ADAL" clId="{F4C2286D-0DBE-4644-A538-34A6C903FB9C}" dt="2022-01-20T13:13:48.072" v="28810" actId="20577"/>
        <pc:sldMkLst>
          <pc:docMk/>
          <pc:sldMk cId="3589507414" sldId="817"/>
        </pc:sldMkLst>
        <pc:spChg chg="mod">
          <ac:chgData name="Domonkos Márk" userId="5b754e74-2ec2-4aaf-b9f5-cf8f0656bdfa" providerId="ADAL" clId="{F4C2286D-0DBE-4644-A538-34A6C903FB9C}" dt="2022-01-20T13:13:48.072" v="28810" actId="20577"/>
          <ac:spMkLst>
            <pc:docMk/>
            <pc:sldMk cId="3589507414" sldId="817"/>
            <ac:spMk id="2" creationId="{AEAC3977-F25B-4E8D-A69A-FDE4E09CD67E}"/>
          </ac:spMkLst>
        </pc:spChg>
        <pc:spChg chg="mod">
          <ac:chgData name="Domonkos Márk" userId="5b754e74-2ec2-4aaf-b9f5-cf8f0656bdfa" providerId="ADAL" clId="{F4C2286D-0DBE-4644-A538-34A6C903FB9C}" dt="2022-01-20T13:13:13.344" v="28791"/>
          <ac:spMkLst>
            <pc:docMk/>
            <pc:sldMk cId="3589507414" sldId="817"/>
            <ac:spMk id="6" creationId="{1B7C123D-C1A1-47D0-9E83-F230CE559F7B}"/>
          </ac:spMkLst>
        </pc:spChg>
      </pc:sldChg>
      <pc:sldChg chg="addSp delSp modSp new mod">
        <pc:chgData name="Domonkos Márk" userId="5b754e74-2ec2-4aaf-b9f5-cf8f0656bdfa" providerId="ADAL" clId="{F4C2286D-0DBE-4644-A538-34A6C903FB9C}" dt="2022-01-20T13:15:18.512" v="28857" actId="1076"/>
        <pc:sldMkLst>
          <pc:docMk/>
          <pc:sldMk cId="3684274755" sldId="818"/>
        </pc:sldMkLst>
        <pc:spChg chg="del">
          <ac:chgData name="Domonkos Márk" userId="5b754e74-2ec2-4aaf-b9f5-cf8f0656bdfa" providerId="ADAL" clId="{F4C2286D-0DBE-4644-A538-34A6C903FB9C}" dt="2022-01-20T13:14:31.224" v="28844" actId="478"/>
          <ac:spMkLst>
            <pc:docMk/>
            <pc:sldMk cId="3684274755" sldId="818"/>
            <ac:spMk id="2" creationId="{D6B94ACB-6737-44C8-9713-C0C818D40968}"/>
          </ac:spMkLst>
        </pc:spChg>
        <pc:spChg chg="mod">
          <ac:chgData name="Domonkos Márk" userId="5b754e74-2ec2-4aaf-b9f5-cf8f0656bdfa" providerId="ADAL" clId="{F4C2286D-0DBE-4644-A538-34A6C903FB9C}" dt="2022-01-20T13:14:25.955" v="28843" actId="20577"/>
          <ac:spMkLst>
            <pc:docMk/>
            <pc:sldMk cId="3684274755" sldId="818"/>
            <ac:spMk id="6" creationId="{3B7A4684-FDC4-4BB0-9E18-7B4D7E2F232A}"/>
          </ac:spMkLst>
        </pc:spChg>
        <pc:graphicFrameChg chg="add mod">
          <ac:chgData name="Domonkos Márk" userId="5b754e74-2ec2-4aaf-b9f5-cf8f0656bdfa" providerId="ADAL" clId="{F4C2286D-0DBE-4644-A538-34A6C903FB9C}" dt="2022-01-20T13:15:11.674" v="28855" actId="1076"/>
          <ac:graphicFrameMkLst>
            <pc:docMk/>
            <pc:sldMk cId="3684274755" sldId="818"/>
            <ac:graphicFrameMk id="11" creationId="{C76C9996-C97F-4C41-A4A4-77A465D0B5CB}"/>
          </ac:graphicFrameMkLst>
        </pc:graphicFrameChg>
        <pc:picChg chg="add mod">
          <ac:chgData name="Domonkos Márk" userId="5b754e74-2ec2-4aaf-b9f5-cf8f0656bdfa" providerId="ADAL" clId="{F4C2286D-0DBE-4644-A538-34A6C903FB9C}" dt="2022-01-20T13:15:15.538" v="28856" actId="1076"/>
          <ac:picMkLst>
            <pc:docMk/>
            <pc:sldMk cId="3684274755" sldId="818"/>
            <ac:picMk id="7" creationId="{CFE5CE8C-C4E4-465C-BCD9-A48A289384A7}"/>
          </ac:picMkLst>
        </pc:picChg>
        <pc:picChg chg="add mod">
          <ac:chgData name="Domonkos Márk" userId="5b754e74-2ec2-4aaf-b9f5-cf8f0656bdfa" providerId="ADAL" clId="{F4C2286D-0DBE-4644-A538-34A6C903FB9C}" dt="2022-01-20T13:14:40.466" v="28846" actId="1076"/>
          <ac:picMkLst>
            <pc:docMk/>
            <pc:sldMk cId="3684274755" sldId="818"/>
            <ac:picMk id="8" creationId="{95895512-0718-464F-AECF-CD23CCCDE789}"/>
          </ac:picMkLst>
        </pc:picChg>
        <pc:picChg chg="add mod">
          <ac:chgData name="Domonkos Márk" userId="5b754e74-2ec2-4aaf-b9f5-cf8f0656bdfa" providerId="ADAL" clId="{F4C2286D-0DBE-4644-A538-34A6C903FB9C}" dt="2022-01-20T13:15:18.512" v="28857" actId="1076"/>
          <ac:picMkLst>
            <pc:docMk/>
            <pc:sldMk cId="3684274755" sldId="818"/>
            <ac:picMk id="9" creationId="{AFE5F738-AB84-4797-ADAC-289F85446EC9}"/>
          </ac:picMkLst>
        </pc:picChg>
        <pc:picChg chg="add mod">
          <ac:chgData name="Domonkos Márk" userId="5b754e74-2ec2-4aaf-b9f5-cf8f0656bdfa" providerId="ADAL" clId="{F4C2286D-0DBE-4644-A538-34A6C903FB9C}" dt="2022-01-20T13:15:00.088" v="28852" actId="1076"/>
          <ac:picMkLst>
            <pc:docMk/>
            <pc:sldMk cId="3684274755" sldId="818"/>
            <ac:picMk id="10" creationId="{13B4DB41-4C2C-4859-8CC2-8B12785781F2}"/>
          </ac:picMkLst>
        </pc:picChg>
      </pc:sldChg>
      <pc:sldChg chg="addSp delSp modSp new mod">
        <pc:chgData name="Domonkos Márk" userId="5b754e74-2ec2-4aaf-b9f5-cf8f0656bdfa" providerId="ADAL" clId="{F4C2286D-0DBE-4644-A538-34A6C903FB9C}" dt="2022-01-20T13:15:32.420" v="28860"/>
        <pc:sldMkLst>
          <pc:docMk/>
          <pc:sldMk cId="717724156" sldId="819"/>
        </pc:sldMkLst>
        <pc:spChg chg="del">
          <ac:chgData name="Domonkos Márk" userId="5b754e74-2ec2-4aaf-b9f5-cf8f0656bdfa" providerId="ADAL" clId="{F4C2286D-0DBE-4644-A538-34A6C903FB9C}" dt="2022-01-20T13:15:32.420" v="28860"/>
          <ac:spMkLst>
            <pc:docMk/>
            <pc:sldMk cId="717724156" sldId="819"/>
            <ac:spMk id="2" creationId="{E9A5D640-8E73-40F6-9094-0FFE6EDEED3F}"/>
          </ac:spMkLst>
        </pc:spChg>
        <pc:spChg chg="mod">
          <ac:chgData name="Domonkos Márk" userId="5b754e74-2ec2-4aaf-b9f5-cf8f0656bdfa" providerId="ADAL" clId="{F4C2286D-0DBE-4644-A538-34A6C903FB9C}" dt="2022-01-20T13:15:29.277" v="28859"/>
          <ac:spMkLst>
            <pc:docMk/>
            <pc:sldMk cId="717724156" sldId="819"/>
            <ac:spMk id="6" creationId="{848F624B-9F30-4AEF-9847-E2E2F4C58144}"/>
          </ac:spMkLst>
        </pc:spChg>
        <pc:picChg chg="add mod">
          <ac:chgData name="Domonkos Márk" userId="5b754e74-2ec2-4aaf-b9f5-cf8f0656bdfa" providerId="ADAL" clId="{F4C2286D-0DBE-4644-A538-34A6C903FB9C}" dt="2022-01-20T13:15:32.420" v="28860"/>
          <ac:picMkLst>
            <pc:docMk/>
            <pc:sldMk cId="717724156" sldId="819"/>
            <ac:picMk id="7" creationId="{8625FB61-1824-423D-AC12-CE10B442B59B}"/>
          </ac:picMkLst>
        </pc:picChg>
      </pc:sldChg>
      <pc:sldChg chg="modSp new mod">
        <pc:chgData name="Domonkos Márk" userId="5b754e74-2ec2-4aaf-b9f5-cf8f0656bdfa" providerId="ADAL" clId="{F4C2286D-0DBE-4644-A538-34A6C903FB9C}" dt="2022-01-20T13:17:07.532" v="28873" actId="2711"/>
        <pc:sldMkLst>
          <pc:docMk/>
          <pc:sldMk cId="4099223274" sldId="820"/>
        </pc:sldMkLst>
        <pc:spChg chg="mod">
          <ac:chgData name="Domonkos Márk" userId="5b754e74-2ec2-4aaf-b9f5-cf8f0656bdfa" providerId="ADAL" clId="{F4C2286D-0DBE-4644-A538-34A6C903FB9C}" dt="2022-01-20T13:17:07.532" v="28873" actId="2711"/>
          <ac:spMkLst>
            <pc:docMk/>
            <pc:sldMk cId="4099223274" sldId="820"/>
            <ac:spMk id="2" creationId="{EEACFD02-C725-4915-9B24-7A64B24094DD}"/>
          </ac:spMkLst>
        </pc:spChg>
        <pc:spChg chg="mod">
          <ac:chgData name="Domonkos Márk" userId="5b754e74-2ec2-4aaf-b9f5-cf8f0656bdfa" providerId="ADAL" clId="{F4C2286D-0DBE-4644-A538-34A6C903FB9C}" dt="2022-01-20T13:15:49.189" v="28862"/>
          <ac:spMkLst>
            <pc:docMk/>
            <pc:sldMk cId="4099223274" sldId="820"/>
            <ac:spMk id="6" creationId="{460A4E9D-CBCC-4EF1-9243-2E784450E05A}"/>
          </ac:spMkLst>
        </pc:spChg>
      </pc:sldChg>
      <pc:sldChg chg="addSp delSp modSp new mod">
        <pc:chgData name="Domonkos Márk" userId="5b754e74-2ec2-4aaf-b9f5-cf8f0656bdfa" providerId="ADAL" clId="{F4C2286D-0DBE-4644-A538-34A6C903FB9C}" dt="2022-01-20T13:20:32.322" v="28965" actId="1076"/>
        <pc:sldMkLst>
          <pc:docMk/>
          <pc:sldMk cId="3215632481" sldId="821"/>
        </pc:sldMkLst>
        <pc:spChg chg="del mod">
          <ac:chgData name="Domonkos Márk" userId="5b754e74-2ec2-4aaf-b9f5-cf8f0656bdfa" providerId="ADAL" clId="{F4C2286D-0DBE-4644-A538-34A6C903FB9C}" dt="2022-01-20T13:19:52.806" v="28958"/>
          <ac:spMkLst>
            <pc:docMk/>
            <pc:sldMk cId="3215632481" sldId="821"/>
            <ac:spMk id="2" creationId="{688A38EE-67AF-48A2-B998-A9B65F49A0BD}"/>
          </ac:spMkLst>
        </pc:spChg>
        <pc:spChg chg="mod">
          <ac:chgData name="Domonkos Márk" userId="5b754e74-2ec2-4aaf-b9f5-cf8f0656bdfa" providerId="ADAL" clId="{F4C2286D-0DBE-4644-A538-34A6C903FB9C}" dt="2022-01-20T13:19:42.435" v="28954" actId="20577"/>
          <ac:spMkLst>
            <pc:docMk/>
            <pc:sldMk cId="3215632481" sldId="821"/>
            <ac:spMk id="6" creationId="{C98F3D48-541C-4A26-9E27-180ACBAFDCAD}"/>
          </ac:spMkLst>
        </pc:spChg>
        <pc:graphicFrameChg chg="add mod modGraphic">
          <ac:chgData name="Domonkos Márk" userId="5b754e74-2ec2-4aaf-b9f5-cf8f0656bdfa" providerId="ADAL" clId="{F4C2286D-0DBE-4644-A538-34A6C903FB9C}" dt="2022-01-20T13:20:32.322" v="28965" actId="1076"/>
          <ac:graphicFrameMkLst>
            <pc:docMk/>
            <pc:sldMk cId="3215632481" sldId="821"/>
            <ac:graphicFrameMk id="7" creationId="{303230DE-E9A0-4A20-992D-0D20A710486F}"/>
          </ac:graphicFrameMkLst>
        </pc:graphicFrameChg>
      </pc:sldChg>
      <pc:sldChg chg="modSp new mod">
        <pc:chgData name="Domonkos Márk" userId="5b754e74-2ec2-4aaf-b9f5-cf8f0656bdfa" providerId="ADAL" clId="{F4C2286D-0DBE-4644-A538-34A6C903FB9C}" dt="2022-01-20T13:17:44.514" v="28890" actId="2711"/>
        <pc:sldMkLst>
          <pc:docMk/>
          <pc:sldMk cId="639950849" sldId="822"/>
        </pc:sldMkLst>
        <pc:spChg chg="mod">
          <ac:chgData name="Domonkos Márk" userId="5b754e74-2ec2-4aaf-b9f5-cf8f0656bdfa" providerId="ADAL" clId="{F4C2286D-0DBE-4644-A538-34A6C903FB9C}" dt="2022-01-20T13:17:44.514" v="28890" actId="2711"/>
          <ac:spMkLst>
            <pc:docMk/>
            <pc:sldMk cId="639950849" sldId="822"/>
            <ac:spMk id="2" creationId="{E6F7F9E4-CEAF-4008-965B-FF5E5C2291CA}"/>
          </ac:spMkLst>
        </pc:spChg>
        <pc:spChg chg="mod">
          <ac:chgData name="Domonkos Márk" userId="5b754e74-2ec2-4aaf-b9f5-cf8f0656bdfa" providerId="ADAL" clId="{F4C2286D-0DBE-4644-A538-34A6C903FB9C}" dt="2022-01-20T13:17:25.146" v="28886" actId="20577"/>
          <ac:spMkLst>
            <pc:docMk/>
            <pc:sldMk cId="639950849" sldId="822"/>
            <ac:spMk id="6" creationId="{E05E8690-D1FF-4EB3-9032-BE22DC829AF1}"/>
          </ac:spMkLst>
        </pc:spChg>
      </pc:sldChg>
      <pc:sldChg chg="addSp delSp modSp new mod">
        <pc:chgData name="Domonkos Márk" userId="5b754e74-2ec2-4aaf-b9f5-cf8f0656bdfa" providerId="ADAL" clId="{F4C2286D-0DBE-4644-A538-34A6C903FB9C}" dt="2022-01-20T13:19:21.319" v="28934"/>
        <pc:sldMkLst>
          <pc:docMk/>
          <pc:sldMk cId="2454389928" sldId="823"/>
        </pc:sldMkLst>
        <pc:spChg chg="del mod">
          <ac:chgData name="Domonkos Márk" userId="5b754e74-2ec2-4aaf-b9f5-cf8f0656bdfa" providerId="ADAL" clId="{F4C2286D-0DBE-4644-A538-34A6C903FB9C}" dt="2022-01-20T13:18:52.610" v="28926"/>
          <ac:spMkLst>
            <pc:docMk/>
            <pc:sldMk cId="2454389928" sldId="823"/>
            <ac:spMk id="2" creationId="{526891EC-48D9-42BD-9CD9-90C3F04961ED}"/>
          </ac:spMkLst>
        </pc:spChg>
        <pc:spChg chg="mod">
          <ac:chgData name="Domonkos Márk" userId="5b754e74-2ec2-4aaf-b9f5-cf8f0656bdfa" providerId="ADAL" clId="{F4C2286D-0DBE-4644-A538-34A6C903FB9C}" dt="2022-01-20T13:18:47.220" v="28925" actId="20577"/>
          <ac:spMkLst>
            <pc:docMk/>
            <pc:sldMk cId="2454389928" sldId="823"/>
            <ac:spMk id="6" creationId="{55E8F30E-8F08-4BD6-A31F-3ADDAB078E8D}"/>
          </ac:spMkLst>
        </pc:spChg>
        <pc:graphicFrameChg chg="add mod">
          <ac:chgData name="Domonkos Márk" userId="5b754e74-2ec2-4aaf-b9f5-cf8f0656bdfa" providerId="ADAL" clId="{F4C2286D-0DBE-4644-A538-34A6C903FB9C}" dt="2022-01-20T13:19:21.319" v="28934"/>
          <ac:graphicFrameMkLst>
            <pc:docMk/>
            <pc:sldMk cId="2454389928" sldId="823"/>
            <ac:graphicFrameMk id="7" creationId="{598ECF62-2C9D-462A-B19C-2C4F06AB53EA}"/>
          </ac:graphicFrameMkLst>
        </pc:graphicFrameChg>
      </pc:sldChg>
      <pc:sldChg chg="modSp new mod">
        <pc:chgData name="Domonkos Márk" userId="5b754e74-2ec2-4aaf-b9f5-cf8f0656bdfa" providerId="ADAL" clId="{F4C2286D-0DBE-4644-A538-34A6C903FB9C}" dt="2022-01-20T13:21:06.732" v="28972" actId="2711"/>
        <pc:sldMkLst>
          <pc:docMk/>
          <pc:sldMk cId="426170932" sldId="824"/>
        </pc:sldMkLst>
        <pc:spChg chg="mod">
          <ac:chgData name="Domonkos Márk" userId="5b754e74-2ec2-4aaf-b9f5-cf8f0656bdfa" providerId="ADAL" clId="{F4C2286D-0DBE-4644-A538-34A6C903FB9C}" dt="2022-01-20T13:21:06.732" v="28972" actId="2711"/>
          <ac:spMkLst>
            <pc:docMk/>
            <pc:sldMk cId="426170932" sldId="824"/>
            <ac:spMk id="2" creationId="{B3550578-64BB-4075-A39E-0604E447FDE9}"/>
          </ac:spMkLst>
        </pc:spChg>
        <pc:spChg chg="mod">
          <ac:chgData name="Domonkos Márk" userId="5b754e74-2ec2-4aaf-b9f5-cf8f0656bdfa" providerId="ADAL" clId="{F4C2286D-0DBE-4644-A538-34A6C903FB9C}" dt="2022-01-20T13:20:46.668" v="28967"/>
          <ac:spMkLst>
            <pc:docMk/>
            <pc:sldMk cId="426170932" sldId="824"/>
            <ac:spMk id="6" creationId="{486B86E0-C503-4F34-BFFA-0E29AA45457A}"/>
          </ac:spMkLst>
        </pc:spChg>
      </pc:sldChg>
      <pc:sldChg chg="modSp new mod">
        <pc:chgData name="Domonkos Márk" userId="5b754e74-2ec2-4aaf-b9f5-cf8f0656bdfa" providerId="ADAL" clId="{F4C2286D-0DBE-4644-A538-34A6C903FB9C}" dt="2022-01-21T20:22:03.226" v="34339" actId="2711"/>
        <pc:sldMkLst>
          <pc:docMk/>
          <pc:sldMk cId="2161850488" sldId="825"/>
        </pc:sldMkLst>
        <pc:spChg chg="mod">
          <ac:chgData name="Domonkos Márk" userId="5b754e74-2ec2-4aaf-b9f5-cf8f0656bdfa" providerId="ADAL" clId="{F4C2286D-0DBE-4644-A538-34A6C903FB9C}" dt="2022-01-21T20:22:03.226" v="34339" actId="2711"/>
          <ac:spMkLst>
            <pc:docMk/>
            <pc:sldMk cId="2161850488" sldId="825"/>
            <ac:spMk id="2" creationId="{B4A7F299-0757-4519-B621-CC407EB92817}"/>
          </ac:spMkLst>
        </pc:spChg>
        <pc:spChg chg="mod">
          <ac:chgData name="Domonkos Márk" userId="5b754e74-2ec2-4aaf-b9f5-cf8f0656bdfa" providerId="ADAL" clId="{F4C2286D-0DBE-4644-A538-34A6C903FB9C}" dt="2022-01-20T13:22:44.325" v="28974"/>
          <ac:spMkLst>
            <pc:docMk/>
            <pc:sldMk cId="2161850488" sldId="825"/>
            <ac:spMk id="6" creationId="{B969F739-D77E-48F7-8835-B4D3DC0A650D}"/>
          </ac:spMkLst>
        </pc:spChg>
      </pc:sldChg>
      <pc:sldChg chg="modSp new mod">
        <pc:chgData name="Domonkos Márk" userId="5b754e74-2ec2-4aaf-b9f5-cf8f0656bdfa" providerId="ADAL" clId="{F4C2286D-0DBE-4644-A538-34A6C903FB9C}" dt="2022-01-20T13:28:02.011" v="29009" actId="20577"/>
        <pc:sldMkLst>
          <pc:docMk/>
          <pc:sldMk cId="2462681156" sldId="826"/>
        </pc:sldMkLst>
        <pc:spChg chg="mod">
          <ac:chgData name="Domonkos Márk" userId="5b754e74-2ec2-4aaf-b9f5-cf8f0656bdfa" providerId="ADAL" clId="{F4C2286D-0DBE-4644-A538-34A6C903FB9C}" dt="2022-01-20T13:28:02.011" v="29009" actId="20577"/>
          <ac:spMkLst>
            <pc:docMk/>
            <pc:sldMk cId="2462681156" sldId="826"/>
            <ac:spMk id="2" creationId="{771269A8-EF56-4812-BC8D-FCBE5BE50602}"/>
          </ac:spMkLst>
        </pc:spChg>
      </pc:sldChg>
      <pc:sldChg chg="addSp modSp new mod modAnim">
        <pc:chgData name="Domonkos Márk" userId="5b754e74-2ec2-4aaf-b9f5-cf8f0656bdfa" providerId="ADAL" clId="{F4C2286D-0DBE-4644-A538-34A6C903FB9C}" dt="2022-01-20T13:29:50.998" v="29033" actId="20577"/>
        <pc:sldMkLst>
          <pc:docMk/>
          <pc:sldMk cId="3120993648" sldId="827"/>
        </pc:sldMkLst>
        <pc:spChg chg="mod">
          <ac:chgData name="Domonkos Márk" userId="5b754e74-2ec2-4aaf-b9f5-cf8f0656bdfa" providerId="ADAL" clId="{F4C2286D-0DBE-4644-A538-34A6C903FB9C}" dt="2022-01-20T13:29:02.601" v="29024" actId="27636"/>
          <ac:spMkLst>
            <pc:docMk/>
            <pc:sldMk cId="3120993648" sldId="827"/>
            <ac:spMk id="2" creationId="{7FE4B20B-77D8-4C8F-B48B-0FE497F3DE87}"/>
          </ac:spMkLst>
        </pc:spChg>
        <pc:spChg chg="mod">
          <ac:chgData name="Domonkos Márk" userId="5b754e74-2ec2-4aaf-b9f5-cf8f0656bdfa" providerId="ADAL" clId="{F4C2286D-0DBE-4644-A538-34A6C903FB9C}" dt="2022-01-20T13:29:50.998" v="29033" actId="20577"/>
          <ac:spMkLst>
            <pc:docMk/>
            <pc:sldMk cId="3120993648" sldId="827"/>
            <ac:spMk id="6" creationId="{3182D3D7-DB12-4EB6-A9F0-EE6798915097}"/>
          </ac:spMkLst>
        </pc:spChg>
        <pc:spChg chg="add mod">
          <ac:chgData name="Domonkos Márk" userId="5b754e74-2ec2-4aaf-b9f5-cf8f0656bdfa" providerId="ADAL" clId="{F4C2286D-0DBE-4644-A538-34A6C903FB9C}" dt="2022-01-20T13:29:26.281" v="29028" actId="1076"/>
          <ac:spMkLst>
            <pc:docMk/>
            <pc:sldMk cId="3120993648" sldId="827"/>
            <ac:spMk id="8" creationId="{876198E2-A7B0-4AF2-BAAA-30E56A03CE88}"/>
          </ac:spMkLst>
        </pc:spChg>
        <pc:spChg chg="add mod">
          <ac:chgData name="Domonkos Márk" userId="5b754e74-2ec2-4aaf-b9f5-cf8f0656bdfa" providerId="ADAL" clId="{F4C2286D-0DBE-4644-A538-34A6C903FB9C}" dt="2022-01-20T13:29:26.281" v="29028" actId="1076"/>
          <ac:spMkLst>
            <pc:docMk/>
            <pc:sldMk cId="3120993648" sldId="827"/>
            <ac:spMk id="9" creationId="{2D997853-450F-4C1B-A421-C1311B3DAE5B}"/>
          </ac:spMkLst>
        </pc:spChg>
        <pc:spChg chg="add mod">
          <ac:chgData name="Domonkos Márk" userId="5b754e74-2ec2-4aaf-b9f5-cf8f0656bdfa" providerId="ADAL" clId="{F4C2286D-0DBE-4644-A538-34A6C903FB9C}" dt="2022-01-20T13:29:26.281" v="29028" actId="1076"/>
          <ac:spMkLst>
            <pc:docMk/>
            <pc:sldMk cId="3120993648" sldId="827"/>
            <ac:spMk id="10" creationId="{2BF4CDDC-01B7-46C5-884C-DC48D5F04DBE}"/>
          </ac:spMkLst>
        </pc:spChg>
        <pc:spChg chg="add mod">
          <ac:chgData name="Domonkos Márk" userId="5b754e74-2ec2-4aaf-b9f5-cf8f0656bdfa" providerId="ADAL" clId="{F4C2286D-0DBE-4644-A538-34A6C903FB9C}" dt="2022-01-20T13:29:26.281" v="29028" actId="1076"/>
          <ac:spMkLst>
            <pc:docMk/>
            <pc:sldMk cId="3120993648" sldId="827"/>
            <ac:spMk id="11" creationId="{E4FFF60A-2B73-4A96-96C9-78D8E54BB107}"/>
          </ac:spMkLst>
        </pc:spChg>
        <pc:spChg chg="add mod">
          <ac:chgData name="Domonkos Márk" userId="5b754e74-2ec2-4aaf-b9f5-cf8f0656bdfa" providerId="ADAL" clId="{F4C2286D-0DBE-4644-A538-34A6C903FB9C}" dt="2022-01-20T13:29:26.281" v="29028" actId="1076"/>
          <ac:spMkLst>
            <pc:docMk/>
            <pc:sldMk cId="3120993648" sldId="827"/>
            <ac:spMk id="12" creationId="{52866A10-9BD7-4BB3-A361-03AC7DB3480A}"/>
          </ac:spMkLst>
        </pc:spChg>
        <pc:spChg chg="add mod">
          <ac:chgData name="Domonkos Márk" userId="5b754e74-2ec2-4aaf-b9f5-cf8f0656bdfa" providerId="ADAL" clId="{F4C2286D-0DBE-4644-A538-34A6C903FB9C}" dt="2022-01-20T13:29:26.281" v="29028" actId="1076"/>
          <ac:spMkLst>
            <pc:docMk/>
            <pc:sldMk cId="3120993648" sldId="827"/>
            <ac:spMk id="13" creationId="{8DAA2161-9B15-48FA-B6F4-7508D8577770}"/>
          </ac:spMkLst>
        </pc:spChg>
        <pc:spChg chg="add mod">
          <ac:chgData name="Domonkos Márk" userId="5b754e74-2ec2-4aaf-b9f5-cf8f0656bdfa" providerId="ADAL" clId="{F4C2286D-0DBE-4644-A538-34A6C903FB9C}" dt="2022-01-20T13:29:26.281" v="29028" actId="1076"/>
          <ac:spMkLst>
            <pc:docMk/>
            <pc:sldMk cId="3120993648" sldId="827"/>
            <ac:spMk id="14" creationId="{B65D90A5-65CB-4CE7-88C4-2F8DB673A087}"/>
          </ac:spMkLst>
        </pc:spChg>
        <pc:spChg chg="add mod">
          <ac:chgData name="Domonkos Márk" userId="5b754e74-2ec2-4aaf-b9f5-cf8f0656bdfa" providerId="ADAL" clId="{F4C2286D-0DBE-4644-A538-34A6C903FB9C}" dt="2022-01-20T13:29:26.281" v="29028" actId="1076"/>
          <ac:spMkLst>
            <pc:docMk/>
            <pc:sldMk cId="3120993648" sldId="827"/>
            <ac:spMk id="15" creationId="{6C24B3F4-D114-4EB4-8D27-0CC78089981B}"/>
          </ac:spMkLst>
        </pc:spChg>
        <pc:spChg chg="add mod">
          <ac:chgData name="Domonkos Márk" userId="5b754e74-2ec2-4aaf-b9f5-cf8f0656bdfa" providerId="ADAL" clId="{F4C2286D-0DBE-4644-A538-34A6C903FB9C}" dt="2022-01-20T13:29:26.281" v="29028" actId="1076"/>
          <ac:spMkLst>
            <pc:docMk/>
            <pc:sldMk cId="3120993648" sldId="827"/>
            <ac:spMk id="16" creationId="{F021A7B8-3F6B-4C2F-A04F-D1852FC2BBF1}"/>
          </ac:spMkLst>
        </pc:spChg>
        <pc:spChg chg="add mod">
          <ac:chgData name="Domonkos Márk" userId="5b754e74-2ec2-4aaf-b9f5-cf8f0656bdfa" providerId="ADAL" clId="{F4C2286D-0DBE-4644-A538-34A6C903FB9C}" dt="2022-01-20T13:29:26.281" v="29028" actId="1076"/>
          <ac:spMkLst>
            <pc:docMk/>
            <pc:sldMk cId="3120993648" sldId="827"/>
            <ac:spMk id="17" creationId="{D889F06D-52E0-4991-B0A3-BC19DDD6941C}"/>
          </ac:spMkLst>
        </pc:spChg>
        <pc:spChg chg="add mod">
          <ac:chgData name="Domonkos Márk" userId="5b754e74-2ec2-4aaf-b9f5-cf8f0656bdfa" providerId="ADAL" clId="{F4C2286D-0DBE-4644-A538-34A6C903FB9C}" dt="2022-01-20T13:29:26.281" v="29028" actId="1076"/>
          <ac:spMkLst>
            <pc:docMk/>
            <pc:sldMk cId="3120993648" sldId="827"/>
            <ac:spMk id="18" creationId="{9F0CA938-41DF-462A-B8DB-E2A44142F7D1}"/>
          </ac:spMkLst>
        </pc:spChg>
        <pc:spChg chg="add mod">
          <ac:chgData name="Domonkos Márk" userId="5b754e74-2ec2-4aaf-b9f5-cf8f0656bdfa" providerId="ADAL" clId="{F4C2286D-0DBE-4644-A538-34A6C903FB9C}" dt="2022-01-20T13:29:26.281" v="29028" actId="1076"/>
          <ac:spMkLst>
            <pc:docMk/>
            <pc:sldMk cId="3120993648" sldId="827"/>
            <ac:spMk id="19" creationId="{1A930EF6-E183-4D24-9DB5-170D7A073BD2}"/>
          </ac:spMkLst>
        </pc:spChg>
        <pc:spChg chg="add mod">
          <ac:chgData name="Domonkos Márk" userId="5b754e74-2ec2-4aaf-b9f5-cf8f0656bdfa" providerId="ADAL" clId="{F4C2286D-0DBE-4644-A538-34A6C903FB9C}" dt="2022-01-20T13:29:26.281" v="29028" actId="1076"/>
          <ac:spMkLst>
            <pc:docMk/>
            <pc:sldMk cId="3120993648" sldId="827"/>
            <ac:spMk id="20" creationId="{6DB7FA3C-95DD-49E3-AD70-1FB4F31361D6}"/>
          </ac:spMkLst>
        </pc:spChg>
        <pc:spChg chg="add mod">
          <ac:chgData name="Domonkos Márk" userId="5b754e74-2ec2-4aaf-b9f5-cf8f0656bdfa" providerId="ADAL" clId="{F4C2286D-0DBE-4644-A538-34A6C903FB9C}" dt="2022-01-20T13:29:26.281" v="29028" actId="1076"/>
          <ac:spMkLst>
            <pc:docMk/>
            <pc:sldMk cId="3120993648" sldId="827"/>
            <ac:spMk id="21" creationId="{1E3DB180-AEBD-4F01-A99A-DC69779A4006}"/>
          </ac:spMkLst>
        </pc:spChg>
        <pc:spChg chg="add mod">
          <ac:chgData name="Domonkos Márk" userId="5b754e74-2ec2-4aaf-b9f5-cf8f0656bdfa" providerId="ADAL" clId="{F4C2286D-0DBE-4644-A538-34A6C903FB9C}" dt="2022-01-20T13:29:26.281" v="29028" actId="1076"/>
          <ac:spMkLst>
            <pc:docMk/>
            <pc:sldMk cId="3120993648" sldId="827"/>
            <ac:spMk id="22" creationId="{DE4E9216-3422-4D0D-8716-4F087DD040FF}"/>
          </ac:spMkLst>
        </pc:spChg>
        <pc:spChg chg="add mod">
          <ac:chgData name="Domonkos Márk" userId="5b754e74-2ec2-4aaf-b9f5-cf8f0656bdfa" providerId="ADAL" clId="{F4C2286D-0DBE-4644-A538-34A6C903FB9C}" dt="2022-01-20T13:29:26.281" v="29028" actId="1076"/>
          <ac:spMkLst>
            <pc:docMk/>
            <pc:sldMk cId="3120993648" sldId="827"/>
            <ac:spMk id="23" creationId="{F3D26939-73E9-4D19-A127-EB76F4CC4E37}"/>
          </ac:spMkLst>
        </pc:spChg>
        <pc:spChg chg="add mod">
          <ac:chgData name="Domonkos Márk" userId="5b754e74-2ec2-4aaf-b9f5-cf8f0656bdfa" providerId="ADAL" clId="{F4C2286D-0DBE-4644-A538-34A6C903FB9C}" dt="2022-01-20T13:29:26.281" v="29028" actId="1076"/>
          <ac:spMkLst>
            <pc:docMk/>
            <pc:sldMk cId="3120993648" sldId="827"/>
            <ac:spMk id="24" creationId="{5FD366BA-D9C3-4DEC-A2B8-6D145D88A36C}"/>
          </ac:spMkLst>
        </pc:spChg>
        <pc:spChg chg="add mod">
          <ac:chgData name="Domonkos Márk" userId="5b754e74-2ec2-4aaf-b9f5-cf8f0656bdfa" providerId="ADAL" clId="{F4C2286D-0DBE-4644-A538-34A6C903FB9C}" dt="2022-01-20T13:29:26.281" v="29028" actId="1076"/>
          <ac:spMkLst>
            <pc:docMk/>
            <pc:sldMk cId="3120993648" sldId="827"/>
            <ac:spMk id="25" creationId="{6C681156-D6D9-4B63-BBCA-1DC78AE1BA1A}"/>
          </ac:spMkLst>
        </pc:spChg>
        <pc:spChg chg="add mod">
          <ac:chgData name="Domonkos Márk" userId="5b754e74-2ec2-4aaf-b9f5-cf8f0656bdfa" providerId="ADAL" clId="{F4C2286D-0DBE-4644-A538-34A6C903FB9C}" dt="2022-01-20T13:29:26.281" v="29028" actId="1076"/>
          <ac:spMkLst>
            <pc:docMk/>
            <pc:sldMk cId="3120993648" sldId="827"/>
            <ac:spMk id="26" creationId="{09125DD5-4E8A-499C-8380-EF5D88DA71C3}"/>
          </ac:spMkLst>
        </pc:spChg>
        <pc:spChg chg="add mod">
          <ac:chgData name="Domonkos Márk" userId="5b754e74-2ec2-4aaf-b9f5-cf8f0656bdfa" providerId="ADAL" clId="{F4C2286D-0DBE-4644-A538-34A6C903FB9C}" dt="2022-01-20T13:29:26.281" v="29028" actId="1076"/>
          <ac:spMkLst>
            <pc:docMk/>
            <pc:sldMk cId="3120993648" sldId="827"/>
            <ac:spMk id="27" creationId="{BB6DF756-9635-4E89-88CA-0691444E40D1}"/>
          </ac:spMkLst>
        </pc:spChg>
        <pc:spChg chg="add mod">
          <ac:chgData name="Domonkos Márk" userId="5b754e74-2ec2-4aaf-b9f5-cf8f0656bdfa" providerId="ADAL" clId="{F4C2286D-0DBE-4644-A538-34A6C903FB9C}" dt="2022-01-20T13:29:26.281" v="29028" actId="1076"/>
          <ac:spMkLst>
            <pc:docMk/>
            <pc:sldMk cId="3120993648" sldId="827"/>
            <ac:spMk id="28" creationId="{B747BEF1-4BA4-4A03-9FF3-81A8F88E3C05}"/>
          </ac:spMkLst>
        </pc:spChg>
        <pc:spChg chg="add mod">
          <ac:chgData name="Domonkos Márk" userId="5b754e74-2ec2-4aaf-b9f5-cf8f0656bdfa" providerId="ADAL" clId="{F4C2286D-0DBE-4644-A538-34A6C903FB9C}" dt="2022-01-20T13:29:26.281" v="29028" actId="1076"/>
          <ac:spMkLst>
            <pc:docMk/>
            <pc:sldMk cId="3120993648" sldId="827"/>
            <ac:spMk id="29" creationId="{1D7B2D22-F4A2-4239-BF95-C28AF4A9D89F}"/>
          </ac:spMkLst>
        </pc:spChg>
        <pc:spChg chg="add mod">
          <ac:chgData name="Domonkos Márk" userId="5b754e74-2ec2-4aaf-b9f5-cf8f0656bdfa" providerId="ADAL" clId="{F4C2286D-0DBE-4644-A538-34A6C903FB9C}" dt="2022-01-20T13:29:26.281" v="29028" actId="1076"/>
          <ac:spMkLst>
            <pc:docMk/>
            <pc:sldMk cId="3120993648" sldId="827"/>
            <ac:spMk id="30" creationId="{CF2ADBA8-06AD-4FD7-A6D7-BC40159B70EA}"/>
          </ac:spMkLst>
        </pc:spChg>
        <pc:spChg chg="add mod">
          <ac:chgData name="Domonkos Márk" userId="5b754e74-2ec2-4aaf-b9f5-cf8f0656bdfa" providerId="ADAL" clId="{F4C2286D-0DBE-4644-A538-34A6C903FB9C}" dt="2022-01-20T13:29:26.281" v="29028" actId="1076"/>
          <ac:spMkLst>
            <pc:docMk/>
            <pc:sldMk cId="3120993648" sldId="827"/>
            <ac:spMk id="31" creationId="{0E7A3315-31C5-445A-A15E-4E6D0EA81682}"/>
          </ac:spMkLst>
        </pc:spChg>
        <pc:spChg chg="add mod">
          <ac:chgData name="Domonkos Márk" userId="5b754e74-2ec2-4aaf-b9f5-cf8f0656bdfa" providerId="ADAL" clId="{F4C2286D-0DBE-4644-A538-34A6C903FB9C}" dt="2022-01-20T13:29:26.281" v="29028" actId="1076"/>
          <ac:spMkLst>
            <pc:docMk/>
            <pc:sldMk cId="3120993648" sldId="827"/>
            <ac:spMk id="32" creationId="{5958E845-8726-4015-AC45-F9FC0237EAF3}"/>
          </ac:spMkLst>
        </pc:spChg>
        <pc:spChg chg="add mod">
          <ac:chgData name="Domonkos Márk" userId="5b754e74-2ec2-4aaf-b9f5-cf8f0656bdfa" providerId="ADAL" clId="{F4C2286D-0DBE-4644-A538-34A6C903FB9C}" dt="2022-01-20T13:29:26.281" v="29028" actId="1076"/>
          <ac:spMkLst>
            <pc:docMk/>
            <pc:sldMk cId="3120993648" sldId="827"/>
            <ac:spMk id="33" creationId="{491623DB-4D38-48D3-82F9-3E0A6C0790C4}"/>
          </ac:spMkLst>
        </pc:spChg>
        <pc:spChg chg="add mod">
          <ac:chgData name="Domonkos Márk" userId="5b754e74-2ec2-4aaf-b9f5-cf8f0656bdfa" providerId="ADAL" clId="{F4C2286D-0DBE-4644-A538-34A6C903FB9C}" dt="2022-01-20T13:29:26.281" v="29028" actId="1076"/>
          <ac:spMkLst>
            <pc:docMk/>
            <pc:sldMk cId="3120993648" sldId="827"/>
            <ac:spMk id="34" creationId="{54DAED28-13DE-472B-B515-797399250F4C}"/>
          </ac:spMkLst>
        </pc:spChg>
        <pc:spChg chg="add mod">
          <ac:chgData name="Domonkos Márk" userId="5b754e74-2ec2-4aaf-b9f5-cf8f0656bdfa" providerId="ADAL" clId="{F4C2286D-0DBE-4644-A538-34A6C903FB9C}" dt="2022-01-20T13:29:26.281" v="29028" actId="1076"/>
          <ac:spMkLst>
            <pc:docMk/>
            <pc:sldMk cId="3120993648" sldId="827"/>
            <ac:spMk id="35" creationId="{CE39D1A7-6237-40AD-A5E5-3DEFC8820722}"/>
          </ac:spMkLst>
        </pc:spChg>
        <pc:spChg chg="add mod">
          <ac:chgData name="Domonkos Márk" userId="5b754e74-2ec2-4aaf-b9f5-cf8f0656bdfa" providerId="ADAL" clId="{F4C2286D-0DBE-4644-A538-34A6C903FB9C}" dt="2022-01-20T13:29:26.281" v="29028" actId="1076"/>
          <ac:spMkLst>
            <pc:docMk/>
            <pc:sldMk cId="3120993648" sldId="827"/>
            <ac:spMk id="36" creationId="{E76A5599-8209-4A61-A95B-5E74CE175536}"/>
          </ac:spMkLst>
        </pc:spChg>
        <pc:spChg chg="add mod">
          <ac:chgData name="Domonkos Márk" userId="5b754e74-2ec2-4aaf-b9f5-cf8f0656bdfa" providerId="ADAL" clId="{F4C2286D-0DBE-4644-A538-34A6C903FB9C}" dt="2022-01-20T13:29:26.281" v="29028" actId="1076"/>
          <ac:spMkLst>
            <pc:docMk/>
            <pc:sldMk cId="3120993648" sldId="827"/>
            <ac:spMk id="37" creationId="{8588AA8A-B2BF-486A-B556-8A14DD86267B}"/>
          </ac:spMkLst>
        </pc:spChg>
        <pc:spChg chg="add mod">
          <ac:chgData name="Domonkos Márk" userId="5b754e74-2ec2-4aaf-b9f5-cf8f0656bdfa" providerId="ADAL" clId="{F4C2286D-0DBE-4644-A538-34A6C903FB9C}" dt="2022-01-20T13:29:26.281" v="29028" actId="1076"/>
          <ac:spMkLst>
            <pc:docMk/>
            <pc:sldMk cId="3120993648" sldId="827"/>
            <ac:spMk id="38" creationId="{8BA472BF-9803-42FF-866A-269B987399DD}"/>
          </ac:spMkLst>
        </pc:spChg>
        <pc:spChg chg="add mod">
          <ac:chgData name="Domonkos Márk" userId="5b754e74-2ec2-4aaf-b9f5-cf8f0656bdfa" providerId="ADAL" clId="{F4C2286D-0DBE-4644-A538-34A6C903FB9C}" dt="2022-01-20T13:29:26.281" v="29028" actId="1076"/>
          <ac:spMkLst>
            <pc:docMk/>
            <pc:sldMk cId="3120993648" sldId="827"/>
            <ac:spMk id="39" creationId="{039262C6-CB3D-4812-BFC8-420045849E6E}"/>
          </ac:spMkLst>
        </pc:spChg>
        <pc:spChg chg="add mod">
          <ac:chgData name="Domonkos Márk" userId="5b754e74-2ec2-4aaf-b9f5-cf8f0656bdfa" providerId="ADAL" clId="{F4C2286D-0DBE-4644-A538-34A6C903FB9C}" dt="2022-01-20T13:29:26.281" v="29028" actId="1076"/>
          <ac:spMkLst>
            <pc:docMk/>
            <pc:sldMk cId="3120993648" sldId="827"/>
            <ac:spMk id="40" creationId="{B45B7895-CA5D-491E-8FE6-0A4DA8F1BF32}"/>
          </ac:spMkLst>
        </pc:spChg>
        <pc:spChg chg="add mod">
          <ac:chgData name="Domonkos Márk" userId="5b754e74-2ec2-4aaf-b9f5-cf8f0656bdfa" providerId="ADAL" clId="{F4C2286D-0DBE-4644-A538-34A6C903FB9C}" dt="2022-01-20T13:29:26.281" v="29028" actId="1076"/>
          <ac:spMkLst>
            <pc:docMk/>
            <pc:sldMk cId="3120993648" sldId="827"/>
            <ac:spMk id="41" creationId="{FA292680-3BA6-4B3B-A1F1-8293E5A9F8BB}"/>
          </ac:spMkLst>
        </pc:spChg>
        <pc:spChg chg="add mod">
          <ac:chgData name="Domonkos Márk" userId="5b754e74-2ec2-4aaf-b9f5-cf8f0656bdfa" providerId="ADAL" clId="{F4C2286D-0DBE-4644-A538-34A6C903FB9C}" dt="2022-01-20T13:29:26.281" v="29028" actId="1076"/>
          <ac:spMkLst>
            <pc:docMk/>
            <pc:sldMk cId="3120993648" sldId="827"/>
            <ac:spMk id="42" creationId="{87628397-9DAA-4D2E-ABCE-2F85788CA534}"/>
          </ac:spMkLst>
        </pc:spChg>
        <pc:spChg chg="add mod">
          <ac:chgData name="Domonkos Márk" userId="5b754e74-2ec2-4aaf-b9f5-cf8f0656bdfa" providerId="ADAL" clId="{F4C2286D-0DBE-4644-A538-34A6C903FB9C}" dt="2022-01-20T13:29:26.281" v="29028" actId="1076"/>
          <ac:spMkLst>
            <pc:docMk/>
            <pc:sldMk cId="3120993648" sldId="827"/>
            <ac:spMk id="43" creationId="{73D26C68-0FA3-4701-A6EA-A6D4BB4B082A}"/>
          </ac:spMkLst>
        </pc:spChg>
        <pc:spChg chg="add mod">
          <ac:chgData name="Domonkos Márk" userId="5b754e74-2ec2-4aaf-b9f5-cf8f0656bdfa" providerId="ADAL" clId="{F4C2286D-0DBE-4644-A538-34A6C903FB9C}" dt="2022-01-20T13:29:26.281" v="29028" actId="1076"/>
          <ac:spMkLst>
            <pc:docMk/>
            <pc:sldMk cId="3120993648" sldId="827"/>
            <ac:spMk id="44" creationId="{839AACA9-27F5-47D6-8857-EBA4AEBD7812}"/>
          </ac:spMkLst>
        </pc:spChg>
        <pc:spChg chg="add mod">
          <ac:chgData name="Domonkos Márk" userId="5b754e74-2ec2-4aaf-b9f5-cf8f0656bdfa" providerId="ADAL" clId="{F4C2286D-0DBE-4644-A538-34A6C903FB9C}" dt="2022-01-20T13:29:26.281" v="29028" actId="1076"/>
          <ac:spMkLst>
            <pc:docMk/>
            <pc:sldMk cId="3120993648" sldId="827"/>
            <ac:spMk id="45" creationId="{9C844A69-DCC3-46CA-BBDC-C5E5DDF86AE8}"/>
          </ac:spMkLst>
        </pc:spChg>
        <pc:spChg chg="add mod">
          <ac:chgData name="Domonkos Márk" userId="5b754e74-2ec2-4aaf-b9f5-cf8f0656bdfa" providerId="ADAL" clId="{F4C2286D-0DBE-4644-A538-34A6C903FB9C}" dt="2022-01-20T13:29:26.281" v="29028" actId="1076"/>
          <ac:spMkLst>
            <pc:docMk/>
            <pc:sldMk cId="3120993648" sldId="827"/>
            <ac:spMk id="46" creationId="{7BB468D3-2C4E-4ACA-A2A5-028519BC7D8B}"/>
          </ac:spMkLst>
        </pc:spChg>
        <pc:spChg chg="add mod">
          <ac:chgData name="Domonkos Márk" userId="5b754e74-2ec2-4aaf-b9f5-cf8f0656bdfa" providerId="ADAL" clId="{F4C2286D-0DBE-4644-A538-34A6C903FB9C}" dt="2022-01-20T13:29:26.281" v="29028" actId="1076"/>
          <ac:spMkLst>
            <pc:docMk/>
            <pc:sldMk cId="3120993648" sldId="827"/>
            <ac:spMk id="47" creationId="{521B360D-6C47-45B5-824D-2418076BEB49}"/>
          </ac:spMkLst>
        </pc:spChg>
        <pc:spChg chg="add mod">
          <ac:chgData name="Domonkos Márk" userId="5b754e74-2ec2-4aaf-b9f5-cf8f0656bdfa" providerId="ADAL" clId="{F4C2286D-0DBE-4644-A538-34A6C903FB9C}" dt="2022-01-20T13:29:26.281" v="29028" actId="1076"/>
          <ac:spMkLst>
            <pc:docMk/>
            <pc:sldMk cId="3120993648" sldId="827"/>
            <ac:spMk id="48" creationId="{547CDAD3-42C0-48AB-9D66-59CE713E7CCB}"/>
          </ac:spMkLst>
        </pc:spChg>
        <pc:spChg chg="add mod">
          <ac:chgData name="Domonkos Márk" userId="5b754e74-2ec2-4aaf-b9f5-cf8f0656bdfa" providerId="ADAL" clId="{F4C2286D-0DBE-4644-A538-34A6C903FB9C}" dt="2022-01-20T13:29:26.281" v="29028" actId="1076"/>
          <ac:spMkLst>
            <pc:docMk/>
            <pc:sldMk cId="3120993648" sldId="827"/>
            <ac:spMk id="49" creationId="{7F134E51-8931-4E58-95E3-82BCF3E48877}"/>
          </ac:spMkLst>
        </pc:spChg>
        <pc:spChg chg="add mod">
          <ac:chgData name="Domonkos Márk" userId="5b754e74-2ec2-4aaf-b9f5-cf8f0656bdfa" providerId="ADAL" clId="{F4C2286D-0DBE-4644-A538-34A6C903FB9C}" dt="2022-01-20T13:29:26.281" v="29028" actId="1076"/>
          <ac:spMkLst>
            <pc:docMk/>
            <pc:sldMk cId="3120993648" sldId="827"/>
            <ac:spMk id="50" creationId="{426A8EFE-F42B-4D48-9019-8B4C90967709}"/>
          </ac:spMkLst>
        </pc:spChg>
        <pc:spChg chg="add mod">
          <ac:chgData name="Domonkos Márk" userId="5b754e74-2ec2-4aaf-b9f5-cf8f0656bdfa" providerId="ADAL" clId="{F4C2286D-0DBE-4644-A538-34A6C903FB9C}" dt="2022-01-20T13:29:26.281" v="29028" actId="1076"/>
          <ac:spMkLst>
            <pc:docMk/>
            <pc:sldMk cId="3120993648" sldId="827"/>
            <ac:spMk id="51" creationId="{56831EB9-2F9C-41A9-AEAA-23A26C4CABBE}"/>
          </ac:spMkLst>
        </pc:spChg>
        <pc:spChg chg="add mod">
          <ac:chgData name="Domonkos Márk" userId="5b754e74-2ec2-4aaf-b9f5-cf8f0656bdfa" providerId="ADAL" clId="{F4C2286D-0DBE-4644-A538-34A6C903FB9C}" dt="2022-01-20T13:29:26.281" v="29028" actId="1076"/>
          <ac:spMkLst>
            <pc:docMk/>
            <pc:sldMk cId="3120993648" sldId="827"/>
            <ac:spMk id="52" creationId="{D68AC6FD-2851-4654-9E86-949ED1E4ABFC}"/>
          </ac:spMkLst>
        </pc:spChg>
        <pc:spChg chg="add mod">
          <ac:chgData name="Domonkos Márk" userId="5b754e74-2ec2-4aaf-b9f5-cf8f0656bdfa" providerId="ADAL" clId="{F4C2286D-0DBE-4644-A538-34A6C903FB9C}" dt="2022-01-20T13:29:26.281" v="29028" actId="1076"/>
          <ac:spMkLst>
            <pc:docMk/>
            <pc:sldMk cId="3120993648" sldId="827"/>
            <ac:spMk id="53" creationId="{B2631D93-DA70-4926-9671-C5FE6127EC8C}"/>
          </ac:spMkLst>
        </pc:spChg>
        <pc:spChg chg="add mod">
          <ac:chgData name="Domonkos Márk" userId="5b754e74-2ec2-4aaf-b9f5-cf8f0656bdfa" providerId="ADAL" clId="{F4C2286D-0DBE-4644-A538-34A6C903FB9C}" dt="2022-01-20T13:29:26.281" v="29028" actId="1076"/>
          <ac:spMkLst>
            <pc:docMk/>
            <pc:sldMk cId="3120993648" sldId="827"/>
            <ac:spMk id="54" creationId="{3F4C2471-3B69-47D0-B984-265E7FC616FB}"/>
          </ac:spMkLst>
        </pc:spChg>
        <pc:spChg chg="add mod">
          <ac:chgData name="Domonkos Márk" userId="5b754e74-2ec2-4aaf-b9f5-cf8f0656bdfa" providerId="ADAL" clId="{F4C2286D-0DBE-4644-A538-34A6C903FB9C}" dt="2022-01-20T13:29:26.281" v="29028" actId="1076"/>
          <ac:spMkLst>
            <pc:docMk/>
            <pc:sldMk cId="3120993648" sldId="827"/>
            <ac:spMk id="55" creationId="{8A806E01-1985-4E09-8645-F98C654C2509}"/>
          </ac:spMkLst>
        </pc:spChg>
        <pc:spChg chg="add mod">
          <ac:chgData name="Domonkos Márk" userId="5b754e74-2ec2-4aaf-b9f5-cf8f0656bdfa" providerId="ADAL" clId="{F4C2286D-0DBE-4644-A538-34A6C903FB9C}" dt="2022-01-20T13:29:26.281" v="29028" actId="1076"/>
          <ac:spMkLst>
            <pc:docMk/>
            <pc:sldMk cId="3120993648" sldId="827"/>
            <ac:spMk id="56" creationId="{C6C51A6F-4760-4A4E-8542-A6F7E6F1241E}"/>
          </ac:spMkLst>
        </pc:spChg>
        <pc:spChg chg="add mod">
          <ac:chgData name="Domonkos Márk" userId="5b754e74-2ec2-4aaf-b9f5-cf8f0656bdfa" providerId="ADAL" clId="{F4C2286D-0DBE-4644-A538-34A6C903FB9C}" dt="2022-01-20T13:29:26.281" v="29028" actId="1076"/>
          <ac:spMkLst>
            <pc:docMk/>
            <pc:sldMk cId="3120993648" sldId="827"/>
            <ac:spMk id="57" creationId="{FDABC858-BE08-4D7E-AA6D-3BDD8D72907C}"/>
          </ac:spMkLst>
        </pc:spChg>
        <pc:spChg chg="add mod">
          <ac:chgData name="Domonkos Márk" userId="5b754e74-2ec2-4aaf-b9f5-cf8f0656bdfa" providerId="ADAL" clId="{F4C2286D-0DBE-4644-A538-34A6C903FB9C}" dt="2022-01-20T13:29:26.281" v="29028" actId="1076"/>
          <ac:spMkLst>
            <pc:docMk/>
            <pc:sldMk cId="3120993648" sldId="827"/>
            <ac:spMk id="58" creationId="{A9DB9917-139F-49EC-9B53-2E6BD8FE4331}"/>
          </ac:spMkLst>
        </pc:spChg>
        <pc:spChg chg="add mod">
          <ac:chgData name="Domonkos Márk" userId="5b754e74-2ec2-4aaf-b9f5-cf8f0656bdfa" providerId="ADAL" clId="{F4C2286D-0DBE-4644-A538-34A6C903FB9C}" dt="2022-01-20T13:29:26.281" v="29028" actId="1076"/>
          <ac:spMkLst>
            <pc:docMk/>
            <pc:sldMk cId="3120993648" sldId="827"/>
            <ac:spMk id="59" creationId="{DF745D51-E832-43DA-AC8D-B8EAB04EF975}"/>
          </ac:spMkLst>
        </pc:spChg>
        <pc:spChg chg="add mod">
          <ac:chgData name="Domonkos Márk" userId="5b754e74-2ec2-4aaf-b9f5-cf8f0656bdfa" providerId="ADAL" clId="{F4C2286D-0DBE-4644-A538-34A6C903FB9C}" dt="2022-01-20T13:29:26.281" v="29028" actId="1076"/>
          <ac:spMkLst>
            <pc:docMk/>
            <pc:sldMk cId="3120993648" sldId="827"/>
            <ac:spMk id="60" creationId="{76525362-6D45-4CEC-942A-F6F49C01DA47}"/>
          </ac:spMkLst>
        </pc:spChg>
        <pc:spChg chg="add mod">
          <ac:chgData name="Domonkos Márk" userId="5b754e74-2ec2-4aaf-b9f5-cf8f0656bdfa" providerId="ADAL" clId="{F4C2286D-0DBE-4644-A538-34A6C903FB9C}" dt="2022-01-20T13:29:26.281" v="29028" actId="1076"/>
          <ac:spMkLst>
            <pc:docMk/>
            <pc:sldMk cId="3120993648" sldId="827"/>
            <ac:spMk id="61" creationId="{9681FBA6-59D1-431B-BE8F-64680AB6FDB1}"/>
          </ac:spMkLst>
        </pc:spChg>
        <pc:spChg chg="add mod">
          <ac:chgData name="Domonkos Márk" userId="5b754e74-2ec2-4aaf-b9f5-cf8f0656bdfa" providerId="ADAL" clId="{F4C2286D-0DBE-4644-A538-34A6C903FB9C}" dt="2022-01-20T13:29:26.281" v="29028" actId="1076"/>
          <ac:spMkLst>
            <pc:docMk/>
            <pc:sldMk cId="3120993648" sldId="827"/>
            <ac:spMk id="62" creationId="{650AAFF1-E1A1-42C0-BEBB-AE10CF42DAF5}"/>
          </ac:spMkLst>
        </pc:spChg>
        <pc:picChg chg="add mod">
          <ac:chgData name="Domonkos Márk" userId="5b754e74-2ec2-4aaf-b9f5-cf8f0656bdfa" providerId="ADAL" clId="{F4C2286D-0DBE-4644-A538-34A6C903FB9C}" dt="2022-01-20T13:29:30.320" v="29029" actId="1076"/>
          <ac:picMkLst>
            <pc:docMk/>
            <pc:sldMk cId="3120993648" sldId="827"/>
            <ac:picMk id="7" creationId="{BDFD5649-3FBA-4834-9924-C938174822EA}"/>
          </ac:picMkLst>
        </pc:picChg>
      </pc:sldChg>
      <pc:sldChg chg="modSp new mod">
        <pc:chgData name="Domonkos Márk" userId="5b754e74-2ec2-4aaf-b9f5-cf8f0656bdfa" providerId="ADAL" clId="{F4C2286D-0DBE-4644-A538-34A6C903FB9C}" dt="2022-01-20T13:38:56.529" v="29536" actId="27636"/>
        <pc:sldMkLst>
          <pc:docMk/>
          <pc:sldMk cId="2321750907" sldId="828"/>
        </pc:sldMkLst>
        <pc:spChg chg="mod">
          <ac:chgData name="Domonkos Márk" userId="5b754e74-2ec2-4aaf-b9f5-cf8f0656bdfa" providerId="ADAL" clId="{F4C2286D-0DBE-4644-A538-34A6C903FB9C}" dt="2022-01-20T13:38:56.529" v="29536" actId="27636"/>
          <ac:spMkLst>
            <pc:docMk/>
            <pc:sldMk cId="2321750907" sldId="828"/>
            <ac:spMk id="2" creationId="{75C945A6-1E35-41B2-A689-4DDE28DB1FDA}"/>
          </ac:spMkLst>
        </pc:spChg>
        <pc:spChg chg="mod">
          <ac:chgData name="Domonkos Márk" userId="5b754e74-2ec2-4aaf-b9f5-cf8f0656bdfa" providerId="ADAL" clId="{F4C2286D-0DBE-4644-A538-34A6C903FB9C}" dt="2022-01-20T13:30:17.783" v="29048" actId="20577"/>
          <ac:spMkLst>
            <pc:docMk/>
            <pc:sldMk cId="2321750907" sldId="828"/>
            <ac:spMk id="6" creationId="{52DF5EF2-D20F-4E30-9F59-82C79CBD414B}"/>
          </ac:spMkLst>
        </pc:spChg>
      </pc:sldChg>
      <pc:sldChg chg="addSp modSp new mod">
        <pc:chgData name="Domonkos Márk" userId="5b754e74-2ec2-4aaf-b9f5-cf8f0656bdfa" providerId="ADAL" clId="{F4C2286D-0DBE-4644-A538-34A6C903FB9C}" dt="2022-01-20T13:40:07.150" v="29544" actId="1076"/>
        <pc:sldMkLst>
          <pc:docMk/>
          <pc:sldMk cId="2296576701" sldId="829"/>
        </pc:sldMkLst>
        <pc:spChg chg="mod">
          <ac:chgData name="Domonkos Márk" userId="5b754e74-2ec2-4aaf-b9f5-cf8f0656bdfa" providerId="ADAL" clId="{F4C2286D-0DBE-4644-A538-34A6C903FB9C}" dt="2022-01-20T13:39:57.777" v="29541" actId="27636"/>
          <ac:spMkLst>
            <pc:docMk/>
            <pc:sldMk cId="2296576701" sldId="829"/>
            <ac:spMk id="2" creationId="{A885D364-73CC-4EAB-9977-FE3CEAC91399}"/>
          </ac:spMkLst>
        </pc:spChg>
        <pc:spChg chg="mod">
          <ac:chgData name="Domonkos Márk" userId="5b754e74-2ec2-4aaf-b9f5-cf8f0656bdfa" providerId="ADAL" clId="{F4C2286D-0DBE-4644-A538-34A6C903FB9C}" dt="2022-01-20T13:39:27.388" v="29538"/>
          <ac:spMkLst>
            <pc:docMk/>
            <pc:sldMk cId="2296576701" sldId="829"/>
            <ac:spMk id="6" creationId="{69914769-5932-43DD-83B0-828006B2E890}"/>
          </ac:spMkLst>
        </pc:spChg>
        <pc:picChg chg="add mod">
          <ac:chgData name="Domonkos Márk" userId="5b754e74-2ec2-4aaf-b9f5-cf8f0656bdfa" providerId="ADAL" clId="{F4C2286D-0DBE-4644-A538-34A6C903FB9C}" dt="2022-01-20T13:40:07.150" v="29544" actId="1076"/>
          <ac:picMkLst>
            <pc:docMk/>
            <pc:sldMk cId="2296576701" sldId="829"/>
            <ac:picMk id="7" creationId="{84BCD351-28D3-49FA-8E4D-70A5571E7B7B}"/>
          </ac:picMkLst>
        </pc:picChg>
      </pc:sldChg>
      <pc:sldChg chg="addSp modSp new mod modAnim">
        <pc:chgData name="Domonkos Márk" userId="5b754e74-2ec2-4aaf-b9f5-cf8f0656bdfa" providerId="ADAL" clId="{F4C2286D-0DBE-4644-A538-34A6C903FB9C}" dt="2022-01-20T13:47:02.429" v="29554" actId="1076"/>
        <pc:sldMkLst>
          <pc:docMk/>
          <pc:sldMk cId="3316283626" sldId="830"/>
        </pc:sldMkLst>
        <pc:spChg chg="mod">
          <ac:chgData name="Domonkos Márk" userId="5b754e74-2ec2-4aaf-b9f5-cf8f0656bdfa" providerId="ADAL" clId="{F4C2286D-0DBE-4644-A538-34A6C903FB9C}" dt="2022-01-20T13:46:41.404" v="29552" actId="27636"/>
          <ac:spMkLst>
            <pc:docMk/>
            <pc:sldMk cId="3316283626" sldId="830"/>
            <ac:spMk id="2" creationId="{13B64DC5-0E07-4F0F-8323-6891475B7B29}"/>
          </ac:spMkLst>
        </pc:spChg>
        <pc:spChg chg="mod">
          <ac:chgData name="Domonkos Márk" userId="5b754e74-2ec2-4aaf-b9f5-cf8f0656bdfa" providerId="ADAL" clId="{F4C2286D-0DBE-4644-A538-34A6C903FB9C}" dt="2022-01-20T13:46:23.317" v="29546"/>
          <ac:spMkLst>
            <pc:docMk/>
            <pc:sldMk cId="3316283626" sldId="830"/>
            <ac:spMk id="6" creationId="{58542DD4-20C4-4DD4-8A2D-875014808E0A}"/>
          </ac:spMkLst>
        </pc:spChg>
        <pc:spChg chg="add mod">
          <ac:chgData name="Domonkos Márk" userId="5b754e74-2ec2-4aaf-b9f5-cf8f0656bdfa" providerId="ADAL" clId="{F4C2286D-0DBE-4644-A538-34A6C903FB9C}" dt="2022-01-20T13:47:02.429" v="29554" actId="1076"/>
          <ac:spMkLst>
            <pc:docMk/>
            <pc:sldMk cId="3316283626" sldId="830"/>
            <ac:spMk id="9" creationId="{3F0D33B7-303D-4521-8578-74649A6A6AE4}"/>
          </ac:spMkLst>
        </pc:spChg>
        <pc:spChg chg="add mod">
          <ac:chgData name="Domonkos Márk" userId="5b754e74-2ec2-4aaf-b9f5-cf8f0656bdfa" providerId="ADAL" clId="{F4C2286D-0DBE-4644-A538-34A6C903FB9C}" dt="2022-01-20T13:47:02.429" v="29554" actId="1076"/>
          <ac:spMkLst>
            <pc:docMk/>
            <pc:sldMk cId="3316283626" sldId="830"/>
            <ac:spMk id="10" creationId="{80495FE0-BB73-4865-ADE5-D4FF346A511E}"/>
          </ac:spMkLst>
        </pc:spChg>
        <pc:spChg chg="add mod">
          <ac:chgData name="Domonkos Márk" userId="5b754e74-2ec2-4aaf-b9f5-cf8f0656bdfa" providerId="ADAL" clId="{F4C2286D-0DBE-4644-A538-34A6C903FB9C}" dt="2022-01-20T13:47:02.429" v="29554" actId="1076"/>
          <ac:spMkLst>
            <pc:docMk/>
            <pc:sldMk cId="3316283626" sldId="830"/>
            <ac:spMk id="11" creationId="{AFF066D2-3E05-45EE-978F-95B85EB4661D}"/>
          </ac:spMkLst>
        </pc:spChg>
        <pc:spChg chg="add mod">
          <ac:chgData name="Domonkos Márk" userId="5b754e74-2ec2-4aaf-b9f5-cf8f0656bdfa" providerId="ADAL" clId="{F4C2286D-0DBE-4644-A538-34A6C903FB9C}" dt="2022-01-20T13:47:02.429" v="29554" actId="1076"/>
          <ac:spMkLst>
            <pc:docMk/>
            <pc:sldMk cId="3316283626" sldId="830"/>
            <ac:spMk id="12" creationId="{EC0D6AB1-BBC2-4E00-ADE4-2980309CAD30}"/>
          </ac:spMkLst>
        </pc:spChg>
        <pc:spChg chg="add mod">
          <ac:chgData name="Domonkos Márk" userId="5b754e74-2ec2-4aaf-b9f5-cf8f0656bdfa" providerId="ADAL" clId="{F4C2286D-0DBE-4644-A538-34A6C903FB9C}" dt="2022-01-20T13:47:02.429" v="29554" actId="1076"/>
          <ac:spMkLst>
            <pc:docMk/>
            <pc:sldMk cId="3316283626" sldId="830"/>
            <ac:spMk id="13" creationId="{6263EF51-BB2E-4D0E-82F7-F971677EF087}"/>
          </ac:spMkLst>
        </pc:spChg>
        <pc:spChg chg="add mod">
          <ac:chgData name="Domonkos Márk" userId="5b754e74-2ec2-4aaf-b9f5-cf8f0656bdfa" providerId="ADAL" clId="{F4C2286D-0DBE-4644-A538-34A6C903FB9C}" dt="2022-01-20T13:47:02.429" v="29554" actId="1076"/>
          <ac:spMkLst>
            <pc:docMk/>
            <pc:sldMk cId="3316283626" sldId="830"/>
            <ac:spMk id="14" creationId="{0F990523-672C-4A4E-9E8E-7E6858B16FF0}"/>
          </ac:spMkLst>
        </pc:spChg>
        <pc:spChg chg="add mod">
          <ac:chgData name="Domonkos Márk" userId="5b754e74-2ec2-4aaf-b9f5-cf8f0656bdfa" providerId="ADAL" clId="{F4C2286D-0DBE-4644-A538-34A6C903FB9C}" dt="2022-01-20T13:47:02.429" v="29554" actId="1076"/>
          <ac:spMkLst>
            <pc:docMk/>
            <pc:sldMk cId="3316283626" sldId="830"/>
            <ac:spMk id="15" creationId="{AEBD75F1-F8D6-4248-81F3-72A75ADF49A3}"/>
          </ac:spMkLst>
        </pc:spChg>
        <pc:spChg chg="add mod">
          <ac:chgData name="Domonkos Márk" userId="5b754e74-2ec2-4aaf-b9f5-cf8f0656bdfa" providerId="ADAL" clId="{F4C2286D-0DBE-4644-A538-34A6C903FB9C}" dt="2022-01-20T13:47:02.429" v="29554" actId="1076"/>
          <ac:spMkLst>
            <pc:docMk/>
            <pc:sldMk cId="3316283626" sldId="830"/>
            <ac:spMk id="16" creationId="{C9A902D3-94BB-4B30-B520-CD7DFE41A023}"/>
          </ac:spMkLst>
        </pc:spChg>
        <pc:spChg chg="add mod">
          <ac:chgData name="Domonkos Márk" userId="5b754e74-2ec2-4aaf-b9f5-cf8f0656bdfa" providerId="ADAL" clId="{F4C2286D-0DBE-4644-A538-34A6C903FB9C}" dt="2022-01-20T13:47:02.429" v="29554" actId="1076"/>
          <ac:spMkLst>
            <pc:docMk/>
            <pc:sldMk cId="3316283626" sldId="830"/>
            <ac:spMk id="17" creationId="{F88B6762-045A-430B-8ED2-3F1C4245B11A}"/>
          </ac:spMkLst>
        </pc:spChg>
        <pc:spChg chg="add mod">
          <ac:chgData name="Domonkos Márk" userId="5b754e74-2ec2-4aaf-b9f5-cf8f0656bdfa" providerId="ADAL" clId="{F4C2286D-0DBE-4644-A538-34A6C903FB9C}" dt="2022-01-20T13:47:02.429" v="29554" actId="1076"/>
          <ac:spMkLst>
            <pc:docMk/>
            <pc:sldMk cId="3316283626" sldId="830"/>
            <ac:spMk id="18" creationId="{5DCB8E53-9A06-43B4-ADAD-D24F29899117}"/>
          </ac:spMkLst>
        </pc:spChg>
        <pc:spChg chg="add mod">
          <ac:chgData name="Domonkos Márk" userId="5b754e74-2ec2-4aaf-b9f5-cf8f0656bdfa" providerId="ADAL" clId="{F4C2286D-0DBE-4644-A538-34A6C903FB9C}" dt="2022-01-20T13:47:02.429" v="29554" actId="1076"/>
          <ac:spMkLst>
            <pc:docMk/>
            <pc:sldMk cId="3316283626" sldId="830"/>
            <ac:spMk id="19" creationId="{70D40E20-5231-46F1-B42A-DA9A44F641A5}"/>
          </ac:spMkLst>
        </pc:spChg>
        <pc:spChg chg="add mod">
          <ac:chgData name="Domonkos Márk" userId="5b754e74-2ec2-4aaf-b9f5-cf8f0656bdfa" providerId="ADAL" clId="{F4C2286D-0DBE-4644-A538-34A6C903FB9C}" dt="2022-01-20T13:47:02.429" v="29554" actId="1076"/>
          <ac:spMkLst>
            <pc:docMk/>
            <pc:sldMk cId="3316283626" sldId="830"/>
            <ac:spMk id="20" creationId="{FC584277-90B8-40CB-B249-D41714EB4E90}"/>
          </ac:spMkLst>
        </pc:spChg>
        <pc:spChg chg="add mod">
          <ac:chgData name="Domonkos Márk" userId="5b754e74-2ec2-4aaf-b9f5-cf8f0656bdfa" providerId="ADAL" clId="{F4C2286D-0DBE-4644-A538-34A6C903FB9C}" dt="2022-01-20T13:47:02.429" v="29554" actId="1076"/>
          <ac:spMkLst>
            <pc:docMk/>
            <pc:sldMk cId="3316283626" sldId="830"/>
            <ac:spMk id="21" creationId="{DB6C9893-DDC0-4D89-9E5E-464028A50CE5}"/>
          </ac:spMkLst>
        </pc:spChg>
        <pc:spChg chg="add mod">
          <ac:chgData name="Domonkos Márk" userId="5b754e74-2ec2-4aaf-b9f5-cf8f0656bdfa" providerId="ADAL" clId="{F4C2286D-0DBE-4644-A538-34A6C903FB9C}" dt="2022-01-20T13:47:02.429" v="29554" actId="1076"/>
          <ac:spMkLst>
            <pc:docMk/>
            <pc:sldMk cId="3316283626" sldId="830"/>
            <ac:spMk id="22" creationId="{952DA9F3-6480-45A7-8224-55402A8F6C44}"/>
          </ac:spMkLst>
        </pc:spChg>
        <pc:spChg chg="add mod">
          <ac:chgData name="Domonkos Márk" userId="5b754e74-2ec2-4aaf-b9f5-cf8f0656bdfa" providerId="ADAL" clId="{F4C2286D-0DBE-4644-A538-34A6C903FB9C}" dt="2022-01-20T13:47:02.429" v="29554" actId="1076"/>
          <ac:spMkLst>
            <pc:docMk/>
            <pc:sldMk cId="3316283626" sldId="830"/>
            <ac:spMk id="23" creationId="{AE88A763-7538-4E74-9389-8731DDA65953}"/>
          </ac:spMkLst>
        </pc:spChg>
        <pc:spChg chg="add mod">
          <ac:chgData name="Domonkos Márk" userId="5b754e74-2ec2-4aaf-b9f5-cf8f0656bdfa" providerId="ADAL" clId="{F4C2286D-0DBE-4644-A538-34A6C903FB9C}" dt="2022-01-20T13:47:02.429" v="29554" actId="1076"/>
          <ac:spMkLst>
            <pc:docMk/>
            <pc:sldMk cId="3316283626" sldId="830"/>
            <ac:spMk id="24" creationId="{6F807127-10F5-41D5-B3AD-65615DDBFB7A}"/>
          </ac:spMkLst>
        </pc:spChg>
        <pc:spChg chg="add mod">
          <ac:chgData name="Domonkos Márk" userId="5b754e74-2ec2-4aaf-b9f5-cf8f0656bdfa" providerId="ADAL" clId="{F4C2286D-0DBE-4644-A538-34A6C903FB9C}" dt="2022-01-20T13:47:02.429" v="29554" actId="1076"/>
          <ac:spMkLst>
            <pc:docMk/>
            <pc:sldMk cId="3316283626" sldId="830"/>
            <ac:spMk id="25" creationId="{57194A6A-4E10-4863-A762-7EC9B9EA98B1}"/>
          </ac:spMkLst>
        </pc:spChg>
        <pc:spChg chg="add mod">
          <ac:chgData name="Domonkos Márk" userId="5b754e74-2ec2-4aaf-b9f5-cf8f0656bdfa" providerId="ADAL" clId="{F4C2286D-0DBE-4644-A538-34A6C903FB9C}" dt="2022-01-20T13:47:02.429" v="29554" actId="1076"/>
          <ac:spMkLst>
            <pc:docMk/>
            <pc:sldMk cId="3316283626" sldId="830"/>
            <ac:spMk id="26" creationId="{4678E110-28BD-4911-8563-7BD17D4812E4}"/>
          </ac:spMkLst>
        </pc:spChg>
        <pc:spChg chg="add mod">
          <ac:chgData name="Domonkos Márk" userId="5b754e74-2ec2-4aaf-b9f5-cf8f0656bdfa" providerId="ADAL" clId="{F4C2286D-0DBE-4644-A538-34A6C903FB9C}" dt="2022-01-20T13:47:02.429" v="29554" actId="1076"/>
          <ac:spMkLst>
            <pc:docMk/>
            <pc:sldMk cId="3316283626" sldId="830"/>
            <ac:spMk id="27" creationId="{2CF28776-697F-4658-A757-92489EF74426}"/>
          </ac:spMkLst>
        </pc:spChg>
        <pc:spChg chg="add mod">
          <ac:chgData name="Domonkos Márk" userId="5b754e74-2ec2-4aaf-b9f5-cf8f0656bdfa" providerId="ADAL" clId="{F4C2286D-0DBE-4644-A538-34A6C903FB9C}" dt="2022-01-20T13:47:02.429" v="29554" actId="1076"/>
          <ac:spMkLst>
            <pc:docMk/>
            <pc:sldMk cId="3316283626" sldId="830"/>
            <ac:spMk id="28" creationId="{DA3C1427-B566-45CA-AF2D-7F8CFF0ABD39}"/>
          </ac:spMkLst>
        </pc:spChg>
        <pc:spChg chg="add mod">
          <ac:chgData name="Domonkos Márk" userId="5b754e74-2ec2-4aaf-b9f5-cf8f0656bdfa" providerId="ADAL" clId="{F4C2286D-0DBE-4644-A538-34A6C903FB9C}" dt="2022-01-20T13:47:02.429" v="29554" actId="1076"/>
          <ac:spMkLst>
            <pc:docMk/>
            <pc:sldMk cId="3316283626" sldId="830"/>
            <ac:spMk id="29" creationId="{BF6E9907-4145-47C6-8644-278FE5916DC7}"/>
          </ac:spMkLst>
        </pc:spChg>
        <pc:spChg chg="add mod">
          <ac:chgData name="Domonkos Márk" userId="5b754e74-2ec2-4aaf-b9f5-cf8f0656bdfa" providerId="ADAL" clId="{F4C2286D-0DBE-4644-A538-34A6C903FB9C}" dt="2022-01-20T13:47:02.429" v="29554" actId="1076"/>
          <ac:spMkLst>
            <pc:docMk/>
            <pc:sldMk cId="3316283626" sldId="830"/>
            <ac:spMk id="30" creationId="{6241102C-C6D2-4E09-A363-2B24C1CB8DA4}"/>
          </ac:spMkLst>
        </pc:spChg>
        <pc:spChg chg="add mod">
          <ac:chgData name="Domonkos Márk" userId="5b754e74-2ec2-4aaf-b9f5-cf8f0656bdfa" providerId="ADAL" clId="{F4C2286D-0DBE-4644-A538-34A6C903FB9C}" dt="2022-01-20T13:47:02.429" v="29554" actId="1076"/>
          <ac:spMkLst>
            <pc:docMk/>
            <pc:sldMk cId="3316283626" sldId="830"/>
            <ac:spMk id="31" creationId="{4F8C2E40-BE8C-4430-A9E6-8D4EBA584B07}"/>
          </ac:spMkLst>
        </pc:spChg>
        <pc:spChg chg="add mod">
          <ac:chgData name="Domonkos Márk" userId="5b754e74-2ec2-4aaf-b9f5-cf8f0656bdfa" providerId="ADAL" clId="{F4C2286D-0DBE-4644-A538-34A6C903FB9C}" dt="2022-01-20T13:47:02.429" v="29554" actId="1076"/>
          <ac:spMkLst>
            <pc:docMk/>
            <pc:sldMk cId="3316283626" sldId="830"/>
            <ac:spMk id="32" creationId="{B0189778-5A92-4F14-B30A-E3CEFC6F5133}"/>
          </ac:spMkLst>
        </pc:spChg>
        <pc:spChg chg="add mod">
          <ac:chgData name="Domonkos Márk" userId="5b754e74-2ec2-4aaf-b9f5-cf8f0656bdfa" providerId="ADAL" clId="{F4C2286D-0DBE-4644-A538-34A6C903FB9C}" dt="2022-01-20T13:47:02.429" v="29554" actId="1076"/>
          <ac:spMkLst>
            <pc:docMk/>
            <pc:sldMk cId="3316283626" sldId="830"/>
            <ac:spMk id="34" creationId="{7267417D-2B7F-4F3B-8D6E-5015157B6864}"/>
          </ac:spMkLst>
        </pc:spChg>
        <pc:spChg chg="add mod">
          <ac:chgData name="Domonkos Márk" userId="5b754e74-2ec2-4aaf-b9f5-cf8f0656bdfa" providerId="ADAL" clId="{F4C2286D-0DBE-4644-A538-34A6C903FB9C}" dt="2022-01-20T13:47:02.429" v="29554" actId="1076"/>
          <ac:spMkLst>
            <pc:docMk/>
            <pc:sldMk cId="3316283626" sldId="830"/>
            <ac:spMk id="36" creationId="{497E8E4F-BC7F-4EF1-AD82-CE7089540205}"/>
          </ac:spMkLst>
        </pc:spChg>
        <pc:spChg chg="add mod">
          <ac:chgData name="Domonkos Márk" userId="5b754e74-2ec2-4aaf-b9f5-cf8f0656bdfa" providerId="ADAL" clId="{F4C2286D-0DBE-4644-A538-34A6C903FB9C}" dt="2022-01-20T13:47:02.429" v="29554" actId="1076"/>
          <ac:spMkLst>
            <pc:docMk/>
            <pc:sldMk cId="3316283626" sldId="830"/>
            <ac:spMk id="37" creationId="{882E493B-B1AD-4C6F-86F4-93299289DEEE}"/>
          </ac:spMkLst>
        </pc:spChg>
        <pc:spChg chg="add mod">
          <ac:chgData name="Domonkos Márk" userId="5b754e74-2ec2-4aaf-b9f5-cf8f0656bdfa" providerId="ADAL" clId="{F4C2286D-0DBE-4644-A538-34A6C903FB9C}" dt="2022-01-20T13:47:02.429" v="29554" actId="1076"/>
          <ac:spMkLst>
            <pc:docMk/>
            <pc:sldMk cId="3316283626" sldId="830"/>
            <ac:spMk id="38" creationId="{C4CFA324-CBF3-4F34-A08E-BC21BF0BC481}"/>
          </ac:spMkLst>
        </pc:spChg>
        <pc:spChg chg="add mod">
          <ac:chgData name="Domonkos Márk" userId="5b754e74-2ec2-4aaf-b9f5-cf8f0656bdfa" providerId="ADAL" clId="{F4C2286D-0DBE-4644-A538-34A6C903FB9C}" dt="2022-01-20T13:47:02.429" v="29554" actId="1076"/>
          <ac:spMkLst>
            <pc:docMk/>
            <pc:sldMk cId="3316283626" sldId="830"/>
            <ac:spMk id="39" creationId="{76E72A9E-15F8-4A67-89A4-456ACDA892D4}"/>
          </ac:spMkLst>
        </pc:spChg>
        <pc:spChg chg="add mod">
          <ac:chgData name="Domonkos Márk" userId="5b754e74-2ec2-4aaf-b9f5-cf8f0656bdfa" providerId="ADAL" clId="{F4C2286D-0DBE-4644-A538-34A6C903FB9C}" dt="2022-01-20T13:47:02.429" v="29554" actId="1076"/>
          <ac:spMkLst>
            <pc:docMk/>
            <pc:sldMk cId="3316283626" sldId="830"/>
            <ac:spMk id="40" creationId="{6D041801-982D-411A-B598-420CF91E15B8}"/>
          </ac:spMkLst>
        </pc:spChg>
        <pc:spChg chg="add mod">
          <ac:chgData name="Domonkos Márk" userId="5b754e74-2ec2-4aaf-b9f5-cf8f0656bdfa" providerId="ADAL" clId="{F4C2286D-0DBE-4644-A538-34A6C903FB9C}" dt="2022-01-20T13:47:02.429" v="29554" actId="1076"/>
          <ac:spMkLst>
            <pc:docMk/>
            <pc:sldMk cId="3316283626" sldId="830"/>
            <ac:spMk id="41" creationId="{C3797ABD-1EFA-4D99-A03C-9B5C5B4FE850}"/>
          </ac:spMkLst>
        </pc:spChg>
        <pc:spChg chg="add mod">
          <ac:chgData name="Domonkos Márk" userId="5b754e74-2ec2-4aaf-b9f5-cf8f0656bdfa" providerId="ADAL" clId="{F4C2286D-0DBE-4644-A538-34A6C903FB9C}" dt="2022-01-20T13:47:02.429" v="29554" actId="1076"/>
          <ac:spMkLst>
            <pc:docMk/>
            <pc:sldMk cId="3316283626" sldId="830"/>
            <ac:spMk id="42" creationId="{96C520F7-5BD7-486E-A231-649334A201C6}"/>
          </ac:spMkLst>
        </pc:spChg>
        <pc:spChg chg="add mod">
          <ac:chgData name="Domonkos Márk" userId="5b754e74-2ec2-4aaf-b9f5-cf8f0656bdfa" providerId="ADAL" clId="{F4C2286D-0DBE-4644-A538-34A6C903FB9C}" dt="2022-01-20T13:47:02.429" v="29554" actId="1076"/>
          <ac:spMkLst>
            <pc:docMk/>
            <pc:sldMk cId="3316283626" sldId="830"/>
            <ac:spMk id="43" creationId="{44198421-6F41-4972-9AC4-8F9B0815EB54}"/>
          </ac:spMkLst>
        </pc:spChg>
        <pc:spChg chg="add mod">
          <ac:chgData name="Domonkos Márk" userId="5b754e74-2ec2-4aaf-b9f5-cf8f0656bdfa" providerId="ADAL" clId="{F4C2286D-0DBE-4644-A538-34A6C903FB9C}" dt="2022-01-20T13:47:02.429" v="29554" actId="1076"/>
          <ac:spMkLst>
            <pc:docMk/>
            <pc:sldMk cId="3316283626" sldId="830"/>
            <ac:spMk id="44" creationId="{5B9327F0-9D5A-4631-9524-F17F1A1867C9}"/>
          </ac:spMkLst>
        </pc:spChg>
        <pc:spChg chg="add mod">
          <ac:chgData name="Domonkos Márk" userId="5b754e74-2ec2-4aaf-b9f5-cf8f0656bdfa" providerId="ADAL" clId="{F4C2286D-0DBE-4644-A538-34A6C903FB9C}" dt="2022-01-20T13:47:02.429" v="29554" actId="1076"/>
          <ac:spMkLst>
            <pc:docMk/>
            <pc:sldMk cId="3316283626" sldId="830"/>
            <ac:spMk id="47" creationId="{615585F2-49BD-4FBF-9DCE-100A1B904E9B}"/>
          </ac:spMkLst>
        </pc:spChg>
        <pc:spChg chg="add mod">
          <ac:chgData name="Domonkos Márk" userId="5b754e74-2ec2-4aaf-b9f5-cf8f0656bdfa" providerId="ADAL" clId="{F4C2286D-0DBE-4644-A538-34A6C903FB9C}" dt="2022-01-20T13:47:02.429" v="29554" actId="1076"/>
          <ac:spMkLst>
            <pc:docMk/>
            <pc:sldMk cId="3316283626" sldId="830"/>
            <ac:spMk id="50" creationId="{887C793D-2A93-46AA-B576-22531289F3E5}"/>
          </ac:spMkLst>
        </pc:spChg>
        <pc:spChg chg="add mod">
          <ac:chgData name="Domonkos Márk" userId="5b754e74-2ec2-4aaf-b9f5-cf8f0656bdfa" providerId="ADAL" clId="{F4C2286D-0DBE-4644-A538-34A6C903FB9C}" dt="2022-01-20T13:47:02.429" v="29554" actId="1076"/>
          <ac:spMkLst>
            <pc:docMk/>
            <pc:sldMk cId="3316283626" sldId="830"/>
            <ac:spMk id="51" creationId="{D85D757F-F1A6-4743-A5D0-7A914A84252C}"/>
          </ac:spMkLst>
        </pc:spChg>
        <pc:spChg chg="add mod">
          <ac:chgData name="Domonkos Márk" userId="5b754e74-2ec2-4aaf-b9f5-cf8f0656bdfa" providerId="ADAL" clId="{F4C2286D-0DBE-4644-A538-34A6C903FB9C}" dt="2022-01-20T13:47:02.429" v="29554" actId="1076"/>
          <ac:spMkLst>
            <pc:docMk/>
            <pc:sldMk cId="3316283626" sldId="830"/>
            <ac:spMk id="52" creationId="{C7CCEF8C-76AF-403A-9075-1F9E3BD662A5}"/>
          </ac:spMkLst>
        </pc:spChg>
        <pc:spChg chg="add mod">
          <ac:chgData name="Domonkos Márk" userId="5b754e74-2ec2-4aaf-b9f5-cf8f0656bdfa" providerId="ADAL" clId="{F4C2286D-0DBE-4644-A538-34A6C903FB9C}" dt="2022-01-20T13:47:02.429" v="29554" actId="1076"/>
          <ac:spMkLst>
            <pc:docMk/>
            <pc:sldMk cId="3316283626" sldId="830"/>
            <ac:spMk id="53" creationId="{4C308086-10D9-4F08-84A7-5197483B0095}"/>
          </ac:spMkLst>
        </pc:spChg>
        <pc:spChg chg="add mod">
          <ac:chgData name="Domonkos Márk" userId="5b754e74-2ec2-4aaf-b9f5-cf8f0656bdfa" providerId="ADAL" clId="{F4C2286D-0DBE-4644-A538-34A6C903FB9C}" dt="2022-01-20T13:47:02.429" v="29554" actId="1076"/>
          <ac:spMkLst>
            <pc:docMk/>
            <pc:sldMk cId="3316283626" sldId="830"/>
            <ac:spMk id="54" creationId="{FD991129-D940-4F62-BD92-8FEE2D453C84}"/>
          </ac:spMkLst>
        </pc:spChg>
        <pc:spChg chg="add mod">
          <ac:chgData name="Domonkos Márk" userId="5b754e74-2ec2-4aaf-b9f5-cf8f0656bdfa" providerId="ADAL" clId="{F4C2286D-0DBE-4644-A538-34A6C903FB9C}" dt="2022-01-20T13:47:02.429" v="29554" actId="1076"/>
          <ac:spMkLst>
            <pc:docMk/>
            <pc:sldMk cId="3316283626" sldId="830"/>
            <ac:spMk id="55" creationId="{62D5A6CC-9AC0-4BC4-9A0D-D50CAC11638F}"/>
          </ac:spMkLst>
        </pc:spChg>
        <pc:picChg chg="add mod">
          <ac:chgData name="Domonkos Márk" userId="5b754e74-2ec2-4aaf-b9f5-cf8f0656bdfa" providerId="ADAL" clId="{F4C2286D-0DBE-4644-A538-34A6C903FB9C}" dt="2022-01-20T13:47:02.429" v="29554" actId="1076"/>
          <ac:picMkLst>
            <pc:docMk/>
            <pc:sldMk cId="3316283626" sldId="830"/>
            <ac:picMk id="7" creationId="{B35B1172-4054-4914-B99D-33B01B70962D}"/>
          </ac:picMkLst>
        </pc:picChg>
        <pc:picChg chg="add mod">
          <ac:chgData name="Domonkos Márk" userId="5b754e74-2ec2-4aaf-b9f5-cf8f0656bdfa" providerId="ADAL" clId="{F4C2286D-0DBE-4644-A538-34A6C903FB9C}" dt="2022-01-20T13:47:02.429" v="29554" actId="1076"/>
          <ac:picMkLst>
            <pc:docMk/>
            <pc:sldMk cId="3316283626" sldId="830"/>
            <ac:picMk id="8" creationId="{D61B6AD0-4678-47DE-BD88-D4A038EAF4B5}"/>
          </ac:picMkLst>
        </pc:picChg>
        <pc:picChg chg="add mod">
          <ac:chgData name="Domonkos Márk" userId="5b754e74-2ec2-4aaf-b9f5-cf8f0656bdfa" providerId="ADAL" clId="{F4C2286D-0DBE-4644-A538-34A6C903FB9C}" dt="2022-01-20T13:47:02.429" v="29554" actId="1076"/>
          <ac:picMkLst>
            <pc:docMk/>
            <pc:sldMk cId="3316283626" sldId="830"/>
            <ac:picMk id="48" creationId="{FF8F77AA-9C7B-4859-90EE-EBDEEFF833CB}"/>
          </ac:picMkLst>
        </pc:picChg>
        <pc:picChg chg="add mod">
          <ac:chgData name="Domonkos Márk" userId="5b754e74-2ec2-4aaf-b9f5-cf8f0656bdfa" providerId="ADAL" clId="{F4C2286D-0DBE-4644-A538-34A6C903FB9C}" dt="2022-01-20T13:47:02.429" v="29554" actId="1076"/>
          <ac:picMkLst>
            <pc:docMk/>
            <pc:sldMk cId="3316283626" sldId="830"/>
            <ac:picMk id="49" creationId="{00F1448A-BB0E-4BBA-AC86-33487FBA2EF5}"/>
          </ac:picMkLst>
        </pc:picChg>
        <pc:cxnChg chg="add mod">
          <ac:chgData name="Domonkos Márk" userId="5b754e74-2ec2-4aaf-b9f5-cf8f0656bdfa" providerId="ADAL" clId="{F4C2286D-0DBE-4644-A538-34A6C903FB9C}" dt="2022-01-20T13:47:02.429" v="29554" actId="1076"/>
          <ac:cxnSpMkLst>
            <pc:docMk/>
            <pc:sldMk cId="3316283626" sldId="830"/>
            <ac:cxnSpMk id="33" creationId="{DB3035B4-E6C5-43FA-A705-BFA7A0425A05}"/>
          </ac:cxnSpMkLst>
        </pc:cxnChg>
        <pc:cxnChg chg="add mod">
          <ac:chgData name="Domonkos Márk" userId="5b754e74-2ec2-4aaf-b9f5-cf8f0656bdfa" providerId="ADAL" clId="{F4C2286D-0DBE-4644-A538-34A6C903FB9C}" dt="2022-01-20T13:47:02.429" v="29554" actId="1076"/>
          <ac:cxnSpMkLst>
            <pc:docMk/>
            <pc:sldMk cId="3316283626" sldId="830"/>
            <ac:cxnSpMk id="35" creationId="{3694F703-121D-4BAA-B667-2591BB316054}"/>
          </ac:cxnSpMkLst>
        </pc:cxnChg>
        <pc:cxnChg chg="add mod">
          <ac:chgData name="Domonkos Márk" userId="5b754e74-2ec2-4aaf-b9f5-cf8f0656bdfa" providerId="ADAL" clId="{F4C2286D-0DBE-4644-A538-34A6C903FB9C}" dt="2022-01-20T13:47:02.429" v="29554" actId="1076"/>
          <ac:cxnSpMkLst>
            <pc:docMk/>
            <pc:sldMk cId="3316283626" sldId="830"/>
            <ac:cxnSpMk id="45" creationId="{265E3529-0EFB-4C20-8201-A97843DA23C4}"/>
          </ac:cxnSpMkLst>
        </pc:cxnChg>
        <pc:cxnChg chg="add mod">
          <ac:chgData name="Domonkos Márk" userId="5b754e74-2ec2-4aaf-b9f5-cf8f0656bdfa" providerId="ADAL" clId="{F4C2286D-0DBE-4644-A538-34A6C903FB9C}" dt="2022-01-20T13:47:02.429" v="29554" actId="1076"/>
          <ac:cxnSpMkLst>
            <pc:docMk/>
            <pc:sldMk cId="3316283626" sldId="830"/>
            <ac:cxnSpMk id="46" creationId="{0651BE19-3FF7-4F34-844C-E147AE13B2D0}"/>
          </ac:cxnSpMkLst>
        </pc:cxnChg>
      </pc:sldChg>
      <pc:sldChg chg="addSp delSp modSp new mod">
        <pc:chgData name="Domonkos Márk" userId="5b754e74-2ec2-4aaf-b9f5-cf8f0656bdfa" providerId="ADAL" clId="{F4C2286D-0DBE-4644-A538-34A6C903FB9C}" dt="2022-01-20T13:47:30.029" v="29557"/>
        <pc:sldMkLst>
          <pc:docMk/>
          <pc:sldMk cId="2169403506" sldId="831"/>
        </pc:sldMkLst>
        <pc:spChg chg="del">
          <ac:chgData name="Domonkos Márk" userId="5b754e74-2ec2-4aaf-b9f5-cf8f0656bdfa" providerId="ADAL" clId="{F4C2286D-0DBE-4644-A538-34A6C903FB9C}" dt="2022-01-20T13:47:30.029" v="29557"/>
          <ac:spMkLst>
            <pc:docMk/>
            <pc:sldMk cId="2169403506" sldId="831"/>
            <ac:spMk id="2" creationId="{346DB5AB-449F-438D-AE74-1780DCA39B4F}"/>
          </ac:spMkLst>
        </pc:spChg>
        <pc:spChg chg="mod">
          <ac:chgData name="Domonkos Márk" userId="5b754e74-2ec2-4aaf-b9f5-cf8f0656bdfa" providerId="ADAL" clId="{F4C2286D-0DBE-4644-A538-34A6C903FB9C}" dt="2022-01-20T13:47:24.673" v="29556"/>
          <ac:spMkLst>
            <pc:docMk/>
            <pc:sldMk cId="2169403506" sldId="831"/>
            <ac:spMk id="6" creationId="{DB86DFD7-6F45-4AC1-8CA2-29AEC3221C0B}"/>
          </ac:spMkLst>
        </pc:spChg>
        <pc:picChg chg="add mod">
          <ac:chgData name="Domonkos Márk" userId="5b754e74-2ec2-4aaf-b9f5-cf8f0656bdfa" providerId="ADAL" clId="{F4C2286D-0DBE-4644-A538-34A6C903FB9C}" dt="2022-01-20T13:47:30.029" v="29557"/>
          <ac:picMkLst>
            <pc:docMk/>
            <pc:sldMk cId="2169403506" sldId="831"/>
            <ac:picMk id="7" creationId="{A50404DA-36EF-4684-9882-539A1AB70F42}"/>
          </ac:picMkLst>
        </pc:picChg>
      </pc:sldChg>
      <pc:sldChg chg="addSp delSp modSp new mod modAnim">
        <pc:chgData name="Domonkos Márk" userId="5b754e74-2ec2-4aaf-b9f5-cf8f0656bdfa" providerId="ADAL" clId="{F4C2286D-0DBE-4644-A538-34A6C903FB9C}" dt="2022-01-20T13:50:24.612" v="29613" actId="1076"/>
        <pc:sldMkLst>
          <pc:docMk/>
          <pc:sldMk cId="119476751" sldId="832"/>
        </pc:sldMkLst>
        <pc:spChg chg="del">
          <ac:chgData name="Domonkos Márk" userId="5b754e74-2ec2-4aaf-b9f5-cf8f0656bdfa" providerId="ADAL" clId="{F4C2286D-0DBE-4644-A538-34A6C903FB9C}" dt="2022-01-20T13:48:06.118" v="29561" actId="478"/>
          <ac:spMkLst>
            <pc:docMk/>
            <pc:sldMk cId="119476751" sldId="832"/>
            <ac:spMk id="2" creationId="{9C2F0FF0-55ED-4E12-A4DF-625F94172824}"/>
          </ac:spMkLst>
        </pc:spChg>
        <pc:spChg chg="mod">
          <ac:chgData name="Domonkos Márk" userId="5b754e74-2ec2-4aaf-b9f5-cf8f0656bdfa" providerId="ADAL" clId="{F4C2286D-0DBE-4644-A538-34A6C903FB9C}" dt="2022-01-20T13:47:50.932" v="29559"/>
          <ac:spMkLst>
            <pc:docMk/>
            <pc:sldMk cId="119476751" sldId="832"/>
            <ac:spMk id="6" creationId="{97256CED-C5AE-47C4-9C76-834A1F45AA9F}"/>
          </ac:spMkLst>
        </pc:spChg>
        <pc:spChg chg="add mod">
          <ac:chgData name="Domonkos Márk" userId="5b754e74-2ec2-4aaf-b9f5-cf8f0656bdfa" providerId="ADAL" clId="{F4C2286D-0DBE-4644-A538-34A6C903FB9C}" dt="2022-01-20T13:50:23.283" v="29612" actId="1076"/>
          <ac:spMkLst>
            <pc:docMk/>
            <pc:sldMk cId="119476751" sldId="832"/>
            <ac:spMk id="10" creationId="{1339E5AE-1E78-4018-8088-9F3C5DC0E488}"/>
          </ac:spMkLst>
        </pc:spChg>
        <pc:graphicFrameChg chg="add mod modGraphic">
          <ac:chgData name="Domonkos Márk" userId="5b754e74-2ec2-4aaf-b9f5-cf8f0656bdfa" providerId="ADAL" clId="{F4C2286D-0DBE-4644-A538-34A6C903FB9C}" dt="2022-01-20T13:49:10.158" v="29570"/>
          <ac:graphicFrameMkLst>
            <pc:docMk/>
            <pc:sldMk cId="119476751" sldId="832"/>
            <ac:graphicFrameMk id="8" creationId="{0FD1471B-059A-4443-972C-B4B5A4AD814F}"/>
          </ac:graphicFrameMkLst>
        </pc:graphicFrameChg>
        <pc:graphicFrameChg chg="add mod modGraphic">
          <ac:chgData name="Domonkos Márk" userId="5b754e74-2ec2-4aaf-b9f5-cf8f0656bdfa" providerId="ADAL" clId="{F4C2286D-0DBE-4644-A538-34A6C903FB9C}" dt="2022-01-20T13:49:36.618" v="29600" actId="20577"/>
          <ac:graphicFrameMkLst>
            <pc:docMk/>
            <pc:sldMk cId="119476751" sldId="832"/>
            <ac:graphicFrameMk id="9" creationId="{7510624C-D874-4CEF-BB39-41D2C105715E}"/>
          </ac:graphicFrameMkLst>
        </pc:graphicFrameChg>
        <pc:picChg chg="add mod">
          <ac:chgData name="Domonkos Márk" userId="5b754e74-2ec2-4aaf-b9f5-cf8f0656bdfa" providerId="ADAL" clId="{F4C2286D-0DBE-4644-A538-34A6C903FB9C}" dt="2022-01-20T13:50:24.612" v="29613" actId="1076"/>
          <ac:picMkLst>
            <pc:docMk/>
            <pc:sldMk cId="119476751" sldId="832"/>
            <ac:picMk id="7" creationId="{8C479A75-933C-447A-AF4F-E8C3AFB4788A}"/>
          </ac:picMkLst>
        </pc:picChg>
      </pc:sldChg>
      <pc:sldChg chg="addSp delSp modSp new mod">
        <pc:chgData name="Domonkos Márk" userId="5b754e74-2ec2-4aaf-b9f5-cf8f0656bdfa" providerId="ADAL" clId="{F4C2286D-0DBE-4644-A538-34A6C903FB9C}" dt="2022-01-20T13:50:46.992" v="29616"/>
        <pc:sldMkLst>
          <pc:docMk/>
          <pc:sldMk cId="1458022755" sldId="833"/>
        </pc:sldMkLst>
        <pc:spChg chg="del">
          <ac:chgData name="Domonkos Márk" userId="5b754e74-2ec2-4aaf-b9f5-cf8f0656bdfa" providerId="ADAL" clId="{F4C2286D-0DBE-4644-A538-34A6C903FB9C}" dt="2022-01-20T13:50:46.992" v="29616"/>
          <ac:spMkLst>
            <pc:docMk/>
            <pc:sldMk cId="1458022755" sldId="833"/>
            <ac:spMk id="2" creationId="{3BED92F7-2A02-4E43-80F6-8C6019D02B8E}"/>
          </ac:spMkLst>
        </pc:spChg>
        <pc:spChg chg="mod">
          <ac:chgData name="Domonkos Márk" userId="5b754e74-2ec2-4aaf-b9f5-cf8f0656bdfa" providerId="ADAL" clId="{F4C2286D-0DBE-4644-A538-34A6C903FB9C}" dt="2022-01-20T13:50:43.041" v="29615"/>
          <ac:spMkLst>
            <pc:docMk/>
            <pc:sldMk cId="1458022755" sldId="833"/>
            <ac:spMk id="6" creationId="{B336AACD-DCE8-4FBB-A46F-66811AE94A89}"/>
          </ac:spMkLst>
        </pc:spChg>
        <pc:picChg chg="add mod">
          <ac:chgData name="Domonkos Márk" userId="5b754e74-2ec2-4aaf-b9f5-cf8f0656bdfa" providerId="ADAL" clId="{F4C2286D-0DBE-4644-A538-34A6C903FB9C}" dt="2022-01-20T13:50:46.992" v="29616"/>
          <ac:picMkLst>
            <pc:docMk/>
            <pc:sldMk cId="1458022755" sldId="833"/>
            <ac:picMk id="7" creationId="{DB8946C7-18F1-4184-B32B-AAECF290179F}"/>
          </ac:picMkLst>
        </pc:picChg>
      </pc:sldChg>
      <pc:sldChg chg="addSp modSp new mod">
        <pc:chgData name="Domonkos Márk" userId="5b754e74-2ec2-4aaf-b9f5-cf8f0656bdfa" providerId="ADAL" clId="{F4C2286D-0DBE-4644-A538-34A6C903FB9C}" dt="2022-01-20T14:02:04.775" v="29831" actId="14100"/>
        <pc:sldMkLst>
          <pc:docMk/>
          <pc:sldMk cId="4027630141" sldId="834"/>
        </pc:sldMkLst>
        <pc:spChg chg="mod">
          <ac:chgData name="Domonkos Márk" userId="5b754e74-2ec2-4aaf-b9f5-cf8f0656bdfa" providerId="ADAL" clId="{F4C2286D-0DBE-4644-A538-34A6C903FB9C}" dt="2022-01-20T13:51:26.909" v="29621" actId="27636"/>
          <ac:spMkLst>
            <pc:docMk/>
            <pc:sldMk cId="4027630141" sldId="834"/>
            <ac:spMk id="2" creationId="{417DA435-4662-4CF1-AD4F-DE2CA869A721}"/>
          </ac:spMkLst>
        </pc:spChg>
        <pc:spChg chg="mod">
          <ac:chgData name="Domonkos Márk" userId="5b754e74-2ec2-4aaf-b9f5-cf8f0656bdfa" providerId="ADAL" clId="{F4C2286D-0DBE-4644-A538-34A6C903FB9C}" dt="2022-01-20T13:51:13.960" v="29618"/>
          <ac:spMkLst>
            <pc:docMk/>
            <pc:sldMk cId="4027630141" sldId="834"/>
            <ac:spMk id="6" creationId="{DCE3D173-9899-4FBD-93D0-2DC46FF5D755}"/>
          </ac:spMkLst>
        </pc:spChg>
        <pc:spChg chg="add mod">
          <ac:chgData name="Domonkos Márk" userId="5b754e74-2ec2-4aaf-b9f5-cf8f0656bdfa" providerId="ADAL" clId="{F4C2286D-0DBE-4644-A538-34A6C903FB9C}" dt="2022-01-20T13:59:00.524" v="29742"/>
          <ac:spMkLst>
            <pc:docMk/>
            <pc:sldMk cId="4027630141" sldId="834"/>
            <ac:spMk id="9" creationId="{536F9FC5-513E-4645-B059-CA961BE38ECB}"/>
          </ac:spMkLst>
        </pc:spChg>
        <pc:spChg chg="add mod">
          <ac:chgData name="Domonkos Márk" userId="5b754e74-2ec2-4aaf-b9f5-cf8f0656bdfa" providerId="ADAL" clId="{F4C2286D-0DBE-4644-A538-34A6C903FB9C}" dt="2022-01-20T14:01:22.471" v="29817"/>
          <ac:spMkLst>
            <pc:docMk/>
            <pc:sldMk cId="4027630141" sldId="834"/>
            <ac:spMk id="11" creationId="{1E0FAA60-13A1-46A2-A359-B2BD5372D76F}"/>
          </ac:spMkLst>
        </pc:spChg>
        <pc:spChg chg="add mod">
          <ac:chgData name="Domonkos Márk" userId="5b754e74-2ec2-4aaf-b9f5-cf8f0656bdfa" providerId="ADAL" clId="{F4C2286D-0DBE-4644-A538-34A6C903FB9C}" dt="2022-01-20T14:02:04.775" v="29831" actId="14100"/>
          <ac:spMkLst>
            <pc:docMk/>
            <pc:sldMk cId="4027630141" sldId="834"/>
            <ac:spMk id="14" creationId="{AF6FC220-5B8F-46D5-B481-D077DF2E45A3}"/>
          </ac:spMkLst>
        </pc:spChg>
        <pc:graphicFrameChg chg="add mod modGraphic">
          <ac:chgData name="Domonkos Márk" userId="5b754e74-2ec2-4aaf-b9f5-cf8f0656bdfa" providerId="ADAL" clId="{F4C2286D-0DBE-4644-A538-34A6C903FB9C}" dt="2022-01-20T13:52:46.747" v="29731" actId="20577"/>
          <ac:graphicFrameMkLst>
            <pc:docMk/>
            <pc:sldMk cId="4027630141" sldId="834"/>
            <ac:graphicFrameMk id="7" creationId="{E398378E-FC24-404A-B503-CF2BA017177E}"/>
          </ac:graphicFrameMkLst>
        </pc:graphicFrameChg>
        <pc:graphicFrameChg chg="add mod modGraphic">
          <ac:chgData name="Domonkos Márk" userId="5b754e74-2ec2-4aaf-b9f5-cf8f0656bdfa" providerId="ADAL" clId="{F4C2286D-0DBE-4644-A538-34A6C903FB9C}" dt="2022-01-20T14:01:56.306" v="29829" actId="14734"/>
          <ac:graphicFrameMkLst>
            <pc:docMk/>
            <pc:sldMk cId="4027630141" sldId="834"/>
            <ac:graphicFrameMk id="12" creationId="{B3CD79F8-992E-4B24-988C-F3CE142ED66B}"/>
          </ac:graphicFrameMkLst>
        </pc:graphicFrameChg>
      </pc:sldChg>
      <pc:sldChg chg="addSp modSp new mod">
        <pc:chgData name="Domonkos Márk" userId="5b754e74-2ec2-4aaf-b9f5-cf8f0656bdfa" providerId="ADAL" clId="{F4C2286D-0DBE-4644-A538-34A6C903FB9C}" dt="2022-01-20T14:05:47.120" v="29915" actId="20577"/>
        <pc:sldMkLst>
          <pc:docMk/>
          <pc:sldMk cId="761784415" sldId="835"/>
        </pc:sldMkLst>
        <pc:spChg chg="mod">
          <ac:chgData name="Domonkos Márk" userId="5b754e74-2ec2-4aaf-b9f5-cf8f0656bdfa" providerId="ADAL" clId="{F4C2286D-0DBE-4644-A538-34A6C903FB9C}" dt="2022-01-20T14:05:47.120" v="29915" actId="20577"/>
          <ac:spMkLst>
            <pc:docMk/>
            <pc:sldMk cId="761784415" sldId="835"/>
            <ac:spMk id="2" creationId="{D9953D71-BEBC-46F8-A444-952A906AC87F}"/>
          </ac:spMkLst>
        </pc:spChg>
        <pc:spChg chg="mod">
          <ac:chgData name="Domonkos Márk" userId="5b754e74-2ec2-4aaf-b9f5-cf8f0656bdfa" providerId="ADAL" clId="{F4C2286D-0DBE-4644-A538-34A6C903FB9C}" dt="2022-01-20T14:03:15.900" v="29883"/>
          <ac:spMkLst>
            <pc:docMk/>
            <pc:sldMk cId="761784415" sldId="835"/>
            <ac:spMk id="6" creationId="{89BCF862-5FDD-426D-959D-86F735B709FB}"/>
          </ac:spMkLst>
        </pc:spChg>
        <pc:picChg chg="add mod">
          <ac:chgData name="Domonkos Márk" userId="5b754e74-2ec2-4aaf-b9f5-cf8f0656bdfa" providerId="ADAL" clId="{F4C2286D-0DBE-4644-A538-34A6C903FB9C}" dt="2022-01-20T14:04:25.498" v="29893" actId="14100"/>
          <ac:picMkLst>
            <pc:docMk/>
            <pc:sldMk cId="761784415" sldId="835"/>
            <ac:picMk id="7" creationId="{C16070B3-0162-43A3-B48F-32094F82C26C}"/>
          </ac:picMkLst>
        </pc:picChg>
        <pc:picChg chg="add mod">
          <ac:chgData name="Domonkos Márk" userId="5b754e74-2ec2-4aaf-b9f5-cf8f0656bdfa" providerId="ADAL" clId="{F4C2286D-0DBE-4644-A538-34A6C903FB9C}" dt="2022-01-20T14:04:31.283" v="29896" actId="1076"/>
          <ac:picMkLst>
            <pc:docMk/>
            <pc:sldMk cId="761784415" sldId="835"/>
            <ac:picMk id="8" creationId="{FA3A37CE-82FA-4F75-A0F4-F1D1216DFE84}"/>
          </ac:picMkLst>
        </pc:picChg>
      </pc:sldChg>
      <pc:sldChg chg="modSp new mod">
        <pc:chgData name="Domonkos Márk" userId="5b754e74-2ec2-4aaf-b9f5-cf8f0656bdfa" providerId="ADAL" clId="{F4C2286D-0DBE-4644-A538-34A6C903FB9C}" dt="2022-01-20T14:02:53.446" v="29882" actId="20577"/>
        <pc:sldMkLst>
          <pc:docMk/>
          <pc:sldMk cId="1995087711" sldId="836"/>
        </pc:sldMkLst>
        <pc:spChg chg="mod">
          <ac:chgData name="Domonkos Márk" userId="5b754e74-2ec2-4aaf-b9f5-cf8f0656bdfa" providerId="ADAL" clId="{F4C2286D-0DBE-4644-A538-34A6C903FB9C}" dt="2022-01-20T14:02:53.446" v="29882" actId="20577"/>
          <ac:spMkLst>
            <pc:docMk/>
            <pc:sldMk cId="1995087711" sldId="836"/>
            <ac:spMk id="2" creationId="{7D69F861-0225-4389-8BD8-148D77414F02}"/>
          </ac:spMkLst>
        </pc:spChg>
      </pc:sldChg>
      <pc:sldChg chg="addSp modSp new mod">
        <pc:chgData name="Domonkos Márk" userId="5b754e74-2ec2-4aaf-b9f5-cf8f0656bdfa" providerId="ADAL" clId="{F4C2286D-0DBE-4644-A538-34A6C903FB9C}" dt="2022-01-20T14:06:03.563" v="29919" actId="1076"/>
        <pc:sldMkLst>
          <pc:docMk/>
          <pc:sldMk cId="1611076876" sldId="837"/>
        </pc:sldMkLst>
        <pc:spChg chg="mod">
          <ac:chgData name="Domonkos Márk" userId="5b754e74-2ec2-4aaf-b9f5-cf8f0656bdfa" providerId="ADAL" clId="{F4C2286D-0DBE-4644-A538-34A6C903FB9C}" dt="2022-01-20T14:05:36.845" v="29909" actId="2711"/>
          <ac:spMkLst>
            <pc:docMk/>
            <pc:sldMk cId="1611076876" sldId="837"/>
            <ac:spMk id="2" creationId="{53CF0FA3-81D4-45B1-B4C2-8C3A4EE5C37F}"/>
          </ac:spMkLst>
        </pc:spChg>
        <pc:spChg chg="mod">
          <ac:chgData name="Domonkos Márk" userId="5b754e74-2ec2-4aaf-b9f5-cf8f0656bdfa" providerId="ADAL" clId="{F4C2286D-0DBE-4644-A538-34A6C903FB9C}" dt="2022-01-20T14:04:49.822" v="29898"/>
          <ac:spMkLst>
            <pc:docMk/>
            <pc:sldMk cId="1611076876" sldId="837"/>
            <ac:spMk id="6" creationId="{C27D50F7-16B4-4F61-B1AB-7B89F99E8263}"/>
          </ac:spMkLst>
        </pc:spChg>
        <pc:picChg chg="add mod">
          <ac:chgData name="Domonkos Márk" userId="5b754e74-2ec2-4aaf-b9f5-cf8f0656bdfa" providerId="ADAL" clId="{F4C2286D-0DBE-4644-A538-34A6C903FB9C}" dt="2022-01-20T14:06:00.832" v="29918" actId="14100"/>
          <ac:picMkLst>
            <pc:docMk/>
            <pc:sldMk cId="1611076876" sldId="837"/>
            <ac:picMk id="7" creationId="{4152C7F1-9A62-4813-A0B1-62F9F4BB471D}"/>
          </ac:picMkLst>
        </pc:picChg>
        <pc:picChg chg="add mod">
          <ac:chgData name="Domonkos Márk" userId="5b754e74-2ec2-4aaf-b9f5-cf8f0656bdfa" providerId="ADAL" clId="{F4C2286D-0DBE-4644-A538-34A6C903FB9C}" dt="2022-01-20T14:06:03.563" v="29919" actId="1076"/>
          <ac:picMkLst>
            <pc:docMk/>
            <pc:sldMk cId="1611076876" sldId="837"/>
            <ac:picMk id="8" creationId="{534B9776-B75C-4046-A215-A3DA5B98711B}"/>
          </ac:picMkLst>
        </pc:picChg>
      </pc:sldChg>
      <pc:sldChg chg="addSp modSp new mod">
        <pc:chgData name="Domonkos Márk" userId="5b754e74-2ec2-4aaf-b9f5-cf8f0656bdfa" providerId="ADAL" clId="{F4C2286D-0DBE-4644-A538-34A6C903FB9C}" dt="2022-01-20T14:10:41.600" v="29983" actId="2711"/>
        <pc:sldMkLst>
          <pc:docMk/>
          <pc:sldMk cId="2524421419" sldId="838"/>
        </pc:sldMkLst>
        <pc:spChg chg="mod">
          <ac:chgData name="Domonkos Márk" userId="5b754e74-2ec2-4aaf-b9f5-cf8f0656bdfa" providerId="ADAL" clId="{F4C2286D-0DBE-4644-A538-34A6C903FB9C}" dt="2022-01-20T14:10:41.600" v="29983" actId="2711"/>
          <ac:spMkLst>
            <pc:docMk/>
            <pc:sldMk cId="2524421419" sldId="838"/>
            <ac:spMk id="2" creationId="{FF78B34C-9FCA-4842-8CC5-678B94F8D3DB}"/>
          </ac:spMkLst>
        </pc:spChg>
        <pc:spChg chg="mod">
          <ac:chgData name="Domonkos Márk" userId="5b754e74-2ec2-4aaf-b9f5-cf8f0656bdfa" providerId="ADAL" clId="{F4C2286D-0DBE-4644-A538-34A6C903FB9C}" dt="2022-01-20T14:06:26.387" v="29922" actId="207"/>
          <ac:spMkLst>
            <pc:docMk/>
            <pc:sldMk cId="2524421419" sldId="838"/>
            <ac:spMk id="6" creationId="{D6E2E2A8-4D89-419E-B7EB-ABE56A687573}"/>
          </ac:spMkLst>
        </pc:spChg>
        <pc:spChg chg="add mod">
          <ac:chgData name="Domonkos Márk" userId="5b754e74-2ec2-4aaf-b9f5-cf8f0656bdfa" providerId="ADAL" clId="{F4C2286D-0DBE-4644-A538-34A6C903FB9C}" dt="2022-01-20T14:06:51.519" v="29928" actId="1076"/>
          <ac:spMkLst>
            <pc:docMk/>
            <pc:sldMk cId="2524421419" sldId="838"/>
            <ac:spMk id="8" creationId="{4DBC5E6E-2373-423C-981A-3F9426DC76FE}"/>
          </ac:spMkLst>
        </pc:spChg>
        <pc:picChg chg="add mod">
          <ac:chgData name="Domonkos Márk" userId="5b754e74-2ec2-4aaf-b9f5-cf8f0656bdfa" providerId="ADAL" clId="{F4C2286D-0DBE-4644-A538-34A6C903FB9C}" dt="2022-01-20T14:06:51.519" v="29928" actId="1076"/>
          <ac:picMkLst>
            <pc:docMk/>
            <pc:sldMk cId="2524421419" sldId="838"/>
            <ac:picMk id="7" creationId="{280AA04E-F4B8-4517-B079-913A2BC15AE5}"/>
          </ac:picMkLst>
        </pc:picChg>
        <pc:picChg chg="add mod">
          <ac:chgData name="Domonkos Márk" userId="5b754e74-2ec2-4aaf-b9f5-cf8f0656bdfa" providerId="ADAL" clId="{F4C2286D-0DBE-4644-A538-34A6C903FB9C}" dt="2022-01-20T14:07:00.516" v="29931" actId="14100"/>
          <ac:picMkLst>
            <pc:docMk/>
            <pc:sldMk cId="2524421419" sldId="838"/>
            <ac:picMk id="9" creationId="{79410D81-DED9-4772-BCD3-EFF5E6E0A3CB}"/>
          </ac:picMkLst>
        </pc:picChg>
      </pc:sldChg>
      <pc:sldChg chg="addSp modSp new mod">
        <pc:chgData name="Domonkos Márk" userId="5b754e74-2ec2-4aaf-b9f5-cf8f0656bdfa" providerId="ADAL" clId="{F4C2286D-0DBE-4644-A538-34A6C903FB9C}" dt="2022-01-20T14:10:35.414" v="29982" actId="2711"/>
        <pc:sldMkLst>
          <pc:docMk/>
          <pc:sldMk cId="4171427568" sldId="839"/>
        </pc:sldMkLst>
        <pc:spChg chg="mod">
          <ac:chgData name="Domonkos Márk" userId="5b754e74-2ec2-4aaf-b9f5-cf8f0656bdfa" providerId="ADAL" clId="{F4C2286D-0DBE-4644-A538-34A6C903FB9C}" dt="2022-01-20T14:10:35.414" v="29982" actId="2711"/>
          <ac:spMkLst>
            <pc:docMk/>
            <pc:sldMk cId="4171427568" sldId="839"/>
            <ac:spMk id="2" creationId="{A8838C4A-A919-40A7-84FE-ECBBD7E64562}"/>
          </ac:spMkLst>
        </pc:spChg>
        <pc:spChg chg="mod">
          <ac:chgData name="Domonkos Márk" userId="5b754e74-2ec2-4aaf-b9f5-cf8f0656bdfa" providerId="ADAL" clId="{F4C2286D-0DBE-4644-A538-34A6C903FB9C}" dt="2022-01-20T14:07:13.684" v="29934"/>
          <ac:spMkLst>
            <pc:docMk/>
            <pc:sldMk cId="4171427568" sldId="839"/>
            <ac:spMk id="6" creationId="{1627F847-4F11-425A-AFE9-37FDC78C54DA}"/>
          </ac:spMkLst>
        </pc:spChg>
        <pc:spChg chg="add mod">
          <ac:chgData name="Domonkos Márk" userId="5b754e74-2ec2-4aaf-b9f5-cf8f0656bdfa" providerId="ADAL" clId="{F4C2286D-0DBE-4644-A538-34A6C903FB9C}" dt="2022-01-20T14:07:47.485" v="29945" actId="1076"/>
          <ac:spMkLst>
            <pc:docMk/>
            <pc:sldMk cId="4171427568" sldId="839"/>
            <ac:spMk id="9" creationId="{F47831A1-3CE7-4FF1-A77F-50AF6217FE88}"/>
          </ac:spMkLst>
        </pc:spChg>
        <pc:picChg chg="add mod">
          <ac:chgData name="Domonkos Márk" userId="5b754e74-2ec2-4aaf-b9f5-cf8f0656bdfa" providerId="ADAL" clId="{F4C2286D-0DBE-4644-A538-34A6C903FB9C}" dt="2022-01-20T14:07:40.645" v="29943" actId="1076"/>
          <ac:picMkLst>
            <pc:docMk/>
            <pc:sldMk cId="4171427568" sldId="839"/>
            <ac:picMk id="7" creationId="{A05CFC98-B028-43B4-BFDD-CE7836144A02}"/>
          </ac:picMkLst>
        </pc:picChg>
        <pc:picChg chg="add mod">
          <ac:chgData name="Domonkos Márk" userId="5b754e74-2ec2-4aaf-b9f5-cf8f0656bdfa" providerId="ADAL" clId="{F4C2286D-0DBE-4644-A538-34A6C903FB9C}" dt="2022-01-20T14:07:47.485" v="29945" actId="1076"/>
          <ac:picMkLst>
            <pc:docMk/>
            <pc:sldMk cId="4171427568" sldId="839"/>
            <ac:picMk id="8" creationId="{035B92DE-A1FD-4ECA-B5D1-E3403B0F6589}"/>
          </ac:picMkLst>
        </pc:picChg>
      </pc:sldChg>
      <pc:sldChg chg="addSp modSp new mod">
        <pc:chgData name="Domonkos Márk" userId="5b754e74-2ec2-4aaf-b9f5-cf8f0656bdfa" providerId="ADAL" clId="{F4C2286D-0DBE-4644-A538-34A6C903FB9C}" dt="2022-01-20T14:10:30.653" v="29981" actId="2711"/>
        <pc:sldMkLst>
          <pc:docMk/>
          <pc:sldMk cId="4005527771" sldId="840"/>
        </pc:sldMkLst>
        <pc:spChg chg="mod">
          <ac:chgData name="Domonkos Márk" userId="5b754e74-2ec2-4aaf-b9f5-cf8f0656bdfa" providerId="ADAL" clId="{F4C2286D-0DBE-4644-A538-34A6C903FB9C}" dt="2022-01-20T14:10:30.653" v="29981" actId="2711"/>
          <ac:spMkLst>
            <pc:docMk/>
            <pc:sldMk cId="4005527771" sldId="840"/>
            <ac:spMk id="2" creationId="{0C543464-5C6A-479D-B30D-CA03587340C2}"/>
          </ac:spMkLst>
        </pc:spChg>
        <pc:spChg chg="mod">
          <ac:chgData name="Domonkos Márk" userId="5b754e74-2ec2-4aaf-b9f5-cf8f0656bdfa" providerId="ADAL" clId="{F4C2286D-0DBE-4644-A538-34A6C903FB9C}" dt="2022-01-20T14:08:04.688" v="29950" actId="27636"/>
          <ac:spMkLst>
            <pc:docMk/>
            <pc:sldMk cId="4005527771" sldId="840"/>
            <ac:spMk id="6" creationId="{6F5F75F2-78FE-4A03-80FC-07A2F7669E7A}"/>
          </ac:spMkLst>
        </pc:spChg>
        <pc:spChg chg="add mod">
          <ac:chgData name="Domonkos Márk" userId="5b754e74-2ec2-4aaf-b9f5-cf8f0656bdfa" providerId="ADAL" clId="{F4C2286D-0DBE-4644-A538-34A6C903FB9C}" dt="2022-01-20T14:08:24.537" v="29956" actId="1076"/>
          <ac:spMkLst>
            <pc:docMk/>
            <pc:sldMk cId="4005527771" sldId="840"/>
            <ac:spMk id="8" creationId="{9359727A-B59E-4FBD-BA7E-01FAA09A4D88}"/>
          </ac:spMkLst>
        </pc:spChg>
        <pc:picChg chg="add mod">
          <ac:chgData name="Domonkos Márk" userId="5b754e74-2ec2-4aaf-b9f5-cf8f0656bdfa" providerId="ADAL" clId="{F4C2286D-0DBE-4644-A538-34A6C903FB9C}" dt="2022-01-20T14:08:21.875" v="29955" actId="1076"/>
          <ac:picMkLst>
            <pc:docMk/>
            <pc:sldMk cId="4005527771" sldId="840"/>
            <ac:picMk id="7" creationId="{9D00472F-490D-41B2-BAAD-ABB04F93C949}"/>
          </ac:picMkLst>
        </pc:picChg>
        <pc:picChg chg="add mod">
          <ac:chgData name="Domonkos Márk" userId="5b754e74-2ec2-4aaf-b9f5-cf8f0656bdfa" providerId="ADAL" clId="{F4C2286D-0DBE-4644-A538-34A6C903FB9C}" dt="2022-01-20T14:08:33.498" v="29960" actId="14100"/>
          <ac:picMkLst>
            <pc:docMk/>
            <pc:sldMk cId="4005527771" sldId="840"/>
            <ac:picMk id="9" creationId="{A2C8AE3C-2199-4F53-91FD-768D050CFF2C}"/>
          </ac:picMkLst>
        </pc:picChg>
      </pc:sldChg>
      <pc:sldChg chg="addSp modSp new mod">
        <pc:chgData name="Domonkos Márk" userId="5b754e74-2ec2-4aaf-b9f5-cf8f0656bdfa" providerId="ADAL" clId="{F4C2286D-0DBE-4644-A538-34A6C903FB9C}" dt="2022-01-20T14:10:24.620" v="29980" actId="6549"/>
        <pc:sldMkLst>
          <pc:docMk/>
          <pc:sldMk cId="1095393604" sldId="841"/>
        </pc:sldMkLst>
        <pc:spChg chg="mod">
          <ac:chgData name="Domonkos Márk" userId="5b754e74-2ec2-4aaf-b9f5-cf8f0656bdfa" providerId="ADAL" clId="{F4C2286D-0DBE-4644-A538-34A6C903FB9C}" dt="2022-01-20T14:10:24.620" v="29980" actId="6549"/>
          <ac:spMkLst>
            <pc:docMk/>
            <pc:sldMk cId="1095393604" sldId="841"/>
            <ac:spMk id="2" creationId="{1FE21245-52D2-45E5-8203-F4268729E2DF}"/>
          </ac:spMkLst>
        </pc:spChg>
        <pc:spChg chg="mod">
          <ac:chgData name="Domonkos Márk" userId="5b754e74-2ec2-4aaf-b9f5-cf8f0656bdfa" providerId="ADAL" clId="{F4C2286D-0DBE-4644-A538-34A6C903FB9C}" dt="2022-01-20T14:09:32.778" v="29963"/>
          <ac:spMkLst>
            <pc:docMk/>
            <pc:sldMk cId="1095393604" sldId="841"/>
            <ac:spMk id="6" creationId="{D73B5DF9-C0D0-4BFA-81F8-DA04D73747FE}"/>
          </ac:spMkLst>
        </pc:spChg>
        <pc:spChg chg="add mod">
          <ac:chgData name="Domonkos Márk" userId="5b754e74-2ec2-4aaf-b9f5-cf8f0656bdfa" providerId="ADAL" clId="{F4C2286D-0DBE-4644-A538-34A6C903FB9C}" dt="2022-01-20T14:10:03.514" v="29973" actId="1076"/>
          <ac:spMkLst>
            <pc:docMk/>
            <pc:sldMk cId="1095393604" sldId="841"/>
            <ac:spMk id="8" creationId="{001DD700-1F27-43AA-AA6D-373644BFDEAD}"/>
          </ac:spMkLst>
        </pc:spChg>
        <pc:picChg chg="add mod">
          <ac:chgData name="Domonkos Márk" userId="5b754e74-2ec2-4aaf-b9f5-cf8f0656bdfa" providerId="ADAL" clId="{F4C2286D-0DBE-4644-A538-34A6C903FB9C}" dt="2022-01-20T14:10:03.514" v="29973" actId="1076"/>
          <ac:picMkLst>
            <pc:docMk/>
            <pc:sldMk cId="1095393604" sldId="841"/>
            <ac:picMk id="7" creationId="{F3242D34-1C02-4C47-A850-B7C99DA61409}"/>
          </ac:picMkLst>
        </pc:picChg>
        <pc:picChg chg="add mod">
          <ac:chgData name="Domonkos Márk" userId="5b754e74-2ec2-4aaf-b9f5-cf8f0656bdfa" providerId="ADAL" clId="{F4C2286D-0DBE-4644-A538-34A6C903FB9C}" dt="2022-01-20T14:10:14.665" v="29976" actId="14100"/>
          <ac:picMkLst>
            <pc:docMk/>
            <pc:sldMk cId="1095393604" sldId="841"/>
            <ac:picMk id="9" creationId="{7D2DFCD3-E4DA-4D40-A44A-CD649E3AFF7C}"/>
          </ac:picMkLst>
        </pc:picChg>
      </pc:sldChg>
      <pc:sldChg chg="addSp modSp new mod">
        <pc:chgData name="Domonkos Márk" userId="5b754e74-2ec2-4aaf-b9f5-cf8f0656bdfa" providerId="ADAL" clId="{F4C2286D-0DBE-4644-A538-34A6C903FB9C}" dt="2022-01-20T14:13:27.304" v="30024" actId="2711"/>
        <pc:sldMkLst>
          <pc:docMk/>
          <pc:sldMk cId="2128867167" sldId="842"/>
        </pc:sldMkLst>
        <pc:spChg chg="mod">
          <ac:chgData name="Domonkos Márk" userId="5b754e74-2ec2-4aaf-b9f5-cf8f0656bdfa" providerId="ADAL" clId="{F4C2286D-0DBE-4644-A538-34A6C903FB9C}" dt="2022-01-20T14:13:27.304" v="30024" actId="2711"/>
          <ac:spMkLst>
            <pc:docMk/>
            <pc:sldMk cId="2128867167" sldId="842"/>
            <ac:spMk id="2" creationId="{075CEC22-0915-435B-BAF7-C3082C58CB80}"/>
          </ac:spMkLst>
        </pc:spChg>
        <pc:spChg chg="mod">
          <ac:chgData name="Domonkos Márk" userId="5b754e74-2ec2-4aaf-b9f5-cf8f0656bdfa" providerId="ADAL" clId="{F4C2286D-0DBE-4644-A538-34A6C903FB9C}" dt="2022-01-20T14:11:26.689" v="29989" actId="6549"/>
          <ac:spMkLst>
            <pc:docMk/>
            <pc:sldMk cId="2128867167" sldId="842"/>
            <ac:spMk id="6" creationId="{451DDEF8-5285-41EB-83BB-57377CDD122A}"/>
          </ac:spMkLst>
        </pc:spChg>
        <pc:spChg chg="add mod">
          <ac:chgData name="Domonkos Márk" userId="5b754e74-2ec2-4aaf-b9f5-cf8f0656bdfa" providerId="ADAL" clId="{F4C2286D-0DBE-4644-A538-34A6C903FB9C}" dt="2022-01-20T14:12:00.701" v="30000" actId="1076"/>
          <ac:spMkLst>
            <pc:docMk/>
            <pc:sldMk cId="2128867167" sldId="842"/>
            <ac:spMk id="8" creationId="{97D2F5C7-47A5-45F9-B4F4-8ED1DE8226B4}"/>
          </ac:spMkLst>
        </pc:spChg>
        <pc:picChg chg="add mod">
          <ac:chgData name="Domonkos Márk" userId="5b754e74-2ec2-4aaf-b9f5-cf8f0656bdfa" providerId="ADAL" clId="{F4C2286D-0DBE-4644-A538-34A6C903FB9C}" dt="2022-01-20T14:11:55.103" v="29999" actId="1076"/>
          <ac:picMkLst>
            <pc:docMk/>
            <pc:sldMk cId="2128867167" sldId="842"/>
            <ac:picMk id="7" creationId="{B6FE61AC-F102-4F6D-B0A7-800F994C58CE}"/>
          </ac:picMkLst>
        </pc:picChg>
        <pc:picChg chg="add mod">
          <ac:chgData name="Domonkos Márk" userId="5b754e74-2ec2-4aaf-b9f5-cf8f0656bdfa" providerId="ADAL" clId="{F4C2286D-0DBE-4644-A538-34A6C903FB9C}" dt="2022-01-20T14:12:12.370" v="30004" actId="1076"/>
          <ac:picMkLst>
            <pc:docMk/>
            <pc:sldMk cId="2128867167" sldId="842"/>
            <ac:picMk id="9" creationId="{0F40A88C-B055-4738-A4F4-8AFD9834FE1B}"/>
          </ac:picMkLst>
        </pc:picChg>
      </pc:sldChg>
      <pc:sldChg chg="addSp modSp new mod">
        <pc:chgData name="Domonkos Márk" userId="5b754e74-2ec2-4aaf-b9f5-cf8f0656bdfa" providerId="ADAL" clId="{F4C2286D-0DBE-4644-A538-34A6C903FB9C}" dt="2022-01-20T14:13:42.401" v="30026" actId="1076"/>
        <pc:sldMkLst>
          <pc:docMk/>
          <pc:sldMk cId="4028852743" sldId="843"/>
        </pc:sldMkLst>
        <pc:spChg chg="mod">
          <ac:chgData name="Domonkos Márk" userId="5b754e74-2ec2-4aaf-b9f5-cf8f0656bdfa" providerId="ADAL" clId="{F4C2286D-0DBE-4644-A538-34A6C903FB9C}" dt="2022-01-20T14:13:20.565" v="30023" actId="2711"/>
          <ac:spMkLst>
            <pc:docMk/>
            <pc:sldMk cId="4028852743" sldId="843"/>
            <ac:spMk id="2" creationId="{3C67AF28-4D2C-4C71-B869-1661045DCAF9}"/>
          </ac:spMkLst>
        </pc:spChg>
        <pc:spChg chg="mod">
          <ac:chgData name="Domonkos Márk" userId="5b754e74-2ec2-4aaf-b9f5-cf8f0656bdfa" providerId="ADAL" clId="{F4C2286D-0DBE-4644-A538-34A6C903FB9C}" dt="2022-01-20T14:12:30.500" v="30008" actId="6549"/>
          <ac:spMkLst>
            <pc:docMk/>
            <pc:sldMk cId="4028852743" sldId="843"/>
            <ac:spMk id="6" creationId="{31B63725-1F59-477C-8185-CCAC8C1B4398}"/>
          </ac:spMkLst>
        </pc:spChg>
        <pc:spChg chg="add mod">
          <ac:chgData name="Domonkos Márk" userId="5b754e74-2ec2-4aaf-b9f5-cf8f0656bdfa" providerId="ADAL" clId="{F4C2286D-0DBE-4644-A538-34A6C903FB9C}" dt="2022-01-20T14:12:43.800" v="30011" actId="1076"/>
          <ac:spMkLst>
            <pc:docMk/>
            <pc:sldMk cId="4028852743" sldId="843"/>
            <ac:spMk id="7" creationId="{CDEBBBAC-AC01-47D1-ABAC-258A3E17799D}"/>
          </ac:spMkLst>
        </pc:spChg>
        <pc:spChg chg="add mod">
          <ac:chgData name="Domonkos Márk" userId="5b754e74-2ec2-4aaf-b9f5-cf8f0656bdfa" providerId="ADAL" clId="{F4C2286D-0DBE-4644-A538-34A6C903FB9C}" dt="2022-01-20T14:12:43.800" v="30011" actId="1076"/>
          <ac:spMkLst>
            <pc:docMk/>
            <pc:sldMk cId="4028852743" sldId="843"/>
            <ac:spMk id="8" creationId="{3E4307CC-38CB-4795-9DDC-7365839930FA}"/>
          </ac:spMkLst>
        </pc:spChg>
        <pc:picChg chg="add mod">
          <ac:chgData name="Domonkos Márk" userId="5b754e74-2ec2-4aaf-b9f5-cf8f0656bdfa" providerId="ADAL" clId="{F4C2286D-0DBE-4644-A538-34A6C903FB9C}" dt="2022-01-20T14:12:43.800" v="30011" actId="1076"/>
          <ac:picMkLst>
            <pc:docMk/>
            <pc:sldMk cId="4028852743" sldId="843"/>
            <ac:picMk id="9" creationId="{45B364B8-C4D5-4B73-9886-210995D02B93}"/>
          </ac:picMkLst>
        </pc:picChg>
        <pc:picChg chg="add mod">
          <ac:chgData name="Domonkos Márk" userId="5b754e74-2ec2-4aaf-b9f5-cf8f0656bdfa" providerId="ADAL" clId="{F4C2286D-0DBE-4644-A538-34A6C903FB9C}" dt="2022-01-20T14:12:43.800" v="30011" actId="1076"/>
          <ac:picMkLst>
            <pc:docMk/>
            <pc:sldMk cId="4028852743" sldId="843"/>
            <ac:picMk id="10" creationId="{DEE4329B-73B6-46B8-83E4-DB3F25A1ECAB}"/>
          </ac:picMkLst>
        </pc:picChg>
        <pc:picChg chg="add mod">
          <ac:chgData name="Domonkos Márk" userId="5b754e74-2ec2-4aaf-b9f5-cf8f0656bdfa" providerId="ADAL" clId="{F4C2286D-0DBE-4644-A538-34A6C903FB9C}" dt="2022-01-20T14:13:42.401" v="30026" actId="1076"/>
          <ac:picMkLst>
            <pc:docMk/>
            <pc:sldMk cId="4028852743" sldId="843"/>
            <ac:picMk id="11" creationId="{0725698B-4A47-4744-B3B1-B79205C83A13}"/>
          </ac:picMkLst>
        </pc:picChg>
      </pc:sldChg>
      <pc:sldChg chg="addSp modSp new mod">
        <pc:chgData name="Domonkos Márk" userId="5b754e74-2ec2-4aaf-b9f5-cf8f0656bdfa" providerId="ADAL" clId="{F4C2286D-0DBE-4644-A538-34A6C903FB9C}" dt="2022-01-20T14:14:29.395" v="30041" actId="2711"/>
        <pc:sldMkLst>
          <pc:docMk/>
          <pc:sldMk cId="1877094038" sldId="844"/>
        </pc:sldMkLst>
        <pc:spChg chg="mod">
          <ac:chgData name="Domonkos Márk" userId="5b754e74-2ec2-4aaf-b9f5-cf8f0656bdfa" providerId="ADAL" clId="{F4C2286D-0DBE-4644-A538-34A6C903FB9C}" dt="2022-01-20T14:14:29.395" v="30041" actId="2711"/>
          <ac:spMkLst>
            <pc:docMk/>
            <pc:sldMk cId="1877094038" sldId="844"/>
            <ac:spMk id="2" creationId="{B27FEB46-BA9A-4A82-9BC7-A9EEA1F8D257}"/>
          </ac:spMkLst>
        </pc:spChg>
        <pc:spChg chg="mod">
          <ac:chgData name="Domonkos Márk" userId="5b754e74-2ec2-4aaf-b9f5-cf8f0656bdfa" providerId="ADAL" clId="{F4C2286D-0DBE-4644-A538-34A6C903FB9C}" dt="2022-01-20T14:13:12.717" v="30022" actId="6549"/>
          <ac:spMkLst>
            <pc:docMk/>
            <pc:sldMk cId="1877094038" sldId="844"/>
            <ac:spMk id="6" creationId="{ABC2CF9E-1B7E-4F3F-A517-4A255ACA1DAA}"/>
          </ac:spMkLst>
        </pc:spChg>
        <pc:picChg chg="add mod">
          <ac:chgData name="Domonkos Márk" userId="5b754e74-2ec2-4aaf-b9f5-cf8f0656bdfa" providerId="ADAL" clId="{F4C2286D-0DBE-4644-A538-34A6C903FB9C}" dt="2022-01-20T14:14:13.212" v="30037" actId="14100"/>
          <ac:picMkLst>
            <pc:docMk/>
            <pc:sldMk cId="1877094038" sldId="844"/>
            <ac:picMk id="7" creationId="{7C0CAB6A-D87C-436F-8A3A-BF205A42113A}"/>
          </ac:picMkLst>
        </pc:picChg>
        <pc:picChg chg="add mod">
          <ac:chgData name="Domonkos Márk" userId="5b754e74-2ec2-4aaf-b9f5-cf8f0656bdfa" providerId="ADAL" clId="{F4C2286D-0DBE-4644-A538-34A6C903FB9C}" dt="2022-01-20T14:14:21.329" v="30040" actId="14100"/>
          <ac:picMkLst>
            <pc:docMk/>
            <pc:sldMk cId="1877094038" sldId="844"/>
            <ac:picMk id="8" creationId="{B76360AB-CFE4-4312-B027-9D73E7592A2C}"/>
          </ac:picMkLst>
        </pc:picChg>
      </pc:sldChg>
      <pc:sldChg chg="addSp modSp new mod">
        <pc:chgData name="Domonkos Márk" userId="5b754e74-2ec2-4aaf-b9f5-cf8f0656bdfa" providerId="ADAL" clId="{F4C2286D-0DBE-4644-A538-34A6C903FB9C}" dt="2022-01-20T14:16:12.679" v="30075" actId="27636"/>
        <pc:sldMkLst>
          <pc:docMk/>
          <pc:sldMk cId="1308974074" sldId="845"/>
        </pc:sldMkLst>
        <pc:spChg chg="mod">
          <ac:chgData name="Domonkos Márk" userId="5b754e74-2ec2-4aaf-b9f5-cf8f0656bdfa" providerId="ADAL" clId="{F4C2286D-0DBE-4644-A538-34A6C903FB9C}" dt="2022-01-20T14:16:12.679" v="30075" actId="27636"/>
          <ac:spMkLst>
            <pc:docMk/>
            <pc:sldMk cId="1308974074" sldId="845"/>
            <ac:spMk id="2" creationId="{DF675DD7-F854-46E3-9219-3983EB53C43D}"/>
          </ac:spMkLst>
        </pc:spChg>
        <pc:spChg chg="mod">
          <ac:chgData name="Domonkos Márk" userId="5b754e74-2ec2-4aaf-b9f5-cf8f0656bdfa" providerId="ADAL" clId="{F4C2286D-0DBE-4644-A538-34A6C903FB9C}" dt="2022-01-20T14:14:52.866" v="30048" actId="6549"/>
          <ac:spMkLst>
            <pc:docMk/>
            <pc:sldMk cId="1308974074" sldId="845"/>
            <ac:spMk id="6" creationId="{877E737C-3D43-4923-8E04-C0833C17CCC5}"/>
          </ac:spMkLst>
        </pc:spChg>
        <pc:picChg chg="add mod">
          <ac:chgData name="Domonkos Márk" userId="5b754e74-2ec2-4aaf-b9f5-cf8f0656bdfa" providerId="ADAL" clId="{F4C2286D-0DBE-4644-A538-34A6C903FB9C}" dt="2022-01-20T14:15:18.281" v="30056" actId="14100"/>
          <ac:picMkLst>
            <pc:docMk/>
            <pc:sldMk cId="1308974074" sldId="845"/>
            <ac:picMk id="7" creationId="{C8B67E84-3CBA-4BCE-A283-9DA94E91366C}"/>
          </ac:picMkLst>
        </pc:picChg>
      </pc:sldChg>
      <pc:sldChg chg="addSp modSp new mod">
        <pc:chgData name="Domonkos Márk" userId="5b754e74-2ec2-4aaf-b9f5-cf8f0656bdfa" providerId="ADAL" clId="{F4C2286D-0DBE-4644-A538-34A6C903FB9C}" dt="2022-01-20T14:16:20.329" v="30077" actId="20577"/>
        <pc:sldMkLst>
          <pc:docMk/>
          <pc:sldMk cId="2886090517" sldId="846"/>
        </pc:sldMkLst>
        <pc:spChg chg="mod">
          <ac:chgData name="Domonkos Márk" userId="5b754e74-2ec2-4aaf-b9f5-cf8f0656bdfa" providerId="ADAL" clId="{F4C2286D-0DBE-4644-A538-34A6C903FB9C}" dt="2022-01-20T14:16:20.329" v="30077" actId="20577"/>
          <ac:spMkLst>
            <pc:docMk/>
            <pc:sldMk cId="2886090517" sldId="846"/>
            <ac:spMk id="2" creationId="{42E6D54C-3DFC-4A12-B1AC-96529F85E213}"/>
          </ac:spMkLst>
        </pc:spChg>
        <pc:spChg chg="mod">
          <ac:chgData name="Domonkos Márk" userId="5b754e74-2ec2-4aaf-b9f5-cf8f0656bdfa" providerId="ADAL" clId="{F4C2286D-0DBE-4644-A538-34A6C903FB9C}" dt="2022-01-20T14:15:38.234" v="30063" actId="6549"/>
          <ac:spMkLst>
            <pc:docMk/>
            <pc:sldMk cId="2886090517" sldId="846"/>
            <ac:spMk id="6" creationId="{191D1264-371C-458E-8056-2D1476A0F577}"/>
          </ac:spMkLst>
        </pc:spChg>
        <pc:spChg chg="add mod">
          <ac:chgData name="Domonkos Márk" userId="5b754e74-2ec2-4aaf-b9f5-cf8f0656bdfa" providerId="ADAL" clId="{F4C2286D-0DBE-4644-A538-34A6C903FB9C}" dt="2022-01-20T14:16:04.420" v="30073" actId="1076"/>
          <ac:spMkLst>
            <pc:docMk/>
            <pc:sldMk cId="2886090517" sldId="846"/>
            <ac:spMk id="8" creationId="{C0FA1972-18B6-4329-8DFD-E0ABFE444731}"/>
          </ac:spMkLst>
        </pc:spChg>
        <pc:picChg chg="add mod">
          <ac:chgData name="Domonkos Márk" userId="5b754e74-2ec2-4aaf-b9f5-cf8f0656bdfa" providerId="ADAL" clId="{F4C2286D-0DBE-4644-A538-34A6C903FB9C}" dt="2022-01-20T14:16:04.420" v="30073" actId="1076"/>
          <ac:picMkLst>
            <pc:docMk/>
            <pc:sldMk cId="2886090517" sldId="846"/>
            <ac:picMk id="7" creationId="{3C7EE3BA-9CA1-4FAF-B02B-445E38C49F24}"/>
          </ac:picMkLst>
        </pc:picChg>
      </pc:sldChg>
      <pc:sldChg chg="addSp modSp new mod">
        <pc:chgData name="Domonkos Márk" userId="5b754e74-2ec2-4aaf-b9f5-cf8f0656bdfa" providerId="ADAL" clId="{F4C2286D-0DBE-4644-A538-34A6C903FB9C}" dt="2022-01-20T14:18:24.574" v="30100" actId="20577"/>
        <pc:sldMkLst>
          <pc:docMk/>
          <pc:sldMk cId="3540493654" sldId="847"/>
        </pc:sldMkLst>
        <pc:spChg chg="mod">
          <ac:chgData name="Domonkos Márk" userId="5b754e74-2ec2-4aaf-b9f5-cf8f0656bdfa" providerId="ADAL" clId="{F4C2286D-0DBE-4644-A538-34A6C903FB9C}" dt="2022-01-20T14:18:24.574" v="30100" actId="20577"/>
          <ac:spMkLst>
            <pc:docMk/>
            <pc:sldMk cId="3540493654" sldId="847"/>
            <ac:spMk id="2" creationId="{D75E6574-1744-4ABE-AE9F-9CE5F891EF3D}"/>
          </ac:spMkLst>
        </pc:spChg>
        <pc:spChg chg="mod">
          <ac:chgData name="Domonkos Márk" userId="5b754e74-2ec2-4aaf-b9f5-cf8f0656bdfa" providerId="ADAL" clId="{F4C2286D-0DBE-4644-A538-34A6C903FB9C}" dt="2022-01-20T14:16:50.599" v="30084" actId="6549"/>
          <ac:spMkLst>
            <pc:docMk/>
            <pc:sldMk cId="3540493654" sldId="847"/>
            <ac:spMk id="6" creationId="{B59C1D7C-1848-484E-BA7B-2396A4A826DF}"/>
          </ac:spMkLst>
        </pc:spChg>
        <pc:spChg chg="add mod">
          <ac:chgData name="Domonkos Márk" userId="5b754e74-2ec2-4aaf-b9f5-cf8f0656bdfa" providerId="ADAL" clId="{F4C2286D-0DBE-4644-A538-34A6C903FB9C}" dt="2022-01-20T14:17:58.202" v="30094" actId="1076"/>
          <ac:spMkLst>
            <pc:docMk/>
            <pc:sldMk cId="3540493654" sldId="847"/>
            <ac:spMk id="8" creationId="{BE59355F-C935-4C8D-A6E6-0C086D2600FC}"/>
          </ac:spMkLst>
        </pc:spChg>
        <pc:spChg chg="add mod">
          <ac:chgData name="Domonkos Márk" userId="5b754e74-2ec2-4aaf-b9f5-cf8f0656bdfa" providerId="ADAL" clId="{F4C2286D-0DBE-4644-A538-34A6C903FB9C}" dt="2022-01-20T14:18:11.416" v="30097" actId="1076"/>
          <ac:spMkLst>
            <pc:docMk/>
            <pc:sldMk cId="3540493654" sldId="847"/>
            <ac:spMk id="10" creationId="{BCCC8A09-53D7-47A5-B99E-BE8C3CCD11C5}"/>
          </ac:spMkLst>
        </pc:spChg>
        <pc:spChg chg="add mod">
          <ac:chgData name="Domonkos Márk" userId="5b754e74-2ec2-4aaf-b9f5-cf8f0656bdfa" providerId="ADAL" clId="{F4C2286D-0DBE-4644-A538-34A6C903FB9C}" dt="2022-01-20T14:18:11.416" v="30097" actId="1076"/>
          <ac:spMkLst>
            <pc:docMk/>
            <pc:sldMk cId="3540493654" sldId="847"/>
            <ac:spMk id="11" creationId="{9B1FF809-8A61-4AD2-9511-39B2365E79E8}"/>
          </ac:spMkLst>
        </pc:spChg>
        <pc:picChg chg="add mod">
          <ac:chgData name="Domonkos Márk" userId="5b754e74-2ec2-4aaf-b9f5-cf8f0656bdfa" providerId="ADAL" clId="{F4C2286D-0DBE-4644-A538-34A6C903FB9C}" dt="2022-01-20T14:17:58.202" v="30094" actId="1076"/>
          <ac:picMkLst>
            <pc:docMk/>
            <pc:sldMk cId="3540493654" sldId="847"/>
            <ac:picMk id="7" creationId="{78A683E4-BCAD-47A7-9F87-AE46A499118B}"/>
          </ac:picMkLst>
        </pc:picChg>
        <pc:picChg chg="add mod">
          <ac:chgData name="Domonkos Márk" userId="5b754e74-2ec2-4aaf-b9f5-cf8f0656bdfa" providerId="ADAL" clId="{F4C2286D-0DBE-4644-A538-34A6C903FB9C}" dt="2022-01-20T14:18:11.416" v="30097" actId="1076"/>
          <ac:picMkLst>
            <pc:docMk/>
            <pc:sldMk cId="3540493654" sldId="847"/>
            <ac:picMk id="9" creationId="{CAFB6FA2-BE97-48E8-89E5-CE1C8C42D6D7}"/>
          </ac:picMkLst>
        </pc:picChg>
      </pc:sldChg>
      <pc:sldChg chg="addSp modSp new mod">
        <pc:chgData name="Domonkos Márk" userId="5b754e74-2ec2-4aaf-b9f5-cf8f0656bdfa" providerId="ADAL" clId="{F4C2286D-0DBE-4644-A538-34A6C903FB9C}" dt="2022-01-20T14:19:16.059" v="30116" actId="1076"/>
        <pc:sldMkLst>
          <pc:docMk/>
          <pc:sldMk cId="3703794043" sldId="848"/>
        </pc:sldMkLst>
        <pc:spChg chg="mod">
          <ac:chgData name="Domonkos Márk" userId="5b754e74-2ec2-4aaf-b9f5-cf8f0656bdfa" providerId="ADAL" clId="{F4C2286D-0DBE-4644-A538-34A6C903FB9C}" dt="2022-01-20T14:19:01.633" v="30111" actId="20577"/>
          <ac:spMkLst>
            <pc:docMk/>
            <pc:sldMk cId="3703794043" sldId="848"/>
            <ac:spMk id="2" creationId="{54EED671-B6E4-4407-BA0F-D6528BEAC03F}"/>
          </ac:spMkLst>
        </pc:spChg>
        <pc:spChg chg="mod">
          <ac:chgData name="Domonkos Márk" userId="5b754e74-2ec2-4aaf-b9f5-cf8f0656bdfa" providerId="ADAL" clId="{F4C2286D-0DBE-4644-A538-34A6C903FB9C}" dt="2022-01-20T14:18:48.657" v="30107" actId="6549"/>
          <ac:spMkLst>
            <pc:docMk/>
            <pc:sldMk cId="3703794043" sldId="848"/>
            <ac:spMk id="6" creationId="{9ECE4D05-4507-4A26-BB79-922B08308F18}"/>
          </ac:spMkLst>
        </pc:spChg>
        <pc:spChg chg="add mod">
          <ac:chgData name="Domonkos Márk" userId="5b754e74-2ec2-4aaf-b9f5-cf8f0656bdfa" providerId="ADAL" clId="{F4C2286D-0DBE-4644-A538-34A6C903FB9C}" dt="2022-01-20T14:19:16.059" v="30116" actId="1076"/>
          <ac:spMkLst>
            <pc:docMk/>
            <pc:sldMk cId="3703794043" sldId="848"/>
            <ac:spMk id="8" creationId="{65988C92-2D8F-450B-86C2-A045BD48EC56}"/>
          </ac:spMkLst>
        </pc:spChg>
        <pc:picChg chg="add mod">
          <ac:chgData name="Domonkos Márk" userId="5b754e74-2ec2-4aaf-b9f5-cf8f0656bdfa" providerId="ADAL" clId="{F4C2286D-0DBE-4644-A538-34A6C903FB9C}" dt="2022-01-20T14:19:12.513" v="30115" actId="1076"/>
          <ac:picMkLst>
            <pc:docMk/>
            <pc:sldMk cId="3703794043" sldId="848"/>
            <ac:picMk id="7" creationId="{10E8CB63-5AF5-422B-AE21-2FD38EEEF5B6}"/>
          </ac:picMkLst>
        </pc:picChg>
      </pc:sldChg>
      <pc:sldChg chg="addSp modSp new modAnim">
        <pc:chgData name="Domonkos Márk" userId="5b754e74-2ec2-4aaf-b9f5-cf8f0656bdfa" providerId="ADAL" clId="{F4C2286D-0DBE-4644-A538-34A6C903FB9C}" dt="2022-01-20T14:19:47.383" v="30125" actId="1076"/>
        <pc:sldMkLst>
          <pc:docMk/>
          <pc:sldMk cId="352547279" sldId="849"/>
        </pc:sldMkLst>
        <pc:spChg chg="add mod">
          <ac:chgData name="Domonkos Márk" userId="5b754e74-2ec2-4aaf-b9f5-cf8f0656bdfa" providerId="ADAL" clId="{F4C2286D-0DBE-4644-A538-34A6C903FB9C}" dt="2022-01-20T14:19:47.383" v="30125" actId="1076"/>
          <ac:spMkLst>
            <pc:docMk/>
            <pc:sldMk cId="352547279" sldId="849"/>
            <ac:spMk id="6" creationId="{37CB8F53-730D-49B4-A435-3AB7BB8A7992}"/>
          </ac:spMkLst>
        </pc:spChg>
        <pc:spChg chg="add mod">
          <ac:chgData name="Domonkos Márk" userId="5b754e74-2ec2-4aaf-b9f5-cf8f0656bdfa" providerId="ADAL" clId="{F4C2286D-0DBE-4644-A538-34A6C903FB9C}" dt="2022-01-20T14:19:47.383" v="30125" actId="1076"/>
          <ac:spMkLst>
            <pc:docMk/>
            <pc:sldMk cId="352547279" sldId="849"/>
            <ac:spMk id="7" creationId="{A71A8A9B-2C5C-4AE3-B1AF-F5C8B68CD7B8}"/>
          </ac:spMkLst>
        </pc:spChg>
        <pc:spChg chg="add mod">
          <ac:chgData name="Domonkos Márk" userId="5b754e74-2ec2-4aaf-b9f5-cf8f0656bdfa" providerId="ADAL" clId="{F4C2286D-0DBE-4644-A538-34A6C903FB9C}" dt="2022-01-20T14:19:47.383" v="30125" actId="1076"/>
          <ac:spMkLst>
            <pc:docMk/>
            <pc:sldMk cId="352547279" sldId="849"/>
            <ac:spMk id="8" creationId="{C8413589-081C-44ED-85C5-166501B6BF73}"/>
          </ac:spMkLst>
        </pc:spChg>
        <pc:spChg chg="add mod">
          <ac:chgData name="Domonkos Márk" userId="5b754e74-2ec2-4aaf-b9f5-cf8f0656bdfa" providerId="ADAL" clId="{F4C2286D-0DBE-4644-A538-34A6C903FB9C}" dt="2022-01-20T14:19:47.383" v="30125" actId="1076"/>
          <ac:spMkLst>
            <pc:docMk/>
            <pc:sldMk cId="352547279" sldId="849"/>
            <ac:spMk id="9" creationId="{62FBF502-FC55-429C-8EBB-33345B7C63C2}"/>
          </ac:spMkLst>
        </pc:spChg>
        <pc:spChg chg="add mod">
          <ac:chgData name="Domonkos Márk" userId="5b754e74-2ec2-4aaf-b9f5-cf8f0656bdfa" providerId="ADAL" clId="{F4C2286D-0DBE-4644-A538-34A6C903FB9C}" dt="2022-01-20T14:19:47.383" v="30125" actId="1076"/>
          <ac:spMkLst>
            <pc:docMk/>
            <pc:sldMk cId="352547279" sldId="849"/>
            <ac:spMk id="10" creationId="{217ECB36-FFAE-42E5-B09D-3DEADA20A71D}"/>
          </ac:spMkLst>
        </pc:spChg>
        <pc:spChg chg="add mod">
          <ac:chgData name="Domonkos Márk" userId="5b754e74-2ec2-4aaf-b9f5-cf8f0656bdfa" providerId="ADAL" clId="{F4C2286D-0DBE-4644-A538-34A6C903FB9C}" dt="2022-01-20T14:19:47.383" v="30125" actId="1076"/>
          <ac:spMkLst>
            <pc:docMk/>
            <pc:sldMk cId="352547279" sldId="849"/>
            <ac:spMk id="11" creationId="{119307F9-256B-41F8-B5DC-F8275417FEF9}"/>
          </ac:spMkLst>
        </pc:spChg>
        <pc:spChg chg="add mod">
          <ac:chgData name="Domonkos Márk" userId="5b754e74-2ec2-4aaf-b9f5-cf8f0656bdfa" providerId="ADAL" clId="{F4C2286D-0DBE-4644-A538-34A6C903FB9C}" dt="2022-01-20T14:19:47.383" v="30125" actId="1076"/>
          <ac:spMkLst>
            <pc:docMk/>
            <pc:sldMk cId="352547279" sldId="849"/>
            <ac:spMk id="12" creationId="{F5C1D505-72FD-4302-9A5B-3B8835665CBC}"/>
          </ac:spMkLst>
        </pc:spChg>
        <pc:spChg chg="add mod">
          <ac:chgData name="Domonkos Márk" userId="5b754e74-2ec2-4aaf-b9f5-cf8f0656bdfa" providerId="ADAL" clId="{F4C2286D-0DBE-4644-A538-34A6C903FB9C}" dt="2022-01-20T14:19:47.383" v="30125" actId="1076"/>
          <ac:spMkLst>
            <pc:docMk/>
            <pc:sldMk cId="352547279" sldId="849"/>
            <ac:spMk id="13" creationId="{164EB7B9-2E74-4CF3-9937-B3C49D444507}"/>
          </ac:spMkLst>
        </pc:spChg>
        <pc:spChg chg="add mod">
          <ac:chgData name="Domonkos Márk" userId="5b754e74-2ec2-4aaf-b9f5-cf8f0656bdfa" providerId="ADAL" clId="{F4C2286D-0DBE-4644-A538-34A6C903FB9C}" dt="2022-01-20T14:19:47.383" v="30125" actId="1076"/>
          <ac:spMkLst>
            <pc:docMk/>
            <pc:sldMk cId="352547279" sldId="849"/>
            <ac:spMk id="14" creationId="{6908DDA5-965A-4CAC-AD98-19BAC086794C}"/>
          </ac:spMkLst>
        </pc:spChg>
        <pc:spChg chg="add mod">
          <ac:chgData name="Domonkos Márk" userId="5b754e74-2ec2-4aaf-b9f5-cf8f0656bdfa" providerId="ADAL" clId="{F4C2286D-0DBE-4644-A538-34A6C903FB9C}" dt="2022-01-20T14:19:47.383" v="30125" actId="1076"/>
          <ac:spMkLst>
            <pc:docMk/>
            <pc:sldMk cId="352547279" sldId="849"/>
            <ac:spMk id="15" creationId="{65A7D395-DBB9-47B2-926F-9FB3A13DBE6C}"/>
          </ac:spMkLst>
        </pc:spChg>
        <pc:picChg chg="add mod">
          <ac:chgData name="Domonkos Márk" userId="5b754e74-2ec2-4aaf-b9f5-cf8f0656bdfa" providerId="ADAL" clId="{F4C2286D-0DBE-4644-A538-34A6C903FB9C}" dt="2022-01-20T14:19:47.383" v="30125" actId="1076"/>
          <ac:picMkLst>
            <pc:docMk/>
            <pc:sldMk cId="352547279" sldId="849"/>
            <ac:picMk id="5" creationId="{18BF117B-BF4E-470C-9818-B6EA81F83DE2}"/>
          </ac:picMkLst>
        </pc:picChg>
      </pc:sldChg>
      <pc:sldChg chg="addSp delSp modSp new del modAnim">
        <pc:chgData name="Domonkos Márk" userId="5b754e74-2ec2-4aaf-b9f5-cf8f0656bdfa" providerId="ADAL" clId="{F4C2286D-0DBE-4644-A538-34A6C903FB9C}" dt="2022-01-20T14:19:41.083" v="30122" actId="680"/>
        <pc:sldMkLst>
          <pc:docMk/>
          <pc:sldMk cId="2307034431" sldId="849"/>
        </pc:sldMkLst>
        <pc:spChg chg="add del mod">
          <ac:chgData name="Domonkos Márk" userId="5b754e74-2ec2-4aaf-b9f5-cf8f0656bdfa" providerId="ADAL" clId="{F4C2286D-0DBE-4644-A538-34A6C903FB9C}" dt="2022-01-20T14:19:39.872" v="30121"/>
          <ac:spMkLst>
            <pc:docMk/>
            <pc:sldMk cId="2307034431" sldId="849"/>
            <ac:spMk id="8" creationId="{DAB6A6AF-6607-4B19-B14D-96FE7BF0D9B1}"/>
          </ac:spMkLst>
        </pc:spChg>
        <pc:spChg chg="add del mod">
          <ac:chgData name="Domonkos Márk" userId="5b754e74-2ec2-4aaf-b9f5-cf8f0656bdfa" providerId="ADAL" clId="{F4C2286D-0DBE-4644-A538-34A6C903FB9C}" dt="2022-01-20T14:19:39.872" v="30121"/>
          <ac:spMkLst>
            <pc:docMk/>
            <pc:sldMk cId="2307034431" sldId="849"/>
            <ac:spMk id="9" creationId="{907366CA-AE22-4FA8-A3DD-A9796B592A1A}"/>
          </ac:spMkLst>
        </pc:spChg>
        <pc:spChg chg="add del mod">
          <ac:chgData name="Domonkos Márk" userId="5b754e74-2ec2-4aaf-b9f5-cf8f0656bdfa" providerId="ADAL" clId="{F4C2286D-0DBE-4644-A538-34A6C903FB9C}" dt="2022-01-20T14:19:39.872" v="30121"/>
          <ac:spMkLst>
            <pc:docMk/>
            <pc:sldMk cId="2307034431" sldId="849"/>
            <ac:spMk id="10" creationId="{4E78542D-B932-4FFF-909B-BE2EA485D607}"/>
          </ac:spMkLst>
        </pc:spChg>
        <pc:spChg chg="add del mod">
          <ac:chgData name="Domonkos Márk" userId="5b754e74-2ec2-4aaf-b9f5-cf8f0656bdfa" providerId="ADAL" clId="{F4C2286D-0DBE-4644-A538-34A6C903FB9C}" dt="2022-01-20T14:19:39.872" v="30121"/>
          <ac:spMkLst>
            <pc:docMk/>
            <pc:sldMk cId="2307034431" sldId="849"/>
            <ac:spMk id="11" creationId="{108F22C5-B975-45ED-A484-D4A2FC496C46}"/>
          </ac:spMkLst>
        </pc:spChg>
        <pc:spChg chg="add del mod">
          <ac:chgData name="Domonkos Márk" userId="5b754e74-2ec2-4aaf-b9f5-cf8f0656bdfa" providerId="ADAL" clId="{F4C2286D-0DBE-4644-A538-34A6C903FB9C}" dt="2022-01-20T14:19:39.872" v="30121"/>
          <ac:spMkLst>
            <pc:docMk/>
            <pc:sldMk cId="2307034431" sldId="849"/>
            <ac:spMk id="12" creationId="{070894D5-6E2E-4036-BA25-20BE16089A32}"/>
          </ac:spMkLst>
        </pc:spChg>
        <pc:spChg chg="add del mod">
          <ac:chgData name="Domonkos Márk" userId="5b754e74-2ec2-4aaf-b9f5-cf8f0656bdfa" providerId="ADAL" clId="{F4C2286D-0DBE-4644-A538-34A6C903FB9C}" dt="2022-01-20T14:19:39.872" v="30121"/>
          <ac:spMkLst>
            <pc:docMk/>
            <pc:sldMk cId="2307034431" sldId="849"/>
            <ac:spMk id="13" creationId="{04A46883-E612-47F1-8FE2-F8F5301C7F41}"/>
          </ac:spMkLst>
        </pc:spChg>
        <pc:spChg chg="add del mod">
          <ac:chgData name="Domonkos Márk" userId="5b754e74-2ec2-4aaf-b9f5-cf8f0656bdfa" providerId="ADAL" clId="{F4C2286D-0DBE-4644-A538-34A6C903FB9C}" dt="2022-01-20T14:19:39.872" v="30121"/>
          <ac:spMkLst>
            <pc:docMk/>
            <pc:sldMk cId="2307034431" sldId="849"/>
            <ac:spMk id="14" creationId="{96AABCD1-DD63-418A-9421-7BE5876FF9BF}"/>
          </ac:spMkLst>
        </pc:spChg>
        <pc:spChg chg="add del mod">
          <ac:chgData name="Domonkos Márk" userId="5b754e74-2ec2-4aaf-b9f5-cf8f0656bdfa" providerId="ADAL" clId="{F4C2286D-0DBE-4644-A538-34A6C903FB9C}" dt="2022-01-20T14:19:39.872" v="30121"/>
          <ac:spMkLst>
            <pc:docMk/>
            <pc:sldMk cId="2307034431" sldId="849"/>
            <ac:spMk id="15" creationId="{49E22494-4A12-4298-BDD6-1EA8BAE5ADFA}"/>
          </ac:spMkLst>
        </pc:spChg>
        <pc:spChg chg="add del mod">
          <ac:chgData name="Domonkos Márk" userId="5b754e74-2ec2-4aaf-b9f5-cf8f0656bdfa" providerId="ADAL" clId="{F4C2286D-0DBE-4644-A538-34A6C903FB9C}" dt="2022-01-20T14:19:39.872" v="30121"/>
          <ac:spMkLst>
            <pc:docMk/>
            <pc:sldMk cId="2307034431" sldId="849"/>
            <ac:spMk id="16" creationId="{E1C20C5A-688F-4416-8816-744E37282527}"/>
          </ac:spMkLst>
        </pc:spChg>
        <pc:spChg chg="add del mod">
          <ac:chgData name="Domonkos Márk" userId="5b754e74-2ec2-4aaf-b9f5-cf8f0656bdfa" providerId="ADAL" clId="{F4C2286D-0DBE-4644-A538-34A6C903FB9C}" dt="2022-01-20T14:19:39.872" v="30121"/>
          <ac:spMkLst>
            <pc:docMk/>
            <pc:sldMk cId="2307034431" sldId="849"/>
            <ac:spMk id="17" creationId="{D3D243C4-C655-4378-8731-DCADB022EC16}"/>
          </ac:spMkLst>
        </pc:spChg>
        <pc:picChg chg="add del mod">
          <ac:chgData name="Domonkos Márk" userId="5b754e74-2ec2-4aaf-b9f5-cf8f0656bdfa" providerId="ADAL" clId="{F4C2286D-0DBE-4644-A538-34A6C903FB9C}" dt="2022-01-20T14:19:39.872" v="30121"/>
          <ac:picMkLst>
            <pc:docMk/>
            <pc:sldMk cId="2307034431" sldId="849"/>
            <ac:picMk id="7" creationId="{4369BEAD-0C32-4226-A4A4-6B2AF9A994A5}"/>
          </ac:picMkLst>
        </pc:picChg>
      </pc:sldChg>
      <pc:sldChg chg="new del">
        <pc:chgData name="Domonkos Márk" userId="5b754e74-2ec2-4aaf-b9f5-cf8f0656bdfa" providerId="ADAL" clId="{F4C2286D-0DBE-4644-A538-34A6C903FB9C}" dt="2022-01-20T14:21:25.027" v="30162" actId="47"/>
        <pc:sldMkLst>
          <pc:docMk/>
          <pc:sldMk cId="879644982" sldId="850"/>
        </pc:sldMkLst>
      </pc:sldChg>
      <pc:sldChg chg="modSp new mod">
        <pc:chgData name="Domonkos Márk" userId="5b754e74-2ec2-4aaf-b9f5-cf8f0656bdfa" providerId="ADAL" clId="{F4C2286D-0DBE-4644-A538-34A6C903FB9C}" dt="2022-01-20T14:21:11.839" v="30161" actId="20577"/>
        <pc:sldMkLst>
          <pc:docMk/>
          <pc:sldMk cId="3191802641" sldId="851"/>
        </pc:sldMkLst>
        <pc:spChg chg="mod">
          <ac:chgData name="Domonkos Márk" userId="5b754e74-2ec2-4aaf-b9f5-cf8f0656bdfa" providerId="ADAL" clId="{F4C2286D-0DBE-4644-A538-34A6C903FB9C}" dt="2022-01-20T14:21:11.839" v="30161" actId="20577"/>
          <ac:spMkLst>
            <pc:docMk/>
            <pc:sldMk cId="3191802641" sldId="851"/>
            <ac:spMk id="2" creationId="{19A156EA-B7E8-45DC-ADC4-1889F63CDBBD}"/>
          </ac:spMkLst>
        </pc:spChg>
      </pc:sldChg>
      <pc:sldChg chg="addSp modSp new mod modAnim">
        <pc:chgData name="Domonkos Márk" userId="5b754e74-2ec2-4aaf-b9f5-cf8f0656bdfa" providerId="ADAL" clId="{F4C2286D-0DBE-4644-A538-34A6C903FB9C}" dt="2022-01-20T14:22:12.920" v="30190" actId="1076"/>
        <pc:sldMkLst>
          <pc:docMk/>
          <pc:sldMk cId="2976106015" sldId="852"/>
        </pc:sldMkLst>
        <pc:spChg chg="mod">
          <ac:chgData name="Domonkos Márk" userId="5b754e74-2ec2-4aaf-b9f5-cf8f0656bdfa" providerId="ADAL" clId="{F4C2286D-0DBE-4644-A538-34A6C903FB9C}" dt="2022-01-20T14:21:55.329" v="30184" actId="14100"/>
          <ac:spMkLst>
            <pc:docMk/>
            <pc:sldMk cId="2976106015" sldId="852"/>
            <ac:spMk id="2" creationId="{3654EB50-838A-4664-A3D0-3D54900CA246}"/>
          </ac:spMkLst>
        </pc:spChg>
        <pc:spChg chg="mod">
          <ac:chgData name="Domonkos Márk" userId="5b754e74-2ec2-4aaf-b9f5-cf8f0656bdfa" providerId="ADAL" clId="{F4C2286D-0DBE-4644-A538-34A6C903FB9C}" dt="2022-01-20T14:21:38.008" v="30175" actId="20577"/>
          <ac:spMkLst>
            <pc:docMk/>
            <pc:sldMk cId="2976106015" sldId="852"/>
            <ac:spMk id="6" creationId="{377D9DC4-FD86-46C4-8641-4006BBB47013}"/>
          </ac:spMkLst>
        </pc:spChg>
        <pc:spChg chg="add mod">
          <ac:chgData name="Domonkos Márk" userId="5b754e74-2ec2-4aaf-b9f5-cf8f0656bdfa" providerId="ADAL" clId="{F4C2286D-0DBE-4644-A538-34A6C903FB9C}" dt="2022-01-20T14:22:04.773" v="30187" actId="1076"/>
          <ac:spMkLst>
            <pc:docMk/>
            <pc:sldMk cId="2976106015" sldId="852"/>
            <ac:spMk id="8" creationId="{3CEDF132-1417-43DA-A53E-81B970AF5340}"/>
          </ac:spMkLst>
        </pc:spChg>
        <pc:picChg chg="add mod">
          <ac:chgData name="Domonkos Márk" userId="5b754e74-2ec2-4aaf-b9f5-cf8f0656bdfa" providerId="ADAL" clId="{F4C2286D-0DBE-4644-A538-34A6C903FB9C}" dt="2022-01-20T14:22:12.920" v="30190" actId="1076"/>
          <ac:picMkLst>
            <pc:docMk/>
            <pc:sldMk cId="2976106015" sldId="852"/>
            <ac:picMk id="7" creationId="{596D1637-C50C-4148-A5D4-B46DBDA3E3CE}"/>
          </ac:picMkLst>
        </pc:picChg>
        <pc:picChg chg="add mod">
          <ac:chgData name="Domonkos Márk" userId="5b754e74-2ec2-4aaf-b9f5-cf8f0656bdfa" providerId="ADAL" clId="{F4C2286D-0DBE-4644-A538-34A6C903FB9C}" dt="2022-01-20T14:22:04.773" v="30187" actId="1076"/>
          <ac:picMkLst>
            <pc:docMk/>
            <pc:sldMk cId="2976106015" sldId="852"/>
            <ac:picMk id="9" creationId="{52AD691D-4FEA-4D90-969E-F8EBDF389388}"/>
          </ac:picMkLst>
        </pc:picChg>
      </pc:sldChg>
      <pc:sldChg chg="addSp delSp modSp new mod">
        <pc:chgData name="Domonkos Márk" userId="5b754e74-2ec2-4aaf-b9f5-cf8f0656bdfa" providerId="ADAL" clId="{F4C2286D-0DBE-4644-A538-34A6C903FB9C}" dt="2022-01-20T14:22:46.834" v="30207" actId="20577"/>
        <pc:sldMkLst>
          <pc:docMk/>
          <pc:sldMk cId="634525074" sldId="853"/>
        </pc:sldMkLst>
        <pc:spChg chg="del">
          <ac:chgData name="Domonkos Márk" userId="5b754e74-2ec2-4aaf-b9f5-cf8f0656bdfa" providerId="ADAL" clId="{F4C2286D-0DBE-4644-A538-34A6C903FB9C}" dt="2022-01-20T14:22:41.628" v="30192"/>
          <ac:spMkLst>
            <pc:docMk/>
            <pc:sldMk cId="634525074" sldId="853"/>
            <ac:spMk id="2" creationId="{FFCC84FB-9F3A-46F6-9608-2A160B7C2884}"/>
          </ac:spMkLst>
        </pc:spChg>
        <pc:spChg chg="mod">
          <ac:chgData name="Domonkos Márk" userId="5b754e74-2ec2-4aaf-b9f5-cf8f0656bdfa" providerId="ADAL" clId="{F4C2286D-0DBE-4644-A538-34A6C903FB9C}" dt="2022-01-20T14:22:46.834" v="30207" actId="20577"/>
          <ac:spMkLst>
            <pc:docMk/>
            <pc:sldMk cId="634525074" sldId="853"/>
            <ac:spMk id="6" creationId="{5CB49E3B-1E55-4DA0-94CF-CEC2297867FB}"/>
          </ac:spMkLst>
        </pc:spChg>
        <pc:picChg chg="add mod">
          <ac:chgData name="Domonkos Márk" userId="5b754e74-2ec2-4aaf-b9f5-cf8f0656bdfa" providerId="ADAL" clId="{F4C2286D-0DBE-4644-A538-34A6C903FB9C}" dt="2022-01-20T14:22:41.628" v="30192"/>
          <ac:picMkLst>
            <pc:docMk/>
            <pc:sldMk cId="634525074" sldId="853"/>
            <ac:picMk id="7" creationId="{E8C316A2-A646-41D2-B5CF-3A1934ABE6EB}"/>
          </ac:picMkLst>
        </pc:picChg>
      </pc:sldChg>
      <pc:sldChg chg="addSp modSp new mod modAnim">
        <pc:chgData name="Domonkos Márk" userId="5b754e74-2ec2-4aaf-b9f5-cf8f0656bdfa" providerId="ADAL" clId="{F4C2286D-0DBE-4644-A538-34A6C903FB9C}" dt="2022-01-20T14:26:50.552" v="30223" actId="14100"/>
        <pc:sldMkLst>
          <pc:docMk/>
          <pc:sldMk cId="756990495" sldId="854"/>
        </pc:sldMkLst>
        <pc:spChg chg="mod">
          <ac:chgData name="Domonkos Márk" userId="5b754e74-2ec2-4aaf-b9f5-cf8f0656bdfa" providerId="ADAL" clId="{F4C2286D-0DBE-4644-A538-34A6C903FB9C}" dt="2022-01-20T14:26:24.939" v="30215" actId="27636"/>
          <ac:spMkLst>
            <pc:docMk/>
            <pc:sldMk cId="756990495" sldId="854"/>
            <ac:spMk id="2" creationId="{E9B6B8B0-E93C-41C4-8492-20FE73578BCB}"/>
          </ac:spMkLst>
        </pc:spChg>
        <pc:spChg chg="mod">
          <ac:chgData name="Domonkos Márk" userId="5b754e74-2ec2-4aaf-b9f5-cf8f0656bdfa" providerId="ADAL" clId="{F4C2286D-0DBE-4644-A538-34A6C903FB9C}" dt="2022-01-20T14:26:17.451" v="30211" actId="113"/>
          <ac:spMkLst>
            <pc:docMk/>
            <pc:sldMk cId="756990495" sldId="854"/>
            <ac:spMk id="6" creationId="{E7D203A7-E56A-436F-8BF5-62FBB676E372}"/>
          </ac:spMkLst>
        </pc:spChg>
        <pc:picChg chg="add mod">
          <ac:chgData name="Domonkos Márk" userId="5b754e74-2ec2-4aaf-b9f5-cf8f0656bdfa" providerId="ADAL" clId="{F4C2286D-0DBE-4644-A538-34A6C903FB9C}" dt="2022-01-20T14:26:50.552" v="30223" actId="14100"/>
          <ac:picMkLst>
            <pc:docMk/>
            <pc:sldMk cId="756990495" sldId="854"/>
            <ac:picMk id="7" creationId="{75961CE3-94B2-42BC-ADB0-6F7ED5038307}"/>
          </ac:picMkLst>
        </pc:picChg>
      </pc:sldChg>
      <pc:sldChg chg="addSp delSp modSp new mod modAnim">
        <pc:chgData name="Domonkos Márk" userId="5b754e74-2ec2-4aaf-b9f5-cf8f0656bdfa" providerId="ADAL" clId="{F4C2286D-0DBE-4644-A538-34A6C903FB9C}" dt="2022-01-20T14:27:57.248" v="30231" actId="1076"/>
        <pc:sldMkLst>
          <pc:docMk/>
          <pc:sldMk cId="1060029719" sldId="855"/>
        </pc:sldMkLst>
        <pc:spChg chg="del">
          <ac:chgData name="Domonkos Márk" userId="5b754e74-2ec2-4aaf-b9f5-cf8f0656bdfa" providerId="ADAL" clId="{F4C2286D-0DBE-4644-A538-34A6C903FB9C}" dt="2022-01-20T14:27:44.218" v="30228" actId="478"/>
          <ac:spMkLst>
            <pc:docMk/>
            <pc:sldMk cId="1060029719" sldId="855"/>
            <ac:spMk id="2" creationId="{DFABA03F-DC3A-40DD-AA83-EB140DBC6619}"/>
          </ac:spMkLst>
        </pc:spChg>
        <pc:spChg chg="mod">
          <ac:chgData name="Domonkos Márk" userId="5b754e74-2ec2-4aaf-b9f5-cf8f0656bdfa" providerId="ADAL" clId="{F4C2286D-0DBE-4644-A538-34A6C903FB9C}" dt="2022-01-20T14:27:26.052" v="30225"/>
          <ac:spMkLst>
            <pc:docMk/>
            <pc:sldMk cId="1060029719" sldId="855"/>
            <ac:spMk id="6" creationId="{4C9B3DA5-0766-4579-913F-12A667EC692E}"/>
          </ac:spMkLst>
        </pc:spChg>
        <pc:spChg chg="add mod">
          <ac:chgData name="Domonkos Márk" userId="5b754e74-2ec2-4aaf-b9f5-cf8f0656bdfa" providerId="ADAL" clId="{F4C2286D-0DBE-4644-A538-34A6C903FB9C}" dt="2022-01-20T14:27:41.993" v="30227" actId="1076"/>
          <ac:spMkLst>
            <pc:docMk/>
            <pc:sldMk cId="1060029719" sldId="855"/>
            <ac:spMk id="10" creationId="{F9269B8F-6EE2-4E0D-BE30-C59A3801E041}"/>
          </ac:spMkLst>
        </pc:spChg>
        <pc:spChg chg="add mod">
          <ac:chgData name="Domonkos Márk" userId="5b754e74-2ec2-4aaf-b9f5-cf8f0656bdfa" providerId="ADAL" clId="{F4C2286D-0DBE-4644-A538-34A6C903FB9C}" dt="2022-01-20T14:27:41.993" v="30227" actId="1076"/>
          <ac:spMkLst>
            <pc:docMk/>
            <pc:sldMk cId="1060029719" sldId="855"/>
            <ac:spMk id="11" creationId="{59167A53-8B4A-431C-87AA-1CB1384D3129}"/>
          </ac:spMkLst>
        </pc:spChg>
        <pc:spChg chg="add mod">
          <ac:chgData name="Domonkos Márk" userId="5b754e74-2ec2-4aaf-b9f5-cf8f0656bdfa" providerId="ADAL" clId="{F4C2286D-0DBE-4644-A538-34A6C903FB9C}" dt="2022-01-20T14:27:41.993" v="30227" actId="1076"/>
          <ac:spMkLst>
            <pc:docMk/>
            <pc:sldMk cId="1060029719" sldId="855"/>
            <ac:spMk id="12" creationId="{F86ECA6E-58E1-421C-9129-69BD69DBAAE0}"/>
          </ac:spMkLst>
        </pc:spChg>
        <pc:graphicFrameChg chg="add mod">
          <ac:chgData name="Domonkos Márk" userId="5b754e74-2ec2-4aaf-b9f5-cf8f0656bdfa" providerId="ADAL" clId="{F4C2286D-0DBE-4644-A538-34A6C903FB9C}" dt="2022-01-20T14:27:41.993" v="30227" actId="1076"/>
          <ac:graphicFrameMkLst>
            <pc:docMk/>
            <pc:sldMk cId="1060029719" sldId="855"/>
            <ac:graphicFrameMk id="7" creationId="{B33DE84A-ED21-405D-B924-FA78BF32F6B5}"/>
          </ac:graphicFrameMkLst>
        </pc:graphicFrameChg>
        <pc:cxnChg chg="add mod">
          <ac:chgData name="Domonkos Márk" userId="5b754e74-2ec2-4aaf-b9f5-cf8f0656bdfa" providerId="ADAL" clId="{F4C2286D-0DBE-4644-A538-34A6C903FB9C}" dt="2022-01-20T14:27:41.993" v="30227" actId="1076"/>
          <ac:cxnSpMkLst>
            <pc:docMk/>
            <pc:sldMk cId="1060029719" sldId="855"/>
            <ac:cxnSpMk id="8" creationId="{06D8074E-053D-48D1-8B24-DC75D576B379}"/>
          </ac:cxnSpMkLst>
        </pc:cxnChg>
        <pc:cxnChg chg="add mod">
          <ac:chgData name="Domonkos Márk" userId="5b754e74-2ec2-4aaf-b9f5-cf8f0656bdfa" providerId="ADAL" clId="{F4C2286D-0DBE-4644-A538-34A6C903FB9C}" dt="2022-01-20T14:27:41.993" v="30227" actId="1076"/>
          <ac:cxnSpMkLst>
            <pc:docMk/>
            <pc:sldMk cId="1060029719" sldId="855"/>
            <ac:cxnSpMk id="9" creationId="{0E9F4DC0-AE8E-4E4C-B86A-4A51D16D367A}"/>
          </ac:cxnSpMkLst>
        </pc:cxnChg>
        <pc:cxnChg chg="add mod">
          <ac:chgData name="Domonkos Márk" userId="5b754e74-2ec2-4aaf-b9f5-cf8f0656bdfa" providerId="ADAL" clId="{F4C2286D-0DBE-4644-A538-34A6C903FB9C}" dt="2022-01-20T14:27:57.248" v="30231" actId="1076"/>
          <ac:cxnSpMkLst>
            <pc:docMk/>
            <pc:sldMk cId="1060029719" sldId="855"/>
            <ac:cxnSpMk id="13" creationId="{2337178B-3DD6-4A07-9B43-EEED5AAC7F47}"/>
          </ac:cxnSpMkLst>
        </pc:cxnChg>
      </pc:sldChg>
      <pc:sldChg chg="addSp modSp new mod modAnim">
        <pc:chgData name="Domonkos Márk" userId="5b754e74-2ec2-4aaf-b9f5-cf8f0656bdfa" providerId="ADAL" clId="{F4C2286D-0DBE-4644-A538-34A6C903FB9C}" dt="2022-01-20T14:28:40.700" v="30251" actId="167"/>
        <pc:sldMkLst>
          <pc:docMk/>
          <pc:sldMk cId="489380531" sldId="856"/>
        </pc:sldMkLst>
        <pc:spChg chg="mod">
          <ac:chgData name="Domonkos Márk" userId="5b754e74-2ec2-4aaf-b9f5-cf8f0656bdfa" providerId="ADAL" clId="{F4C2286D-0DBE-4644-A538-34A6C903FB9C}" dt="2022-01-20T14:28:28.511" v="30246" actId="14100"/>
          <ac:spMkLst>
            <pc:docMk/>
            <pc:sldMk cId="489380531" sldId="856"/>
            <ac:spMk id="2" creationId="{C6197DBE-3BD3-4527-BD8A-45DA96535125}"/>
          </ac:spMkLst>
        </pc:spChg>
        <pc:spChg chg="mod">
          <ac:chgData name="Domonkos Márk" userId="5b754e74-2ec2-4aaf-b9f5-cf8f0656bdfa" providerId="ADAL" clId="{F4C2286D-0DBE-4644-A538-34A6C903FB9C}" dt="2022-01-20T14:28:18.233" v="30236" actId="20577"/>
          <ac:spMkLst>
            <pc:docMk/>
            <pc:sldMk cId="489380531" sldId="856"/>
            <ac:spMk id="6" creationId="{4767D2C0-635D-4A28-B800-072CCD538026}"/>
          </ac:spMkLst>
        </pc:spChg>
        <pc:picChg chg="add mod">
          <ac:chgData name="Domonkos Márk" userId="5b754e74-2ec2-4aaf-b9f5-cf8f0656bdfa" providerId="ADAL" clId="{F4C2286D-0DBE-4644-A538-34A6C903FB9C}" dt="2022-01-20T14:28:32.712" v="30248" actId="1076"/>
          <ac:picMkLst>
            <pc:docMk/>
            <pc:sldMk cId="489380531" sldId="856"/>
            <ac:picMk id="7" creationId="{F815981C-87BD-4565-852C-335386550951}"/>
          </ac:picMkLst>
        </pc:picChg>
        <pc:picChg chg="add mod ord">
          <ac:chgData name="Domonkos Márk" userId="5b754e74-2ec2-4aaf-b9f5-cf8f0656bdfa" providerId="ADAL" clId="{F4C2286D-0DBE-4644-A538-34A6C903FB9C}" dt="2022-01-20T14:28:40.700" v="30251" actId="167"/>
          <ac:picMkLst>
            <pc:docMk/>
            <pc:sldMk cId="489380531" sldId="856"/>
            <ac:picMk id="8" creationId="{C11AB8A0-02DD-43E5-85A1-2B3DAC4FE605}"/>
          </ac:picMkLst>
        </pc:picChg>
      </pc:sldChg>
      <pc:sldChg chg="addSp delSp modSp new mod modAnim">
        <pc:chgData name="Domonkos Márk" userId="5b754e74-2ec2-4aaf-b9f5-cf8f0656bdfa" providerId="ADAL" clId="{F4C2286D-0DBE-4644-A538-34A6C903FB9C}" dt="2022-01-20T14:30:47.312" v="30328" actId="20577"/>
        <pc:sldMkLst>
          <pc:docMk/>
          <pc:sldMk cId="1733539567" sldId="857"/>
        </pc:sldMkLst>
        <pc:spChg chg="del">
          <ac:chgData name="Domonkos Márk" userId="5b754e74-2ec2-4aaf-b9f5-cf8f0656bdfa" providerId="ADAL" clId="{F4C2286D-0DBE-4644-A538-34A6C903FB9C}" dt="2022-01-20T14:29:39.676" v="30255"/>
          <ac:spMkLst>
            <pc:docMk/>
            <pc:sldMk cId="1733539567" sldId="857"/>
            <ac:spMk id="2" creationId="{E4CA4177-C32F-42CA-82BF-80F86045DD2A}"/>
          </ac:spMkLst>
        </pc:spChg>
        <pc:spChg chg="mod">
          <ac:chgData name="Domonkos Márk" userId="5b754e74-2ec2-4aaf-b9f5-cf8f0656bdfa" providerId="ADAL" clId="{F4C2286D-0DBE-4644-A538-34A6C903FB9C}" dt="2022-01-20T14:29:34.658" v="30254" actId="6549"/>
          <ac:spMkLst>
            <pc:docMk/>
            <pc:sldMk cId="1733539567" sldId="857"/>
            <ac:spMk id="6" creationId="{BA4ACA5D-D4D7-4BF8-B81B-DBE4A0BE1571}"/>
          </ac:spMkLst>
        </pc:spChg>
        <pc:spChg chg="add mod">
          <ac:chgData name="Domonkos Márk" userId="5b754e74-2ec2-4aaf-b9f5-cf8f0656bdfa" providerId="ADAL" clId="{F4C2286D-0DBE-4644-A538-34A6C903FB9C}" dt="2022-01-20T14:30:17.257" v="30264" actId="207"/>
          <ac:spMkLst>
            <pc:docMk/>
            <pc:sldMk cId="1733539567" sldId="857"/>
            <ac:spMk id="10" creationId="{3F690B7F-48DC-485A-997F-767D22A9E024}"/>
          </ac:spMkLst>
        </pc:spChg>
        <pc:spChg chg="add mod">
          <ac:chgData name="Domonkos Márk" userId="5b754e74-2ec2-4aaf-b9f5-cf8f0656bdfa" providerId="ADAL" clId="{F4C2286D-0DBE-4644-A538-34A6C903FB9C}" dt="2022-01-20T14:30:47.312" v="30328" actId="20577"/>
          <ac:spMkLst>
            <pc:docMk/>
            <pc:sldMk cId="1733539567" sldId="857"/>
            <ac:spMk id="11" creationId="{A4174CAE-0D60-4179-8CEB-981AFC8BDFC8}"/>
          </ac:spMkLst>
        </pc:spChg>
        <pc:picChg chg="add mod">
          <ac:chgData name="Domonkos Márk" userId="5b754e74-2ec2-4aaf-b9f5-cf8f0656bdfa" providerId="ADAL" clId="{F4C2286D-0DBE-4644-A538-34A6C903FB9C}" dt="2022-01-20T14:29:45.213" v="30257" actId="14100"/>
          <ac:picMkLst>
            <pc:docMk/>
            <pc:sldMk cId="1733539567" sldId="857"/>
            <ac:picMk id="7" creationId="{129A44FA-0F17-4C66-9040-190FC901FB74}"/>
          </ac:picMkLst>
        </pc:picChg>
        <pc:picChg chg="add mod">
          <ac:chgData name="Domonkos Márk" userId="5b754e74-2ec2-4aaf-b9f5-cf8f0656bdfa" providerId="ADAL" clId="{F4C2286D-0DBE-4644-A538-34A6C903FB9C}" dt="2022-01-20T14:29:54.457" v="30259" actId="1076"/>
          <ac:picMkLst>
            <pc:docMk/>
            <pc:sldMk cId="1733539567" sldId="857"/>
            <ac:picMk id="8" creationId="{C710BC6E-5F16-4340-BD74-A7DAAEF514F9}"/>
          </ac:picMkLst>
        </pc:picChg>
        <pc:picChg chg="add mod">
          <ac:chgData name="Domonkos Márk" userId="5b754e74-2ec2-4aaf-b9f5-cf8f0656bdfa" providerId="ADAL" clId="{F4C2286D-0DBE-4644-A538-34A6C903FB9C}" dt="2022-01-20T14:29:54.457" v="30259" actId="1076"/>
          <ac:picMkLst>
            <pc:docMk/>
            <pc:sldMk cId="1733539567" sldId="857"/>
            <ac:picMk id="9" creationId="{61405E2F-442B-4918-B7D5-3F4ACD769C0A}"/>
          </ac:picMkLst>
        </pc:picChg>
      </pc:sldChg>
      <pc:sldChg chg="addSp modSp new mod">
        <pc:chgData name="Domonkos Márk" userId="5b754e74-2ec2-4aaf-b9f5-cf8f0656bdfa" providerId="ADAL" clId="{F4C2286D-0DBE-4644-A538-34A6C903FB9C}" dt="2022-01-20T14:31:21.070" v="30337" actId="1076"/>
        <pc:sldMkLst>
          <pc:docMk/>
          <pc:sldMk cId="1763562918" sldId="858"/>
        </pc:sldMkLst>
        <pc:spChg chg="mod">
          <ac:chgData name="Domonkos Márk" userId="5b754e74-2ec2-4aaf-b9f5-cf8f0656bdfa" providerId="ADAL" clId="{F4C2286D-0DBE-4644-A538-34A6C903FB9C}" dt="2022-01-20T14:31:16.324" v="30335" actId="27636"/>
          <ac:spMkLst>
            <pc:docMk/>
            <pc:sldMk cId="1763562918" sldId="858"/>
            <ac:spMk id="2" creationId="{25B699E3-9DCA-4651-8095-0ABB35C4309D}"/>
          </ac:spMkLst>
        </pc:spChg>
        <pc:spChg chg="mod">
          <ac:chgData name="Domonkos Márk" userId="5b754e74-2ec2-4aaf-b9f5-cf8f0656bdfa" providerId="ADAL" clId="{F4C2286D-0DBE-4644-A538-34A6C903FB9C}" dt="2022-01-20T14:31:07.301" v="30330"/>
          <ac:spMkLst>
            <pc:docMk/>
            <pc:sldMk cId="1763562918" sldId="858"/>
            <ac:spMk id="6" creationId="{CD55492C-E229-4FC7-85A7-9D51B4B0C562}"/>
          </ac:spMkLst>
        </pc:spChg>
        <pc:picChg chg="add mod">
          <ac:chgData name="Domonkos Márk" userId="5b754e74-2ec2-4aaf-b9f5-cf8f0656bdfa" providerId="ADAL" clId="{F4C2286D-0DBE-4644-A538-34A6C903FB9C}" dt="2022-01-20T14:31:21.070" v="30337" actId="1076"/>
          <ac:picMkLst>
            <pc:docMk/>
            <pc:sldMk cId="1763562918" sldId="858"/>
            <ac:picMk id="7" creationId="{6331649D-03D6-450F-91EF-72F01DCCF2A9}"/>
          </ac:picMkLst>
        </pc:picChg>
      </pc:sldChg>
      <pc:sldChg chg="addSp modSp new mod modAnim">
        <pc:chgData name="Domonkos Márk" userId="5b754e74-2ec2-4aaf-b9f5-cf8f0656bdfa" providerId="ADAL" clId="{F4C2286D-0DBE-4644-A538-34A6C903FB9C}" dt="2022-01-20T14:32:05.641" v="30349" actId="1076"/>
        <pc:sldMkLst>
          <pc:docMk/>
          <pc:sldMk cId="1184075690" sldId="859"/>
        </pc:sldMkLst>
        <pc:spChg chg="mod">
          <ac:chgData name="Domonkos Márk" userId="5b754e74-2ec2-4aaf-b9f5-cf8f0656bdfa" providerId="ADAL" clId="{F4C2286D-0DBE-4644-A538-34A6C903FB9C}" dt="2022-01-20T14:31:54.374" v="30347" actId="27636"/>
          <ac:spMkLst>
            <pc:docMk/>
            <pc:sldMk cId="1184075690" sldId="859"/>
            <ac:spMk id="2" creationId="{A63C1909-8F30-42B0-B3FA-62B53D3B6648}"/>
          </ac:spMkLst>
        </pc:spChg>
        <pc:spChg chg="mod">
          <ac:chgData name="Domonkos Márk" userId="5b754e74-2ec2-4aaf-b9f5-cf8f0656bdfa" providerId="ADAL" clId="{F4C2286D-0DBE-4644-A538-34A6C903FB9C}" dt="2022-01-20T14:31:44.428" v="30339"/>
          <ac:spMkLst>
            <pc:docMk/>
            <pc:sldMk cId="1184075690" sldId="859"/>
            <ac:spMk id="6" creationId="{D5B8562A-4B1D-406D-9895-854005371704}"/>
          </ac:spMkLst>
        </pc:spChg>
        <pc:picChg chg="add mod">
          <ac:chgData name="Domonkos Márk" userId="5b754e74-2ec2-4aaf-b9f5-cf8f0656bdfa" providerId="ADAL" clId="{F4C2286D-0DBE-4644-A538-34A6C903FB9C}" dt="2022-01-20T14:32:05.641" v="30349" actId="1076"/>
          <ac:picMkLst>
            <pc:docMk/>
            <pc:sldMk cId="1184075690" sldId="859"/>
            <ac:picMk id="7" creationId="{BBC7DBB1-73CC-4658-B6AC-89841E60F95A}"/>
          </ac:picMkLst>
        </pc:picChg>
        <pc:picChg chg="add mod">
          <ac:chgData name="Domonkos Márk" userId="5b754e74-2ec2-4aaf-b9f5-cf8f0656bdfa" providerId="ADAL" clId="{F4C2286D-0DBE-4644-A538-34A6C903FB9C}" dt="2022-01-20T14:32:05.641" v="30349" actId="1076"/>
          <ac:picMkLst>
            <pc:docMk/>
            <pc:sldMk cId="1184075690" sldId="859"/>
            <ac:picMk id="8" creationId="{63FF9E3B-043F-4A66-8A28-D3AAD80B242A}"/>
          </ac:picMkLst>
        </pc:picChg>
      </pc:sldChg>
      <pc:sldChg chg="modSp new mod">
        <pc:chgData name="Domonkos Márk" userId="5b754e74-2ec2-4aaf-b9f5-cf8f0656bdfa" providerId="ADAL" clId="{F4C2286D-0DBE-4644-A538-34A6C903FB9C}" dt="2022-01-20T14:32:32.788" v="30356" actId="12"/>
        <pc:sldMkLst>
          <pc:docMk/>
          <pc:sldMk cId="1611651197" sldId="860"/>
        </pc:sldMkLst>
        <pc:spChg chg="mod">
          <ac:chgData name="Domonkos Márk" userId="5b754e74-2ec2-4aaf-b9f5-cf8f0656bdfa" providerId="ADAL" clId="{F4C2286D-0DBE-4644-A538-34A6C903FB9C}" dt="2022-01-20T14:32:32.788" v="30356" actId="12"/>
          <ac:spMkLst>
            <pc:docMk/>
            <pc:sldMk cId="1611651197" sldId="860"/>
            <ac:spMk id="2" creationId="{7638CA46-D787-47D7-A6E1-8FB41340063B}"/>
          </ac:spMkLst>
        </pc:spChg>
        <pc:spChg chg="mod">
          <ac:chgData name="Domonkos Márk" userId="5b754e74-2ec2-4aaf-b9f5-cf8f0656bdfa" providerId="ADAL" clId="{F4C2286D-0DBE-4644-A538-34A6C903FB9C}" dt="2022-01-20T14:32:19.891" v="30351"/>
          <ac:spMkLst>
            <pc:docMk/>
            <pc:sldMk cId="1611651197" sldId="860"/>
            <ac:spMk id="6" creationId="{285D837D-39D1-40CF-A779-15030293FF44}"/>
          </ac:spMkLst>
        </pc:spChg>
      </pc:sldChg>
      <pc:sldChg chg="addSp delSp modSp new mod modAnim">
        <pc:chgData name="Domonkos Márk" userId="5b754e74-2ec2-4aaf-b9f5-cf8f0656bdfa" providerId="ADAL" clId="{F4C2286D-0DBE-4644-A538-34A6C903FB9C}" dt="2022-01-20T14:32:53.539" v="30360"/>
        <pc:sldMkLst>
          <pc:docMk/>
          <pc:sldMk cId="3071136941" sldId="861"/>
        </pc:sldMkLst>
        <pc:spChg chg="del">
          <ac:chgData name="Domonkos Márk" userId="5b754e74-2ec2-4aaf-b9f5-cf8f0656bdfa" providerId="ADAL" clId="{F4C2286D-0DBE-4644-A538-34A6C903FB9C}" dt="2022-01-20T14:32:53.539" v="30360"/>
          <ac:spMkLst>
            <pc:docMk/>
            <pc:sldMk cId="3071136941" sldId="861"/>
            <ac:spMk id="2" creationId="{AD78DCA9-651C-4F1B-AFE1-5C2CBDF9D7F6}"/>
          </ac:spMkLst>
        </pc:spChg>
        <pc:spChg chg="mod">
          <ac:chgData name="Domonkos Márk" userId="5b754e74-2ec2-4aaf-b9f5-cf8f0656bdfa" providerId="ADAL" clId="{F4C2286D-0DBE-4644-A538-34A6C903FB9C}" dt="2022-01-20T14:32:48.905" v="30359" actId="6549"/>
          <ac:spMkLst>
            <pc:docMk/>
            <pc:sldMk cId="3071136941" sldId="861"/>
            <ac:spMk id="6" creationId="{30E383FE-B48C-43CA-AB24-204A884B46A5}"/>
          </ac:spMkLst>
        </pc:spChg>
        <pc:picChg chg="add mod">
          <ac:chgData name="Domonkos Márk" userId="5b754e74-2ec2-4aaf-b9f5-cf8f0656bdfa" providerId="ADAL" clId="{F4C2286D-0DBE-4644-A538-34A6C903FB9C}" dt="2022-01-20T14:32:53.539" v="30360"/>
          <ac:picMkLst>
            <pc:docMk/>
            <pc:sldMk cId="3071136941" sldId="861"/>
            <ac:picMk id="7" creationId="{2EA2CE42-F967-4F09-B61D-4879C254E7FA}"/>
          </ac:picMkLst>
        </pc:picChg>
      </pc:sldChg>
      <pc:sldChg chg="addSp delSp modSp new mod modAnim">
        <pc:chgData name="Domonkos Márk" userId="5b754e74-2ec2-4aaf-b9f5-cf8f0656bdfa" providerId="ADAL" clId="{F4C2286D-0DBE-4644-A538-34A6C903FB9C}" dt="2022-01-20T14:33:15.535" v="30363"/>
        <pc:sldMkLst>
          <pc:docMk/>
          <pc:sldMk cId="3903907887" sldId="862"/>
        </pc:sldMkLst>
        <pc:spChg chg="del">
          <ac:chgData name="Domonkos Márk" userId="5b754e74-2ec2-4aaf-b9f5-cf8f0656bdfa" providerId="ADAL" clId="{F4C2286D-0DBE-4644-A538-34A6C903FB9C}" dt="2022-01-20T14:33:15.535" v="30363"/>
          <ac:spMkLst>
            <pc:docMk/>
            <pc:sldMk cId="3903907887" sldId="862"/>
            <ac:spMk id="2" creationId="{92CA3ECC-BC46-4051-B1C2-C64B8535F9D8}"/>
          </ac:spMkLst>
        </pc:spChg>
        <pc:spChg chg="mod">
          <ac:chgData name="Domonkos Márk" userId="5b754e74-2ec2-4aaf-b9f5-cf8f0656bdfa" providerId="ADAL" clId="{F4C2286D-0DBE-4644-A538-34A6C903FB9C}" dt="2022-01-20T14:33:11.636" v="30362"/>
          <ac:spMkLst>
            <pc:docMk/>
            <pc:sldMk cId="3903907887" sldId="862"/>
            <ac:spMk id="6" creationId="{33E37C91-9896-4280-84FF-D2CDF68EF060}"/>
          </ac:spMkLst>
        </pc:spChg>
        <pc:picChg chg="add mod">
          <ac:chgData name="Domonkos Márk" userId="5b754e74-2ec2-4aaf-b9f5-cf8f0656bdfa" providerId="ADAL" clId="{F4C2286D-0DBE-4644-A538-34A6C903FB9C}" dt="2022-01-20T14:33:15.535" v="30363"/>
          <ac:picMkLst>
            <pc:docMk/>
            <pc:sldMk cId="3903907887" sldId="862"/>
            <ac:picMk id="7" creationId="{18057692-3FD6-4F7C-8E1D-03FA433F0015}"/>
          </ac:picMkLst>
        </pc:picChg>
      </pc:sldChg>
      <pc:sldChg chg="addSp delSp modSp new mod modAnim">
        <pc:chgData name="Domonkos Márk" userId="5b754e74-2ec2-4aaf-b9f5-cf8f0656bdfa" providerId="ADAL" clId="{F4C2286D-0DBE-4644-A538-34A6C903FB9C}" dt="2022-01-20T14:33:30.112" v="30369"/>
        <pc:sldMkLst>
          <pc:docMk/>
          <pc:sldMk cId="3509241998" sldId="863"/>
        </pc:sldMkLst>
        <pc:spChg chg="del">
          <ac:chgData name="Domonkos Márk" userId="5b754e74-2ec2-4aaf-b9f5-cf8f0656bdfa" providerId="ADAL" clId="{F4C2286D-0DBE-4644-A538-34A6C903FB9C}" dt="2022-01-20T14:33:30.112" v="30369"/>
          <ac:spMkLst>
            <pc:docMk/>
            <pc:sldMk cId="3509241998" sldId="863"/>
            <ac:spMk id="2" creationId="{6EC406CB-F338-42C5-814D-3C6F70BE618C}"/>
          </ac:spMkLst>
        </pc:spChg>
        <pc:spChg chg="mod">
          <ac:chgData name="Domonkos Márk" userId="5b754e74-2ec2-4aaf-b9f5-cf8f0656bdfa" providerId="ADAL" clId="{F4C2286D-0DBE-4644-A538-34A6C903FB9C}" dt="2022-01-20T14:33:25.555" v="30368" actId="27636"/>
          <ac:spMkLst>
            <pc:docMk/>
            <pc:sldMk cId="3509241998" sldId="863"/>
            <ac:spMk id="6" creationId="{9B37189F-6808-454A-9738-6AA6651CE299}"/>
          </ac:spMkLst>
        </pc:spChg>
        <pc:picChg chg="add mod">
          <ac:chgData name="Domonkos Márk" userId="5b754e74-2ec2-4aaf-b9f5-cf8f0656bdfa" providerId="ADAL" clId="{F4C2286D-0DBE-4644-A538-34A6C903FB9C}" dt="2022-01-20T14:33:30.112" v="30369"/>
          <ac:picMkLst>
            <pc:docMk/>
            <pc:sldMk cId="3509241998" sldId="863"/>
            <ac:picMk id="7" creationId="{D4326430-2F87-45C2-8859-4A404715E697}"/>
          </ac:picMkLst>
        </pc:picChg>
      </pc:sldChg>
      <pc:sldChg chg="addSp delSp modSp new mod modAnim">
        <pc:chgData name="Domonkos Márk" userId="5b754e74-2ec2-4aaf-b9f5-cf8f0656bdfa" providerId="ADAL" clId="{F4C2286D-0DBE-4644-A538-34A6C903FB9C}" dt="2022-01-20T14:33:59.560" v="30376" actId="1076"/>
        <pc:sldMkLst>
          <pc:docMk/>
          <pc:sldMk cId="3103895305" sldId="864"/>
        </pc:sldMkLst>
        <pc:spChg chg="del">
          <ac:chgData name="Domonkos Márk" userId="5b754e74-2ec2-4aaf-b9f5-cf8f0656bdfa" providerId="ADAL" clId="{F4C2286D-0DBE-4644-A538-34A6C903FB9C}" dt="2022-01-20T14:33:53.212" v="30372"/>
          <ac:spMkLst>
            <pc:docMk/>
            <pc:sldMk cId="3103895305" sldId="864"/>
            <ac:spMk id="2" creationId="{E31E7844-AE3D-4C62-A857-3E3ED0A803C2}"/>
          </ac:spMkLst>
        </pc:spChg>
        <pc:spChg chg="mod">
          <ac:chgData name="Domonkos Márk" userId="5b754e74-2ec2-4aaf-b9f5-cf8f0656bdfa" providerId="ADAL" clId="{F4C2286D-0DBE-4644-A538-34A6C903FB9C}" dt="2022-01-20T14:33:47.757" v="30371"/>
          <ac:spMkLst>
            <pc:docMk/>
            <pc:sldMk cId="3103895305" sldId="864"/>
            <ac:spMk id="6" creationId="{CD1D5F18-5C7B-451D-8BEE-EC1D6A189047}"/>
          </ac:spMkLst>
        </pc:spChg>
        <pc:picChg chg="add mod">
          <ac:chgData name="Domonkos Márk" userId="5b754e74-2ec2-4aaf-b9f5-cf8f0656bdfa" providerId="ADAL" clId="{F4C2286D-0DBE-4644-A538-34A6C903FB9C}" dt="2022-01-20T14:33:59.560" v="30376" actId="1076"/>
          <ac:picMkLst>
            <pc:docMk/>
            <pc:sldMk cId="3103895305" sldId="864"/>
            <ac:picMk id="7" creationId="{9D482CE1-7F4A-46A1-B31E-C6436A6419C7}"/>
          </ac:picMkLst>
        </pc:picChg>
      </pc:sldChg>
      <pc:sldChg chg="modSp new mod">
        <pc:chgData name="Domonkos Márk" userId="5b754e74-2ec2-4aaf-b9f5-cf8f0656bdfa" providerId="ADAL" clId="{F4C2286D-0DBE-4644-A538-34A6C903FB9C}" dt="2022-01-20T14:34:34.222" v="30379"/>
        <pc:sldMkLst>
          <pc:docMk/>
          <pc:sldMk cId="1805657156" sldId="865"/>
        </pc:sldMkLst>
        <pc:spChg chg="mod">
          <ac:chgData name="Domonkos Márk" userId="5b754e74-2ec2-4aaf-b9f5-cf8f0656bdfa" providerId="ADAL" clId="{F4C2286D-0DBE-4644-A538-34A6C903FB9C}" dt="2022-01-20T14:34:34.222" v="30379"/>
          <ac:spMkLst>
            <pc:docMk/>
            <pc:sldMk cId="1805657156" sldId="865"/>
            <ac:spMk id="2" creationId="{BD8D56CD-1122-448E-9C98-2C141AA4EBD8}"/>
          </ac:spMkLst>
        </pc:spChg>
        <pc:spChg chg="mod">
          <ac:chgData name="Domonkos Márk" userId="5b754e74-2ec2-4aaf-b9f5-cf8f0656bdfa" providerId="ADAL" clId="{F4C2286D-0DBE-4644-A538-34A6C903FB9C}" dt="2022-01-20T14:34:29.963" v="30378"/>
          <ac:spMkLst>
            <pc:docMk/>
            <pc:sldMk cId="1805657156" sldId="865"/>
            <ac:spMk id="6" creationId="{07EAD4B2-ED7A-458F-B93E-5550A94D625E}"/>
          </ac:spMkLst>
        </pc:spChg>
      </pc:sldChg>
      <pc:sldChg chg="modSp new mod">
        <pc:chgData name="Domonkos Márk" userId="5b754e74-2ec2-4aaf-b9f5-cf8f0656bdfa" providerId="ADAL" clId="{F4C2286D-0DBE-4644-A538-34A6C903FB9C}" dt="2022-01-20T14:35:05.257" v="30384" actId="20577"/>
        <pc:sldMkLst>
          <pc:docMk/>
          <pc:sldMk cId="4101563987" sldId="866"/>
        </pc:sldMkLst>
        <pc:spChg chg="mod">
          <ac:chgData name="Domonkos Márk" userId="5b754e74-2ec2-4aaf-b9f5-cf8f0656bdfa" providerId="ADAL" clId="{F4C2286D-0DBE-4644-A538-34A6C903FB9C}" dt="2022-01-20T14:35:05.257" v="30384" actId="20577"/>
          <ac:spMkLst>
            <pc:docMk/>
            <pc:sldMk cId="4101563987" sldId="866"/>
            <ac:spMk id="2" creationId="{3F0669C4-E62C-442B-AD1A-9AD6DAE0E568}"/>
          </ac:spMkLst>
        </pc:spChg>
        <pc:spChg chg="mod">
          <ac:chgData name="Domonkos Márk" userId="5b754e74-2ec2-4aaf-b9f5-cf8f0656bdfa" providerId="ADAL" clId="{F4C2286D-0DBE-4644-A538-34A6C903FB9C}" dt="2022-01-20T14:34:59.123" v="30381"/>
          <ac:spMkLst>
            <pc:docMk/>
            <pc:sldMk cId="4101563987" sldId="866"/>
            <ac:spMk id="6" creationId="{A9AB59FD-CF93-40CE-9FC1-13EFCE16FBCD}"/>
          </ac:spMkLst>
        </pc:spChg>
      </pc:sldChg>
      <pc:sldChg chg="modSp new mod">
        <pc:chgData name="Domonkos Márk" userId="5b754e74-2ec2-4aaf-b9f5-cf8f0656bdfa" providerId="ADAL" clId="{F4C2286D-0DBE-4644-A538-34A6C903FB9C}" dt="2022-01-20T14:35:39.826" v="30416" actId="27636"/>
        <pc:sldMkLst>
          <pc:docMk/>
          <pc:sldMk cId="2855816533" sldId="867"/>
        </pc:sldMkLst>
        <pc:spChg chg="mod">
          <ac:chgData name="Domonkos Márk" userId="5b754e74-2ec2-4aaf-b9f5-cf8f0656bdfa" providerId="ADAL" clId="{F4C2286D-0DBE-4644-A538-34A6C903FB9C}" dt="2022-01-20T14:35:39.826" v="30416" actId="27636"/>
          <ac:spMkLst>
            <pc:docMk/>
            <pc:sldMk cId="2855816533" sldId="867"/>
            <ac:spMk id="2" creationId="{D6B0ADE6-7975-4EFB-BA2D-C7B4E923332F}"/>
          </ac:spMkLst>
        </pc:spChg>
        <pc:spChg chg="mod">
          <ac:chgData name="Domonkos Márk" userId="5b754e74-2ec2-4aaf-b9f5-cf8f0656bdfa" providerId="ADAL" clId="{F4C2286D-0DBE-4644-A538-34A6C903FB9C}" dt="2022-01-20T14:35:22.227" v="30411" actId="20577"/>
          <ac:spMkLst>
            <pc:docMk/>
            <pc:sldMk cId="2855816533" sldId="867"/>
            <ac:spMk id="6" creationId="{8700530F-41DB-4E23-9CA0-D16B7B587EA1}"/>
          </ac:spMkLst>
        </pc:spChg>
      </pc:sldChg>
      <pc:sldChg chg="modSp new mod">
        <pc:chgData name="Domonkos Márk" userId="5b754e74-2ec2-4aaf-b9f5-cf8f0656bdfa" providerId="ADAL" clId="{F4C2286D-0DBE-4644-A538-34A6C903FB9C}" dt="2022-01-20T14:39:29.974" v="30452" actId="20577"/>
        <pc:sldMkLst>
          <pc:docMk/>
          <pc:sldMk cId="878150528" sldId="868"/>
        </pc:sldMkLst>
        <pc:spChg chg="mod">
          <ac:chgData name="Domonkos Márk" userId="5b754e74-2ec2-4aaf-b9f5-cf8f0656bdfa" providerId="ADAL" clId="{F4C2286D-0DBE-4644-A538-34A6C903FB9C}" dt="2022-01-20T14:39:29.974" v="30452" actId="20577"/>
          <ac:spMkLst>
            <pc:docMk/>
            <pc:sldMk cId="878150528" sldId="868"/>
            <ac:spMk id="2" creationId="{4F86A33E-B50F-4553-94ED-D5E9429FDFDD}"/>
          </ac:spMkLst>
        </pc:spChg>
      </pc:sldChg>
      <pc:sldChg chg="modSp new mod">
        <pc:chgData name="Domonkos Márk" userId="5b754e74-2ec2-4aaf-b9f5-cf8f0656bdfa" providerId="ADAL" clId="{F4C2286D-0DBE-4644-A538-34A6C903FB9C}" dt="2022-01-20T16:43:50.566" v="30905" actId="113"/>
        <pc:sldMkLst>
          <pc:docMk/>
          <pc:sldMk cId="2411945847" sldId="869"/>
        </pc:sldMkLst>
        <pc:spChg chg="mod">
          <ac:chgData name="Domonkos Márk" userId="5b754e74-2ec2-4aaf-b9f5-cf8f0656bdfa" providerId="ADAL" clId="{F4C2286D-0DBE-4644-A538-34A6C903FB9C}" dt="2022-01-20T16:43:50.566" v="30905" actId="113"/>
          <ac:spMkLst>
            <pc:docMk/>
            <pc:sldMk cId="2411945847" sldId="869"/>
            <ac:spMk id="2" creationId="{E2924A4A-AADA-4803-A27D-2CB56283E9E7}"/>
          </ac:spMkLst>
        </pc:spChg>
        <pc:spChg chg="mod">
          <ac:chgData name="Domonkos Márk" userId="5b754e74-2ec2-4aaf-b9f5-cf8f0656bdfa" providerId="ADAL" clId="{F4C2286D-0DBE-4644-A538-34A6C903FB9C}" dt="2022-01-20T14:41:54.598" v="30456"/>
          <ac:spMkLst>
            <pc:docMk/>
            <pc:sldMk cId="2411945847" sldId="869"/>
            <ac:spMk id="6" creationId="{984E1287-8578-47E6-9BA0-00A65BF11BA9}"/>
          </ac:spMkLst>
        </pc:spChg>
      </pc:sldChg>
      <pc:sldChg chg="new del">
        <pc:chgData name="Domonkos Márk" userId="5b754e74-2ec2-4aaf-b9f5-cf8f0656bdfa" providerId="ADAL" clId="{F4C2286D-0DBE-4644-A538-34A6C903FB9C}" dt="2022-01-20T14:41:39.039" v="30454" actId="47"/>
        <pc:sldMkLst>
          <pc:docMk/>
          <pc:sldMk cId="4069485630" sldId="869"/>
        </pc:sldMkLst>
      </pc:sldChg>
      <pc:sldChg chg="addSp modSp new mod">
        <pc:chgData name="Domonkos Márk" userId="5b754e74-2ec2-4aaf-b9f5-cf8f0656bdfa" providerId="ADAL" clId="{F4C2286D-0DBE-4644-A538-34A6C903FB9C}" dt="2022-01-20T14:45:12.412" v="30584" actId="20577"/>
        <pc:sldMkLst>
          <pc:docMk/>
          <pc:sldMk cId="3015083796" sldId="870"/>
        </pc:sldMkLst>
        <pc:spChg chg="mod">
          <ac:chgData name="Domonkos Márk" userId="5b754e74-2ec2-4aaf-b9f5-cf8f0656bdfa" providerId="ADAL" clId="{F4C2286D-0DBE-4644-A538-34A6C903FB9C}" dt="2022-01-20T14:44:09.908" v="30492" actId="14100"/>
          <ac:spMkLst>
            <pc:docMk/>
            <pc:sldMk cId="3015083796" sldId="870"/>
            <ac:spMk id="2" creationId="{63E7606B-43E1-4B2A-9ABC-435108037B31}"/>
          </ac:spMkLst>
        </pc:spChg>
        <pc:spChg chg="mod">
          <ac:chgData name="Domonkos Márk" userId="5b754e74-2ec2-4aaf-b9f5-cf8f0656bdfa" providerId="ADAL" clId="{F4C2286D-0DBE-4644-A538-34A6C903FB9C}" dt="2022-01-20T14:43:04.333" v="30480" actId="27636"/>
          <ac:spMkLst>
            <pc:docMk/>
            <pc:sldMk cId="3015083796" sldId="870"/>
            <ac:spMk id="6" creationId="{18C01B83-EC42-489A-8383-5AC1439A0F82}"/>
          </ac:spMkLst>
        </pc:spChg>
        <pc:spChg chg="add mod">
          <ac:chgData name="Domonkos Márk" userId="5b754e74-2ec2-4aaf-b9f5-cf8f0656bdfa" providerId="ADAL" clId="{F4C2286D-0DBE-4644-A538-34A6C903FB9C}" dt="2022-01-20T14:44:27.985" v="30517" actId="20577"/>
          <ac:spMkLst>
            <pc:docMk/>
            <pc:sldMk cId="3015083796" sldId="870"/>
            <ac:spMk id="7" creationId="{5858AE36-476A-4958-B8A7-D06E37FD1F1C}"/>
          </ac:spMkLst>
        </pc:spChg>
        <pc:spChg chg="add mod">
          <ac:chgData name="Domonkos Márk" userId="5b754e74-2ec2-4aaf-b9f5-cf8f0656bdfa" providerId="ADAL" clId="{F4C2286D-0DBE-4644-A538-34A6C903FB9C}" dt="2022-01-20T14:44:35.530" v="30534" actId="20577"/>
          <ac:spMkLst>
            <pc:docMk/>
            <pc:sldMk cId="3015083796" sldId="870"/>
            <ac:spMk id="8" creationId="{F734E5EB-D108-45C4-B9BD-07A4814854DE}"/>
          </ac:spMkLst>
        </pc:spChg>
        <pc:spChg chg="add mod">
          <ac:chgData name="Domonkos Márk" userId="5b754e74-2ec2-4aaf-b9f5-cf8f0656bdfa" providerId="ADAL" clId="{F4C2286D-0DBE-4644-A538-34A6C903FB9C}" dt="2022-01-20T14:44:45.779" v="30556" actId="6549"/>
          <ac:spMkLst>
            <pc:docMk/>
            <pc:sldMk cId="3015083796" sldId="870"/>
            <ac:spMk id="9" creationId="{EB69B768-E77C-4910-AA20-4398CECCF654}"/>
          </ac:spMkLst>
        </pc:spChg>
        <pc:spChg chg="add mod">
          <ac:chgData name="Domonkos Márk" userId="5b754e74-2ec2-4aaf-b9f5-cf8f0656bdfa" providerId="ADAL" clId="{F4C2286D-0DBE-4644-A538-34A6C903FB9C}" dt="2022-01-20T14:45:12.412" v="30584" actId="20577"/>
          <ac:spMkLst>
            <pc:docMk/>
            <pc:sldMk cId="3015083796" sldId="870"/>
            <ac:spMk id="10" creationId="{FFC9F766-03DF-4D95-B211-090596171FB4}"/>
          </ac:spMkLst>
        </pc:spChg>
        <pc:spChg chg="add mod">
          <ac:chgData name="Domonkos Márk" userId="5b754e74-2ec2-4aaf-b9f5-cf8f0656bdfa" providerId="ADAL" clId="{F4C2286D-0DBE-4644-A538-34A6C903FB9C}" dt="2022-01-20T14:44:03" v="30487" actId="1076"/>
          <ac:spMkLst>
            <pc:docMk/>
            <pc:sldMk cId="3015083796" sldId="870"/>
            <ac:spMk id="11" creationId="{52CFEB5F-0B26-406C-B7D5-573F5DA3FB6E}"/>
          </ac:spMkLst>
        </pc:spChg>
        <pc:spChg chg="add mod">
          <ac:chgData name="Domonkos Márk" userId="5b754e74-2ec2-4aaf-b9f5-cf8f0656bdfa" providerId="ADAL" clId="{F4C2286D-0DBE-4644-A538-34A6C903FB9C}" dt="2022-01-20T14:44:03" v="30487" actId="1076"/>
          <ac:spMkLst>
            <pc:docMk/>
            <pc:sldMk cId="3015083796" sldId="870"/>
            <ac:spMk id="12" creationId="{947F451E-E136-4740-8439-11EF97963369}"/>
          </ac:spMkLst>
        </pc:spChg>
        <pc:spChg chg="add mod">
          <ac:chgData name="Domonkos Márk" userId="5b754e74-2ec2-4aaf-b9f5-cf8f0656bdfa" providerId="ADAL" clId="{F4C2286D-0DBE-4644-A538-34A6C903FB9C}" dt="2022-01-20T14:44:03" v="30487" actId="1076"/>
          <ac:spMkLst>
            <pc:docMk/>
            <pc:sldMk cId="3015083796" sldId="870"/>
            <ac:spMk id="13" creationId="{EFFE2E9B-E334-4ED5-A97E-12235CB745C1}"/>
          </ac:spMkLst>
        </pc:spChg>
        <pc:spChg chg="add mod">
          <ac:chgData name="Domonkos Márk" userId="5b754e74-2ec2-4aaf-b9f5-cf8f0656bdfa" providerId="ADAL" clId="{F4C2286D-0DBE-4644-A538-34A6C903FB9C}" dt="2022-01-20T14:44:03" v="30487" actId="1076"/>
          <ac:spMkLst>
            <pc:docMk/>
            <pc:sldMk cId="3015083796" sldId="870"/>
            <ac:spMk id="14" creationId="{E05E7654-309D-4109-8A2D-740C0E28574C}"/>
          </ac:spMkLst>
        </pc:spChg>
        <pc:spChg chg="add mod">
          <ac:chgData name="Domonkos Márk" userId="5b754e74-2ec2-4aaf-b9f5-cf8f0656bdfa" providerId="ADAL" clId="{F4C2286D-0DBE-4644-A538-34A6C903FB9C}" dt="2022-01-20T14:44:03" v="30487" actId="1076"/>
          <ac:spMkLst>
            <pc:docMk/>
            <pc:sldMk cId="3015083796" sldId="870"/>
            <ac:spMk id="15" creationId="{54934D58-D206-4681-A39D-5C6F2B300B27}"/>
          </ac:spMkLst>
        </pc:spChg>
        <pc:spChg chg="add mod">
          <ac:chgData name="Domonkos Márk" userId="5b754e74-2ec2-4aaf-b9f5-cf8f0656bdfa" providerId="ADAL" clId="{F4C2286D-0DBE-4644-A538-34A6C903FB9C}" dt="2022-01-20T14:44:03" v="30487" actId="1076"/>
          <ac:spMkLst>
            <pc:docMk/>
            <pc:sldMk cId="3015083796" sldId="870"/>
            <ac:spMk id="16" creationId="{42CBBD88-E96F-44CD-9029-33B9AD902768}"/>
          </ac:spMkLst>
        </pc:spChg>
      </pc:sldChg>
      <pc:sldChg chg="addSp delSp modSp new mod">
        <pc:chgData name="Domonkos Márk" userId="5b754e74-2ec2-4aaf-b9f5-cf8f0656bdfa" providerId="ADAL" clId="{F4C2286D-0DBE-4644-A538-34A6C903FB9C}" dt="2022-01-20T14:46:07.446" v="30612" actId="20577"/>
        <pc:sldMkLst>
          <pc:docMk/>
          <pc:sldMk cId="4062482797" sldId="871"/>
        </pc:sldMkLst>
        <pc:spChg chg="del">
          <ac:chgData name="Domonkos Márk" userId="5b754e74-2ec2-4aaf-b9f5-cf8f0656bdfa" providerId="ADAL" clId="{F4C2286D-0DBE-4644-A538-34A6C903FB9C}" dt="2022-01-20T14:45:37.852" v="30598" actId="478"/>
          <ac:spMkLst>
            <pc:docMk/>
            <pc:sldMk cId="4062482797" sldId="871"/>
            <ac:spMk id="2" creationId="{1F000AC5-F626-4DD4-B878-01340C942249}"/>
          </ac:spMkLst>
        </pc:spChg>
        <pc:spChg chg="mod">
          <ac:chgData name="Domonkos Márk" userId="5b754e74-2ec2-4aaf-b9f5-cf8f0656bdfa" providerId="ADAL" clId="{F4C2286D-0DBE-4644-A538-34A6C903FB9C}" dt="2022-01-20T14:45:27.366" v="30595" actId="20577"/>
          <ac:spMkLst>
            <pc:docMk/>
            <pc:sldMk cId="4062482797" sldId="871"/>
            <ac:spMk id="6" creationId="{E41479A0-DEC5-41D5-8020-A0D5C1B3EAB9}"/>
          </ac:spMkLst>
        </pc:spChg>
        <pc:spChg chg="add mod">
          <ac:chgData name="Domonkos Márk" userId="5b754e74-2ec2-4aaf-b9f5-cf8f0656bdfa" providerId="ADAL" clId="{F4C2286D-0DBE-4644-A538-34A6C903FB9C}" dt="2022-01-20T14:45:36.027" v="30597" actId="1076"/>
          <ac:spMkLst>
            <pc:docMk/>
            <pc:sldMk cId="4062482797" sldId="871"/>
            <ac:spMk id="10" creationId="{1B4EADEF-720D-4104-AD55-71881BE945DF}"/>
          </ac:spMkLst>
        </pc:spChg>
        <pc:spChg chg="add mod">
          <ac:chgData name="Domonkos Márk" userId="5b754e74-2ec2-4aaf-b9f5-cf8f0656bdfa" providerId="ADAL" clId="{F4C2286D-0DBE-4644-A538-34A6C903FB9C}" dt="2022-01-20T14:45:36.027" v="30597" actId="1076"/>
          <ac:spMkLst>
            <pc:docMk/>
            <pc:sldMk cId="4062482797" sldId="871"/>
            <ac:spMk id="11" creationId="{569E9CF6-D153-4CF1-8F2A-15A523F349DC}"/>
          </ac:spMkLst>
        </pc:spChg>
        <pc:spChg chg="add mod">
          <ac:chgData name="Domonkos Márk" userId="5b754e74-2ec2-4aaf-b9f5-cf8f0656bdfa" providerId="ADAL" clId="{F4C2286D-0DBE-4644-A538-34A6C903FB9C}" dt="2022-01-20T14:45:36.027" v="30597" actId="1076"/>
          <ac:spMkLst>
            <pc:docMk/>
            <pc:sldMk cId="4062482797" sldId="871"/>
            <ac:spMk id="12" creationId="{D0AEBF1E-60D2-447F-AE71-1066BBC104C5}"/>
          </ac:spMkLst>
        </pc:spChg>
        <pc:spChg chg="add mod">
          <ac:chgData name="Domonkos Márk" userId="5b754e74-2ec2-4aaf-b9f5-cf8f0656bdfa" providerId="ADAL" clId="{F4C2286D-0DBE-4644-A538-34A6C903FB9C}" dt="2022-01-20T14:45:48.644" v="30600"/>
          <ac:spMkLst>
            <pc:docMk/>
            <pc:sldMk cId="4062482797" sldId="871"/>
            <ac:spMk id="13" creationId="{EBAA665B-3A70-49E1-B596-57ED00122B63}"/>
          </ac:spMkLst>
        </pc:spChg>
        <pc:spChg chg="add mod">
          <ac:chgData name="Domonkos Márk" userId="5b754e74-2ec2-4aaf-b9f5-cf8f0656bdfa" providerId="ADAL" clId="{F4C2286D-0DBE-4644-A538-34A6C903FB9C}" dt="2022-01-20T14:46:07.446" v="30612" actId="20577"/>
          <ac:spMkLst>
            <pc:docMk/>
            <pc:sldMk cId="4062482797" sldId="871"/>
            <ac:spMk id="14" creationId="{643949C3-135F-475C-BD77-FC0603C9A6C9}"/>
          </ac:spMkLst>
        </pc:spChg>
        <pc:spChg chg="add mod">
          <ac:chgData name="Domonkos Márk" userId="5b754e74-2ec2-4aaf-b9f5-cf8f0656bdfa" providerId="ADAL" clId="{F4C2286D-0DBE-4644-A538-34A6C903FB9C}" dt="2022-01-20T14:45:36.027" v="30597" actId="1076"/>
          <ac:spMkLst>
            <pc:docMk/>
            <pc:sldMk cId="4062482797" sldId="871"/>
            <ac:spMk id="15" creationId="{BBF1E107-FCDC-4305-A021-02E0ACB08802}"/>
          </ac:spMkLst>
        </pc:spChg>
        <pc:picChg chg="add mod">
          <ac:chgData name="Domonkos Márk" userId="5b754e74-2ec2-4aaf-b9f5-cf8f0656bdfa" providerId="ADAL" clId="{F4C2286D-0DBE-4644-A538-34A6C903FB9C}" dt="2022-01-20T14:45:36.027" v="30597" actId="1076"/>
          <ac:picMkLst>
            <pc:docMk/>
            <pc:sldMk cId="4062482797" sldId="871"/>
            <ac:picMk id="7" creationId="{BBEF3049-F2BB-4F01-B596-658E2C30175F}"/>
          </ac:picMkLst>
        </pc:picChg>
        <pc:picChg chg="add mod">
          <ac:chgData name="Domonkos Márk" userId="5b754e74-2ec2-4aaf-b9f5-cf8f0656bdfa" providerId="ADAL" clId="{F4C2286D-0DBE-4644-A538-34A6C903FB9C}" dt="2022-01-20T14:45:36.027" v="30597" actId="1076"/>
          <ac:picMkLst>
            <pc:docMk/>
            <pc:sldMk cId="4062482797" sldId="871"/>
            <ac:picMk id="8" creationId="{1150EEB1-7C37-40FF-A98D-5902B961CB89}"/>
          </ac:picMkLst>
        </pc:picChg>
        <pc:picChg chg="add mod">
          <ac:chgData name="Domonkos Márk" userId="5b754e74-2ec2-4aaf-b9f5-cf8f0656bdfa" providerId="ADAL" clId="{F4C2286D-0DBE-4644-A538-34A6C903FB9C}" dt="2022-01-20T14:45:36.027" v="30597" actId="1076"/>
          <ac:picMkLst>
            <pc:docMk/>
            <pc:sldMk cId="4062482797" sldId="871"/>
            <ac:picMk id="9" creationId="{E9E5C449-F41B-425D-98DE-3966BD39BA80}"/>
          </ac:picMkLst>
        </pc:picChg>
      </pc:sldChg>
      <pc:sldChg chg="addSp modSp new mod">
        <pc:chgData name="Domonkos Márk" userId="5b754e74-2ec2-4aaf-b9f5-cf8f0656bdfa" providerId="ADAL" clId="{F4C2286D-0DBE-4644-A538-34A6C903FB9C}" dt="2022-01-20T14:47:03.766" v="30622" actId="1076"/>
        <pc:sldMkLst>
          <pc:docMk/>
          <pc:sldMk cId="3489861036" sldId="872"/>
        </pc:sldMkLst>
        <pc:spChg chg="mod">
          <ac:chgData name="Domonkos Márk" userId="5b754e74-2ec2-4aaf-b9f5-cf8f0656bdfa" providerId="ADAL" clId="{F4C2286D-0DBE-4644-A538-34A6C903FB9C}" dt="2022-01-20T14:46:56.694" v="30620" actId="27636"/>
          <ac:spMkLst>
            <pc:docMk/>
            <pc:sldMk cId="3489861036" sldId="872"/>
            <ac:spMk id="2" creationId="{0057B33D-8C7B-4A7B-916C-9AD90BABD431}"/>
          </ac:spMkLst>
        </pc:spChg>
        <pc:spChg chg="mod">
          <ac:chgData name="Domonkos Márk" userId="5b754e74-2ec2-4aaf-b9f5-cf8f0656bdfa" providerId="ADAL" clId="{F4C2286D-0DBE-4644-A538-34A6C903FB9C}" dt="2022-01-20T14:46:29.676" v="30614"/>
          <ac:spMkLst>
            <pc:docMk/>
            <pc:sldMk cId="3489861036" sldId="872"/>
            <ac:spMk id="6" creationId="{61000D58-CF53-48E3-BE72-3542390C45FF}"/>
          </ac:spMkLst>
        </pc:spChg>
        <pc:picChg chg="add mod">
          <ac:chgData name="Domonkos Márk" userId="5b754e74-2ec2-4aaf-b9f5-cf8f0656bdfa" providerId="ADAL" clId="{F4C2286D-0DBE-4644-A538-34A6C903FB9C}" dt="2022-01-20T14:47:03.766" v="30622" actId="1076"/>
          <ac:picMkLst>
            <pc:docMk/>
            <pc:sldMk cId="3489861036" sldId="872"/>
            <ac:picMk id="7" creationId="{E0204697-E92D-4BEB-B2CF-CF27221CCF12}"/>
          </ac:picMkLst>
        </pc:picChg>
      </pc:sldChg>
      <pc:sldChg chg="addSp modSp new mod">
        <pc:chgData name="Domonkos Márk" userId="5b754e74-2ec2-4aaf-b9f5-cf8f0656bdfa" providerId="ADAL" clId="{F4C2286D-0DBE-4644-A538-34A6C903FB9C}" dt="2022-01-20T14:48:17.304" v="30634" actId="1076"/>
        <pc:sldMkLst>
          <pc:docMk/>
          <pc:sldMk cId="2835470435" sldId="873"/>
        </pc:sldMkLst>
        <pc:spChg chg="mod">
          <ac:chgData name="Domonkos Márk" userId="5b754e74-2ec2-4aaf-b9f5-cf8f0656bdfa" providerId="ADAL" clId="{F4C2286D-0DBE-4644-A538-34A6C903FB9C}" dt="2022-01-20T14:47:58.168" v="30632" actId="20577"/>
          <ac:spMkLst>
            <pc:docMk/>
            <pc:sldMk cId="2835470435" sldId="873"/>
            <ac:spMk id="2" creationId="{23D9B2D5-AADE-4A33-8272-FFD87D8A51DF}"/>
          </ac:spMkLst>
        </pc:spChg>
        <pc:spChg chg="mod">
          <ac:chgData name="Domonkos Márk" userId="5b754e74-2ec2-4aaf-b9f5-cf8f0656bdfa" providerId="ADAL" clId="{F4C2286D-0DBE-4644-A538-34A6C903FB9C}" dt="2022-01-20T14:47:29.727" v="30624"/>
          <ac:spMkLst>
            <pc:docMk/>
            <pc:sldMk cId="2835470435" sldId="873"/>
            <ac:spMk id="6" creationId="{553247BD-2817-4662-9EF2-AB7E3F95D14D}"/>
          </ac:spMkLst>
        </pc:spChg>
        <pc:spChg chg="add mod">
          <ac:chgData name="Domonkos Márk" userId="5b754e74-2ec2-4aaf-b9f5-cf8f0656bdfa" providerId="ADAL" clId="{F4C2286D-0DBE-4644-A538-34A6C903FB9C}" dt="2022-01-20T14:48:17.304" v="30634" actId="1076"/>
          <ac:spMkLst>
            <pc:docMk/>
            <pc:sldMk cId="2835470435" sldId="873"/>
            <ac:spMk id="8" creationId="{E3F0D1E8-F439-4BC8-B8F6-2061ACED0082}"/>
          </ac:spMkLst>
        </pc:spChg>
        <pc:spChg chg="add mod">
          <ac:chgData name="Domonkos Márk" userId="5b754e74-2ec2-4aaf-b9f5-cf8f0656bdfa" providerId="ADAL" clId="{F4C2286D-0DBE-4644-A538-34A6C903FB9C}" dt="2022-01-20T14:48:17.304" v="30634" actId="1076"/>
          <ac:spMkLst>
            <pc:docMk/>
            <pc:sldMk cId="2835470435" sldId="873"/>
            <ac:spMk id="9" creationId="{1182AB01-335C-4FDC-B3FD-CFE27C087559}"/>
          </ac:spMkLst>
        </pc:spChg>
        <pc:spChg chg="add mod">
          <ac:chgData name="Domonkos Márk" userId="5b754e74-2ec2-4aaf-b9f5-cf8f0656bdfa" providerId="ADAL" clId="{F4C2286D-0DBE-4644-A538-34A6C903FB9C}" dt="2022-01-20T14:48:17.304" v="30634" actId="1076"/>
          <ac:spMkLst>
            <pc:docMk/>
            <pc:sldMk cId="2835470435" sldId="873"/>
            <ac:spMk id="10" creationId="{8BFDF025-A767-443D-9505-88624C6FA545}"/>
          </ac:spMkLst>
        </pc:spChg>
        <pc:spChg chg="add mod">
          <ac:chgData name="Domonkos Márk" userId="5b754e74-2ec2-4aaf-b9f5-cf8f0656bdfa" providerId="ADAL" clId="{F4C2286D-0DBE-4644-A538-34A6C903FB9C}" dt="2022-01-20T14:48:17.304" v="30634" actId="1076"/>
          <ac:spMkLst>
            <pc:docMk/>
            <pc:sldMk cId="2835470435" sldId="873"/>
            <ac:spMk id="11" creationId="{67BA366B-CB23-411F-B129-9692C1186881}"/>
          </ac:spMkLst>
        </pc:spChg>
        <pc:spChg chg="add mod">
          <ac:chgData name="Domonkos Márk" userId="5b754e74-2ec2-4aaf-b9f5-cf8f0656bdfa" providerId="ADAL" clId="{F4C2286D-0DBE-4644-A538-34A6C903FB9C}" dt="2022-01-20T14:48:17.304" v="30634" actId="1076"/>
          <ac:spMkLst>
            <pc:docMk/>
            <pc:sldMk cId="2835470435" sldId="873"/>
            <ac:spMk id="12" creationId="{AE77F37A-05FE-4456-896B-E8FC6F6291F6}"/>
          </ac:spMkLst>
        </pc:spChg>
        <pc:spChg chg="add mod">
          <ac:chgData name="Domonkos Márk" userId="5b754e74-2ec2-4aaf-b9f5-cf8f0656bdfa" providerId="ADAL" clId="{F4C2286D-0DBE-4644-A538-34A6C903FB9C}" dt="2022-01-20T14:48:17.304" v="30634" actId="1076"/>
          <ac:spMkLst>
            <pc:docMk/>
            <pc:sldMk cId="2835470435" sldId="873"/>
            <ac:spMk id="13" creationId="{1C8D74EE-70A5-4437-831A-1FA8F8EB5311}"/>
          </ac:spMkLst>
        </pc:spChg>
        <pc:graphicFrameChg chg="add mod">
          <ac:chgData name="Domonkos Márk" userId="5b754e74-2ec2-4aaf-b9f5-cf8f0656bdfa" providerId="ADAL" clId="{F4C2286D-0DBE-4644-A538-34A6C903FB9C}" dt="2022-01-20T14:48:17.304" v="30634" actId="1076"/>
          <ac:graphicFrameMkLst>
            <pc:docMk/>
            <pc:sldMk cId="2835470435" sldId="873"/>
            <ac:graphicFrameMk id="7" creationId="{93847413-2C8A-4DD0-B50B-9CB199F73E16}"/>
          </ac:graphicFrameMkLst>
        </pc:graphicFrameChg>
      </pc:sldChg>
      <pc:sldChg chg="modSp new mod">
        <pc:chgData name="Domonkos Márk" userId="5b754e74-2ec2-4aaf-b9f5-cf8f0656bdfa" providerId="ADAL" clId="{F4C2286D-0DBE-4644-A538-34A6C903FB9C}" dt="2022-01-20T14:48:41.247" v="30639" actId="27636"/>
        <pc:sldMkLst>
          <pc:docMk/>
          <pc:sldMk cId="1154294910" sldId="874"/>
        </pc:sldMkLst>
        <pc:spChg chg="mod">
          <ac:chgData name="Domonkos Márk" userId="5b754e74-2ec2-4aaf-b9f5-cf8f0656bdfa" providerId="ADAL" clId="{F4C2286D-0DBE-4644-A538-34A6C903FB9C}" dt="2022-01-20T14:48:41.247" v="30639" actId="27636"/>
          <ac:spMkLst>
            <pc:docMk/>
            <pc:sldMk cId="1154294910" sldId="874"/>
            <ac:spMk id="2" creationId="{74065626-F2F4-45BA-BD8A-F779A92B5DDA}"/>
          </ac:spMkLst>
        </pc:spChg>
        <pc:spChg chg="mod">
          <ac:chgData name="Domonkos Márk" userId="5b754e74-2ec2-4aaf-b9f5-cf8f0656bdfa" providerId="ADAL" clId="{F4C2286D-0DBE-4644-A538-34A6C903FB9C}" dt="2022-01-20T14:48:32.980" v="30637" actId="27636"/>
          <ac:spMkLst>
            <pc:docMk/>
            <pc:sldMk cId="1154294910" sldId="874"/>
            <ac:spMk id="6" creationId="{F275B830-2CF3-44A9-8D00-E01514C50691}"/>
          </ac:spMkLst>
        </pc:spChg>
      </pc:sldChg>
      <pc:sldChg chg="addSp delSp modSp new mod">
        <pc:chgData name="Domonkos Márk" userId="5b754e74-2ec2-4aaf-b9f5-cf8f0656bdfa" providerId="ADAL" clId="{F4C2286D-0DBE-4644-A538-34A6C903FB9C}" dt="2022-01-20T14:50:31.188" v="30659" actId="1076"/>
        <pc:sldMkLst>
          <pc:docMk/>
          <pc:sldMk cId="1327593443" sldId="875"/>
        </pc:sldMkLst>
        <pc:spChg chg="del">
          <ac:chgData name="Domonkos Márk" userId="5b754e74-2ec2-4aaf-b9f5-cf8f0656bdfa" providerId="ADAL" clId="{F4C2286D-0DBE-4644-A538-34A6C903FB9C}" dt="2022-01-20T14:49:13.923" v="30643" actId="478"/>
          <ac:spMkLst>
            <pc:docMk/>
            <pc:sldMk cId="1327593443" sldId="875"/>
            <ac:spMk id="2" creationId="{BADC93DE-3C1B-44C5-AB5C-30D28AF28657}"/>
          </ac:spMkLst>
        </pc:spChg>
        <pc:spChg chg="mod">
          <ac:chgData name="Domonkos Márk" userId="5b754e74-2ec2-4aaf-b9f5-cf8f0656bdfa" providerId="ADAL" clId="{F4C2286D-0DBE-4644-A538-34A6C903FB9C}" dt="2022-01-20T14:49:00.533" v="30641"/>
          <ac:spMkLst>
            <pc:docMk/>
            <pc:sldMk cId="1327593443" sldId="875"/>
            <ac:spMk id="6" creationId="{9C31BF12-227C-4940-AEFE-35BC17CF3E24}"/>
          </ac:spMkLst>
        </pc:spChg>
        <pc:spChg chg="add mod">
          <ac:chgData name="Domonkos Márk" userId="5b754e74-2ec2-4aaf-b9f5-cf8f0656bdfa" providerId="ADAL" clId="{F4C2286D-0DBE-4644-A538-34A6C903FB9C}" dt="2022-01-20T14:49:31.054" v="30645" actId="1076"/>
          <ac:spMkLst>
            <pc:docMk/>
            <pc:sldMk cId="1327593443" sldId="875"/>
            <ac:spMk id="8" creationId="{44639ECE-79A4-441C-A86C-0223203D4586}"/>
          </ac:spMkLst>
        </pc:spChg>
        <pc:spChg chg="add mod">
          <ac:chgData name="Domonkos Márk" userId="5b754e74-2ec2-4aaf-b9f5-cf8f0656bdfa" providerId="ADAL" clId="{F4C2286D-0DBE-4644-A538-34A6C903FB9C}" dt="2022-01-20T14:49:31.054" v="30645" actId="1076"/>
          <ac:spMkLst>
            <pc:docMk/>
            <pc:sldMk cId="1327593443" sldId="875"/>
            <ac:spMk id="9" creationId="{258C38F5-6FA0-4242-A7D3-3F45DA37C6C4}"/>
          </ac:spMkLst>
        </pc:spChg>
        <pc:spChg chg="add mod">
          <ac:chgData name="Domonkos Márk" userId="5b754e74-2ec2-4aaf-b9f5-cf8f0656bdfa" providerId="ADAL" clId="{F4C2286D-0DBE-4644-A538-34A6C903FB9C}" dt="2022-01-20T14:49:31.054" v="30645" actId="1076"/>
          <ac:spMkLst>
            <pc:docMk/>
            <pc:sldMk cId="1327593443" sldId="875"/>
            <ac:spMk id="10" creationId="{0AED561C-E978-4820-AA23-3F3902A26258}"/>
          </ac:spMkLst>
        </pc:spChg>
        <pc:spChg chg="add mod">
          <ac:chgData name="Domonkos Márk" userId="5b754e74-2ec2-4aaf-b9f5-cf8f0656bdfa" providerId="ADAL" clId="{F4C2286D-0DBE-4644-A538-34A6C903FB9C}" dt="2022-01-20T14:49:31.054" v="30645" actId="1076"/>
          <ac:spMkLst>
            <pc:docMk/>
            <pc:sldMk cId="1327593443" sldId="875"/>
            <ac:spMk id="11" creationId="{17AA0052-1472-4810-A6E8-809A019F4961}"/>
          </ac:spMkLst>
        </pc:spChg>
        <pc:spChg chg="add mod">
          <ac:chgData name="Domonkos Márk" userId="5b754e74-2ec2-4aaf-b9f5-cf8f0656bdfa" providerId="ADAL" clId="{F4C2286D-0DBE-4644-A538-34A6C903FB9C}" dt="2022-01-20T14:49:31.054" v="30645" actId="1076"/>
          <ac:spMkLst>
            <pc:docMk/>
            <pc:sldMk cId="1327593443" sldId="875"/>
            <ac:spMk id="12" creationId="{2E447D84-D625-48D0-9E12-498A99B295B5}"/>
          </ac:spMkLst>
        </pc:spChg>
        <pc:spChg chg="add mod">
          <ac:chgData name="Domonkos Márk" userId="5b754e74-2ec2-4aaf-b9f5-cf8f0656bdfa" providerId="ADAL" clId="{F4C2286D-0DBE-4644-A538-34A6C903FB9C}" dt="2022-01-20T14:49:38.861" v="30646" actId="1076"/>
          <ac:spMkLst>
            <pc:docMk/>
            <pc:sldMk cId="1327593443" sldId="875"/>
            <ac:spMk id="13" creationId="{8900B173-23B4-46F5-AA53-D4C6C6574596}"/>
          </ac:spMkLst>
        </pc:spChg>
        <pc:spChg chg="add mod">
          <ac:chgData name="Domonkos Márk" userId="5b754e74-2ec2-4aaf-b9f5-cf8f0656bdfa" providerId="ADAL" clId="{F4C2286D-0DBE-4644-A538-34A6C903FB9C}" dt="2022-01-20T14:49:31.054" v="30645" actId="1076"/>
          <ac:spMkLst>
            <pc:docMk/>
            <pc:sldMk cId="1327593443" sldId="875"/>
            <ac:spMk id="14" creationId="{70BA255C-BE64-4DA8-A185-DCCFE5805D46}"/>
          </ac:spMkLst>
        </pc:spChg>
        <pc:spChg chg="add mod">
          <ac:chgData name="Domonkos Márk" userId="5b754e74-2ec2-4aaf-b9f5-cf8f0656bdfa" providerId="ADAL" clId="{F4C2286D-0DBE-4644-A538-34A6C903FB9C}" dt="2022-01-20T14:50:31.188" v="30659" actId="1076"/>
          <ac:spMkLst>
            <pc:docMk/>
            <pc:sldMk cId="1327593443" sldId="875"/>
            <ac:spMk id="15" creationId="{F56BF9E9-2112-4102-868D-454ABB3C329D}"/>
          </ac:spMkLst>
        </pc:spChg>
        <pc:spChg chg="add mod">
          <ac:chgData name="Domonkos Márk" userId="5b754e74-2ec2-4aaf-b9f5-cf8f0656bdfa" providerId="ADAL" clId="{F4C2286D-0DBE-4644-A538-34A6C903FB9C}" dt="2022-01-20T14:49:31.054" v="30645" actId="1076"/>
          <ac:spMkLst>
            <pc:docMk/>
            <pc:sldMk cId="1327593443" sldId="875"/>
            <ac:spMk id="16" creationId="{BB43484F-E9ED-415D-8C5A-8627EF91CC41}"/>
          </ac:spMkLst>
        </pc:spChg>
        <pc:spChg chg="add mod">
          <ac:chgData name="Domonkos Márk" userId="5b754e74-2ec2-4aaf-b9f5-cf8f0656bdfa" providerId="ADAL" clId="{F4C2286D-0DBE-4644-A538-34A6C903FB9C}" dt="2022-01-20T14:49:31.054" v="30645" actId="1076"/>
          <ac:spMkLst>
            <pc:docMk/>
            <pc:sldMk cId="1327593443" sldId="875"/>
            <ac:spMk id="17" creationId="{C334DD5E-C8ED-4EBB-9785-207612DFF56F}"/>
          </ac:spMkLst>
        </pc:spChg>
        <pc:spChg chg="add mod">
          <ac:chgData name="Domonkos Márk" userId="5b754e74-2ec2-4aaf-b9f5-cf8f0656bdfa" providerId="ADAL" clId="{F4C2286D-0DBE-4644-A538-34A6C903FB9C}" dt="2022-01-20T14:49:31.054" v="30645" actId="1076"/>
          <ac:spMkLst>
            <pc:docMk/>
            <pc:sldMk cId="1327593443" sldId="875"/>
            <ac:spMk id="18" creationId="{433FC07D-689E-4F9D-8E62-20105593F6D2}"/>
          </ac:spMkLst>
        </pc:spChg>
        <pc:spChg chg="add mod">
          <ac:chgData name="Domonkos Márk" userId="5b754e74-2ec2-4aaf-b9f5-cf8f0656bdfa" providerId="ADAL" clId="{F4C2286D-0DBE-4644-A538-34A6C903FB9C}" dt="2022-01-20T14:50:03.604" v="30653" actId="1076"/>
          <ac:spMkLst>
            <pc:docMk/>
            <pc:sldMk cId="1327593443" sldId="875"/>
            <ac:spMk id="19" creationId="{D458EC71-C738-4F46-9397-4E39B0044B06}"/>
          </ac:spMkLst>
        </pc:spChg>
        <pc:spChg chg="add mod">
          <ac:chgData name="Domonkos Márk" userId="5b754e74-2ec2-4aaf-b9f5-cf8f0656bdfa" providerId="ADAL" clId="{F4C2286D-0DBE-4644-A538-34A6C903FB9C}" dt="2022-01-20T14:49:53.015" v="30649" actId="688"/>
          <ac:spMkLst>
            <pc:docMk/>
            <pc:sldMk cId="1327593443" sldId="875"/>
            <ac:spMk id="20" creationId="{76D599DB-E6C6-44FA-A919-AE4F43C1ECEF}"/>
          </ac:spMkLst>
        </pc:spChg>
        <pc:spChg chg="add mod">
          <ac:chgData name="Domonkos Márk" userId="5b754e74-2ec2-4aaf-b9f5-cf8f0656bdfa" providerId="ADAL" clId="{F4C2286D-0DBE-4644-A538-34A6C903FB9C}" dt="2022-01-20T14:49:53.015" v="30649" actId="688"/>
          <ac:spMkLst>
            <pc:docMk/>
            <pc:sldMk cId="1327593443" sldId="875"/>
            <ac:spMk id="21" creationId="{7228892A-EF80-400B-8CB6-3D7D3B43554A}"/>
          </ac:spMkLst>
        </pc:spChg>
        <pc:spChg chg="add mod">
          <ac:chgData name="Domonkos Márk" userId="5b754e74-2ec2-4aaf-b9f5-cf8f0656bdfa" providerId="ADAL" clId="{F4C2286D-0DBE-4644-A538-34A6C903FB9C}" dt="2022-01-20T14:49:53.015" v="30649" actId="688"/>
          <ac:spMkLst>
            <pc:docMk/>
            <pc:sldMk cId="1327593443" sldId="875"/>
            <ac:spMk id="22" creationId="{FBA3365D-B474-47B5-8234-0B755362E36C}"/>
          </ac:spMkLst>
        </pc:spChg>
        <pc:spChg chg="add mod">
          <ac:chgData name="Domonkos Márk" userId="5b754e74-2ec2-4aaf-b9f5-cf8f0656bdfa" providerId="ADAL" clId="{F4C2286D-0DBE-4644-A538-34A6C903FB9C}" dt="2022-01-20T14:49:53.015" v="30649" actId="688"/>
          <ac:spMkLst>
            <pc:docMk/>
            <pc:sldMk cId="1327593443" sldId="875"/>
            <ac:spMk id="23" creationId="{52789774-8EBA-495A-85ED-C4E4AAE6B9BB}"/>
          </ac:spMkLst>
        </pc:spChg>
        <pc:spChg chg="add mod">
          <ac:chgData name="Domonkos Márk" userId="5b754e74-2ec2-4aaf-b9f5-cf8f0656bdfa" providerId="ADAL" clId="{F4C2286D-0DBE-4644-A538-34A6C903FB9C}" dt="2022-01-20T14:49:53.015" v="30649" actId="688"/>
          <ac:spMkLst>
            <pc:docMk/>
            <pc:sldMk cId="1327593443" sldId="875"/>
            <ac:spMk id="24" creationId="{1AD70DFD-5DE4-4D52-A5C1-22B23BF4F10B}"/>
          </ac:spMkLst>
        </pc:spChg>
        <pc:spChg chg="add mod">
          <ac:chgData name="Domonkos Márk" userId="5b754e74-2ec2-4aaf-b9f5-cf8f0656bdfa" providerId="ADAL" clId="{F4C2286D-0DBE-4644-A538-34A6C903FB9C}" dt="2022-01-20T14:49:53.015" v="30649" actId="688"/>
          <ac:spMkLst>
            <pc:docMk/>
            <pc:sldMk cId="1327593443" sldId="875"/>
            <ac:spMk id="25" creationId="{7D911A61-2590-4BE3-BC23-8C289E74FA7F}"/>
          </ac:spMkLst>
        </pc:spChg>
        <pc:spChg chg="add mod">
          <ac:chgData name="Domonkos Márk" userId="5b754e74-2ec2-4aaf-b9f5-cf8f0656bdfa" providerId="ADAL" clId="{F4C2286D-0DBE-4644-A538-34A6C903FB9C}" dt="2022-01-20T14:49:53.015" v="30649" actId="688"/>
          <ac:spMkLst>
            <pc:docMk/>
            <pc:sldMk cId="1327593443" sldId="875"/>
            <ac:spMk id="26" creationId="{FDB03846-ABDD-4EB5-A375-D5A6A76BF009}"/>
          </ac:spMkLst>
        </pc:spChg>
        <pc:spChg chg="add mod">
          <ac:chgData name="Domonkos Márk" userId="5b754e74-2ec2-4aaf-b9f5-cf8f0656bdfa" providerId="ADAL" clId="{F4C2286D-0DBE-4644-A538-34A6C903FB9C}" dt="2022-01-20T14:49:53.015" v="30649" actId="688"/>
          <ac:spMkLst>
            <pc:docMk/>
            <pc:sldMk cId="1327593443" sldId="875"/>
            <ac:spMk id="27" creationId="{762601AD-4937-4FA1-AD8B-B385136E570D}"/>
          </ac:spMkLst>
        </pc:spChg>
        <pc:spChg chg="add mod">
          <ac:chgData name="Domonkos Márk" userId="5b754e74-2ec2-4aaf-b9f5-cf8f0656bdfa" providerId="ADAL" clId="{F4C2286D-0DBE-4644-A538-34A6C903FB9C}" dt="2022-01-20T14:49:53.015" v="30649" actId="688"/>
          <ac:spMkLst>
            <pc:docMk/>
            <pc:sldMk cId="1327593443" sldId="875"/>
            <ac:spMk id="28" creationId="{7A8F512C-A038-4144-8430-2D81A6D03643}"/>
          </ac:spMkLst>
        </pc:spChg>
        <pc:spChg chg="add mod">
          <ac:chgData name="Domonkos Márk" userId="5b754e74-2ec2-4aaf-b9f5-cf8f0656bdfa" providerId="ADAL" clId="{F4C2286D-0DBE-4644-A538-34A6C903FB9C}" dt="2022-01-20T14:49:53.015" v="30649" actId="688"/>
          <ac:spMkLst>
            <pc:docMk/>
            <pc:sldMk cId="1327593443" sldId="875"/>
            <ac:spMk id="29" creationId="{517460EB-3987-4F63-9251-B600A0E9DAAD}"/>
          </ac:spMkLst>
        </pc:spChg>
        <pc:spChg chg="add mod">
          <ac:chgData name="Domonkos Márk" userId="5b754e74-2ec2-4aaf-b9f5-cf8f0656bdfa" providerId="ADAL" clId="{F4C2286D-0DBE-4644-A538-34A6C903FB9C}" dt="2022-01-20T14:49:53.015" v="30649" actId="688"/>
          <ac:spMkLst>
            <pc:docMk/>
            <pc:sldMk cId="1327593443" sldId="875"/>
            <ac:spMk id="30" creationId="{EAD4117D-3BE8-4C34-867F-F1F2C10E5E81}"/>
          </ac:spMkLst>
        </pc:spChg>
        <pc:spChg chg="add mod">
          <ac:chgData name="Domonkos Márk" userId="5b754e74-2ec2-4aaf-b9f5-cf8f0656bdfa" providerId="ADAL" clId="{F4C2286D-0DBE-4644-A538-34A6C903FB9C}" dt="2022-01-20T14:49:53.015" v="30649" actId="688"/>
          <ac:spMkLst>
            <pc:docMk/>
            <pc:sldMk cId="1327593443" sldId="875"/>
            <ac:spMk id="31" creationId="{5E494D7A-C50C-48A6-A899-B8C88095D2D4}"/>
          </ac:spMkLst>
        </pc:spChg>
        <pc:spChg chg="add mod">
          <ac:chgData name="Domonkos Márk" userId="5b754e74-2ec2-4aaf-b9f5-cf8f0656bdfa" providerId="ADAL" clId="{F4C2286D-0DBE-4644-A538-34A6C903FB9C}" dt="2022-01-20T14:49:53.015" v="30649" actId="688"/>
          <ac:spMkLst>
            <pc:docMk/>
            <pc:sldMk cId="1327593443" sldId="875"/>
            <ac:spMk id="32" creationId="{BA49EAF2-B1CE-41ED-B8FA-C343368E83FC}"/>
          </ac:spMkLst>
        </pc:spChg>
        <pc:spChg chg="add mod">
          <ac:chgData name="Domonkos Márk" userId="5b754e74-2ec2-4aaf-b9f5-cf8f0656bdfa" providerId="ADAL" clId="{F4C2286D-0DBE-4644-A538-34A6C903FB9C}" dt="2022-01-20T14:49:53.015" v="30649" actId="688"/>
          <ac:spMkLst>
            <pc:docMk/>
            <pc:sldMk cId="1327593443" sldId="875"/>
            <ac:spMk id="33" creationId="{CCC991D4-7CB0-4F72-853B-E9F0AE1D03DC}"/>
          </ac:spMkLst>
        </pc:spChg>
        <pc:spChg chg="add mod">
          <ac:chgData name="Domonkos Márk" userId="5b754e74-2ec2-4aaf-b9f5-cf8f0656bdfa" providerId="ADAL" clId="{F4C2286D-0DBE-4644-A538-34A6C903FB9C}" dt="2022-01-20T14:49:53.015" v="30649" actId="688"/>
          <ac:spMkLst>
            <pc:docMk/>
            <pc:sldMk cId="1327593443" sldId="875"/>
            <ac:spMk id="34" creationId="{B19DCE44-1E9D-4AEF-9DBA-FBC57A9A668E}"/>
          </ac:spMkLst>
        </pc:spChg>
        <pc:spChg chg="add mod">
          <ac:chgData name="Domonkos Márk" userId="5b754e74-2ec2-4aaf-b9f5-cf8f0656bdfa" providerId="ADAL" clId="{F4C2286D-0DBE-4644-A538-34A6C903FB9C}" dt="2022-01-20T14:49:53.015" v="30649" actId="688"/>
          <ac:spMkLst>
            <pc:docMk/>
            <pc:sldMk cId="1327593443" sldId="875"/>
            <ac:spMk id="35" creationId="{CB4045A8-5ADC-47C0-AB7D-9CAA32238ADB}"/>
          </ac:spMkLst>
        </pc:spChg>
        <pc:spChg chg="add mod">
          <ac:chgData name="Domonkos Márk" userId="5b754e74-2ec2-4aaf-b9f5-cf8f0656bdfa" providerId="ADAL" clId="{F4C2286D-0DBE-4644-A538-34A6C903FB9C}" dt="2022-01-20T14:50:06.581" v="30654" actId="1076"/>
          <ac:spMkLst>
            <pc:docMk/>
            <pc:sldMk cId="1327593443" sldId="875"/>
            <ac:spMk id="36" creationId="{BA32AD31-47AB-4957-B200-9E80AD58EB5F}"/>
          </ac:spMkLst>
        </pc:spChg>
        <pc:spChg chg="add mod">
          <ac:chgData name="Domonkos Márk" userId="5b754e74-2ec2-4aaf-b9f5-cf8f0656bdfa" providerId="ADAL" clId="{F4C2286D-0DBE-4644-A538-34A6C903FB9C}" dt="2022-01-20T14:50:26.883" v="30658" actId="1076"/>
          <ac:spMkLst>
            <pc:docMk/>
            <pc:sldMk cId="1327593443" sldId="875"/>
            <ac:spMk id="38" creationId="{23ACFD07-1795-4940-A6C6-103E258590C1}"/>
          </ac:spMkLst>
        </pc:spChg>
        <pc:picChg chg="add mod">
          <ac:chgData name="Domonkos Márk" userId="5b754e74-2ec2-4aaf-b9f5-cf8f0656bdfa" providerId="ADAL" clId="{F4C2286D-0DBE-4644-A538-34A6C903FB9C}" dt="2022-01-20T14:49:19.902" v="30644" actId="1076"/>
          <ac:picMkLst>
            <pc:docMk/>
            <pc:sldMk cId="1327593443" sldId="875"/>
            <ac:picMk id="7" creationId="{3A2FC8C0-7423-45FD-A1E2-AD426F964DAB}"/>
          </ac:picMkLst>
        </pc:picChg>
      </pc:sldChg>
      <pc:sldChg chg="modSp new mod">
        <pc:chgData name="Domonkos Márk" userId="5b754e74-2ec2-4aaf-b9f5-cf8f0656bdfa" providerId="ADAL" clId="{F4C2286D-0DBE-4644-A538-34A6C903FB9C}" dt="2022-01-20T14:52:40.750" v="30690" actId="27636"/>
        <pc:sldMkLst>
          <pc:docMk/>
          <pc:sldMk cId="25978698" sldId="876"/>
        </pc:sldMkLst>
        <pc:spChg chg="mod">
          <ac:chgData name="Domonkos Márk" userId="5b754e74-2ec2-4aaf-b9f5-cf8f0656bdfa" providerId="ADAL" clId="{F4C2286D-0DBE-4644-A538-34A6C903FB9C}" dt="2022-01-20T14:52:40.750" v="30690" actId="27636"/>
          <ac:spMkLst>
            <pc:docMk/>
            <pc:sldMk cId="25978698" sldId="876"/>
            <ac:spMk id="2" creationId="{9F82ADDD-B432-4CA7-AC9F-972FBBDA33B0}"/>
          </ac:spMkLst>
        </pc:spChg>
        <pc:spChg chg="mod">
          <ac:chgData name="Domonkos Márk" userId="5b754e74-2ec2-4aaf-b9f5-cf8f0656bdfa" providerId="ADAL" clId="{F4C2286D-0DBE-4644-A538-34A6C903FB9C}" dt="2022-01-20T14:51:01.931" v="30661"/>
          <ac:spMkLst>
            <pc:docMk/>
            <pc:sldMk cId="25978698" sldId="876"/>
            <ac:spMk id="6" creationId="{B50E2B49-E70D-4DC1-9B71-1A740271BBE3}"/>
          </ac:spMkLst>
        </pc:spChg>
      </pc:sldChg>
      <pc:sldChg chg="addSp delSp modSp new mod modAnim">
        <pc:chgData name="Domonkos Márk" userId="5b754e74-2ec2-4aaf-b9f5-cf8f0656bdfa" providerId="ADAL" clId="{F4C2286D-0DBE-4644-A538-34A6C903FB9C}" dt="2022-01-20T14:55:27.563" v="30800" actId="20577"/>
        <pc:sldMkLst>
          <pc:docMk/>
          <pc:sldMk cId="1162552677" sldId="877"/>
        </pc:sldMkLst>
        <pc:spChg chg="del">
          <ac:chgData name="Domonkos Márk" userId="5b754e74-2ec2-4aaf-b9f5-cf8f0656bdfa" providerId="ADAL" clId="{F4C2286D-0DBE-4644-A538-34A6C903FB9C}" dt="2022-01-20T14:53:23.783" v="30710" actId="478"/>
          <ac:spMkLst>
            <pc:docMk/>
            <pc:sldMk cId="1162552677" sldId="877"/>
            <ac:spMk id="2" creationId="{58FF094E-6013-4841-82F2-103A9101F304}"/>
          </ac:spMkLst>
        </pc:spChg>
        <pc:spChg chg="mod">
          <ac:chgData name="Domonkos Márk" userId="5b754e74-2ec2-4aaf-b9f5-cf8f0656bdfa" providerId="ADAL" clId="{F4C2286D-0DBE-4644-A538-34A6C903FB9C}" dt="2022-01-20T14:52:57.524" v="30709" actId="20577"/>
          <ac:spMkLst>
            <pc:docMk/>
            <pc:sldMk cId="1162552677" sldId="877"/>
            <ac:spMk id="6" creationId="{96A5BE65-198C-4566-93C1-414A26550D62}"/>
          </ac:spMkLst>
        </pc:spChg>
        <pc:spChg chg="add mod">
          <ac:chgData name="Domonkos Márk" userId="5b754e74-2ec2-4aaf-b9f5-cf8f0656bdfa" providerId="ADAL" clId="{F4C2286D-0DBE-4644-A538-34A6C903FB9C}" dt="2022-01-20T14:53:32.072" v="30712" actId="1076"/>
          <ac:spMkLst>
            <pc:docMk/>
            <pc:sldMk cId="1162552677" sldId="877"/>
            <ac:spMk id="7" creationId="{4C9902A6-09A8-4CA9-A741-C3FC93A5A0A4}"/>
          </ac:spMkLst>
        </pc:spChg>
        <pc:spChg chg="add mod">
          <ac:chgData name="Domonkos Márk" userId="5b754e74-2ec2-4aaf-b9f5-cf8f0656bdfa" providerId="ADAL" clId="{F4C2286D-0DBE-4644-A538-34A6C903FB9C}" dt="2022-01-20T14:53:32.072" v="30712" actId="1076"/>
          <ac:spMkLst>
            <pc:docMk/>
            <pc:sldMk cId="1162552677" sldId="877"/>
            <ac:spMk id="8" creationId="{3E04B537-DD11-41D5-83DA-DC91D08454A0}"/>
          </ac:spMkLst>
        </pc:spChg>
        <pc:spChg chg="add mod">
          <ac:chgData name="Domonkos Márk" userId="5b754e74-2ec2-4aaf-b9f5-cf8f0656bdfa" providerId="ADAL" clId="{F4C2286D-0DBE-4644-A538-34A6C903FB9C}" dt="2022-01-20T14:53:32.072" v="30712" actId="1076"/>
          <ac:spMkLst>
            <pc:docMk/>
            <pc:sldMk cId="1162552677" sldId="877"/>
            <ac:spMk id="9" creationId="{3AFF5448-2BD4-4C99-A95A-146E92C495F1}"/>
          </ac:spMkLst>
        </pc:spChg>
        <pc:spChg chg="add mod">
          <ac:chgData name="Domonkos Márk" userId="5b754e74-2ec2-4aaf-b9f5-cf8f0656bdfa" providerId="ADAL" clId="{F4C2286D-0DBE-4644-A538-34A6C903FB9C}" dt="2022-01-20T14:53:32.072" v="30712" actId="1076"/>
          <ac:spMkLst>
            <pc:docMk/>
            <pc:sldMk cId="1162552677" sldId="877"/>
            <ac:spMk id="10" creationId="{03D1CBB1-EBFC-4895-842F-313F10B19D2A}"/>
          </ac:spMkLst>
        </pc:spChg>
        <pc:spChg chg="add mod">
          <ac:chgData name="Domonkos Márk" userId="5b754e74-2ec2-4aaf-b9f5-cf8f0656bdfa" providerId="ADAL" clId="{F4C2286D-0DBE-4644-A538-34A6C903FB9C}" dt="2022-01-20T14:53:32.072" v="30712" actId="1076"/>
          <ac:spMkLst>
            <pc:docMk/>
            <pc:sldMk cId="1162552677" sldId="877"/>
            <ac:spMk id="11" creationId="{A350DC31-1C30-4DFC-99E4-8138090AD4E1}"/>
          </ac:spMkLst>
        </pc:spChg>
        <pc:spChg chg="add mod">
          <ac:chgData name="Domonkos Márk" userId="5b754e74-2ec2-4aaf-b9f5-cf8f0656bdfa" providerId="ADAL" clId="{F4C2286D-0DBE-4644-A538-34A6C903FB9C}" dt="2022-01-20T14:53:32.072" v="30712" actId="1076"/>
          <ac:spMkLst>
            <pc:docMk/>
            <pc:sldMk cId="1162552677" sldId="877"/>
            <ac:spMk id="12" creationId="{0602BACB-999D-40F6-B3E0-E2061C89355E}"/>
          </ac:spMkLst>
        </pc:spChg>
        <pc:spChg chg="add mod">
          <ac:chgData name="Domonkos Márk" userId="5b754e74-2ec2-4aaf-b9f5-cf8f0656bdfa" providerId="ADAL" clId="{F4C2286D-0DBE-4644-A538-34A6C903FB9C}" dt="2022-01-20T14:53:32.072" v="30712" actId="1076"/>
          <ac:spMkLst>
            <pc:docMk/>
            <pc:sldMk cId="1162552677" sldId="877"/>
            <ac:spMk id="13" creationId="{7D2C33B0-1501-43C8-8AD8-646744C84758}"/>
          </ac:spMkLst>
        </pc:spChg>
        <pc:spChg chg="add mod">
          <ac:chgData name="Domonkos Márk" userId="5b754e74-2ec2-4aaf-b9f5-cf8f0656bdfa" providerId="ADAL" clId="{F4C2286D-0DBE-4644-A538-34A6C903FB9C}" dt="2022-01-20T14:53:32.072" v="30712" actId="1076"/>
          <ac:spMkLst>
            <pc:docMk/>
            <pc:sldMk cId="1162552677" sldId="877"/>
            <ac:spMk id="14" creationId="{F2DF87BF-B4F1-40B3-9EB9-DD7BFD91A113}"/>
          </ac:spMkLst>
        </pc:spChg>
        <pc:spChg chg="add mod">
          <ac:chgData name="Domonkos Márk" userId="5b754e74-2ec2-4aaf-b9f5-cf8f0656bdfa" providerId="ADAL" clId="{F4C2286D-0DBE-4644-A538-34A6C903FB9C}" dt="2022-01-20T14:53:32.072" v="30712" actId="1076"/>
          <ac:spMkLst>
            <pc:docMk/>
            <pc:sldMk cId="1162552677" sldId="877"/>
            <ac:spMk id="15" creationId="{0979FAEF-2670-4795-BC1F-90ADF71A027E}"/>
          </ac:spMkLst>
        </pc:spChg>
        <pc:spChg chg="add mod">
          <ac:chgData name="Domonkos Márk" userId="5b754e74-2ec2-4aaf-b9f5-cf8f0656bdfa" providerId="ADAL" clId="{F4C2286D-0DBE-4644-A538-34A6C903FB9C}" dt="2022-01-20T14:53:40.814" v="30715" actId="1076"/>
          <ac:spMkLst>
            <pc:docMk/>
            <pc:sldMk cId="1162552677" sldId="877"/>
            <ac:spMk id="16" creationId="{737CBBFC-8C99-46DB-AC83-43AD33D159C5}"/>
          </ac:spMkLst>
        </pc:spChg>
        <pc:spChg chg="add mod">
          <ac:chgData name="Domonkos Márk" userId="5b754e74-2ec2-4aaf-b9f5-cf8f0656bdfa" providerId="ADAL" clId="{F4C2286D-0DBE-4644-A538-34A6C903FB9C}" dt="2022-01-20T14:53:32.072" v="30712" actId="1076"/>
          <ac:spMkLst>
            <pc:docMk/>
            <pc:sldMk cId="1162552677" sldId="877"/>
            <ac:spMk id="17" creationId="{16550616-5DF8-4DB6-A901-3EE0F970F8B6}"/>
          </ac:spMkLst>
        </pc:spChg>
        <pc:spChg chg="add mod">
          <ac:chgData name="Domonkos Márk" userId="5b754e74-2ec2-4aaf-b9f5-cf8f0656bdfa" providerId="ADAL" clId="{F4C2286D-0DBE-4644-A538-34A6C903FB9C}" dt="2022-01-20T14:53:32.072" v="30712" actId="1076"/>
          <ac:spMkLst>
            <pc:docMk/>
            <pc:sldMk cId="1162552677" sldId="877"/>
            <ac:spMk id="18" creationId="{A698A4E5-8CFE-4823-A4D6-0A9FB34190B3}"/>
          </ac:spMkLst>
        </pc:spChg>
        <pc:spChg chg="add mod">
          <ac:chgData name="Domonkos Márk" userId="5b754e74-2ec2-4aaf-b9f5-cf8f0656bdfa" providerId="ADAL" clId="{F4C2286D-0DBE-4644-A538-34A6C903FB9C}" dt="2022-01-20T14:53:32.072" v="30712" actId="1076"/>
          <ac:spMkLst>
            <pc:docMk/>
            <pc:sldMk cId="1162552677" sldId="877"/>
            <ac:spMk id="19" creationId="{2E9470E6-D9AE-4339-81B2-4BCA1228AB7E}"/>
          </ac:spMkLst>
        </pc:spChg>
        <pc:spChg chg="add mod">
          <ac:chgData name="Domonkos Márk" userId="5b754e74-2ec2-4aaf-b9f5-cf8f0656bdfa" providerId="ADAL" clId="{F4C2286D-0DBE-4644-A538-34A6C903FB9C}" dt="2022-01-20T14:53:32.072" v="30712" actId="1076"/>
          <ac:spMkLst>
            <pc:docMk/>
            <pc:sldMk cId="1162552677" sldId="877"/>
            <ac:spMk id="20" creationId="{202BD8FB-E6E7-4CD1-9A04-E6942338C9DB}"/>
          </ac:spMkLst>
        </pc:spChg>
        <pc:spChg chg="add mod">
          <ac:chgData name="Domonkos Márk" userId="5b754e74-2ec2-4aaf-b9f5-cf8f0656bdfa" providerId="ADAL" clId="{F4C2286D-0DBE-4644-A538-34A6C903FB9C}" dt="2022-01-20T14:53:32.072" v="30712" actId="1076"/>
          <ac:spMkLst>
            <pc:docMk/>
            <pc:sldMk cId="1162552677" sldId="877"/>
            <ac:spMk id="21" creationId="{5D2E961E-1FE3-4E61-9F83-B4A665EDDC67}"/>
          </ac:spMkLst>
        </pc:spChg>
        <pc:spChg chg="add mod">
          <ac:chgData name="Domonkos Márk" userId="5b754e74-2ec2-4aaf-b9f5-cf8f0656bdfa" providerId="ADAL" clId="{F4C2286D-0DBE-4644-A538-34A6C903FB9C}" dt="2022-01-20T14:53:32.072" v="30712" actId="1076"/>
          <ac:spMkLst>
            <pc:docMk/>
            <pc:sldMk cId="1162552677" sldId="877"/>
            <ac:spMk id="22" creationId="{E5799D0D-0C98-4800-985C-3E4F46E61ADE}"/>
          </ac:spMkLst>
        </pc:spChg>
        <pc:spChg chg="add mod">
          <ac:chgData name="Domonkos Márk" userId="5b754e74-2ec2-4aaf-b9f5-cf8f0656bdfa" providerId="ADAL" clId="{F4C2286D-0DBE-4644-A538-34A6C903FB9C}" dt="2022-01-20T14:53:32.072" v="30712" actId="1076"/>
          <ac:spMkLst>
            <pc:docMk/>
            <pc:sldMk cId="1162552677" sldId="877"/>
            <ac:spMk id="23" creationId="{895A611F-4BD2-4357-88A0-A0D2B8174CB7}"/>
          </ac:spMkLst>
        </pc:spChg>
        <pc:spChg chg="add mod">
          <ac:chgData name="Domonkos Márk" userId="5b754e74-2ec2-4aaf-b9f5-cf8f0656bdfa" providerId="ADAL" clId="{F4C2286D-0DBE-4644-A538-34A6C903FB9C}" dt="2022-01-20T14:53:32.072" v="30712" actId="1076"/>
          <ac:spMkLst>
            <pc:docMk/>
            <pc:sldMk cId="1162552677" sldId="877"/>
            <ac:spMk id="24" creationId="{552904D4-EDD6-4CC5-95D4-883C78A53C94}"/>
          </ac:spMkLst>
        </pc:spChg>
        <pc:spChg chg="add mod">
          <ac:chgData name="Domonkos Márk" userId="5b754e74-2ec2-4aaf-b9f5-cf8f0656bdfa" providerId="ADAL" clId="{F4C2286D-0DBE-4644-A538-34A6C903FB9C}" dt="2022-01-20T14:53:32.072" v="30712" actId="1076"/>
          <ac:spMkLst>
            <pc:docMk/>
            <pc:sldMk cId="1162552677" sldId="877"/>
            <ac:spMk id="25" creationId="{E4CF8D37-A2FD-45F6-B4C2-21273018DEAE}"/>
          </ac:spMkLst>
        </pc:spChg>
        <pc:spChg chg="add mod">
          <ac:chgData name="Domonkos Márk" userId="5b754e74-2ec2-4aaf-b9f5-cf8f0656bdfa" providerId="ADAL" clId="{F4C2286D-0DBE-4644-A538-34A6C903FB9C}" dt="2022-01-20T14:53:32.072" v="30712" actId="1076"/>
          <ac:spMkLst>
            <pc:docMk/>
            <pc:sldMk cId="1162552677" sldId="877"/>
            <ac:spMk id="26" creationId="{151798D0-191D-4CD6-BA86-E6348D6945A6}"/>
          </ac:spMkLst>
        </pc:spChg>
        <pc:spChg chg="add mod">
          <ac:chgData name="Domonkos Márk" userId="5b754e74-2ec2-4aaf-b9f5-cf8f0656bdfa" providerId="ADAL" clId="{F4C2286D-0DBE-4644-A538-34A6C903FB9C}" dt="2022-01-20T14:53:32.072" v="30712" actId="1076"/>
          <ac:spMkLst>
            <pc:docMk/>
            <pc:sldMk cId="1162552677" sldId="877"/>
            <ac:spMk id="27" creationId="{1B44BDE1-D1FB-4400-AB62-1632B15D4262}"/>
          </ac:spMkLst>
        </pc:spChg>
        <pc:spChg chg="add mod">
          <ac:chgData name="Domonkos Márk" userId="5b754e74-2ec2-4aaf-b9f5-cf8f0656bdfa" providerId="ADAL" clId="{F4C2286D-0DBE-4644-A538-34A6C903FB9C}" dt="2022-01-20T14:53:32.072" v="30712" actId="1076"/>
          <ac:spMkLst>
            <pc:docMk/>
            <pc:sldMk cId="1162552677" sldId="877"/>
            <ac:spMk id="28" creationId="{19AD7B70-CF07-4A13-AC1C-993882CA8DE3}"/>
          </ac:spMkLst>
        </pc:spChg>
        <pc:spChg chg="add mod">
          <ac:chgData name="Domonkos Márk" userId="5b754e74-2ec2-4aaf-b9f5-cf8f0656bdfa" providerId="ADAL" clId="{F4C2286D-0DBE-4644-A538-34A6C903FB9C}" dt="2022-01-20T14:53:32.072" v="30712" actId="1076"/>
          <ac:spMkLst>
            <pc:docMk/>
            <pc:sldMk cId="1162552677" sldId="877"/>
            <ac:spMk id="29" creationId="{0A14DC6A-674E-459D-B483-0FF77FB6A494}"/>
          </ac:spMkLst>
        </pc:spChg>
        <pc:spChg chg="add mod">
          <ac:chgData name="Domonkos Márk" userId="5b754e74-2ec2-4aaf-b9f5-cf8f0656bdfa" providerId="ADAL" clId="{F4C2286D-0DBE-4644-A538-34A6C903FB9C}" dt="2022-01-20T14:53:32.072" v="30712" actId="1076"/>
          <ac:spMkLst>
            <pc:docMk/>
            <pc:sldMk cId="1162552677" sldId="877"/>
            <ac:spMk id="30" creationId="{AEFFD8E5-9D52-41A2-880D-B516D50659A7}"/>
          </ac:spMkLst>
        </pc:spChg>
        <pc:spChg chg="add mod">
          <ac:chgData name="Domonkos Márk" userId="5b754e74-2ec2-4aaf-b9f5-cf8f0656bdfa" providerId="ADAL" clId="{F4C2286D-0DBE-4644-A538-34A6C903FB9C}" dt="2022-01-20T14:53:32.072" v="30712" actId="1076"/>
          <ac:spMkLst>
            <pc:docMk/>
            <pc:sldMk cId="1162552677" sldId="877"/>
            <ac:spMk id="31" creationId="{9608914A-0793-4E20-B101-B54ECD4F2717}"/>
          </ac:spMkLst>
        </pc:spChg>
        <pc:spChg chg="add mod">
          <ac:chgData name="Domonkos Márk" userId="5b754e74-2ec2-4aaf-b9f5-cf8f0656bdfa" providerId="ADAL" clId="{F4C2286D-0DBE-4644-A538-34A6C903FB9C}" dt="2022-01-20T14:53:32.072" v="30712" actId="1076"/>
          <ac:spMkLst>
            <pc:docMk/>
            <pc:sldMk cId="1162552677" sldId="877"/>
            <ac:spMk id="32" creationId="{55068629-4DB8-4188-8231-43CAAB80DC64}"/>
          </ac:spMkLst>
        </pc:spChg>
        <pc:spChg chg="add mod">
          <ac:chgData name="Domonkos Márk" userId="5b754e74-2ec2-4aaf-b9f5-cf8f0656bdfa" providerId="ADAL" clId="{F4C2286D-0DBE-4644-A538-34A6C903FB9C}" dt="2022-01-20T14:53:32.072" v="30712" actId="1076"/>
          <ac:spMkLst>
            <pc:docMk/>
            <pc:sldMk cId="1162552677" sldId="877"/>
            <ac:spMk id="33" creationId="{CA3926EE-3900-442D-867B-7D31FDB3570A}"/>
          </ac:spMkLst>
        </pc:spChg>
        <pc:spChg chg="add mod">
          <ac:chgData name="Domonkos Márk" userId="5b754e74-2ec2-4aaf-b9f5-cf8f0656bdfa" providerId="ADAL" clId="{F4C2286D-0DBE-4644-A538-34A6C903FB9C}" dt="2022-01-20T14:53:32.072" v="30712" actId="1076"/>
          <ac:spMkLst>
            <pc:docMk/>
            <pc:sldMk cId="1162552677" sldId="877"/>
            <ac:spMk id="34" creationId="{07F815E8-92DF-45A9-85DF-279AF5EDE454}"/>
          </ac:spMkLst>
        </pc:spChg>
        <pc:spChg chg="add mod">
          <ac:chgData name="Domonkos Márk" userId="5b754e74-2ec2-4aaf-b9f5-cf8f0656bdfa" providerId="ADAL" clId="{F4C2286D-0DBE-4644-A538-34A6C903FB9C}" dt="2022-01-20T14:53:32.072" v="30712" actId="1076"/>
          <ac:spMkLst>
            <pc:docMk/>
            <pc:sldMk cId="1162552677" sldId="877"/>
            <ac:spMk id="35" creationId="{C22B6EAE-CF0B-4B6B-AB01-C318409BD9A5}"/>
          </ac:spMkLst>
        </pc:spChg>
        <pc:spChg chg="add mod">
          <ac:chgData name="Domonkos Márk" userId="5b754e74-2ec2-4aaf-b9f5-cf8f0656bdfa" providerId="ADAL" clId="{F4C2286D-0DBE-4644-A538-34A6C903FB9C}" dt="2022-01-20T14:53:32.072" v="30712" actId="1076"/>
          <ac:spMkLst>
            <pc:docMk/>
            <pc:sldMk cId="1162552677" sldId="877"/>
            <ac:spMk id="36" creationId="{D0057FC0-D748-47A9-9084-B6E1E789E299}"/>
          </ac:spMkLst>
        </pc:spChg>
        <pc:spChg chg="add mod">
          <ac:chgData name="Domonkos Márk" userId="5b754e74-2ec2-4aaf-b9f5-cf8f0656bdfa" providerId="ADAL" clId="{F4C2286D-0DBE-4644-A538-34A6C903FB9C}" dt="2022-01-20T14:53:32.072" v="30712" actId="1076"/>
          <ac:spMkLst>
            <pc:docMk/>
            <pc:sldMk cId="1162552677" sldId="877"/>
            <ac:spMk id="37" creationId="{3E4191DB-61B7-4B0B-92AA-EC4565EA2FCB}"/>
          </ac:spMkLst>
        </pc:spChg>
        <pc:spChg chg="add mod">
          <ac:chgData name="Domonkos Márk" userId="5b754e74-2ec2-4aaf-b9f5-cf8f0656bdfa" providerId="ADAL" clId="{F4C2286D-0DBE-4644-A538-34A6C903FB9C}" dt="2022-01-20T14:53:32.072" v="30712" actId="1076"/>
          <ac:spMkLst>
            <pc:docMk/>
            <pc:sldMk cId="1162552677" sldId="877"/>
            <ac:spMk id="38" creationId="{2B10C50C-2A39-4763-9100-A8CF3BB675D7}"/>
          </ac:spMkLst>
        </pc:spChg>
        <pc:spChg chg="add mod">
          <ac:chgData name="Domonkos Márk" userId="5b754e74-2ec2-4aaf-b9f5-cf8f0656bdfa" providerId="ADAL" clId="{F4C2286D-0DBE-4644-A538-34A6C903FB9C}" dt="2022-01-20T14:53:32.072" v="30712" actId="1076"/>
          <ac:spMkLst>
            <pc:docMk/>
            <pc:sldMk cId="1162552677" sldId="877"/>
            <ac:spMk id="39" creationId="{5538B0F2-8F1D-4FBE-9C6D-AD30A85D9C59}"/>
          </ac:spMkLst>
        </pc:spChg>
        <pc:spChg chg="add mod">
          <ac:chgData name="Domonkos Márk" userId="5b754e74-2ec2-4aaf-b9f5-cf8f0656bdfa" providerId="ADAL" clId="{F4C2286D-0DBE-4644-A538-34A6C903FB9C}" dt="2022-01-20T14:53:32.072" v="30712" actId="1076"/>
          <ac:spMkLst>
            <pc:docMk/>
            <pc:sldMk cId="1162552677" sldId="877"/>
            <ac:spMk id="40" creationId="{7B2E0AF8-772B-4BC3-AD40-21DA66983F9B}"/>
          </ac:spMkLst>
        </pc:spChg>
        <pc:spChg chg="add mod">
          <ac:chgData name="Domonkos Márk" userId="5b754e74-2ec2-4aaf-b9f5-cf8f0656bdfa" providerId="ADAL" clId="{F4C2286D-0DBE-4644-A538-34A6C903FB9C}" dt="2022-01-20T14:53:32.072" v="30712" actId="1076"/>
          <ac:spMkLst>
            <pc:docMk/>
            <pc:sldMk cId="1162552677" sldId="877"/>
            <ac:spMk id="41" creationId="{AFAB42A4-316B-4A80-9F25-91B73FBDC090}"/>
          </ac:spMkLst>
        </pc:spChg>
        <pc:spChg chg="add mod">
          <ac:chgData name="Domonkos Márk" userId="5b754e74-2ec2-4aaf-b9f5-cf8f0656bdfa" providerId="ADAL" clId="{F4C2286D-0DBE-4644-A538-34A6C903FB9C}" dt="2022-01-20T14:53:32.072" v="30712" actId="1076"/>
          <ac:spMkLst>
            <pc:docMk/>
            <pc:sldMk cId="1162552677" sldId="877"/>
            <ac:spMk id="42" creationId="{A733FF3F-B414-44F8-9D2D-52ECBB302EBD}"/>
          </ac:spMkLst>
        </pc:spChg>
        <pc:spChg chg="add mod">
          <ac:chgData name="Domonkos Márk" userId="5b754e74-2ec2-4aaf-b9f5-cf8f0656bdfa" providerId="ADAL" clId="{F4C2286D-0DBE-4644-A538-34A6C903FB9C}" dt="2022-01-20T14:53:32.072" v="30712" actId="1076"/>
          <ac:spMkLst>
            <pc:docMk/>
            <pc:sldMk cId="1162552677" sldId="877"/>
            <ac:spMk id="43" creationId="{F88D0C1F-4284-4EBF-9BA0-268CEEB996EF}"/>
          </ac:spMkLst>
        </pc:spChg>
        <pc:spChg chg="add mod">
          <ac:chgData name="Domonkos Márk" userId="5b754e74-2ec2-4aaf-b9f5-cf8f0656bdfa" providerId="ADAL" clId="{F4C2286D-0DBE-4644-A538-34A6C903FB9C}" dt="2022-01-20T14:53:32.072" v="30712" actId="1076"/>
          <ac:spMkLst>
            <pc:docMk/>
            <pc:sldMk cId="1162552677" sldId="877"/>
            <ac:spMk id="44" creationId="{925E2584-A86D-428F-8C2D-D541FE0DD227}"/>
          </ac:spMkLst>
        </pc:spChg>
        <pc:spChg chg="add mod">
          <ac:chgData name="Domonkos Márk" userId="5b754e74-2ec2-4aaf-b9f5-cf8f0656bdfa" providerId="ADAL" clId="{F4C2286D-0DBE-4644-A538-34A6C903FB9C}" dt="2022-01-20T14:53:32.072" v="30712" actId="1076"/>
          <ac:spMkLst>
            <pc:docMk/>
            <pc:sldMk cId="1162552677" sldId="877"/>
            <ac:spMk id="45" creationId="{651F5955-00BE-482D-97C0-67DC6BF2EA3A}"/>
          </ac:spMkLst>
        </pc:spChg>
        <pc:spChg chg="add mod">
          <ac:chgData name="Domonkos Márk" userId="5b754e74-2ec2-4aaf-b9f5-cf8f0656bdfa" providerId="ADAL" clId="{F4C2286D-0DBE-4644-A538-34A6C903FB9C}" dt="2022-01-20T14:53:32.072" v="30712" actId="1076"/>
          <ac:spMkLst>
            <pc:docMk/>
            <pc:sldMk cId="1162552677" sldId="877"/>
            <ac:spMk id="46" creationId="{C1FA016E-8FD7-454B-BA0E-EE785340D830}"/>
          </ac:spMkLst>
        </pc:spChg>
        <pc:spChg chg="add mod">
          <ac:chgData name="Domonkos Márk" userId="5b754e74-2ec2-4aaf-b9f5-cf8f0656bdfa" providerId="ADAL" clId="{F4C2286D-0DBE-4644-A538-34A6C903FB9C}" dt="2022-01-20T14:53:32.072" v="30712" actId="1076"/>
          <ac:spMkLst>
            <pc:docMk/>
            <pc:sldMk cId="1162552677" sldId="877"/>
            <ac:spMk id="47" creationId="{A40F068F-5F47-473E-9729-4592FC927F07}"/>
          </ac:spMkLst>
        </pc:spChg>
        <pc:spChg chg="add mod">
          <ac:chgData name="Domonkos Márk" userId="5b754e74-2ec2-4aaf-b9f5-cf8f0656bdfa" providerId="ADAL" clId="{F4C2286D-0DBE-4644-A538-34A6C903FB9C}" dt="2022-01-20T14:53:32.072" v="30712" actId="1076"/>
          <ac:spMkLst>
            <pc:docMk/>
            <pc:sldMk cId="1162552677" sldId="877"/>
            <ac:spMk id="48" creationId="{BF72432F-499B-4CC8-9C69-A15B9BE86D78}"/>
          </ac:spMkLst>
        </pc:spChg>
        <pc:spChg chg="add mod">
          <ac:chgData name="Domonkos Márk" userId="5b754e74-2ec2-4aaf-b9f5-cf8f0656bdfa" providerId="ADAL" clId="{F4C2286D-0DBE-4644-A538-34A6C903FB9C}" dt="2022-01-20T14:53:32.072" v="30712" actId="1076"/>
          <ac:spMkLst>
            <pc:docMk/>
            <pc:sldMk cId="1162552677" sldId="877"/>
            <ac:spMk id="49" creationId="{D501D203-FA97-470B-A076-878895FEE066}"/>
          </ac:spMkLst>
        </pc:spChg>
        <pc:spChg chg="add mod">
          <ac:chgData name="Domonkos Márk" userId="5b754e74-2ec2-4aaf-b9f5-cf8f0656bdfa" providerId="ADAL" clId="{F4C2286D-0DBE-4644-A538-34A6C903FB9C}" dt="2022-01-20T14:53:32.072" v="30712" actId="1076"/>
          <ac:spMkLst>
            <pc:docMk/>
            <pc:sldMk cId="1162552677" sldId="877"/>
            <ac:spMk id="50" creationId="{976FDA34-AF92-4991-B82F-9B89C47B1398}"/>
          </ac:spMkLst>
        </pc:spChg>
        <pc:spChg chg="add mod">
          <ac:chgData name="Domonkos Márk" userId="5b754e74-2ec2-4aaf-b9f5-cf8f0656bdfa" providerId="ADAL" clId="{F4C2286D-0DBE-4644-A538-34A6C903FB9C}" dt="2022-01-20T14:53:32.072" v="30712" actId="1076"/>
          <ac:spMkLst>
            <pc:docMk/>
            <pc:sldMk cId="1162552677" sldId="877"/>
            <ac:spMk id="51" creationId="{A09B337F-EE41-4855-AA24-1098C5A7E70E}"/>
          </ac:spMkLst>
        </pc:spChg>
        <pc:spChg chg="add mod">
          <ac:chgData name="Domonkos Márk" userId="5b754e74-2ec2-4aaf-b9f5-cf8f0656bdfa" providerId="ADAL" clId="{F4C2286D-0DBE-4644-A538-34A6C903FB9C}" dt="2022-01-20T14:55:22.061" v="30790" actId="1076"/>
          <ac:spMkLst>
            <pc:docMk/>
            <pc:sldMk cId="1162552677" sldId="877"/>
            <ac:spMk id="52" creationId="{75E70CA8-24F0-4234-BB25-BD8A59871574}"/>
          </ac:spMkLst>
        </pc:spChg>
        <pc:spChg chg="add mod">
          <ac:chgData name="Domonkos Márk" userId="5b754e74-2ec2-4aaf-b9f5-cf8f0656bdfa" providerId="ADAL" clId="{F4C2286D-0DBE-4644-A538-34A6C903FB9C}" dt="2022-01-20T14:54:35.046" v="30730" actId="6549"/>
          <ac:spMkLst>
            <pc:docMk/>
            <pc:sldMk cId="1162552677" sldId="877"/>
            <ac:spMk id="53" creationId="{199601E8-FCD5-4EDA-813C-C5AA45A4FA0E}"/>
          </ac:spMkLst>
        </pc:spChg>
        <pc:spChg chg="add mod">
          <ac:chgData name="Domonkos Márk" userId="5b754e74-2ec2-4aaf-b9f5-cf8f0656bdfa" providerId="ADAL" clId="{F4C2286D-0DBE-4644-A538-34A6C903FB9C}" dt="2022-01-20T14:54:42.499" v="30740" actId="20577"/>
          <ac:spMkLst>
            <pc:docMk/>
            <pc:sldMk cId="1162552677" sldId="877"/>
            <ac:spMk id="54" creationId="{5EC489E6-04A8-4F9F-995E-12B85C34D185}"/>
          </ac:spMkLst>
        </pc:spChg>
        <pc:spChg chg="add mod">
          <ac:chgData name="Domonkos Márk" userId="5b754e74-2ec2-4aaf-b9f5-cf8f0656bdfa" providerId="ADAL" clId="{F4C2286D-0DBE-4644-A538-34A6C903FB9C}" dt="2022-01-20T14:54:58.721" v="30767" actId="20577"/>
          <ac:spMkLst>
            <pc:docMk/>
            <pc:sldMk cId="1162552677" sldId="877"/>
            <ac:spMk id="55" creationId="{1A97E798-7CD2-4E48-A760-815A6C2C68D0}"/>
          </ac:spMkLst>
        </pc:spChg>
        <pc:spChg chg="add mod">
          <ac:chgData name="Domonkos Márk" userId="5b754e74-2ec2-4aaf-b9f5-cf8f0656bdfa" providerId="ADAL" clId="{F4C2286D-0DBE-4644-A538-34A6C903FB9C}" dt="2022-01-20T14:55:27.563" v="30800" actId="20577"/>
          <ac:spMkLst>
            <pc:docMk/>
            <pc:sldMk cId="1162552677" sldId="877"/>
            <ac:spMk id="56" creationId="{C0E081AE-0E1B-4B82-9098-9350C9B8505A}"/>
          </ac:spMkLst>
        </pc:spChg>
        <pc:spChg chg="add mod">
          <ac:chgData name="Domonkos Márk" userId="5b754e74-2ec2-4aaf-b9f5-cf8f0656bdfa" providerId="ADAL" clId="{F4C2286D-0DBE-4644-A538-34A6C903FB9C}" dt="2022-01-20T14:55:17.077" v="30789" actId="20577"/>
          <ac:spMkLst>
            <pc:docMk/>
            <pc:sldMk cId="1162552677" sldId="877"/>
            <ac:spMk id="57" creationId="{8C1DE0AF-1E77-4966-8CD9-AB7A8F3D3796}"/>
          </ac:spMkLst>
        </pc:spChg>
        <pc:spChg chg="add mod">
          <ac:chgData name="Domonkos Márk" userId="5b754e74-2ec2-4aaf-b9f5-cf8f0656bdfa" providerId="ADAL" clId="{F4C2286D-0DBE-4644-A538-34A6C903FB9C}" dt="2022-01-20T14:55:06.874" v="30778" actId="20577"/>
          <ac:spMkLst>
            <pc:docMk/>
            <pc:sldMk cId="1162552677" sldId="877"/>
            <ac:spMk id="58" creationId="{1827D85A-4F89-4420-9D25-188C184FDAB5}"/>
          </ac:spMkLst>
        </pc:spChg>
        <pc:spChg chg="add mod">
          <ac:chgData name="Domonkos Márk" userId="5b754e74-2ec2-4aaf-b9f5-cf8f0656bdfa" providerId="ADAL" clId="{F4C2286D-0DBE-4644-A538-34A6C903FB9C}" dt="2022-01-20T14:53:32.072" v="30712" actId="1076"/>
          <ac:spMkLst>
            <pc:docMk/>
            <pc:sldMk cId="1162552677" sldId="877"/>
            <ac:spMk id="59" creationId="{6E7DCC10-9590-4671-8F82-5E33579CC75D}"/>
          </ac:spMkLst>
        </pc:spChg>
        <pc:spChg chg="add mod">
          <ac:chgData name="Domonkos Márk" userId="5b754e74-2ec2-4aaf-b9f5-cf8f0656bdfa" providerId="ADAL" clId="{F4C2286D-0DBE-4644-A538-34A6C903FB9C}" dt="2022-01-20T14:53:32.072" v="30712" actId="1076"/>
          <ac:spMkLst>
            <pc:docMk/>
            <pc:sldMk cId="1162552677" sldId="877"/>
            <ac:spMk id="60" creationId="{2FDBF1DB-C731-4DDD-AA0D-5B3A87DBED9B}"/>
          </ac:spMkLst>
        </pc:spChg>
        <pc:spChg chg="add mod">
          <ac:chgData name="Domonkos Márk" userId="5b754e74-2ec2-4aaf-b9f5-cf8f0656bdfa" providerId="ADAL" clId="{F4C2286D-0DBE-4644-A538-34A6C903FB9C}" dt="2022-01-20T14:54:02.694" v="30717"/>
          <ac:spMkLst>
            <pc:docMk/>
            <pc:sldMk cId="1162552677" sldId="877"/>
            <ac:spMk id="61" creationId="{ECCE56D9-8257-4EB3-993C-221477381D4F}"/>
          </ac:spMkLst>
        </pc:spChg>
        <pc:spChg chg="add mod">
          <ac:chgData name="Domonkos Márk" userId="5b754e74-2ec2-4aaf-b9f5-cf8f0656bdfa" providerId="ADAL" clId="{F4C2286D-0DBE-4644-A538-34A6C903FB9C}" dt="2022-01-20T14:54:13.720" v="30718"/>
          <ac:spMkLst>
            <pc:docMk/>
            <pc:sldMk cId="1162552677" sldId="877"/>
            <ac:spMk id="62" creationId="{E6F372BF-4450-4A91-835F-F98952FF8642}"/>
          </ac:spMkLst>
        </pc:spChg>
        <pc:spChg chg="add mod">
          <ac:chgData name="Domonkos Márk" userId="5b754e74-2ec2-4aaf-b9f5-cf8f0656bdfa" providerId="ADAL" clId="{F4C2286D-0DBE-4644-A538-34A6C903FB9C}" dt="2022-01-20T14:54:26.171" v="30719"/>
          <ac:spMkLst>
            <pc:docMk/>
            <pc:sldMk cId="1162552677" sldId="877"/>
            <ac:spMk id="63" creationId="{A91F3899-2DB4-4BB8-8014-53E5A6989857}"/>
          </ac:spMkLst>
        </pc:spChg>
      </pc:sldChg>
      <pc:sldChg chg="addSp delSp modSp new mod">
        <pc:chgData name="Domonkos Márk" userId="5b754e74-2ec2-4aaf-b9f5-cf8f0656bdfa" providerId="ADAL" clId="{F4C2286D-0DBE-4644-A538-34A6C903FB9C}" dt="2022-01-20T14:56:04.398" v="30809" actId="1076"/>
        <pc:sldMkLst>
          <pc:docMk/>
          <pc:sldMk cId="47553265" sldId="878"/>
        </pc:sldMkLst>
        <pc:spChg chg="del">
          <ac:chgData name="Domonkos Márk" userId="5b754e74-2ec2-4aaf-b9f5-cf8f0656bdfa" providerId="ADAL" clId="{F4C2286D-0DBE-4644-A538-34A6C903FB9C}" dt="2022-01-20T14:55:54.880" v="30803"/>
          <ac:spMkLst>
            <pc:docMk/>
            <pc:sldMk cId="47553265" sldId="878"/>
            <ac:spMk id="2" creationId="{D8712889-2D37-4C3A-924D-88063D5DB048}"/>
          </ac:spMkLst>
        </pc:spChg>
        <pc:spChg chg="mod">
          <ac:chgData name="Domonkos Márk" userId="5b754e74-2ec2-4aaf-b9f5-cf8f0656bdfa" providerId="ADAL" clId="{F4C2286D-0DBE-4644-A538-34A6C903FB9C}" dt="2022-01-20T14:55:51.179" v="30802"/>
          <ac:spMkLst>
            <pc:docMk/>
            <pc:sldMk cId="47553265" sldId="878"/>
            <ac:spMk id="6" creationId="{A3307AC5-2D9C-49E4-9DA8-83652566EAD5}"/>
          </ac:spMkLst>
        </pc:spChg>
        <pc:picChg chg="add mod">
          <ac:chgData name="Domonkos Márk" userId="5b754e74-2ec2-4aaf-b9f5-cf8f0656bdfa" providerId="ADAL" clId="{F4C2286D-0DBE-4644-A538-34A6C903FB9C}" dt="2022-01-20T14:56:04.398" v="30809" actId="1076"/>
          <ac:picMkLst>
            <pc:docMk/>
            <pc:sldMk cId="47553265" sldId="878"/>
            <ac:picMk id="7" creationId="{B162DF72-FD40-4DF2-963E-8A319DF4CA58}"/>
          </ac:picMkLst>
        </pc:picChg>
      </pc:sldChg>
      <pc:sldChg chg="addSp delSp modSp new mod">
        <pc:chgData name="Domonkos Márk" userId="5b754e74-2ec2-4aaf-b9f5-cf8f0656bdfa" providerId="ADAL" clId="{F4C2286D-0DBE-4644-A538-34A6C903FB9C}" dt="2022-01-20T14:56:23.485" v="30813"/>
        <pc:sldMkLst>
          <pc:docMk/>
          <pc:sldMk cId="2572616883" sldId="879"/>
        </pc:sldMkLst>
        <pc:spChg chg="del">
          <ac:chgData name="Domonkos Márk" userId="5b754e74-2ec2-4aaf-b9f5-cf8f0656bdfa" providerId="ADAL" clId="{F4C2286D-0DBE-4644-A538-34A6C903FB9C}" dt="2022-01-20T14:56:23.485" v="30813"/>
          <ac:spMkLst>
            <pc:docMk/>
            <pc:sldMk cId="2572616883" sldId="879"/>
            <ac:spMk id="2" creationId="{DC9CCA7F-9E6F-4C28-B741-D8E14DBF4A92}"/>
          </ac:spMkLst>
        </pc:spChg>
        <pc:spChg chg="mod">
          <ac:chgData name="Domonkos Márk" userId="5b754e74-2ec2-4aaf-b9f5-cf8f0656bdfa" providerId="ADAL" clId="{F4C2286D-0DBE-4644-A538-34A6C903FB9C}" dt="2022-01-20T14:56:18.736" v="30812" actId="27636"/>
          <ac:spMkLst>
            <pc:docMk/>
            <pc:sldMk cId="2572616883" sldId="879"/>
            <ac:spMk id="6" creationId="{C1C2B0A8-F73C-492A-8C44-8B7C3C589BF4}"/>
          </ac:spMkLst>
        </pc:spChg>
        <pc:picChg chg="add mod">
          <ac:chgData name="Domonkos Márk" userId="5b754e74-2ec2-4aaf-b9f5-cf8f0656bdfa" providerId="ADAL" clId="{F4C2286D-0DBE-4644-A538-34A6C903FB9C}" dt="2022-01-20T14:56:23.485" v="30813"/>
          <ac:picMkLst>
            <pc:docMk/>
            <pc:sldMk cId="2572616883" sldId="879"/>
            <ac:picMk id="7" creationId="{407B2F0C-CEAA-4579-A74A-9DB7A34D1B44}"/>
          </ac:picMkLst>
        </pc:picChg>
      </pc:sldChg>
      <pc:sldChg chg="addSp delSp modSp new mod">
        <pc:chgData name="Domonkos Márk" userId="5b754e74-2ec2-4aaf-b9f5-cf8f0656bdfa" providerId="ADAL" clId="{F4C2286D-0DBE-4644-A538-34A6C903FB9C}" dt="2022-01-20T14:56:47.820" v="30816"/>
        <pc:sldMkLst>
          <pc:docMk/>
          <pc:sldMk cId="1892888483" sldId="880"/>
        </pc:sldMkLst>
        <pc:spChg chg="del">
          <ac:chgData name="Domonkos Márk" userId="5b754e74-2ec2-4aaf-b9f5-cf8f0656bdfa" providerId="ADAL" clId="{F4C2286D-0DBE-4644-A538-34A6C903FB9C}" dt="2022-01-20T14:56:47.820" v="30816"/>
          <ac:spMkLst>
            <pc:docMk/>
            <pc:sldMk cId="1892888483" sldId="880"/>
            <ac:spMk id="2" creationId="{FB6A2968-1265-4CDD-A77A-C4AC533BB62B}"/>
          </ac:spMkLst>
        </pc:spChg>
        <pc:spChg chg="mod">
          <ac:chgData name="Domonkos Márk" userId="5b754e74-2ec2-4aaf-b9f5-cf8f0656bdfa" providerId="ADAL" clId="{F4C2286D-0DBE-4644-A538-34A6C903FB9C}" dt="2022-01-20T14:56:43.524" v="30815"/>
          <ac:spMkLst>
            <pc:docMk/>
            <pc:sldMk cId="1892888483" sldId="880"/>
            <ac:spMk id="6" creationId="{C076DC9B-451B-4EDD-8212-9F5D38F1A484}"/>
          </ac:spMkLst>
        </pc:spChg>
        <pc:picChg chg="add mod">
          <ac:chgData name="Domonkos Márk" userId="5b754e74-2ec2-4aaf-b9f5-cf8f0656bdfa" providerId="ADAL" clId="{F4C2286D-0DBE-4644-A538-34A6C903FB9C}" dt="2022-01-20T14:56:47.820" v="30816"/>
          <ac:picMkLst>
            <pc:docMk/>
            <pc:sldMk cId="1892888483" sldId="880"/>
            <ac:picMk id="7" creationId="{47643CE3-C374-41E7-BF5C-9E01251D4E0C}"/>
          </ac:picMkLst>
        </pc:picChg>
      </pc:sldChg>
      <pc:sldChg chg="addSp delSp modSp new mod">
        <pc:chgData name="Domonkos Márk" userId="5b754e74-2ec2-4aaf-b9f5-cf8f0656bdfa" providerId="ADAL" clId="{F4C2286D-0DBE-4644-A538-34A6C903FB9C}" dt="2022-01-20T14:59:26.388" v="30851" actId="14100"/>
        <pc:sldMkLst>
          <pc:docMk/>
          <pc:sldMk cId="1515399091" sldId="881"/>
        </pc:sldMkLst>
        <pc:spChg chg="del">
          <ac:chgData name="Domonkos Márk" userId="5b754e74-2ec2-4aaf-b9f5-cf8f0656bdfa" providerId="ADAL" clId="{F4C2286D-0DBE-4644-A538-34A6C903FB9C}" dt="2022-01-20T14:57:44.390" v="30820"/>
          <ac:spMkLst>
            <pc:docMk/>
            <pc:sldMk cId="1515399091" sldId="881"/>
            <ac:spMk id="2" creationId="{AAEA3810-66E4-48E3-AACB-F8E850F73F1A}"/>
          </ac:spMkLst>
        </pc:spChg>
        <pc:spChg chg="mod">
          <ac:chgData name="Domonkos Márk" userId="5b754e74-2ec2-4aaf-b9f5-cf8f0656bdfa" providerId="ADAL" clId="{F4C2286D-0DBE-4644-A538-34A6C903FB9C}" dt="2022-01-20T14:57:50.221" v="30822"/>
          <ac:spMkLst>
            <pc:docMk/>
            <pc:sldMk cId="1515399091" sldId="881"/>
            <ac:spMk id="6" creationId="{A62CF204-7FCB-4E77-BAAF-B86F57D0890D}"/>
          </ac:spMkLst>
        </pc:spChg>
        <pc:spChg chg="add mod">
          <ac:chgData name="Domonkos Márk" userId="5b754e74-2ec2-4aaf-b9f5-cf8f0656bdfa" providerId="ADAL" clId="{F4C2286D-0DBE-4644-A538-34A6C903FB9C}" dt="2022-01-20T14:59:00.736" v="30843" actId="1076"/>
          <ac:spMkLst>
            <pc:docMk/>
            <pc:sldMk cId="1515399091" sldId="881"/>
            <ac:spMk id="9" creationId="{4512F81B-EB63-4F2D-964E-D62B4D67CB62}"/>
          </ac:spMkLst>
        </pc:spChg>
        <pc:spChg chg="add mod">
          <ac:chgData name="Domonkos Márk" userId="5b754e74-2ec2-4aaf-b9f5-cf8f0656bdfa" providerId="ADAL" clId="{F4C2286D-0DBE-4644-A538-34A6C903FB9C}" dt="2022-01-20T14:59:17.548" v="30849" actId="1076"/>
          <ac:spMkLst>
            <pc:docMk/>
            <pc:sldMk cId="1515399091" sldId="881"/>
            <ac:spMk id="11" creationId="{6716364D-386E-4D59-956B-78DCFF8D13C0}"/>
          </ac:spMkLst>
        </pc:spChg>
        <pc:picChg chg="add mod">
          <ac:chgData name="Domonkos Márk" userId="5b754e74-2ec2-4aaf-b9f5-cf8f0656bdfa" providerId="ADAL" clId="{F4C2286D-0DBE-4644-A538-34A6C903FB9C}" dt="2022-01-20T14:59:26.388" v="30851" actId="14100"/>
          <ac:picMkLst>
            <pc:docMk/>
            <pc:sldMk cId="1515399091" sldId="881"/>
            <ac:picMk id="7" creationId="{006C0A60-E251-45B9-BFC3-BD91239316B3}"/>
          </ac:picMkLst>
        </pc:picChg>
      </pc:sldChg>
      <pc:sldChg chg="addSp delSp modSp new mod">
        <pc:chgData name="Domonkos Márk" userId="5b754e74-2ec2-4aaf-b9f5-cf8f0656bdfa" providerId="ADAL" clId="{F4C2286D-0DBE-4644-A538-34A6C903FB9C}" dt="2022-01-20T15:00:42.349" v="30867" actId="12385"/>
        <pc:sldMkLst>
          <pc:docMk/>
          <pc:sldMk cId="211085942" sldId="882"/>
        </pc:sldMkLst>
        <pc:spChg chg="del">
          <ac:chgData name="Domonkos Márk" userId="5b754e74-2ec2-4aaf-b9f5-cf8f0656bdfa" providerId="ADAL" clId="{F4C2286D-0DBE-4644-A538-34A6C903FB9C}" dt="2022-01-20T14:59:50.150" v="30857" actId="478"/>
          <ac:spMkLst>
            <pc:docMk/>
            <pc:sldMk cId="211085942" sldId="882"/>
            <ac:spMk id="2" creationId="{C2555BD0-49EC-4574-8AA0-2CC5E1FBE699}"/>
          </ac:spMkLst>
        </pc:spChg>
        <pc:spChg chg="mod">
          <ac:chgData name="Domonkos Márk" userId="5b754e74-2ec2-4aaf-b9f5-cf8f0656bdfa" providerId="ADAL" clId="{F4C2286D-0DBE-4644-A538-34A6C903FB9C}" dt="2022-01-20T14:59:37.074" v="30854" actId="27636"/>
          <ac:spMkLst>
            <pc:docMk/>
            <pc:sldMk cId="211085942" sldId="882"/>
            <ac:spMk id="6" creationId="{4485049B-15BA-4B30-9256-FEDA8A6BDB10}"/>
          </ac:spMkLst>
        </pc:spChg>
        <pc:spChg chg="add mod">
          <ac:chgData name="Domonkos Márk" userId="5b754e74-2ec2-4aaf-b9f5-cf8f0656bdfa" providerId="ADAL" clId="{F4C2286D-0DBE-4644-A538-34A6C903FB9C}" dt="2022-01-20T15:00:04.083" v="30860" actId="1076"/>
          <ac:spMkLst>
            <pc:docMk/>
            <pc:sldMk cId="211085942" sldId="882"/>
            <ac:spMk id="7" creationId="{E72C97FC-87B6-4781-A3F4-07184B12DFBC}"/>
          </ac:spMkLst>
        </pc:spChg>
        <pc:spChg chg="add mod">
          <ac:chgData name="Domonkos Márk" userId="5b754e74-2ec2-4aaf-b9f5-cf8f0656bdfa" providerId="ADAL" clId="{F4C2286D-0DBE-4644-A538-34A6C903FB9C}" dt="2022-01-20T15:00:15.579" v="30864" actId="1076"/>
          <ac:spMkLst>
            <pc:docMk/>
            <pc:sldMk cId="211085942" sldId="882"/>
            <ac:spMk id="12" creationId="{E733E43A-990B-4E49-858B-32982CB8631F}"/>
          </ac:spMkLst>
        </pc:spChg>
        <pc:spChg chg="add mod">
          <ac:chgData name="Domonkos Márk" userId="5b754e74-2ec2-4aaf-b9f5-cf8f0656bdfa" providerId="ADAL" clId="{F4C2286D-0DBE-4644-A538-34A6C903FB9C}" dt="2022-01-20T14:59:48.143" v="30856" actId="1076"/>
          <ac:spMkLst>
            <pc:docMk/>
            <pc:sldMk cId="211085942" sldId="882"/>
            <ac:spMk id="13" creationId="{67E383CF-FCB7-4508-8CC2-E61C20CDC12E}"/>
          </ac:spMkLst>
        </pc:spChg>
        <pc:spChg chg="add mod">
          <ac:chgData name="Domonkos Márk" userId="5b754e74-2ec2-4aaf-b9f5-cf8f0656bdfa" providerId="ADAL" clId="{F4C2286D-0DBE-4644-A538-34A6C903FB9C}" dt="2022-01-20T14:59:48.143" v="30856" actId="1076"/>
          <ac:spMkLst>
            <pc:docMk/>
            <pc:sldMk cId="211085942" sldId="882"/>
            <ac:spMk id="14" creationId="{155C6FF1-6232-4E08-B98F-DE2831C0E0D2}"/>
          </ac:spMkLst>
        </pc:spChg>
        <pc:spChg chg="add mod">
          <ac:chgData name="Domonkos Márk" userId="5b754e74-2ec2-4aaf-b9f5-cf8f0656bdfa" providerId="ADAL" clId="{F4C2286D-0DBE-4644-A538-34A6C903FB9C}" dt="2022-01-20T15:00:10.035" v="30862" actId="1076"/>
          <ac:spMkLst>
            <pc:docMk/>
            <pc:sldMk cId="211085942" sldId="882"/>
            <ac:spMk id="15" creationId="{ED96D362-15A3-4020-AFE5-130F84E7CBF8}"/>
          </ac:spMkLst>
        </pc:spChg>
        <pc:spChg chg="add mod">
          <ac:chgData name="Domonkos Márk" userId="5b754e74-2ec2-4aaf-b9f5-cf8f0656bdfa" providerId="ADAL" clId="{F4C2286D-0DBE-4644-A538-34A6C903FB9C}" dt="2022-01-20T14:59:48.143" v="30856" actId="1076"/>
          <ac:spMkLst>
            <pc:docMk/>
            <pc:sldMk cId="211085942" sldId="882"/>
            <ac:spMk id="18" creationId="{F8998715-E5BA-42EE-AE31-90FA9F3FAE5E}"/>
          </ac:spMkLst>
        </pc:spChg>
        <pc:spChg chg="add mod">
          <ac:chgData name="Domonkos Márk" userId="5b754e74-2ec2-4aaf-b9f5-cf8f0656bdfa" providerId="ADAL" clId="{F4C2286D-0DBE-4644-A538-34A6C903FB9C}" dt="2022-01-20T14:59:48.143" v="30856" actId="1076"/>
          <ac:spMkLst>
            <pc:docMk/>
            <pc:sldMk cId="211085942" sldId="882"/>
            <ac:spMk id="19" creationId="{A7F80339-F1B1-4982-AE63-6BB954B9B879}"/>
          </ac:spMkLst>
        </pc:spChg>
        <pc:graphicFrameChg chg="add mod modGraphic">
          <ac:chgData name="Domonkos Márk" userId="5b754e74-2ec2-4aaf-b9f5-cf8f0656bdfa" providerId="ADAL" clId="{F4C2286D-0DBE-4644-A538-34A6C903FB9C}" dt="2022-01-20T15:00:42.349" v="30867" actId="12385"/>
          <ac:graphicFrameMkLst>
            <pc:docMk/>
            <pc:sldMk cId="211085942" sldId="882"/>
            <ac:graphicFrameMk id="16" creationId="{6C63D425-DD3E-4252-A6A1-E0166B6F1802}"/>
          </ac:graphicFrameMkLst>
        </pc:graphicFrameChg>
        <pc:graphicFrameChg chg="add mod modGraphic">
          <ac:chgData name="Domonkos Márk" userId="5b754e74-2ec2-4aaf-b9f5-cf8f0656bdfa" providerId="ADAL" clId="{F4C2286D-0DBE-4644-A538-34A6C903FB9C}" dt="2022-01-20T15:00:39.628" v="30866" actId="12385"/>
          <ac:graphicFrameMkLst>
            <pc:docMk/>
            <pc:sldMk cId="211085942" sldId="882"/>
            <ac:graphicFrameMk id="17" creationId="{ABE38340-1F36-4F55-9E94-D1B157139624}"/>
          </ac:graphicFrameMkLst>
        </pc:graphicFrameChg>
        <pc:picChg chg="add mod">
          <ac:chgData name="Domonkos Márk" userId="5b754e74-2ec2-4aaf-b9f5-cf8f0656bdfa" providerId="ADAL" clId="{F4C2286D-0DBE-4644-A538-34A6C903FB9C}" dt="2022-01-20T15:00:12.779" v="30863" actId="1076"/>
          <ac:picMkLst>
            <pc:docMk/>
            <pc:sldMk cId="211085942" sldId="882"/>
            <ac:picMk id="8" creationId="{F934A813-BF46-4246-826A-92B4CF7508ED}"/>
          </ac:picMkLst>
        </pc:picChg>
        <pc:picChg chg="add mod">
          <ac:chgData name="Domonkos Márk" userId="5b754e74-2ec2-4aaf-b9f5-cf8f0656bdfa" providerId="ADAL" clId="{F4C2286D-0DBE-4644-A538-34A6C903FB9C}" dt="2022-01-20T15:00:07.347" v="30861" actId="1076"/>
          <ac:picMkLst>
            <pc:docMk/>
            <pc:sldMk cId="211085942" sldId="882"/>
            <ac:picMk id="9" creationId="{260CE4DE-AEC6-4F3A-9D77-20463002A988}"/>
          </ac:picMkLst>
        </pc:picChg>
        <pc:picChg chg="add mod">
          <ac:chgData name="Domonkos Márk" userId="5b754e74-2ec2-4aaf-b9f5-cf8f0656bdfa" providerId="ADAL" clId="{F4C2286D-0DBE-4644-A538-34A6C903FB9C}" dt="2022-01-20T14:59:48.143" v="30856" actId="1076"/>
          <ac:picMkLst>
            <pc:docMk/>
            <pc:sldMk cId="211085942" sldId="882"/>
            <ac:picMk id="10" creationId="{79C142B1-1586-4316-A39B-7B3416598B76}"/>
          </ac:picMkLst>
        </pc:picChg>
        <pc:picChg chg="add mod">
          <ac:chgData name="Domonkos Márk" userId="5b754e74-2ec2-4aaf-b9f5-cf8f0656bdfa" providerId="ADAL" clId="{F4C2286D-0DBE-4644-A538-34A6C903FB9C}" dt="2022-01-20T15:00:18.355" v="30865" actId="1076"/>
          <ac:picMkLst>
            <pc:docMk/>
            <pc:sldMk cId="211085942" sldId="882"/>
            <ac:picMk id="11" creationId="{06F571C3-BBAD-44BA-85EA-64F951915BC1}"/>
          </ac:picMkLst>
        </pc:picChg>
      </pc:sldChg>
      <pc:sldChg chg="modSp new mod">
        <pc:chgData name="Domonkos Márk" userId="5b754e74-2ec2-4aaf-b9f5-cf8f0656bdfa" providerId="ADAL" clId="{F4C2286D-0DBE-4644-A538-34A6C903FB9C}" dt="2022-01-20T16:42:52.107" v="30904" actId="20577"/>
        <pc:sldMkLst>
          <pc:docMk/>
          <pc:sldMk cId="1579662599" sldId="883"/>
        </pc:sldMkLst>
        <pc:spChg chg="mod">
          <ac:chgData name="Domonkos Márk" userId="5b754e74-2ec2-4aaf-b9f5-cf8f0656bdfa" providerId="ADAL" clId="{F4C2286D-0DBE-4644-A538-34A6C903FB9C}" dt="2022-01-20T16:42:52.107" v="30904" actId="20577"/>
          <ac:spMkLst>
            <pc:docMk/>
            <pc:sldMk cId="1579662599" sldId="883"/>
            <ac:spMk id="2" creationId="{88ED6E21-FC54-4918-8419-8E2702D00018}"/>
          </ac:spMkLst>
        </pc:spChg>
      </pc:sldChg>
      <pc:sldChg chg="addSp delSp modSp new mod">
        <pc:chgData name="Domonkos Márk" userId="5b754e74-2ec2-4aaf-b9f5-cf8f0656bdfa" providerId="ADAL" clId="{F4C2286D-0DBE-4644-A538-34A6C903FB9C}" dt="2022-01-20T16:53:59.728" v="31174" actId="207"/>
        <pc:sldMkLst>
          <pc:docMk/>
          <pc:sldMk cId="3307967417" sldId="884"/>
        </pc:sldMkLst>
        <pc:spChg chg="mod">
          <ac:chgData name="Domonkos Márk" userId="5b754e74-2ec2-4aaf-b9f5-cf8f0656bdfa" providerId="ADAL" clId="{F4C2286D-0DBE-4644-A538-34A6C903FB9C}" dt="2022-01-20T16:51:59.339" v="31125" actId="2711"/>
          <ac:spMkLst>
            <pc:docMk/>
            <pc:sldMk cId="3307967417" sldId="884"/>
            <ac:spMk id="2" creationId="{018E456E-DFA5-490B-83C3-01B158C4BD43}"/>
          </ac:spMkLst>
        </pc:spChg>
        <pc:spChg chg="mod">
          <ac:chgData name="Domonkos Márk" userId="5b754e74-2ec2-4aaf-b9f5-cf8f0656bdfa" providerId="ADAL" clId="{F4C2286D-0DBE-4644-A538-34A6C903FB9C}" dt="2022-01-20T16:53:59.728" v="31174" actId="207"/>
          <ac:spMkLst>
            <pc:docMk/>
            <pc:sldMk cId="3307967417" sldId="884"/>
            <ac:spMk id="6" creationId="{C49901B0-A3C0-4CB4-930C-4DF7889FD262}"/>
          </ac:spMkLst>
        </pc:spChg>
        <pc:spChg chg="add mod">
          <ac:chgData name="Domonkos Márk" userId="5b754e74-2ec2-4aaf-b9f5-cf8f0656bdfa" providerId="ADAL" clId="{F4C2286D-0DBE-4644-A538-34A6C903FB9C}" dt="2022-01-20T16:50:54.285" v="31102" actId="1076"/>
          <ac:spMkLst>
            <pc:docMk/>
            <pc:sldMk cId="3307967417" sldId="884"/>
            <ac:spMk id="7" creationId="{09CCFC16-9250-4357-ABA2-DCD99063692F}"/>
          </ac:spMkLst>
        </pc:spChg>
        <pc:spChg chg="add mod">
          <ac:chgData name="Domonkos Márk" userId="5b754e74-2ec2-4aaf-b9f5-cf8f0656bdfa" providerId="ADAL" clId="{F4C2286D-0DBE-4644-A538-34A6C903FB9C}" dt="2022-01-20T16:50:35.117" v="31097" actId="14100"/>
          <ac:spMkLst>
            <pc:docMk/>
            <pc:sldMk cId="3307967417" sldId="884"/>
            <ac:spMk id="12" creationId="{06473D97-F739-4BEE-885E-21AE6D06FB33}"/>
          </ac:spMkLst>
        </pc:spChg>
        <pc:graphicFrameChg chg="add del mod replId">
          <ac:chgData name="Domonkos Márk" userId="5b754e74-2ec2-4aaf-b9f5-cf8f0656bdfa" providerId="ADAL" clId="{F4C2286D-0DBE-4644-A538-34A6C903FB9C}" dt="2022-01-20T16:49:09.316" v="31068"/>
          <ac:graphicFrameMkLst>
            <pc:docMk/>
            <pc:sldMk cId="3307967417" sldId="884"/>
            <ac:graphicFrameMk id="8" creationId="{09CCFC16-9250-4357-ABA2-DCD99063692F}"/>
          </ac:graphicFrameMkLst>
        </pc:graphicFrameChg>
        <pc:graphicFrameChg chg="add del mod">
          <ac:chgData name="Domonkos Márk" userId="5b754e74-2ec2-4aaf-b9f5-cf8f0656bdfa" providerId="ADAL" clId="{F4C2286D-0DBE-4644-A538-34A6C903FB9C}" dt="2022-01-20T16:49:49.212" v="31076"/>
          <ac:graphicFrameMkLst>
            <pc:docMk/>
            <pc:sldMk cId="3307967417" sldId="884"/>
            <ac:graphicFrameMk id="10" creationId="{2A9FBBD6-A4AE-49BF-A153-D5022EE1021A}"/>
          </ac:graphicFrameMkLst>
        </pc:graphicFrameChg>
        <pc:graphicFrameChg chg="add del mod replId">
          <ac:chgData name="Domonkos Márk" userId="5b754e74-2ec2-4aaf-b9f5-cf8f0656bdfa" providerId="ADAL" clId="{F4C2286D-0DBE-4644-A538-34A6C903FB9C}" dt="2022-01-20T16:50:11.984" v="31084"/>
          <ac:graphicFrameMkLst>
            <pc:docMk/>
            <pc:sldMk cId="3307967417" sldId="884"/>
            <ac:graphicFrameMk id="13" creationId="{06473D97-F739-4BEE-885E-21AE6D06FB33}"/>
          </ac:graphicFrameMkLst>
        </pc:graphicFrameChg>
        <pc:graphicFrameChg chg="add del mod">
          <ac:chgData name="Domonkos Márk" userId="5b754e74-2ec2-4aaf-b9f5-cf8f0656bdfa" providerId="ADAL" clId="{F4C2286D-0DBE-4644-A538-34A6C903FB9C}" dt="2022-01-20T16:51:01.640" v="31105"/>
          <ac:graphicFrameMkLst>
            <pc:docMk/>
            <pc:sldMk cId="3307967417" sldId="884"/>
            <ac:graphicFrameMk id="15" creationId="{FB4CA1BD-A3A9-4524-8AE1-A525CBCA0CC1}"/>
          </ac:graphicFrameMkLst>
        </pc:graphicFrameChg>
        <pc:picChg chg="add del mod">
          <ac:chgData name="Domonkos Márk" userId="5b754e74-2ec2-4aaf-b9f5-cf8f0656bdfa" providerId="ADAL" clId="{F4C2286D-0DBE-4644-A538-34A6C903FB9C}" dt="2022-01-20T16:50:01.297" v="31080"/>
          <ac:picMkLst>
            <pc:docMk/>
            <pc:sldMk cId="3307967417" sldId="884"/>
            <ac:picMk id="11" creationId="{735D98DF-A73F-4CC4-9896-3AF736CD271D}"/>
          </ac:picMkLst>
        </pc:picChg>
      </pc:sldChg>
      <pc:sldChg chg="modSp add mod">
        <pc:chgData name="Domonkos Márk" userId="5b754e74-2ec2-4aaf-b9f5-cf8f0656bdfa" providerId="ADAL" clId="{F4C2286D-0DBE-4644-A538-34A6C903FB9C}" dt="2022-01-20T16:54:03.234" v="31175" actId="207"/>
        <pc:sldMkLst>
          <pc:docMk/>
          <pc:sldMk cId="3679514672" sldId="885"/>
        </pc:sldMkLst>
        <pc:spChg chg="mod">
          <ac:chgData name="Domonkos Márk" userId="5b754e74-2ec2-4aaf-b9f5-cf8f0656bdfa" providerId="ADAL" clId="{F4C2286D-0DBE-4644-A538-34A6C903FB9C}" dt="2022-01-20T16:44:18.603" v="30909" actId="113"/>
          <ac:spMkLst>
            <pc:docMk/>
            <pc:sldMk cId="3679514672" sldId="885"/>
            <ac:spMk id="2" creationId="{E2924A4A-AADA-4803-A27D-2CB56283E9E7}"/>
          </ac:spMkLst>
        </pc:spChg>
        <pc:spChg chg="mod">
          <ac:chgData name="Domonkos Márk" userId="5b754e74-2ec2-4aaf-b9f5-cf8f0656bdfa" providerId="ADAL" clId="{F4C2286D-0DBE-4644-A538-34A6C903FB9C}" dt="2022-01-20T16:54:03.234" v="31175" actId="207"/>
          <ac:spMkLst>
            <pc:docMk/>
            <pc:sldMk cId="3679514672" sldId="885"/>
            <ac:spMk id="6" creationId="{984E1287-8578-47E6-9BA0-00A65BF11BA9}"/>
          </ac:spMkLst>
        </pc:spChg>
      </pc:sldChg>
      <pc:sldChg chg="addSp delSp modSp new mod">
        <pc:chgData name="Domonkos Márk" userId="5b754e74-2ec2-4aaf-b9f5-cf8f0656bdfa" providerId="ADAL" clId="{F4C2286D-0DBE-4644-A538-34A6C903FB9C}" dt="2022-01-20T16:53:53.406" v="31173" actId="207"/>
        <pc:sldMkLst>
          <pc:docMk/>
          <pc:sldMk cId="292465683" sldId="886"/>
        </pc:sldMkLst>
        <pc:spChg chg="mod">
          <ac:chgData name="Domonkos Márk" userId="5b754e74-2ec2-4aaf-b9f5-cf8f0656bdfa" providerId="ADAL" clId="{F4C2286D-0DBE-4644-A538-34A6C903FB9C}" dt="2022-01-20T16:51:43.721" v="31120" actId="27636"/>
          <ac:spMkLst>
            <pc:docMk/>
            <pc:sldMk cId="292465683" sldId="886"/>
            <ac:spMk id="2" creationId="{E5C85BED-26A4-4061-887A-13B545A88BA0}"/>
          </ac:spMkLst>
        </pc:spChg>
        <pc:spChg chg="mod">
          <ac:chgData name="Domonkos Márk" userId="5b754e74-2ec2-4aaf-b9f5-cf8f0656bdfa" providerId="ADAL" clId="{F4C2286D-0DBE-4644-A538-34A6C903FB9C}" dt="2022-01-20T16:53:53.406" v="31173" actId="207"/>
          <ac:spMkLst>
            <pc:docMk/>
            <pc:sldMk cId="292465683" sldId="886"/>
            <ac:spMk id="6" creationId="{3FAEA50F-1855-43D5-812E-F158307F5DF3}"/>
          </ac:spMkLst>
        </pc:spChg>
        <pc:spChg chg="add mod">
          <ac:chgData name="Domonkos Márk" userId="5b754e74-2ec2-4aaf-b9f5-cf8f0656bdfa" providerId="ADAL" clId="{F4C2286D-0DBE-4644-A538-34A6C903FB9C}" dt="2022-01-20T16:52:35.591" v="31135" actId="1076"/>
          <ac:spMkLst>
            <pc:docMk/>
            <pc:sldMk cId="292465683" sldId="886"/>
            <ac:spMk id="7" creationId="{1DA106A7-C29A-4813-B4CF-6CE9F7719CFF}"/>
          </ac:spMkLst>
        </pc:spChg>
        <pc:spChg chg="add mod">
          <ac:chgData name="Domonkos Márk" userId="5b754e74-2ec2-4aaf-b9f5-cf8f0656bdfa" providerId="ADAL" clId="{F4C2286D-0DBE-4644-A538-34A6C903FB9C}" dt="2022-01-20T16:52:43.478" v="31138" actId="1076"/>
          <ac:spMkLst>
            <pc:docMk/>
            <pc:sldMk cId="292465683" sldId="886"/>
            <ac:spMk id="8" creationId="{B64158B8-A974-4CC3-9819-87E3281DC868}"/>
          </ac:spMkLst>
        </pc:spChg>
        <pc:graphicFrameChg chg="add del mod replId">
          <ac:chgData name="Domonkos Márk" userId="5b754e74-2ec2-4aaf-b9f5-cf8f0656bdfa" providerId="ADAL" clId="{F4C2286D-0DBE-4644-A538-34A6C903FB9C}" dt="2022-01-20T16:52:22.615" v="31129"/>
          <ac:graphicFrameMkLst>
            <pc:docMk/>
            <pc:sldMk cId="292465683" sldId="886"/>
            <ac:graphicFrameMk id="9" creationId="{1DA106A7-C29A-4813-B4CF-6CE9F7719CFF}"/>
          </ac:graphicFrameMkLst>
        </pc:graphicFrameChg>
        <pc:graphicFrameChg chg="add del mod replId">
          <ac:chgData name="Domonkos Márk" userId="5b754e74-2ec2-4aaf-b9f5-cf8f0656bdfa" providerId="ADAL" clId="{F4C2286D-0DBE-4644-A538-34A6C903FB9C}" dt="2022-01-20T16:52:24.580" v="31131"/>
          <ac:graphicFrameMkLst>
            <pc:docMk/>
            <pc:sldMk cId="292465683" sldId="886"/>
            <ac:graphicFrameMk id="11" creationId="{B64158B8-A974-4CC3-9819-87E3281DC868}"/>
          </ac:graphicFrameMkLst>
        </pc:graphicFrameChg>
      </pc:sldChg>
      <pc:sldChg chg="addSp delSp modSp new mod ord">
        <pc:chgData name="Domonkos Márk" userId="5b754e74-2ec2-4aaf-b9f5-cf8f0656bdfa" providerId="ADAL" clId="{F4C2286D-0DBE-4644-A538-34A6C903FB9C}" dt="2022-01-20T16:53:30.795" v="31172" actId="20577"/>
        <pc:sldMkLst>
          <pc:docMk/>
          <pc:sldMk cId="3646185635" sldId="887"/>
        </pc:sldMkLst>
        <pc:spChg chg="del">
          <ac:chgData name="Domonkos Márk" userId="5b754e74-2ec2-4aaf-b9f5-cf8f0656bdfa" providerId="ADAL" clId="{F4C2286D-0DBE-4644-A538-34A6C903FB9C}" dt="2022-01-20T16:53:19.499" v="31142"/>
          <ac:spMkLst>
            <pc:docMk/>
            <pc:sldMk cId="3646185635" sldId="887"/>
            <ac:spMk id="2" creationId="{9869BA36-4131-4864-AD50-2676ED668FF8}"/>
          </ac:spMkLst>
        </pc:spChg>
        <pc:spChg chg="mod">
          <ac:chgData name="Domonkos Márk" userId="5b754e74-2ec2-4aaf-b9f5-cf8f0656bdfa" providerId="ADAL" clId="{F4C2286D-0DBE-4644-A538-34A6C903FB9C}" dt="2022-01-20T16:53:30.795" v="31172" actId="20577"/>
          <ac:spMkLst>
            <pc:docMk/>
            <pc:sldMk cId="3646185635" sldId="887"/>
            <ac:spMk id="6" creationId="{521B5CC1-B5B1-4549-9D77-8BF8F25A5A95}"/>
          </ac:spMkLst>
        </pc:spChg>
        <pc:picChg chg="add mod">
          <ac:chgData name="Domonkos Márk" userId="5b754e74-2ec2-4aaf-b9f5-cf8f0656bdfa" providerId="ADAL" clId="{F4C2286D-0DBE-4644-A538-34A6C903FB9C}" dt="2022-01-20T16:53:19.499" v="31142"/>
          <ac:picMkLst>
            <pc:docMk/>
            <pc:sldMk cId="3646185635" sldId="887"/>
            <ac:picMk id="7" creationId="{7DA2FB10-44D5-4CB4-9AE7-39211BE02020}"/>
          </ac:picMkLst>
        </pc:picChg>
      </pc:sldChg>
      <pc:sldChg chg="addSp delSp modSp new mod">
        <pc:chgData name="Domonkos Márk" userId="5b754e74-2ec2-4aaf-b9f5-cf8f0656bdfa" providerId="ADAL" clId="{F4C2286D-0DBE-4644-A538-34A6C903FB9C}" dt="2022-01-20T16:57:32.244" v="31266" actId="27636"/>
        <pc:sldMkLst>
          <pc:docMk/>
          <pc:sldMk cId="2542319365" sldId="888"/>
        </pc:sldMkLst>
        <pc:spChg chg="mod">
          <ac:chgData name="Domonkos Márk" userId="5b754e74-2ec2-4aaf-b9f5-cf8f0656bdfa" providerId="ADAL" clId="{F4C2286D-0DBE-4644-A538-34A6C903FB9C}" dt="2022-01-20T16:57:32.244" v="31266" actId="27636"/>
          <ac:spMkLst>
            <pc:docMk/>
            <pc:sldMk cId="2542319365" sldId="888"/>
            <ac:spMk id="2" creationId="{8B6394F3-E6C8-42F6-A42D-3765B08D4FB0}"/>
          </ac:spMkLst>
        </pc:spChg>
        <pc:spChg chg="mod">
          <ac:chgData name="Domonkos Márk" userId="5b754e74-2ec2-4aaf-b9f5-cf8f0656bdfa" providerId="ADAL" clId="{F4C2286D-0DBE-4644-A538-34A6C903FB9C}" dt="2022-01-20T16:54:22.136" v="31183" actId="207"/>
          <ac:spMkLst>
            <pc:docMk/>
            <pc:sldMk cId="2542319365" sldId="888"/>
            <ac:spMk id="6" creationId="{BD684ABD-84AE-4533-BD56-EE16BD0C0807}"/>
          </ac:spMkLst>
        </pc:spChg>
        <pc:spChg chg="add del mod">
          <ac:chgData name="Domonkos Márk" userId="5b754e74-2ec2-4aaf-b9f5-cf8f0656bdfa" providerId="ADAL" clId="{F4C2286D-0DBE-4644-A538-34A6C903FB9C}" dt="2022-01-20T16:55:49.667" v="31201" actId="478"/>
          <ac:spMkLst>
            <pc:docMk/>
            <pc:sldMk cId="2542319365" sldId="888"/>
            <ac:spMk id="7" creationId="{0D7D3260-373A-4A54-806C-A12AB419E535}"/>
          </ac:spMkLst>
        </pc:spChg>
        <pc:graphicFrameChg chg="add del mod replId">
          <ac:chgData name="Domonkos Márk" userId="5b754e74-2ec2-4aaf-b9f5-cf8f0656bdfa" providerId="ADAL" clId="{F4C2286D-0DBE-4644-A538-34A6C903FB9C}" dt="2022-01-20T16:54:47.141" v="31191"/>
          <ac:graphicFrameMkLst>
            <pc:docMk/>
            <pc:sldMk cId="2542319365" sldId="888"/>
            <ac:graphicFrameMk id="8" creationId="{0D7D3260-373A-4A54-806C-A12AB419E535}"/>
          </ac:graphicFrameMkLst>
        </pc:graphicFrameChg>
      </pc:sldChg>
      <pc:sldChg chg="addSp delSp modSp new mod">
        <pc:chgData name="Domonkos Márk" userId="5b754e74-2ec2-4aaf-b9f5-cf8f0656bdfa" providerId="ADAL" clId="{F4C2286D-0DBE-4644-A538-34A6C903FB9C}" dt="2022-01-20T16:58:30.882" v="31281" actId="255"/>
        <pc:sldMkLst>
          <pc:docMk/>
          <pc:sldMk cId="2567162762" sldId="889"/>
        </pc:sldMkLst>
        <pc:spChg chg="del">
          <ac:chgData name="Domonkos Márk" userId="5b754e74-2ec2-4aaf-b9f5-cf8f0656bdfa" providerId="ADAL" clId="{F4C2286D-0DBE-4644-A538-34A6C903FB9C}" dt="2022-01-20T16:58:15.788" v="31276" actId="478"/>
          <ac:spMkLst>
            <pc:docMk/>
            <pc:sldMk cId="2567162762" sldId="889"/>
            <ac:spMk id="2" creationId="{7A74210D-2BD7-4B1A-88E5-9910706FBAF7}"/>
          </ac:spMkLst>
        </pc:spChg>
        <pc:spChg chg="mod">
          <ac:chgData name="Domonkos Márk" userId="5b754e74-2ec2-4aaf-b9f5-cf8f0656bdfa" providerId="ADAL" clId="{F4C2286D-0DBE-4644-A538-34A6C903FB9C}" dt="2022-01-20T16:58:01.064" v="31273" actId="2711"/>
          <ac:spMkLst>
            <pc:docMk/>
            <pc:sldMk cId="2567162762" sldId="889"/>
            <ac:spMk id="6" creationId="{3FD8C007-D4B7-4974-A0DF-941E0C81C5E4}"/>
          </ac:spMkLst>
        </pc:spChg>
        <pc:spChg chg="add mod">
          <ac:chgData name="Domonkos Márk" userId="5b754e74-2ec2-4aaf-b9f5-cf8f0656bdfa" providerId="ADAL" clId="{F4C2286D-0DBE-4644-A538-34A6C903FB9C}" dt="2022-01-20T16:58:13.084" v="31275" actId="1076"/>
          <ac:spMkLst>
            <pc:docMk/>
            <pc:sldMk cId="2567162762" sldId="889"/>
            <ac:spMk id="7" creationId="{6BEC720E-EECA-4BEE-BC72-FC9104D65C37}"/>
          </ac:spMkLst>
        </pc:spChg>
        <pc:spChg chg="add mod">
          <ac:chgData name="Domonkos Márk" userId="5b754e74-2ec2-4aaf-b9f5-cf8f0656bdfa" providerId="ADAL" clId="{F4C2286D-0DBE-4644-A538-34A6C903FB9C}" dt="2022-01-20T16:58:13.084" v="31275" actId="1076"/>
          <ac:spMkLst>
            <pc:docMk/>
            <pc:sldMk cId="2567162762" sldId="889"/>
            <ac:spMk id="8" creationId="{F26D816D-749F-461A-88C3-FC1F3BFAA682}"/>
          </ac:spMkLst>
        </pc:spChg>
        <pc:spChg chg="add mod">
          <ac:chgData name="Domonkos Márk" userId="5b754e74-2ec2-4aaf-b9f5-cf8f0656bdfa" providerId="ADAL" clId="{F4C2286D-0DBE-4644-A538-34A6C903FB9C}" dt="2022-01-20T16:58:13.084" v="31275" actId="1076"/>
          <ac:spMkLst>
            <pc:docMk/>
            <pc:sldMk cId="2567162762" sldId="889"/>
            <ac:spMk id="9" creationId="{7B4A2798-88BF-4A40-9A6F-22EFAF01D09B}"/>
          </ac:spMkLst>
        </pc:spChg>
        <pc:spChg chg="add mod">
          <ac:chgData name="Domonkos Márk" userId="5b754e74-2ec2-4aaf-b9f5-cf8f0656bdfa" providerId="ADAL" clId="{F4C2286D-0DBE-4644-A538-34A6C903FB9C}" dt="2022-01-20T16:58:13.084" v="31275" actId="1076"/>
          <ac:spMkLst>
            <pc:docMk/>
            <pc:sldMk cId="2567162762" sldId="889"/>
            <ac:spMk id="10" creationId="{CF57614D-8E24-4915-BB6B-E15F3251AA21}"/>
          </ac:spMkLst>
        </pc:spChg>
        <pc:spChg chg="add mod">
          <ac:chgData name="Domonkos Márk" userId="5b754e74-2ec2-4aaf-b9f5-cf8f0656bdfa" providerId="ADAL" clId="{F4C2286D-0DBE-4644-A538-34A6C903FB9C}" dt="2022-01-20T16:58:13.084" v="31275" actId="1076"/>
          <ac:spMkLst>
            <pc:docMk/>
            <pc:sldMk cId="2567162762" sldId="889"/>
            <ac:spMk id="11" creationId="{937C26F3-5737-4025-9DB6-5E8BBC294EF6}"/>
          </ac:spMkLst>
        </pc:spChg>
        <pc:spChg chg="add mod">
          <ac:chgData name="Domonkos Márk" userId="5b754e74-2ec2-4aaf-b9f5-cf8f0656bdfa" providerId="ADAL" clId="{F4C2286D-0DBE-4644-A538-34A6C903FB9C}" dt="2022-01-20T16:58:13.084" v="31275" actId="1076"/>
          <ac:spMkLst>
            <pc:docMk/>
            <pc:sldMk cId="2567162762" sldId="889"/>
            <ac:spMk id="12" creationId="{391CD71E-4090-4DE2-859A-ED012942AEC0}"/>
          </ac:spMkLst>
        </pc:spChg>
        <pc:spChg chg="add mod">
          <ac:chgData name="Domonkos Márk" userId="5b754e74-2ec2-4aaf-b9f5-cf8f0656bdfa" providerId="ADAL" clId="{F4C2286D-0DBE-4644-A538-34A6C903FB9C}" dt="2022-01-20T16:58:13.084" v="31275" actId="1076"/>
          <ac:spMkLst>
            <pc:docMk/>
            <pc:sldMk cId="2567162762" sldId="889"/>
            <ac:spMk id="13" creationId="{E32F87FF-AC15-4024-BF29-5417D42D3246}"/>
          </ac:spMkLst>
        </pc:spChg>
        <pc:spChg chg="add mod">
          <ac:chgData name="Domonkos Márk" userId="5b754e74-2ec2-4aaf-b9f5-cf8f0656bdfa" providerId="ADAL" clId="{F4C2286D-0DBE-4644-A538-34A6C903FB9C}" dt="2022-01-20T16:58:13.084" v="31275" actId="1076"/>
          <ac:spMkLst>
            <pc:docMk/>
            <pc:sldMk cId="2567162762" sldId="889"/>
            <ac:spMk id="14" creationId="{A9D4034F-E6AB-4307-B50F-D04DC11DA2EA}"/>
          </ac:spMkLst>
        </pc:spChg>
        <pc:spChg chg="add mod">
          <ac:chgData name="Domonkos Márk" userId="5b754e74-2ec2-4aaf-b9f5-cf8f0656bdfa" providerId="ADAL" clId="{F4C2286D-0DBE-4644-A538-34A6C903FB9C}" dt="2022-01-20T16:58:13.084" v="31275" actId="1076"/>
          <ac:spMkLst>
            <pc:docMk/>
            <pc:sldMk cId="2567162762" sldId="889"/>
            <ac:spMk id="15" creationId="{292DCE2B-CF15-4857-8F4C-FAE0A46C2094}"/>
          </ac:spMkLst>
        </pc:spChg>
        <pc:spChg chg="add mod">
          <ac:chgData name="Domonkos Márk" userId="5b754e74-2ec2-4aaf-b9f5-cf8f0656bdfa" providerId="ADAL" clId="{F4C2286D-0DBE-4644-A538-34A6C903FB9C}" dt="2022-01-20T16:58:13.084" v="31275" actId="1076"/>
          <ac:spMkLst>
            <pc:docMk/>
            <pc:sldMk cId="2567162762" sldId="889"/>
            <ac:spMk id="16" creationId="{716B950B-2D1B-40D7-B8F3-4104AFF77E5D}"/>
          </ac:spMkLst>
        </pc:spChg>
        <pc:spChg chg="add mod">
          <ac:chgData name="Domonkos Márk" userId="5b754e74-2ec2-4aaf-b9f5-cf8f0656bdfa" providerId="ADAL" clId="{F4C2286D-0DBE-4644-A538-34A6C903FB9C}" dt="2022-01-20T16:58:13.084" v="31275" actId="1076"/>
          <ac:spMkLst>
            <pc:docMk/>
            <pc:sldMk cId="2567162762" sldId="889"/>
            <ac:spMk id="17" creationId="{7374A4B1-3FD5-45C5-8FC6-0B855708139E}"/>
          </ac:spMkLst>
        </pc:spChg>
        <pc:spChg chg="add mod">
          <ac:chgData name="Domonkos Márk" userId="5b754e74-2ec2-4aaf-b9f5-cf8f0656bdfa" providerId="ADAL" clId="{F4C2286D-0DBE-4644-A538-34A6C903FB9C}" dt="2022-01-20T16:58:13.084" v="31275" actId="1076"/>
          <ac:spMkLst>
            <pc:docMk/>
            <pc:sldMk cId="2567162762" sldId="889"/>
            <ac:spMk id="18" creationId="{4856D88A-DADE-4B2C-971E-5EE48AF05CD2}"/>
          </ac:spMkLst>
        </pc:spChg>
        <pc:spChg chg="add mod">
          <ac:chgData name="Domonkos Márk" userId="5b754e74-2ec2-4aaf-b9f5-cf8f0656bdfa" providerId="ADAL" clId="{F4C2286D-0DBE-4644-A538-34A6C903FB9C}" dt="2022-01-20T16:58:13.084" v="31275" actId="1076"/>
          <ac:spMkLst>
            <pc:docMk/>
            <pc:sldMk cId="2567162762" sldId="889"/>
            <ac:spMk id="19" creationId="{2047E5D1-C049-49E0-9A66-5BC82ACADF56}"/>
          </ac:spMkLst>
        </pc:spChg>
        <pc:spChg chg="add mod">
          <ac:chgData name="Domonkos Márk" userId="5b754e74-2ec2-4aaf-b9f5-cf8f0656bdfa" providerId="ADAL" clId="{F4C2286D-0DBE-4644-A538-34A6C903FB9C}" dt="2022-01-20T16:58:13.084" v="31275" actId="1076"/>
          <ac:spMkLst>
            <pc:docMk/>
            <pc:sldMk cId="2567162762" sldId="889"/>
            <ac:spMk id="20" creationId="{EDF7FADE-27E8-4014-A91E-90908588B899}"/>
          </ac:spMkLst>
        </pc:spChg>
        <pc:spChg chg="add mod">
          <ac:chgData name="Domonkos Márk" userId="5b754e74-2ec2-4aaf-b9f5-cf8f0656bdfa" providerId="ADAL" clId="{F4C2286D-0DBE-4644-A538-34A6C903FB9C}" dt="2022-01-20T16:58:13.084" v="31275" actId="1076"/>
          <ac:spMkLst>
            <pc:docMk/>
            <pc:sldMk cId="2567162762" sldId="889"/>
            <ac:spMk id="21" creationId="{3EC1C0E6-16EC-4082-8C06-FCB6FF51B4DF}"/>
          </ac:spMkLst>
        </pc:spChg>
        <pc:spChg chg="add mod">
          <ac:chgData name="Domonkos Márk" userId="5b754e74-2ec2-4aaf-b9f5-cf8f0656bdfa" providerId="ADAL" clId="{F4C2286D-0DBE-4644-A538-34A6C903FB9C}" dt="2022-01-20T16:58:13.084" v="31275" actId="1076"/>
          <ac:spMkLst>
            <pc:docMk/>
            <pc:sldMk cId="2567162762" sldId="889"/>
            <ac:spMk id="22" creationId="{C6258C68-739E-495A-8114-D10B83699DDE}"/>
          </ac:spMkLst>
        </pc:spChg>
        <pc:spChg chg="add mod">
          <ac:chgData name="Domonkos Márk" userId="5b754e74-2ec2-4aaf-b9f5-cf8f0656bdfa" providerId="ADAL" clId="{F4C2286D-0DBE-4644-A538-34A6C903FB9C}" dt="2022-01-20T16:58:30.882" v="31281" actId="255"/>
          <ac:spMkLst>
            <pc:docMk/>
            <pc:sldMk cId="2567162762" sldId="889"/>
            <ac:spMk id="23" creationId="{3B05B703-6FA5-48D3-88D7-59A2A865D3F9}"/>
          </ac:spMkLst>
        </pc:spChg>
        <pc:graphicFrameChg chg="add del mod replId">
          <ac:chgData name="Domonkos Márk" userId="5b754e74-2ec2-4aaf-b9f5-cf8f0656bdfa" providerId="ADAL" clId="{F4C2286D-0DBE-4644-A538-34A6C903FB9C}" dt="2022-01-20T16:58:23.127" v="31279"/>
          <ac:graphicFrameMkLst>
            <pc:docMk/>
            <pc:sldMk cId="2567162762" sldId="889"/>
            <ac:graphicFrameMk id="24" creationId="{3B05B703-6FA5-48D3-88D7-59A2A865D3F9}"/>
          </ac:graphicFrameMkLst>
        </pc:graphicFrameChg>
      </pc:sldChg>
      <pc:sldChg chg="addSp delSp modSp new mod">
        <pc:chgData name="Domonkos Márk" userId="5b754e74-2ec2-4aaf-b9f5-cf8f0656bdfa" providerId="ADAL" clId="{F4C2286D-0DBE-4644-A538-34A6C903FB9C}" dt="2022-01-20T17:01:42.927" v="31460" actId="1076"/>
        <pc:sldMkLst>
          <pc:docMk/>
          <pc:sldMk cId="1527178642" sldId="890"/>
        </pc:sldMkLst>
        <pc:spChg chg="add del mod">
          <ac:chgData name="Domonkos Márk" userId="5b754e74-2ec2-4aaf-b9f5-cf8f0656bdfa" providerId="ADAL" clId="{F4C2286D-0DBE-4644-A538-34A6C903FB9C}" dt="2022-01-20T17:01:11.675" v="31451" actId="20577"/>
          <ac:spMkLst>
            <pc:docMk/>
            <pc:sldMk cId="1527178642" sldId="890"/>
            <ac:spMk id="2" creationId="{ECF2518A-09AA-4CBA-951C-4C99FB8EC1B8}"/>
          </ac:spMkLst>
        </pc:spChg>
        <pc:spChg chg="mod">
          <ac:chgData name="Domonkos Márk" userId="5b754e74-2ec2-4aaf-b9f5-cf8f0656bdfa" providerId="ADAL" clId="{F4C2286D-0DBE-4644-A538-34A6C903FB9C}" dt="2022-01-20T16:58:55.122" v="31288" actId="2711"/>
          <ac:spMkLst>
            <pc:docMk/>
            <pc:sldMk cId="1527178642" sldId="890"/>
            <ac:spMk id="6" creationId="{1B4D9229-E772-436F-8782-0F5C570A6AEC}"/>
          </ac:spMkLst>
        </pc:spChg>
        <pc:spChg chg="add del mod">
          <ac:chgData name="Domonkos Márk" userId="5b754e74-2ec2-4aaf-b9f5-cf8f0656bdfa" providerId="ADAL" clId="{F4C2286D-0DBE-4644-A538-34A6C903FB9C}" dt="2022-01-20T16:59:35.134" v="31292"/>
          <ac:spMkLst>
            <pc:docMk/>
            <pc:sldMk cId="1527178642" sldId="890"/>
            <ac:spMk id="9" creationId="{3B6D02E4-7E74-4513-9A52-CBFBAAD4EEE4}"/>
          </ac:spMkLst>
        </pc:spChg>
        <pc:spChg chg="add del mod">
          <ac:chgData name="Domonkos Márk" userId="5b754e74-2ec2-4aaf-b9f5-cf8f0656bdfa" providerId="ADAL" clId="{F4C2286D-0DBE-4644-A538-34A6C903FB9C}" dt="2022-01-20T16:59:35.134" v="31292"/>
          <ac:spMkLst>
            <pc:docMk/>
            <pc:sldMk cId="1527178642" sldId="890"/>
            <ac:spMk id="11" creationId="{1EB60BB2-B819-4A12-A705-2531186854FC}"/>
          </ac:spMkLst>
        </pc:spChg>
        <pc:spChg chg="add mod">
          <ac:chgData name="Domonkos Márk" userId="5b754e74-2ec2-4aaf-b9f5-cf8f0656bdfa" providerId="ADAL" clId="{F4C2286D-0DBE-4644-A538-34A6C903FB9C}" dt="2022-01-20T17:01:42.927" v="31460" actId="1076"/>
          <ac:spMkLst>
            <pc:docMk/>
            <pc:sldMk cId="1527178642" sldId="890"/>
            <ac:spMk id="14" creationId="{9EAA7723-0789-4202-8386-D8C77DA492DA}"/>
          </ac:spMkLst>
        </pc:spChg>
        <pc:graphicFrameChg chg="add del mod">
          <ac:chgData name="Domonkos Márk" userId="5b754e74-2ec2-4aaf-b9f5-cf8f0656bdfa" providerId="ADAL" clId="{F4C2286D-0DBE-4644-A538-34A6C903FB9C}" dt="2022-01-20T16:59:35.134" v="31292"/>
          <ac:graphicFrameMkLst>
            <pc:docMk/>
            <pc:sldMk cId="1527178642" sldId="890"/>
            <ac:graphicFrameMk id="7" creationId="{AFF2ED10-C8DE-4FC3-8270-E413B33B6195}"/>
          </ac:graphicFrameMkLst>
        </pc:graphicFrameChg>
        <pc:graphicFrameChg chg="add del mod">
          <ac:chgData name="Domonkos Márk" userId="5b754e74-2ec2-4aaf-b9f5-cf8f0656bdfa" providerId="ADAL" clId="{F4C2286D-0DBE-4644-A538-34A6C903FB9C}" dt="2022-01-20T16:59:35.134" v="31292"/>
          <ac:graphicFrameMkLst>
            <pc:docMk/>
            <pc:sldMk cId="1527178642" sldId="890"/>
            <ac:graphicFrameMk id="8" creationId="{53F65E47-2160-4BFE-84AF-3EBE5214A086}"/>
          </ac:graphicFrameMkLst>
        </pc:graphicFrameChg>
        <pc:graphicFrameChg chg="add del mod">
          <ac:chgData name="Domonkos Márk" userId="5b754e74-2ec2-4aaf-b9f5-cf8f0656bdfa" providerId="ADAL" clId="{F4C2286D-0DBE-4644-A538-34A6C903FB9C}" dt="2022-01-20T16:59:35.134" v="31292"/>
          <ac:graphicFrameMkLst>
            <pc:docMk/>
            <pc:sldMk cId="1527178642" sldId="890"/>
            <ac:graphicFrameMk id="10" creationId="{9CCAEAC9-B0E7-4799-9EF4-1CB5E099CC65}"/>
          </ac:graphicFrameMkLst>
        </pc:graphicFrameChg>
        <pc:graphicFrameChg chg="add del mod">
          <ac:chgData name="Domonkos Márk" userId="5b754e74-2ec2-4aaf-b9f5-cf8f0656bdfa" providerId="ADAL" clId="{F4C2286D-0DBE-4644-A538-34A6C903FB9C}" dt="2022-01-20T16:59:35.134" v="31292"/>
          <ac:graphicFrameMkLst>
            <pc:docMk/>
            <pc:sldMk cId="1527178642" sldId="890"/>
            <ac:graphicFrameMk id="12" creationId="{1EE7F924-FC46-4237-BB1A-2A3626F64D34}"/>
          </ac:graphicFrameMkLst>
        </pc:graphicFrameChg>
        <pc:graphicFrameChg chg="add del mod">
          <ac:chgData name="Domonkos Márk" userId="5b754e74-2ec2-4aaf-b9f5-cf8f0656bdfa" providerId="ADAL" clId="{F4C2286D-0DBE-4644-A538-34A6C903FB9C}" dt="2022-01-20T16:59:35.134" v="31292"/>
          <ac:graphicFrameMkLst>
            <pc:docMk/>
            <pc:sldMk cId="1527178642" sldId="890"/>
            <ac:graphicFrameMk id="13" creationId="{D87BDF1F-F38C-4C2B-B518-AE55C0CB6075}"/>
          </ac:graphicFrameMkLst>
        </pc:graphicFrameChg>
        <pc:graphicFrameChg chg="add del mod replId">
          <ac:chgData name="Domonkos Márk" userId="5b754e74-2ec2-4aaf-b9f5-cf8f0656bdfa" providerId="ADAL" clId="{F4C2286D-0DBE-4644-A538-34A6C903FB9C}" dt="2022-01-20T17:01:33.183" v="31457"/>
          <ac:graphicFrameMkLst>
            <pc:docMk/>
            <pc:sldMk cId="1527178642" sldId="890"/>
            <ac:graphicFrameMk id="15" creationId="{9EAA7723-0789-4202-8386-D8C77DA492DA}"/>
          </ac:graphicFrameMkLst>
        </pc:graphicFrameChg>
      </pc:sldChg>
      <pc:sldChg chg="modSp new mod">
        <pc:chgData name="Domonkos Márk" userId="5b754e74-2ec2-4aaf-b9f5-cf8f0656bdfa" providerId="ADAL" clId="{F4C2286D-0DBE-4644-A538-34A6C903FB9C}" dt="2022-01-20T17:03:55.997" v="31627" actId="20577"/>
        <pc:sldMkLst>
          <pc:docMk/>
          <pc:sldMk cId="3806254855" sldId="891"/>
        </pc:sldMkLst>
        <pc:spChg chg="mod">
          <ac:chgData name="Domonkos Márk" userId="5b754e74-2ec2-4aaf-b9f5-cf8f0656bdfa" providerId="ADAL" clId="{F4C2286D-0DBE-4644-A538-34A6C903FB9C}" dt="2022-01-20T17:03:55.997" v="31627" actId="20577"/>
          <ac:spMkLst>
            <pc:docMk/>
            <pc:sldMk cId="3806254855" sldId="891"/>
            <ac:spMk id="2" creationId="{97ADD522-AC59-453D-9D22-519EB34ADB53}"/>
          </ac:spMkLst>
        </pc:spChg>
        <pc:spChg chg="mod">
          <ac:chgData name="Domonkos Márk" userId="5b754e74-2ec2-4aaf-b9f5-cf8f0656bdfa" providerId="ADAL" clId="{F4C2286D-0DBE-4644-A538-34A6C903FB9C}" dt="2022-01-20T17:02:06.180" v="31482" actId="20577"/>
          <ac:spMkLst>
            <pc:docMk/>
            <pc:sldMk cId="3806254855" sldId="891"/>
            <ac:spMk id="6" creationId="{CC757A9A-44D6-4CF1-A2E3-A4A235EF8A99}"/>
          </ac:spMkLst>
        </pc:spChg>
      </pc:sldChg>
      <pc:sldChg chg="addSp delSp modSp new mod">
        <pc:chgData name="Domonkos Márk" userId="5b754e74-2ec2-4aaf-b9f5-cf8f0656bdfa" providerId="ADAL" clId="{F4C2286D-0DBE-4644-A538-34A6C903FB9C}" dt="2022-01-20T17:05:01.407" v="31680" actId="6549"/>
        <pc:sldMkLst>
          <pc:docMk/>
          <pc:sldMk cId="3210285546" sldId="892"/>
        </pc:sldMkLst>
        <pc:spChg chg="del">
          <ac:chgData name="Domonkos Márk" userId="5b754e74-2ec2-4aaf-b9f5-cf8f0656bdfa" providerId="ADAL" clId="{F4C2286D-0DBE-4644-A538-34A6C903FB9C}" dt="2022-01-20T17:04:36.056" v="31653" actId="478"/>
          <ac:spMkLst>
            <pc:docMk/>
            <pc:sldMk cId="3210285546" sldId="892"/>
            <ac:spMk id="2" creationId="{02B2057A-2605-43D4-9ADF-F3D4A59E4F27}"/>
          </ac:spMkLst>
        </pc:spChg>
        <pc:spChg chg="mod">
          <ac:chgData name="Domonkos Márk" userId="5b754e74-2ec2-4aaf-b9f5-cf8f0656bdfa" providerId="ADAL" clId="{F4C2286D-0DBE-4644-A538-34A6C903FB9C}" dt="2022-01-20T17:04:16.419" v="31650" actId="20577"/>
          <ac:spMkLst>
            <pc:docMk/>
            <pc:sldMk cId="3210285546" sldId="892"/>
            <ac:spMk id="6" creationId="{F641DA38-FAA3-4695-95DB-6E58E039D362}"/>
          </ac:spMkLst>
        </pc:spChg>
        <pc:spChg chg="add mod">
          <ac:chgData name="Domonkos Márk" userId="5b754e74-2ec2-4aaf-b9f5-cf8f0656bdfa" providerId="ADAL" clId="{F4C2286D-0DBE-4644-A538-34A6C903FB9C}" dt="2022-01-20T17:04:40.620" v="31654" actId="1076"/>
          <ac:spMkLst>
            <pc:docMk/>
            <pc:sldMk cId="3210285546" sldId="892"/>
            <ac:spMk id="7" creationId="{FD243896-5CF1-40E5-B8B4-EA2A182E285F}"/>
          </ac:spMkLst>
        </pc:spChg>
        <pc:spChg chg="add mod">
          <ac:chgData name="Domonkos Márk" userId="5b754e74-2ec2-4aaf-b9f5-cf8f0656bdfa" providerId="ADAL" clId="{F4C2286D-0DBE-4644-A538-34A6C903FB9C}" dt="2022-01-20T17:04:33.356" v="31652" actId="1076"/>
          <ac:spMkLst>
            <pc:docMk/>
            <pc:sldMk cId="3210285546" sldId="892"/>
            <ac:spMk id="8" creationId="{83204B7F-0F3B-4934-860F-5D99D95AB019}"/>
          </ac:spMkLst>
        </pc:spChg>
        <pc:spChg chg="add mod">
          <ac:chgData name="Domonkos Márk" userId="5b754e74-2ec2-4aaf-b9f5-cf8f0656bdfa" providerId="ADAL" clId="{F4C2286D-0DBE-4644-A538-34A6C903FB9C}" dt="2022-01-20T17:04:33.356" v="31652" actId="1076"/>
          <ac:spMkLst>
            <pc:docMk/>
            <pc:sldMk cId="3210285546" sldId="892"/>
            <ac:spMk id="9" creationId="{262A557D-A87A-41D1-96E3-90B8F97A14E0}"/>
          </ac:spMkLst>
        </pc:spChg>
        <pc:spChg chg="add mod">
          <ac:chgData name="Domonkos Márk" userId="5b754e74-2ec2-4aaf-b9f5-cf8f0656bdfa" providerId="ADAL" clId="{F4C2286D-0DBE-4644-A538-34A6C903FB9C}" dt="2022-01-20T17:04:33.356" v="31652" actId="1076"/>
          <ac:spMkLst>
            <pc:docMk/>
            <pc:sldMk cId="3210285546" sldId="892"/>
            <ac:spMk id="10" creationId="{F511C4B9-C0C2-4059-9AD0-BC53380E5C81}"/>
          </ac:spMkLst>
        </pc:spChg>
        <pc:spChg chg="add mod">
          <ac:chgData name="Domonkos Márk" userId="5b754e74-2ec2-4aaf-b9f5-cf8f0656bdfa" providerId="ADAL" clId="{F4C2286D-0DBE-4644-A538-34A6C903FB9C}" dt="2022-01-20T17:04:33.356" v="31652" actId="1076"/>
          <ac:spMkLst>
            <pc:docMk/>
            <pc:sldMk cId="3210285546" sldId="892"/>
            <ac:spMk id="11" creationId="{540BB380-1712-41FB-86FA-6B0E50E612DB}"/>
          </ac:spMkLst>
        </pc:spChg>
        <pc:spChg chg="add mod">
          <ac:chgData name="Domonkos Márk" userId="5b754e74-2ec2-4aaf-b9f5-cf8f0656bdfa" providerId="ADAL" clId="{F4C2286D-0DBE-4644-A538-34A6C903FB9C}" dt="2022-01-20T17:04:33.356" v="31652" actId="1076"/>
          <ac:spMkLst>
            <pc:docMk/>
            <pc:sldMk cId="3210285546" sldId="892"/>
            <ac:spMk id="12" creationId="{B9F017FF-05D9-4D0F-91B1-213B8A7ED9BA}"/>
          </ac:spMkLst>
        </pc:spChg>
        <pc:spChg chg="add mod">
          <ac:chgData name="Domonkos Márk" userId="5b754e74-2ec2-4aaf-b9f5-cf8f0656bdfa" providerId="ADAL" clId="{F4C2286D-0DBE-4644-A538-34A6C903FB9C}" dt="2022-01-20T17:04:33.356" v="31652" actId="1076"/>
          <ac:spMkLst>
            <pc:docMk/>
            <pc:sldMk cId="3210285546" sldId="892"/>
            <ac:spMk id="13" creationId="{B33C90A1-D558-48DF-8392-E22B96638C19}"/>
          </ac:spMkLst>
        </pc:spChg>
        <pc:spChg chg="add mod">
          <ac:chgData name="Domonkos Márk" userId="5b754e74-2ec2-4aaf-b9f5-cf8f0656bdfa" providerId="ADAL" clId="{F4C2286D-0DBE-4644-A538-34A6C903FB9C}" dt="2022-01-20T17:04:33.356" v="31652" actId="1076"/>
          <ac:spMkLst>
            <pc:docMk/>
            <pc:sldMk cId="3210285546" sldId="892"/>
            <ac:spMk id="14" creationId="{D8599B25-0F4E-487C-9D30-0DF5C6161C1A}"/>
          </ac:spMkLst>
        </pc:spChg>
        <pc:spChg chg="add mod">
          <ac:chgData name="Domonkos Márk" userId="5b754e74-2ec2-4aaf-b9f5-cf8f0656bdfa" providerId="ADAL" clId="{F4C2286D-0DBE-4644-A538-34A6C903FB9C}" dt="2022-01-20T17:04:33.356" v="31652" actId="1076"/>
          <ac:spMkLst>
            <pc:docMk/>
            <pc:sldMk cId="3210285546" sldId="892"/>
            <ac:spMk id="15" creationId="{310C95C3-740F-44E5-9687-24EA57C2A69E}"/>
          </ac:spMkLst>
        </pc:spChg>
        <pc:spChg chg="add mod">
          <ac:chgData name="Domonkos Márk" userId="5b754e74-2ec2-4aaf-b9f5-cf8f0656bdfa" providerId="ADAL" clId="{F4C2286D-0DBE-4644-A538-34A6C903FB9C}" dt="2022-01-20T17:04:33.356" v="31652" actId="1076"/>
          <ac:spMkLst>
            <pc:docMk/>
            <pc:sldMk cId="3210285546" sldId="892"/>
            <ac:spMk id="16" creationId="{EA61692B-4E2C-402D-870E-473628FD1921}"/>
          </ac:spMkLst>
        </pc:spChg>
        <pc:spChg chg="add mod">
          <ac:chgData name="Domonkos Márk" userId="5b754e74-2ec2-4aaf-b9f5-cf8f0656bdfa" providerId="ADAL" clId="{F4C2286D-0DBE-4644-A538-34A6C903FB9C}" dt="2022-01-20T17:04:33.356" v="31652" actId="1076"/>
          <ac:spMkLst>
            <pc:docMk/>
            <pc:sldMk cId="3210285546" sldId="892"/>
            <ac:spMk id="17" creationId="{05061515-80B9-4670-B121-0F7DE4611ECF}"/>
          </ac:spMkLst>
        </pc:spChg>
        <pc:spChg chg="add mod">
          <ac:chgData name="Domonkos Márk" userId="5b754e74-2ec2-4aaf-b9f5-cf8f0656bdfa" providerId="ADAL" clId="{F4C2286D-0DBE-4644-A538-34A6C903FB9C}" dt="2022-01-20T17:04:33.356" v="31652" actId="1076"/>
          <ac:spMkLst>
            <pc:docMk/>
            <pc:sldMk cId="3210285546" sldId="892"/>
            <ac:spMk id="18" creationId="{6DD1AAD9-3849-403C-954C-C76980B801E6}"/>
          </ac:spMkLst>
        </pc:spChg>
        <pc:spChg chg="add mod">
          <ac:chgData name="Domonkos Márk" userId="5b754e74-2ec2-4aaf-b9f5-cf8f0656bdfa" providerId="ADAL" clId="{F4C2286D-0DBE-4644-A538-34A6C903FB9C}" dt="2022-01-20T17:04:33.356" v="31652" actId="1076"/>
          <ac:spMkLst>
            <pc:docMk/>
            <pc:sldMk cId="3210285546" sldId="892"/>
            <ac:spMk id="19" creationId="{161AABDD-9C15-4E81-8456-02F12541FFCA}"/>
          </ac:spMkLst>
        </pc:spChg>
        <pc:spChg chg="add mod">
          <ac:chgData name="Domonkos Márk" userId="5b754e74-2ec2-4aaf-b9f5-cf8f0656bdfa" providerId="ADAL" clId="{F4C2286D-0DBE-4644-A538-34A6C903FB9C}" dt="2022-01-20T17:04:33.356" v="31652" actId="1076"/>
          <ac:spMkLst>
            <pc:docMk/>
            <pc:sldMk cId="3210285546" sldId="892"/>
            <ac:spMk id="20" creationId="{77A3CC6C-FC2D-4E2F-88BF-4B7706DEC2F5}"/>
          </ac:spMkLst>
        </pc:spChg>
        <pc:spChg chg="add mod">
          <ac:chgData name="Domonkos Márk" userId="5b754e74-2ec2-4aaf-b9f5-cf8f0656bdfa" providerId="ADAL" clId="{F4C2286D-0DBE-4644-A538-34A6C903FB9C}" dt="2022-01-20T17:04:33.356" v="31652" actId="1076"/>
          <ac:spMkLst>
            <pc:docMk/>
            <pc:sldMk cId="3210285546" sldId="892"/>
            <ac:spMk id="21" creationId="{97810776-C13A-4F91-8F1F-6D6F36AB4BE2}"/>
          </ac:spMkLst>
        </pc:spChg>
        <pc:spChg chg="add mod">
          <ac:chgData name="Domonkos Márk" userId="5b754e74-2ec2-4aaf-b9f5-cf8f0656bdfa" providerId="ADAL" clId="{F4C2286D-0DBE-4644-A538-34A6C903FB9C}" dt="2022-01-20T17:04:33.356" v="31652" actId="1076"/>
          <ac:spMkLst>
            <pc:docMk/>
            <pc:sldMk cId="3210285546" sldId="892"/>
            <ac:spMk id="22" creationId="{ABC6DD48-0B82-4636-94BC-04C22A96E1DE}"/>
          </ac:spMkLst>
        </pc:spChg>
        <pc:spChg chg="add mod">
          <ac:chgData name="Domonkos Márk" userId="5b754e74-2ec2-4aaf-b9f5-cf8f0656bdfa" providerId="ADAL" clId="{F4C2286D-0DBE-4644-A538-34A6C903FB9C}" dt="2022-01-20T17:04:33.356" v="31652" actId="1076"/>
          <ac:spMkLst>
            <pc:docMk/>
            <pc:sldMk cId="3210285546" sldId="892"/>
            <ac:spMk id="23" creationId="{874F7C3F-9203-4F07-835E-D3C729440E16}"/>
          </ac:spMkLst>
        </pc:spChg>
        <pc:spChg chg="add mod">
          <ac:chgData name="Domonkos Márk" userId="5b754e74-2ec2-4aaf-b9f5-cf8f0656bdfa" providerId="ADAL" clId="{F4C2286D-0DBE-4644-A538-34A6C903FB9C}" dt="2022-01-20T17:04:33.356" v="31652" actId="1076"/>
          <ac:spMkLst>
            <pc:docMk/>
            <pc:sldMk cId="3210285546" sldId="892"/>
            <ac:spMk id="24" creationId="{B9FA3BBA-76F3-43BE-A4CC-4E1051C8A155}"/>
          </ac:spMkLst>
        </pc:spChg>
        <pc:spChg chg="add mod">
          <ac:chgData name="Domonkos Márk" userId="5b754e74-2ec2-4aaf-b9f5-cf8f0656bdfa" providerId="ADAL" clId="{F4C2286D-0DBE-4644-A538-34A6C903FB9C}" dt="2022-01-20T17:04:33.356" v="31652" actId="1076"/>
          <ac:spMkLst>
            <pc:docMk/>
            <pc:sldMk cId="3210285546" sldId="892"/>
            <ac:spMk id="25" creationId="{3C995B13-6092-4E66-867C-9E6B00F57070}"/>
          </ac:spMkLst>
        </pc:spChg>
        <pc:spChg chg="add mod">
          <ac:chgData name="Domonkos Márk" userId="5b754e74-2ec2-4aaf-b9f5-cf8f0656bdfa" providerId="ADAL" clId="{F4C2286D-0DBE-4644-A538-34A6C903FB9C}" dt="2022-01-20T17:04:33.356" v="31652" actId="1076"/>
          <ac:spMkLst>
            <pc:docMk/>
            <pc:sldMk cId="3210285546" sldId="892"/>
            <ac:spMk id="26" creationId="{2EAF7F66-A83A-4B03-AC00-C39D1534A2CA}"/>
          </ac:spMkLst>
        </pc:spChg>
        <pc:spChg chg="add mod">
          <ac:chgData name="Domonkos Márk" userId="5b754e74-2ec2-4aaf-b9f5-cf8f0656bdfa" providerId="ADAL" clId="{F4C2286D-0DBE-4644-A538-34A6C903FB9C}" dt="2022-01-20T17:04:33.356" v="31652" actId="1076"/>
          <ac:spMkLst>
            <pc:docMk/>
            <pc:sldMk cId="3210285546" sldId="892"/>
            <ac:spMk id="27" creationId="{8537581D-95B2-479A-AACC-7A22F7523D83}"/>
          </ac:spMkLst>
        </pc:spChg>
        <pc:spChg chg="add mod">
          <ac:chgData name="Domonkos Márk" userId="5b754e74-2ec2-4aaf-b9f5-cf8f0656bdfa" providerId="ADAL" clId="{F4C2286D-0DBE-4644-A538-34A6C903FB9C}" dt="2022-01-20T17:04:33.356" v="31652" actId="1076"/>
          <ac:spMkLst>
            <pc:docMk/>
            <pc:sldMk cId="3210285546" sldId="892"/>
            <ac:spMk id="28" creationId="{6F8755A9-76BB-4197-9468-CB4497D4540D}"/>
          </ac:spMkLst>
        </pc:spChg>
        <pc:spChg chg="add mod">
          <ac:chgData name="Domonkos Márk" userId="5b754e74-2ec2-4aaf-b9f5-cf8f0656bdfa" providerId="ADAL" clId="{F4C2286D-0DBE-4644-A538-34A6C903FB9C}" dt="2022-01-20T17:04:33.356" v="31652" actId="1076"/>
          <ac:spMkLst>
            <pc:docMk/>
            <pc:sldMk cId="3210285546" sldId="892"/>
            <ac:spMk id="29" creationId="{BCFE8D97-C0F5-472E-A75B-EB4ED974C532}"/>
          </ac:spMkLst>
        </pc:spChg>
        <pc:spChg chg="add mod">
          <ac:chgData name="Domonkos Márk" userId="5b754e74-2ec2-4aaf-b9f5-cf8f0656bdfa" providerId="ADAL" clId="{F4C2286D-0DBE-4644-A538-34A6C903FB9C}" dt="2022-01-20T17:04:33.356" v="31652" actId="1076"/>
          <ac:spMkLst>
            <pc:docMk/>
            <pc:sldMk cId="3210285546" sldId="892"/>
            <ac:spMk id="30" creationId="{9535338D-2223-436A-AE2B-4C5BBCEB07A6}"/>
          </ac:spMkLst>
        </pc:spChg>
        <pc:spChg chg="add mod">
          <ac:chgData name="Domonkos Márk" userId="5b754e74-2ec2-4aaf-b9f5-cf8f0656bdfa" providerId="ADAL" clId="{F4C2286D-0DBE-4644-A538-34A6C903FB9C}" dt="2022-01-20T17:04:33.356" v="31652" actId="1076"/>
          <ac:spMkLst>
            <pc:docMk/>
            <pc:sldMk cId="3210285546" sldId="892"/>
            <ac:spMk id="31" creationId="{89BDD441-80E6-42C9-9322-B25EC7484A05}"/>
          </ac:spMkLst>
        </pc:spChg>
        <pc:spChg chg="add mod">
          <ac:chgData name="Domonkos Márk" userId="5b754e74-2ec2-4aaf-b9f5-cf8f0656bdfa" providerId="ADAL" clId="{F4C2286D-0DBE-4644-A538-34A6C903FB9C}" dt="2022-01-20T17:04:33.356" v="31652" actId="1076"/>
          <ac:spMkLst>
            <pc:docMk/>
            <pc:sldMk cId="3210285546" sldId="892"/>
            <ac:spMk id="32" creationId="{247C150A-5DD9-4F21-8B1F-3D409C320E90}"/>
          </ac:spMkLst>
        </pc:spChg>
        <pc:spChg chg="add mod">
          <ac:chgData name="Domonkos Márk" userId="5b754e74-2ec2-4aaf-b9f5-cf8f0656bdfa" providerId="ADAL" clId="{F4C2286D-0DBE-4644-A538-34A6C903FB9C}" dt="2022-01-20T17:04:33.356" v="31652" actId="1076"/>
          <ac:spMkLst>
            <pc:docMk/>
            <pc:sldMk cId="3210285546" sldId="892"/>
            <ac:spMk id="33" creationId="{52A7AD8B-13BC-4065-9D63-C8F34B5B6BD8}"/>
          </ac:spMkLst>
        </pc:spChg>
        <pc:spChg chg="add mod">
          <ac:chgData name="Domonkos Márk" userId="5b754e74-2ec2-4aaf-b9f5-cf8f0656bdfa" providerId="ADAL" clId="{F4C2286D-0DBE-4644-A538-34A6C903FB9C}" dt="2022-01-20T17:04:33.356" v="31652" actId="1076"/>
          <ac:spMkLst>
            <pc:docMk/>
            <pc:sldMk cId="3210285546" sldId="892"/>
            <ac:spMk id="34" creationId="{5B1150EF-0F0E-4019-9BE2-CD540921ADFD}"/>
          </ac:spMkLst>
        </pc:spChg>
        <pc:spChg chg="add mod">
          <ac:chgData name="Domonkos Márk" userId="5b754e74-2ec2-4aaf-b9f5-cf8f0656bdfa" providerId="ADAL" clId="{F4C2286D-0DBE-4644-A538-34A6C903FB9C}" dt="2022-01-20T17:04:33.356" v="31652" actId="1076"/>
          <ac:spMkLst>
            <pc:docMk/>
            <pc:sldMk cId="3210285546" sldId="892"/>
            <ac:spMk id="35" creationId="{FBE85FD6-E578-4FC8-AA7E-4620C74C5794}"/>
          </ac:spMkLst>
        </pc:spChg>
        <pc:spChg chg="add mod">
          <ac:chgData name="Domonkos Márk" userId="5b754e74-2ec2-4aaf-b9f5-cf8f0656bdfa" providerId="ADAL" clId="{F4C2286D-0DBE-4644-A538-34A6C903FB9C}" dt="2022-01-20T17:04:33.356" v="31652" actId="1076"/>
          <ac:spMkLst>
            <pc:docMk/>
            <pc:sldMk cId="3210285546" sldId="892"/>
            <ac:spMk id="36" creationId="{812D8C5B-0382-4AAE-B563-8E0D9405230C}"/>
          </ac:spMkLst>
        </pc:spChg>
        <pc:spChg chg="add mod">
          <ac:chgData name="Domonkos Márk" userId="5b754e74-2ec2-4aaf-b9f5-cf8f0656bdfa" providerId="ADAL" clId="{F4C2286D-0DBE-4644-A538-34A6C903FB9C}" dt="2022-01-20T17:04:33.356" v="31652" actId="1076"/>
          <ac:spMkLst>
            <pc:docMk/>
            <pc:sldMk cId="3210285546" sldId="892"/>
            <ac:spMk id="37" creationId="{96007580-5976-4A9C-8AAD-8F1F2D5A7476}"/>
          </ac:spMkLst>
        </pc:spChg>
        <pc:spChg chg="add mod">
          <ac:chgData name="Domonkos Márk" userId="5b754e74-2ec2-4aaf-b9f5-cf8f0656bdfa" providerId="ADAL" clId="{F4C2286D-0DBE-4644-A538-34A6C903FB9C}" dt="2022-01-20T17:04:33.356" v="31652" actId="1076"/>
          <ac:spMkLst>
            <pc:docMk/>
            <pc:sldMk cId="3210285546" sldId="892"/>
            <ac:spMk id="38" creationId="{764741C7-E4BF-447D-A854-C491F8AC6678}"/>
          </ac:spMkLst>
        </pc:spChg>
        <pc:spChg chg="add mod">
          <ac:chgData name="Domonkos Márk" userId="5b754e74-2ec2-4aaf-b9f5-cf8f0656bdfa" providerId="ADAL" clId="{F4C2286D-0DBE-4644-A538-34A6C903FB9C}" dt="2022-01-20T17:04:53.956" v="31667" actId="20577"/>
          <ac:spMkLst>
            <pc:docMk/>
            <pc:sldMk cId="3210285546" sldId="892"/>
            <ac:spMk id="39" creationId="{BCD093F4-A75A-449A-8C42-AA79FB6A35E2}"/>
          </ac:spMkLst>
        </pc:spChg>
        <pc:spChg chg="add mod">
          <ac:chgData name="Domonkos Márk" userId="5b754e74-2ec2-4aaf-b9f5-cf8f0656bdfa" providerId="ADAL" clId="{F4C2286D-0DBE-4644-A538-34A6C903FB9C}" dt="2022-01-20T17:05:01.407" v="31680" actId="6549"/>
          <ac:spMkLst>
            <pc:docMk/>
            <pc:sldMk cId="3210285546" sldId="892"/>
            <ac:spMk id="40" creationId="{9D9E1EA0-5312-4F1E-9AFF-9276666F191D}"/>
          </ac:spMkLst>
        </pc:spChg>
        <pc:spChg chg="add mod">
          <ac:chgData name="Domonkos Márk" userId="5b754e74-2ec2-4aaf-b9f5-cf8f0656bdfa" providerId="ADAL" clId="{F4C2286D-0DBE-4644-A538-34A6C903FB9C}" dt="2022-01-20T17:04:33.356" v="31652" actId="1076"/>
          <ac:spMkLst>
            <pc:docMk/>
            <pc:sldMk cId="3210285546" sldId="892"/>
            <ac:spMk id="41" creationId="{4EFC02E4-D4DC-456A-90B5-0B378179E9F2}"/>
          </ac:spMkLst>
        </pc:spChg>
        <pc:spChg chg="add mod">
          <ac:chgData name="Domonkos Márk" userId="5b754e74-2ec2-4aaf-b9f5-cf8f0656bdfa" providerId="ADAL" clId="{F4C2286D-0DBE-4644-A538-34A6C903FB9C}" dt="2022-01-20T17:04:33.356" v="31652" actId="1076"/>
          <ac:spMkLst>
            <pc:docMk/>
            <pc:sldMk cId="3210285546" sldId="892"/>
            <ac:spMk id="42" creationId="{0368A421-BEE0-4E55-813F-E026D082C37D}"/>
          </ac:spMkLst>
        </pc:spChg>
        <pc:spChg chg="add mod">
          <ac:chgData name="Domonkos Márk" userId="5b754e74-2ec2-4aaf-b9f5-cf8f0656bdfa" providerId="ADAL" clId="{F4C2286D-0DBE-4644-A538-34A6C903FB9C}" dt="2022-01-20T17:04:33.356" v="31652" actId="1076"/>
          <ac:spMkLst>
            <pc:docMk/>
            <pc:sldMk cId="3210285546" sldId="892"/>
            <ac:spMk id="43" creationId="{76B5D152-38E5-468A-AC90-02AEE5227B87}"/>
          </ac:spMkLst>
        </pc:spChg>
        <pc:spChg chg="add mod">
          <ac:chgData name="Domonkos Márk" userId="5b754e74-2ec2-4aaf-b9f5-cf8f0656bdfa" providerId="ADAL" clId="{F4C2286D-0DBE-4644-A538-34A6C903FB9C}" dt="2022-01-20T17:04:33.356" v="31652" actId="1076"/>
          <ac:spMkLst>
            <pc:docMk/>
            <pc:sldMk cId="3210285546" sldId="892"/>
            <ac:spMk id="44" creationId="{C81690DE-0753-4845-A83C-FF186033ADD7}"/>
          </ac:spMkLst>
        </pc:spChg>
      </pc:sldChg>
      <pc:sldChg chg="addSp modSp new mod">
        <pc:chgData name="Domonkos Márk" userId="5b754e74-2ec2-4aaf-b9f5-cf8f0656bdfa" providerId="ADAL" clId="{F4C2286D-0DBE-4644-A538-34A6C903FB9C}" dt="2022-01-20T17:08:04.098" v="31738" actId="20577"/>
        <pc:sldMkLst>
          <pc:docMk/>
          <pc:sldMk cId="3796251677" sldId="893"/>
        </pc:sldMkLst>
        <pc:spChg chg="mod">
          <ac:chgData name="Domonkos Márk" userId="5b754e74-2ec2-4aaf-b9f5-cf8f0656bdfa" providerId="ADAL" clId="{F4C2286D-0DBE-4644-A538-34A6C903FB9C}" dt="2022-01-20T17:07:00.177" v="31715" actId="5793"/>
          <ac:spMkLst>
            <pc:docMk/>
            <pc:sldMk cId="3796251677" sldId="893"/>
            <ac:spMk id="2" creationId="{A6275CA3-4228-4A14-8759-0E890B1EB381}"/>
          </ac:spMkLst>
        </pc:spChg>
        <pc:spChg chg="mod">
          <ac:chgData name="Domonkos Márk" userId="5b754e74-2ec2-4aaf-b9f5-cf8f0656bdfa" providerId="ADAL" clId="{F4C2286D-0DBE-4644-A538-34A6C903FB9C}" dt="2022-01-20T17:08:04.098" v="31738" actId="20577"/>
          <ac:spMkLst>
            <pc:docMk/>
            <pc:sldMk cId="3796251677" sldId="893"/>
            <ac:spMk id="6" creationId="{8D288C28-0F9C-4C97-825D-DBC455FD1C08}"/>
          </ac:spMkLst>
        </pc:spChg>
        <pc:spChg chg="add mod">
          <ac:chgData name="Domonkos Márk" userId="5b754e74-2ec2-4aaf-b9f5-cf8f0656bdfa" providerId="ADAL" clId="{F4C2286D-0DBE-4644-A538-34A6C903FB9C}" dt="2022-01-20T17:06:12.420" v="31692" actId="1076"/>
          <ac:spMkLst>
            <pc:docMk/>
            <pc:sldMk cId="3796251677" sldId="893"/>
            <ac:spMk id="8" creationId="{45E8BCDD-FA81-4C4D-8B48-D1C3B9200CFE}"/>
          </ac:spMkLst>
        </pc:spChg>
        <pc:picChg chg="add mod">
          <ac:chgData name="Domonkos Márk" userId="5b754e74-2ec2-4aaf-b9f5-cf8f0656bdfa" providerId="ADAL" clId="{F4C2286D-0DBE-4644-A538-34A6C903FB9C}" dt="2022-01-20T17:06:09.948" v="31691" actId="1076"/>
          <ac:picMkLst>
            <pc:docMk/>
            <pc:sldMk cId="3796251677" sldId="893"/>
            <ac:picMk id="7" creationId="{ECA01886-015D-4374-BE64-DDE0C8CD5D75}"/>
          </ac:picMkLst>
        </pc:picChg>
      </pc:sldChg>
      <pc:sldChg chg="addSp modSp new mod">
        <pc:chgData name="Domonkos Márk" userId="5b754e74-2ec2-4aaf-b9f5-cf8f0656bdfa" providerId="ADAL" clId="{F4C2286D-0DBE-4644-A538-34A6C903FB9C}" dt="2022-01-20T17:07:59.442" v="31736" actId="20577"/>
        <pc:sldMkLst>
          <pc:docMk/>
          <pc:sldMk cId="4068136271" sldId="894"/>
        </pc:sldMkLst>
        <pc:spChg chg="mod">
          <ac:chgData name="Domonkos Márk" userId="5b754e74-2ec2-4aaf-b9f5-cf8f0656bdfa" providerId="ADAL" clId="{F4C2286D-0DBE-4644-A538-34A6C903FB9C}" dt="2022-01-20T17:06:41.591" v="31705" actId="2711"/>
          <ac:spMkLst>
            <pc:docMk/>
            <pc:sldMk cId="4068136271" sldId="894"/>
            <ac:spMk id="2" creationId="{EEE2C5B1-E7CD-4FCE-B77B-9CFB0A39A4E0}"/>
          </ac:spMkLst>
        </pc:spChg>
        <pc:spChg chg="mod">
          <ac:chgData name="Domonkos Márk" userId="5b754e74-2ec2-4aaf-b9f5-cf8f0656bdfa" providerId="ADAL" clId="{F4C2286D-0DBE-4644-A538-34A6C903FB9C}" dt="2022-01-20T17:07:59.442" v="31736" actId="20577"/>
          <ac:spMkLst>
            <pc:docMk/>
            <pc:sldMk cId="4068136271" sldId="894"/>
            <ac:spMk id="6" creationId="{0453F9CA-9F59-4C73-BE11-E06662AFEF6B}"/>
          </ac:spMkLst>
        </pc:spChg>
        <pc:spChg chg="add mod">
          <ac:chgData name="Domonkos Márk" userId="5b754e74-2ec2-4aaf-b9f5-cf8f0656bdfa" providerId="ADAL" clId="{F4C2286D-0DBE-4644-A538-34A6C903FB9C}" dt="2022-01-20T17:07:30.132" v="31722" actId="1076"/>
          <ac:spMkLst>
            <pc:docMk/>
            <pc:sldMk cId="4068136271" sldId="894"/>
            <ac:spMk id="8" creationId="{3FC4E76C-1386-40F9-A158-BAC0D2B1DB57}"/>
          </ac:spMkLst>
        </pc:spChg>
        <pc:picChg chg="add mod">
          <ac:chgData name="Domonkos Márk" userId="5b754e74-2ec2-4aaf-b9f5-cf8f0656bdfa" providerId="ADAL" clId="{F4C2286D-0DBE-4644-A538-34A6C903FB9C}" dt="2022-01-20T17:07:31.870" v="31723" actId="1076"/>
          <ac:picMkLst>
            <pc:docMk/>
            <pc:sldMk cId="4068136271" sldId="894"/>
            <ac:picMk id="7" creationId="{C698A608-4B03-47E6-BF36-3DC712A24788}"/>
          </ac:picMkLst>
        </pc:picChg>
      </pc:sldChg>
      <pc:sldChg chg="addSp modSp new mod">
        <pc:chgData name="Domonkos Márk" userId="5b754e74-2ec2-4aaf-b9f5-cf8f0656bdfa" providerId="ADAL" clId="{F4C2286D-0DBE-4644-A538-34A6C903FB9C}" dt="2022-01-20T17:08:56.676" v="31759" actId="1076"/>
        <pc:sldMkLst>
          <pc:docMk/>
          <pc:sldMk cId="695884356" sldId="895"/>
        </pc:sldMkLst>
        <pc:spChg chg="mod">
          <ac:chgData name="Domonkos Márk" userId="5b754e74-2ec2-4aaf-b9f5-cf8f0656bdfa" providerId="ADAL" clId="{F4C2286D-0DBE-4644-A538-34A6C903FB9C}" dt="2022-01-20T17:08:32.955" v="31752" actId="14100"/>
          <ac:spMkLst>
            <pc:docMk/>
            <pc:sldMk cId="695884356" sldId="895"/>
            <ac:spMk id="2" creationId="{36099135-3927-4297-87F9-C2161E40F5DD}"/>
          </ac:spMkLst>
        </pc:spChg>
        <pc:spChg chg="mod">
          <ac:chgData name="Domonkos Márk" userId="5b754e74-2ec2-4aaf-b9f5-cf8f0656bdfa" providerId="ADAL" clId="{F4C2286D-0DBE-4644-A538-34A6C903FB9C}" dt="2022-01-20T17:07:54.472" v="31731" actId="20577"/>
          <ac:spMkLst>
            <pc:docMk/>
            <pc:sldMk cId="695884356" sldId="895"/>
            <ac:spMk id="6" creationId="{9B8918D1-2EF2-405C-ACD4-58063209282C}"/>
          </ac:spMkLst>
        </pc:spChg>
        <pc:spChg chg="add mod">
          <ac:chgData name="Domonkos Márk" userId="5b754e74-2ec2-4aaf-b9f5-cf8f0656bdfa" providerId="ADAL" clId="{F4C2286D-0DBE-4644-A538-34A6C903FB9C}" dt="2022-01-20T17:08:56.676" v="31759" actId="1076"/>
          <ac:spMkLst>
            <pc:docMk/>
            <pc:sldMk cId="695884356" sldId="895"/>
            <ac:spMk id="8" creationId="{B4650E95-8348-468B-B2E5-A058BCC46E90}"/>
          </ac:spMkLst>
        </pc:spChg>
        <pc:picChg chg="add mod">
          <ac:chgData name="Domonkos Márk" userId="5b754e74-2ec2-4aaf-b9f5-cf8f0656bdfa" providerId="ADAL" clId="{F4C2286D-0DBE-4644-A538-34A6C903FB9C}" dt="2022-01-20T17:08:45.317" v="31755" actId="14100"/>
          <ac:picMkLst>
            <pc:docMk/>
            <pc:sldMk cId="695884356" sldId="895"/>
            <ac:picMk id="7" creationId="{D3CB31AA-EE21-4F9C-B4CB-F3C4399942BE}"/>
          </ac:picMkLst>
        </pc:picChg>
      </pc:sldChg>
      <pc:sldChg chg="addSp delSp modSp new mod">
        <pc:chgData name="Domonkos Márk" userId="5b754e74-2ec2-4aaf-b9f5-cf8f0656bdfa" providerId="ADAL" clId="{F4C2286D-0DBE-4644-A538-34A6C903FB9C}" dt="2022-01-20T17:09:53.363" v="31775" actId="1076"/>
        <pc:sldMkLst>
          <pc:docMk/>
          <pc:sldMk cId="2229862376" sldId="896"/>
        </pc:sldMkLst>
        <pc:spChg chg="mod">
          <ac:chgData name="Domonkos Márk" userId="5b754e74-2ec2-4aaf-b9f5-cf8f0656bdfa" providerId="ADAL" clId="{F4C2286D-0DBE-4644-A538-34A6C903FB9C}" dt="2022-01-20T17:09:53.363" v="31775" actId="1076"/>
          <ac:spMkLst>
            <pc:docMk/>
            <pc:sldMk cId="2229862376" sldId="896"/>
            <ac:spMk id="2" creationId="{E8A34575-24C2-4920-86C0-AAE7816BCF43}"/>
          </ac:spMkLst>
        </pc:spChg>
        <pc:spChg chg="mod">
          <ac:chgData name="Domonkos Márk" userId="5b754e74-2ec2-4aaf-b9f5-cf8f0656bdfa" providerId="ADAL" clId="{F4C2286D-0DBE-4644-A538-34A6C903FB9C}" dt="2022-01-20T17:09:10.680" v="31765" actId="20577"/>
          <ac:spMkLst>
            <pc:docMk/>
            <pc:sldMk cId="2229862376" sldId="896"/>
            <ac:spMk id="6" creationId="{60D5614E-06A6-49AC-9597-290934BD2A7D}"/>
          </ac:spMkLst>
        </pc:spChg>
        <pc:spChg chg="add mod">
          <ac:chgData name="Domonkos Márk" userId="5b754e74-2ec2-4aaf-b9f5-cf8f0656bdfa" providerId="ADAL" clId="{F4C2286D-0DBE-4644-A538-34A6C903FB9C}" dt="2022-01-20T17:09:24.361" v="31767" actId="1076"/>
          <ac:spMkLst>
            <pc:docMk/>
            <pc:sldMk cId="2229862376" sldId="896"/>
            <ac:spMk id="7" creationId="{A8703832-4532-45B2-AB83-6B366466DC38}"/>
          </ac:spMkLst>
        </pc:spChg>
        <pc:spChg chg="add mod">
          <ac:chgData name="Domonkos Márk" userId="5b754e74-2ec2-4aaf-b9f5-cf8f0656bdfa" providerId="ADAL" clId="{F4C2286D-0DBE-4644-A538-34A6C903FB9C}" dt="2022-01-20T17:09:24.361" v="31767" actId="1076"/>
          <ac:spMkLst>
            <pc:docMk/>
            <pc:sldMk cId="2229862376" sldId="896"/>
            <ac:spMk id="8" creationId="{95530686-FAE7-4E8C-9BD5-6EFAA041C604}"/>
          </ac:spMkLst>
        </pc:spChg>
        <pc:spChg chg="add mod">
          <ac:chgData name="Domonkos Márk" userId="5b754e74-2ec2-4aaf-b9f5-cf8f0656bdfa" providerId="ADAL" clId="{F4C2286D-0DBE-4644-A538-34A6C903FB9C}" dt="2022-01-20T17:09:24.361" v="31767" actId="1076"/>
          <ac:spMkLst>
            <pc:docMk/>
            <pc:sldMk cId="2229862376" sldId="896"/>
            <ac:spMk id="9" creationId="{B3C0A479-95EE-44F1-B6F2-C5FE73FD7206}"/>
          </ac:spMkLst>
        </pc:spChg>
        <pc:spChg chg="add mod">
          <ac:chgData name="Domonkos Márk" userId="5b754e74-2ec2-4aaf-b9f5-cf8f0656bdfa" providerId="ADAL" clId="{F4C2286D-0DBE-4644-A538-34A6C903FB9C}" dt="2022-01-20T17:09:24.361" v="31767" actId="1076"/>
          <ac:spMkLst>
            <pc:docMk/>
            <pc:sldMk cId="2229862376" sldId="896"/>
            <ac:spMk id="10" creationId="{ECF1FA18-8F81-4F69-9C26-E8769C4672D6}"/>
          </ac:spMkLst>
        </pc:spChg>
        <pc:spChg chg="add mod">
          <ac:chgData name="Domonkos Márk" userId="5b754e74-2ec2-4aaf-b9f5-cf8f0656bdfa" providerId="ADAL" clId="{F4C2286D-0DBE-4644-A538-34A6C903FB9C}" dt="2022-01-20T17:09:24.361" v="31767" actId="1076"/>
          <ac:spMkLst>
            <pc:docMk/>
            <pc:sldMk cId="2229862376" sldId="896"/>
            <ac:spMk id="11" creationId="{ED7DCD17-453C-465A-A77C-BD18323C7DC7}"/>
          </ac:spMkLst>
        </pc:spChg>
        <pc:spChg chg="add mod">
          <ac:chgData name="Domonkos Márk" userId="5b754e74-2ec2-4aaf-b9f5-cf8f0656bdfa" providerId="ADAL" clId="{F4C2286D-0DBE-4644-A538-34A6C903FB9C}" dt="2022-01-20T17:09:24.361" v="31767" actId="1076"/>
          <ac:spMkLst>
            <pc:docMk/>
            <pc:sldMk cId="2229862376" sldId="896"/>
            <ac:spMk id="12" creationId="{7F23645D-3631-4A24-9468-BC92F0A1E286}"/>
          </ac:spMkLst>
        </pc:spChg>
        <pc:spChg chg="add mod">
          <ac:chgData name="Domonkos Márk" userId="5b754e74-2ec2-4aaf-b9f5-cf8f0656bdfa" providerId="ADAL" clId="{F4C2286D-0DBE-4644-A538-34A6C903FB9C}" dt="2022-01-20T17:09:24.361" v="31767" actId="1076"/>
          <ac:spMkLst>
            <pc:docMk/>
            <pc:sldMk cId="2229862376" sldId="896"/>
            <ac:spMk id="13" creationId="{0F7A0B88-BCDA-42B5-A4D0-CAC16CF5612B}"/>
          </ac:spMkLst>
        </pc:spChg>
        <pc:spChg chg="add mod">
          <ac:chgData name="Domonkos Márk" userId="5b754e74-2ec2-4aaf-b9f5-cf8f0656bdfa" providerId="ADAL" clId="{F4C2286D-0DBE-4644-A538-34A6C903FB9C}" dt="2022-01-20T17:09:24.361" v="31767" actId="1076"/>
          <ac:spMkLst>
            <pc:docMk/>
            <pc:sldMk cId="2229862376" sldId="896"/>
            <ac:spMk id="14" creationId="{A4BF7527-DA36-477D-8B63-704986305C69}"/>
          </ac:spMkLst>
        </pc:spChg>
        <pc:spChg chg="add mod">
          <ac:chgData name="Domonkos Márk" userId="5b754e74-2ec2-4aaf-b9f5-cf8f0656bdfa" providerId="ADAL" clId="{F4C2286D-0DBE-4644-A538-34A6C903FB9C}" dt="2022-01-20T17:09:24.361" v="31767" actId="1076"/>
          <ac:spMkLst>
            <pc:docMk/>
            <pc:sldMk cId="2229862376" sldId="896"/>
            <ac:spMk id="15" creationId="{E52C1DCA-790F-4148-A4DF-2B0398ABEB9F}"/>
          </ac:spMkLst>
        </pc:spChg>
        <pc:spChg chg="add mod">
          <ac:chgData name="Domonkos Márk" userId="5b754e74-2ec2-4aaf-b9f5-cf8f0656bdfa" providerId="ADAL" clId="{F4C2286D-0DBE-4644-A538-34A6C903FB9C}" dt="2022-01-20T17:09:24.361" v="31767" actId="1076"/>
          <ac:spMkLst>
            <pc:docMk/>
            <pc:sldMk cId="2229862376" sldId="896"/>
            <ac:spMk id="16" creationId="{1FB29477-9BDE-44DF-ACFB-73D2271834F7}"/>
          </ac:spMkLst>
        </pc:spChg>
        <pc:spChg chg="add mod">
          <ac:chgData name="Domonkos Márk" userId="5b754e74-2ec2-4aaf-b9f5-cf8f0656bdfa" providerId="ADAL" clId="{F4C2286D-0DBE-4644-A538-34A6C903FB9C}" dt="2022-01-20T17:09:24.361" v="31767" actId="1076"/>
          <ac:spMkLst>
            <pc:docMk/>
            <pc:sldMk cId="2229862376" sldId="896"/>
            <ac:spMk id="17" creationId="{7860ED57-5656-4B3C-B5D9-C6A5B8A1AF40}"/>
          </ac:spMkLst>
        </pc:spChg>
        <pc:spChg chg="add mod">
          <ac:chgData name="Domonkos Márk" userId="5b754e74-2ec2-4aaf-b9f5-cf8f0656bdfa" providerId="ADAL" clId="{F4C2286D-0DBE-4644-A538-34A6C903FB9C}" dt="2022-01-20T17:09:24.361" v="31767" actId="1076"/>
          <ac:spMkLst>
            <pc:docMk/>
            <pc:sldMk cId="2229862376" sldId="896"/>
            <ac:spMk id="18" creationId="{DF6FE55A-6848-4D5C-A77A-D05DC0780D93}"/>
          </ac:spMkLst>
        </pc:spChg>
        <pc:spChg chg="add mod">
          <ac:chgData name="Domonkos Márk" userId="5b754e74-2ec2-4aaf-b9f5-cf8f0656bdfa" providerId="ADAL" clId="{F4C2286D-0DBE-4644-A538-34A6C903FB9C}" dt="2022-01-20T17:09:24.361" v="31767" actId="1076"/>
          <ac:spMkLst>
            <pc:docMk/>
            <pc:sldMk cId="2229862376" sldId="896"/>
            <ac:spMk id="19" creationId="{FB54DBF7-F387-4BDB-AFF1-12D090815212}"/>
          </ac:spMkLst>
        </pc:spChg>
        <pc:spChg chg="add mod">
          <ac:chgData name="Domonkos Márk" userId="5b754e74-2ec2-4aaf-b9f5-cf8f0656bdfa" providerId="ADAL" clId="{F4C2286D-0DBE-4644-A538-34A6C903FB9C}" dt="2022-01-20T17:09:24.361" v="31767" actId="1076"/>
          <ac:spMkLst>
            <pc:docMk/>
            <pc:sldMk cId="2229862376" sldId="896"/>
            <ac:spMk id="20" creationId="{E1AEABA1-A7B1-4197-93A5-674A51957942}"/>
          </ac:spMkLst>
        </pc:spChg>
        <pc:spChg chg="add mod">
          <ac:chgData name="Domonkos Márk" userId="5b754e74-2ec2-4aaf-b9f5-cf8f0656bdfa" providerId="ADAL" clId="{F4C2286D-0DBE-4644-A538-34A6C903FB9C}" dt="2022-01-20T17:09:24.361" v="31767" actId="1076"/>
          <ac:spMkLst>
            <pc:docMk/>
            <pc:sldMk cId="2229862376" sldId="896"/>
            <ac:spMk id="21" creationId="{D5E1ADC4-3EE5-4499-9413-8AE41101B64D}"/>
          </ac:spMkLst>
        </pc:spChg>
        <pc:spChg chg="add mod">
          <ac:chgData name="Domonkos Márk" userId="5b754e74-2ec2-4aaf-b9f5-cf8f0656bdfa" providerId="ADAL" clId="{F4C2286D-0DBE-4644-A538-34A6C903FB9C}" dt="2022-01-20T17:09:24.361" v="31767" actId="1076"/>
          <ac:spMkLst>
            <pc:docMk/>
            <pc:sldMk cId="2229862376" sldId="896"/>
            <ac:spMk id="22" creationId="{C6642E5F-A964-454C-BD85-CE2546F40366}"/>
          </ac:spMkLst>
        </pc:spChg>
        <pc:spChg chg="add mod">
          <ac:chgData name="Domonkos Márk" userId="5b754e74-2ec2-4aaf-b9f5-cf8f0656bdfa" providerId="ADAL" clId="{F4C2286D-0DBE-4644-A538-34A6C903FB9C}" dt="2022-01-20T17:09:24.361" v="31767" actId="1076"/>
          <ac:spMkLst>
            <pc:docMk/>
            <pc:sldMk cId="2229862376" sldId="896"/>
            <ac:spMk id="23" creationId="{13363107-27FE-4708-B79D-7F4A8FB27F2C}"/>
          </ac:spMkLst>
        </pc:spChg>
        <pc:spChg chg="add mod">
          <ac:chgData name="Domonkos Márk" userId="5b754e74-2ec2-4aaf-b9f5-cf8f0656bdfa" providerId="ADAL" clId="{F4C2286D-0DBE-4644-A538-34A6C903FB9C}" dt="2022-01-20T17:09:24.361" v="31767" actId="1076"/>
          <ac:spMkLst>
            <pc:docMk/>
            <pc:sldMk cId="2229862376" sldId="896"/>
            <ac:spMk id="24" creationId="{E8E919A6-9F92-41A5-B8F0-53053EA586D7}"/>
          </ac:spMkLst>
        </pc:spChg>
        <pc:spChg chg="add mod">
          <ac:chgData name="Domonkos Márk" userId="5b754e74-2ec2-4aaf-b9f5-cf8f0656bdfa" providerId="ADAL" clId="{F4C2286D-0DBE-4644-A538-34A6C903FB9C}" dt="2022-01-20T17:09:24.361" v="31767" actId="1076"/>
          <ac:spMkLst>
            <pc:docMk/>
            <pc:sldMk cId="2229862376" sldId="896"/>
            <ac:spMk id="25" creationId="{5EFAA80A-E585-4308-B1A1-81C6BDE8B279}"/>
          </ac:spMkLst>
        </pc:spChg>
        <pc:spChg chg="add mod">
          <ac:chgData name="Domonkos Márk" userId="5b754e74-2ec2-4aaf-b9f5-cf8f0656bdfa" providerId="ADAL" clId="{F4C2286D-0DBE-4644-A538-34A6C903FB9C}" dt="2022-01-20T17:09:24.361" v="31767" actId="1076"/>
          <ac:spMkLst>
            <pc:docMk/>
            <pc:sldMk cId="2229862376" sldId="896"/>
            <ac:spMk id="26" creationId="{F519CFE6-E795-4439-B1CE-AC001D97443E}"/>
          </ac:spMkLst>
        </pc:spChg>
        <pc:spChg chg="add mod">
          <ac:chgData name="Domonkos Márk" userId="5b754e74-2ec2-4aaf-b9f5-cf8f0656bdfa" providerId="ADAL" clId="{F4C2286D-0DBE-4644-A538-34A6C903FB9C}" dt="2022-01-20T17:09:24.361" v="31767" actId="1076"/>
          <ac:spMkLst>
            <pc:docMk/>
            <pc:sldMk cId="2229862376" sldId="896"/>
            <ac:spMk id="27" creationId="{47849610-5A05-42D5-B581-393EFD40F294}"/>
          </ac:spMkLst>
        </pc:spChg>
        <pc:spChg chg="add mod">
          <ac:chgData name="Domonkos Márk" userId="5b754e74-2ec2-4aaf-b9f5-cf8f0656bdfa" providerId="ADAL" clId="{F4C2286D-0DBE-4644-A538-34A6C903FB9C}" dt="2022-01-20T17:09:24.361" v="31767" actId="1076"/>
          <ac:spMkLst>
            <pc:docMk/>
            <pc:sldMk cId="2229862376" sldId="896"/>
            <ac:spMk id="28" creationId="{BC1E186A-0D9B-45CD-88B5-EE4F8914AF89}"/>
          </ac:spMkLst>
        </pc:spChg>
        <pc:spChg chg="add mod">
          <ac:chgData name="Domonkos Márk" userId="5b754e74-2ec2-4aaf-b9f5-cf8f0656bdfa" providerId="ADAL" clId="{F4C2286D-0DBE-4644-A538-34A6C903FB9C}" dt="2022-01-20T17:09:24.361" v="31767" actId="1076"/>
          <ac:spMkLst>
            <pc:docMk/>
            <pc:sldMk cId="2229862376" sldId="896"/>
            <ac:spMk id="29" creationId="{CDF67685-7C64-448A-9EAB-8A27DB1222BE}"/>
          </ac:spMkLst>
        </pc:spChg>
        <pc:spChg chg="add mod">
          <ac:chgData name="Domonkos Márk" userId="5b754e74-2ec2-4aaf-b9f5-cf8f0656bdfa" providerId="ADAL" clId="{F4C2286D-0DBE-4644-A538-34A6C903FB9C}" dt="2022-01-20T17:09:24.361" v="31767" actId="1076"/>
          <ac:spMkLst>
            <pc:docMk/>
            <pc:sldMk cId="2229862376" sldId="896"/>
            <ac:spMk id="30" creationId="{3C1BA05F-749E-4DE4-A909-D1233AA7B1EC}"/>
          </ac:spMkLst>
        </pc:spChg>
        <pc:spChg chg="add mod">
          <ac:chgData name="Domonkos Márk" userId="5b754e74-2ec2-4aaf-b9f5-cf8f0656bdfa" providerId="ADAL" clId="{F4C2286D-0DBE-4644-A538-34A6C903FB9C}" dt="2022-01-20T17:09:24.361" v="31767" actId="1076"/>
          <ac:spMkLst>
            <pc:docMk/>
            <pc:sldMk cId="2229862376" sldId="896"/>
            <ac:spMk id="31" creationId="{E8A6F293-DEB9-415B-A45D-79C0F1E9EB29}"/>
          </ac:spMkLst>
        </pc:spChg>
        <pc:spChg chg="add mod">
          <ac:chgData name="Domonkos Márk" userId="5b754e74-2ec2-4aaf-b9f5-cf8f0656bdfa" providerId="ADAL" clId="{F4C2286D-0DBE-4644-A538-34A6C903FB9C}" dt="2022-01-20T17:09:24.361" v="31767" actId="1076"/>
          <ac:spMkLst>
            <pc:docMk/>
            <pc:sldMk cId="2229862376" sldId="896"/>
            <ac:spMk id="32" creationId="{B99D4F03-9F7F-40DB-8AFA-6C846237C324}"/>
          </ac:spMkLst>
        </pc:spChg>
        <pc:spChg chg="add mod">
          <ac:chgData name="Domonkos Márk" userId="5b754e74-2ec2-4aaf-b9f5-cf8f0656bdfa" providerId="ADAL" clId="{F4C2286D-0DBE-4644-A538-34A6C903FB9C}" dt="2022-01-20T17:09:24.361" v="31767" actId="1076"/>
          <ac:spMkLst>
            <pc:docMk/>
            <pc:sldMk cId="2229862376" sldId="896"/>
            <ac:spMk id="33" creationId="{5953B591-5A05-428C-8DD0-9DF8A9833D01}"/>
          </ac:spMkLst>
        </pc:spChg>
        <pc:spChg chg="add mod">
          <ac:chgData name="Domonkos Márk" userId="5b754e74-2ec2-4aaf-b9f5-cf8f0656bdfa" providerId="ADAL" clId="{F4C2286D-0DBE-4644-A538-34A6C903FB9C}" dt="2022-01-20T17:09:24.361" v="31767" actId="1076"/>
          <ac:spMkLst>
            <pc:docMk/>
            <pc:sldMk cId="2229862376" sldId="896"/>
            <ac:spMk id="34" creationId="{BBC64F83-9B21-4AAB-87B6-E9632CB9028A}"/>
          </ac:spMkLst>
        </pc:spChg>
        <pc:spChg chg="add mod">
          <ac:chgData name="Domonkos Márk" userId="5b754e74-2ec2-4aaf-b9f5-cf8f0656bdfa" providerId="ADAL" clId="{F4C2286D-0DBE-4644-A538-34A6C903FB9C}" dt="2022-01-20T17:09:24.361" v="31767" actId="1076"/>
          <ac:spMkLst>
            <pc:docMk/>
            <pc:sldMk cId="2229862376" sldId="896"/>
            <ac:spMk id="35" creationId="{405242C3-F3F9-4529-945F-F50FACBAA41C}"/>
          </ac:spMkLst>
        </pc:spChg>
        <pc:spChg chg="add mod">
          <ac:chgData name="Domonkos Márk" userId="5b754e74-2ec2-4aaf-b9f5-cf8f0656bdfa" providerId="ADAL" clId="{F4C2286D-0DBE-4644-A538-34A6C903FB9C}" dt="2022-01-20T17:09:24.361" v="31767" actId="1076"/>
          <ac:spMkLst>
            <pc:docMk/>
            <pc:sldMk cId="2229862376" sldId="896"/>
            <ac:spMk id="36" creationId="{B932FADC-24EC-40A5-887B-FBC5D065E013}"/>
          </ac:spMkLst>
        </pc:spChg>
        <pc:spChg chg="add mod">
          <ac:chgData name="Domonkos Márk" userId="5b754e74-2ec2-4aaf-b9f5-cf8f0656bdfa" providerId="ADAL" clId="{F4C2286D-0DBE-4644-A538-34A6C903FB9C}" dt="2022-01-20T17:09:24.361" v="31767" actId="1076"/>
          <ac:spMkLst>
            <pc:docMk/>
            <pc:sldMk cId="2229862376" sldId="896"/>
            <ac:spMk id="37" creationId="{E5C24972-5B8A-4299-A91C-D5B44A1E38EB}"/>
          </ac:spMkLst>
        </pc:spChg>
        <pc:spChg chg="add mod">
          <ac:chgData name="Domonkos Márk" userId="5b754e74-2ec2-4aaf-b9f5-cf8f0656bdfa" providerId="ADAL" clId="{F4C2286D-0DBE-4644-A538-34A6C903FB9C}" dt="2022-01-20T17:09:24.361" v="31767" actId="1076"/>
          <ac:spMkLst>
            <pc:docMk/>
            <pc:sldMk cId="2229862376" sldId="896"/>
            <ac:spMk id="38" creationId="{DE2DEC83-A541-4A15-843D-F6A0969D9DB1}"/>
          </ac:spMkLst>
        </pc:spChg>
        <pc:spChg chg="add mod">
          <ac:chgData name="Domonkos Márk" userId="5b754e74-2ec2-4aaf-b9f5-cf8f0656bdfa" providerId="ADAL" clId="{F4C2286D-0DBE-4644-A538-34A6C903FB9C}" dt="2022-01-20T17:09:24.361" v="31767" actId="1076"/>
          <ac:spMkLst>
            <pc:docMk/>
            <pc:sldMk cId="2229862376" sldId="896"/>
            <ac:spMk id="39" creationId="{0F8111DE-A5CA-407A-8266-DCED75484B3E}"/>
          </ac:spMkLst>
        </pc:spChg>
        <pc:spChg chg="add mod">
          <ac:chgData name="Domonkos Márk" userId="5b754e74-2ec2-4aaf-b9f5-cf8f0656bdfa" providerId="ADAL" clId="{F4C2286D-0DBE-4644-A538-34A6C903FB9C}" dt="2022-01-20T17:09:24.361" v="31767" actId="1076"/>
          <ac:spMkLst>
            <pc:docMk/>
            <pc:sldMk cId="2229862376" sldId="896"/>
            <ac:spMk id="40" creationId="{33A4316D-BF1F-4B80-A520-976F7681DCBA}"/>
          </ac:spMkLst>
        </pc:spChg>
        <pc:spChg chg="add mod">
          <ac:chgData name="Domonkos Márk" userId="5b754e74-2ec2-4aaf-b9f5-cf8f0656bdfa" providerId="ADAL" clId="{F4C2286D-0DBE-4644-A538-34A6C903FB9C}" dt="2022-01-20T17:09:24.361" v="31767" actId="1076"/>
          <ac:spMkLst>
            <pc:docMk/>
            <pc:sldMk cId="2229862376" sldId="896"/>
            <ac:spMk id="41" creationId="{2C440CFD-255E-4112-B665-804EE94FD9BC}"/>
          </ac:spMkLst>
        </pc:spChg>
        <pc:spChg chg="add mod">
          <ac:chgData name="Domonkos Márk" userId="5b754e74-2ec2-4aaf-b9f5-cf8f0656bdfa" providerId="ADAL" clId="{F4C2286D-0DBE-4644-A538-34A6C903FB9C}" dt="2022-01-20T17:09:24.361" v="31767" actId="1076"/>
          <ac:spMkLst>
            <pc:docMk/>
            <pc:sldMk cId="2229862376" sldId="896"/>
            <ac:spMk id="42" creationId="{9D1B6F1E-804B-4B3A-90AE-CF067B54A936}"/>
          </ac:spMkLst>
        </pc:spChg>
        <pc:spChg chg="add del mod">
          <ac:chgData name="Domonkos Márk" userId="5b754e74-2ec2-4aaf-b9f5-cf8f0656bdfa" providerId="ADAL" clId="{F4C2286D-0DBE-4644-A538-34A6C903FB9C}" dt="2022-01-20T17:09:30.051" v="31769" actId="478"/>
          <ac:spMkLst>
            <pc:docMk/>
            <pc:sldMk cId="2229862376" sldId="896"/>
            <ac:spMk id="43" creationId="{A017C571-A0D0-4FED-9E17-3C7336655413}"/>
          </ac:spMkLst>
        </pc:spChg>
        <pc:spChg chg="add mod">
          <ac:chgData name="Domonkos Márk" userId="5b754e74-2ec2-4aaf-b9f5-cf8f0656bdfa" providerId="ADAL" clId="{F4C2286D-0DBE-4644-A538-34A6C903FB9C}" dt="2022-01-20T17:09:24.361" v="31767" actId="1076"/>
          <ac:spMkLst>
            <pc:docMk/>
            <pc:sldMk cId="2229862376" sldId="896"/>
            <ac:spMk id="44" creationId="{A0A11C80-713D-4806-AF15-63D2ED47C97C}"/>
          </ac:spMkLst>
        </pc:spChg>
        <pc:spChg chg="add mod">
          <ac:chgData name="Domonkos Márk" userId="5b754e74-2ec2-4aaf-b9f5-cf8f0656bdfa" providerId="ADAL" clId="{F4C2286D-0DBE-4644-A538-34A6C903FB9C}" dt="2022-01-20T17:09:24.361" v="31767" actId="1076"/>
          <ac:spMkLst>
            <pc:docMk/>
            <pc:sldMk cId="2229862376" sldId="896"/>
            <ac:spMk id="45" creationId="{88139C84-FB1B-4C23-9812-9EF0EB16D45A}"/>
          </ac:spMkLst>
        </pc:spChg>
      </pc:sldChg>
      <pc:sldChg chg="modSp new mod">
        <pc:chgData name="Domonkos Márk" userId="5b754e74-2ec2-4aaf-b9f5-cf8f0656bdfa" providerId="ADAL" clId="{F4C2286D-0DBE-4644-A538-34A6C903FB9C}" dt="2022-01-20T17:10:21.247" v="31823" actId="20577"/>
        <pc:sldMkLst>
          <pc:docMk/>
          <pc:sldMk cId="975413895" sldId="897"/>
        </pc:sldMkLst>
        <pc:spChg chg="mod">
          <ac:chgData name="Domonkos Márk" userId="5b754e74-2ec2-4aaf-b9f5-cf8f0656bdfa" providerId="ADAL" clId="{F4C2286D-0DBE-4644-A538-34A6C903FB9C}" dt="2022-01-20T17:10:21.247" v="31823" actId="20577"/>
          <ac:spMkLst>
            <pc:docMk/>
            <pc:sldMk cId="975413895" sldId="897"/>
            <ac:spMk id="2" creationId="{6DDF6091-BBA5-421D-B68D-5C5740C6D3D3}"/>
          </ac:spMkLst>
        </pc:spChg>
      </pc:sldChg>
      <pc:sldChg chg="modSp new mod">
        <pc:chgData name="Domonkos Márk" userId="5b754e74-2ec2-4aaf-b9f5-cf8f0656bdfa" providerId="ADAL" clId="{F4C2286D-0DBE-4644-A538-34A6C903FB9C}" dt="2022-01-20T17:13:27.488" v="31839"/>
        <pc:sldMkLst>
          <pc:docMk/>
          <pc:sldMk cId="2287493696" sldId="898"/>
        </pc:sldMkLst>
        <pc:spChg chg="mod">
          <ac:chgData name="Domonkos Márk" userId="5b754e74-2ec2-4aaf-b9f5-cf8f0656bdfa" providerId="ADAL" clId="{F4C2286D-0DBE-4644-A538-34A6C903FB9C}" dt="2022-01-20T17:13:27.488" v="31839"/>
          <ac:spMkLst>
            <pc:docMk/>
            <pc:sldMk cId="2287493696" sldId="898"/>
            <ac:spMk id="2" creationId="{89B43967-220E-41E1-9A3F-62E5FF6BA30C}"/>
          </ac:spMkLst>
        </pc:spChg>
        <pc:spChg chg="mod">
          <ac:chgData name="Domonkos Márk" userId="5b754e74-2ec2-4aaf-b9f5-cf8f0656bdfa" providerId="ADAL" clId="{F4C2286D-0DBE-4644-A538-34A6C903FB9C}" dt="2022-01-20T17:12:09.305" v="31828"/>
          <ac:spMkLst>
            <pc:docMk/>
            <pc:sldMk cId="2287493696" sldId="898"/>
            <ac:spMk id="6" creationId="{86010776-D5F9-48E4-96EE-21B6847B8EFE}"/>
          </ac:spMkLst>
        </pc:spChg>
      </pc:sldChg>
      <pc:sldChg chg="modSp add mod">
        <pc:chgData name="Domonkos Márk" userId="5b754e74-2ec2-4aaf-b9f5-cf8f0656bdfa" providerId="ADAL" clId="{F4C2286D-0DBE-4644-A538-34A6C903FB9C}" dt="2022-01-20T17:11:05.282" v="31827" actId="113"/>
        <pc:sldMkLst>
          <pc:docMk/>
          <pc:sldMk cId="4271502537" sldId="899"/>
        </pc:sldMkLst>
        <pc:spChg chg="mod">
          <ac:chgData name="Domonkos Márk" userId="5b754e74-2ec2-4aaf-b9f5-cf8f0656bdfa" providerId="ADAL" clId="{F4C2286D-0DBE-4644-A538-34A6C903FB9C}" dt="2022-01-20T17:11:05.282" v="31827" actId="113"/>
          <ac:spMkLst>
            <pc:docMk/>
            <pc:sldMk cId="4271502537" sldId="899"/>
            <ac:spMk id="2" creationId="{E2924A4A-AADA-4803-A27D-2CB56283E9E7}"/>
          </ac:spMkLst>
        </pc:spChg>
      </pc:sldChg>
      <pc:sldChg chg="modSp new mod">
        <pc:chgData name="Domonkos Márk" userId="5b754e74-2ec2-4aaf-b9f5-cf8f0656bdfa" providerId="ADAL" clId="{F4C2286D-0DBE-4644-A538-34A6C903FB9C}" dt="2022-01-20T17:14:26.446" v="31853" actId="27636"/>
        <pc:sldMkLst>
          <pc:docMk/>
          <pc:sldMk cId="235782530" sldId="900"/>
        </pc:sldMkLst>
        <pc:spChg chg="mod">
          <ac:chgData name="Domonkos Márk" userId="5b754e74-2ec2-4aaf-b9f5-cf8f0656bdfa" providerId="ADAL" clId="{F4C2286D-0DBE-4644-A538-34A6C903FB9C}" dt="2022-01-20T17:14:26.446" v="31853" actId="27636"/>
          <ac:spMkLst>
            <pc:docMk/>
            <pc:sldMk cId="235782530" sldId="900"/>
            <ac:spMk id="2" creationId="{011B2701-46B9-46EC-BE6E-C4AE030CD296}"/>
          </ac:spMkLst>
        </pc:spChg>
        <pc:spChg chg="mod">
          <ac:chgData name="Domonkos Márk" userId="5b754e74-2ec2-4aaf-b9f5-cf8f0656bdfa" providerId="ADAL" clId="{F4C2286D-0DBE-4644-A538-34A6C903FB9C}" dt="2022-01-20T17:14:10.153" v="31847" actId="207"/>
          <ac:spMkLst>
            <pc:docMk/>
            <pc:sldMk cId="235782530" sldId="900"/>
            <ac:spMk id="6" creationId="{46060E25-88E8-43FD-B1C7-F07768E1A881}"/>
          </ac:spMkLst>
        </pc:spChg>
      </pc:sldChg>
      <pc:sldChg chg="addSp delSp modSp new mod">
        <pc:chgData name="Domonkos Márk" userId="5b754e74-2ec2-4aaf-b9f5-cf8f0656bdfa" providerId="ADAL" clId="{F4C2286D-0DBE-4644-A538-34A6C903FB9C}" dt="2022-01-20T17:26:56.980" v="32288" actId="27636"/>
        <pc:sldMkLst>
          <pc:docMk/>
          <pc:sldMk cId="1652926548" sldId="901"/>
        </pc:sldMkLst>
        <pc:spChg chg="mod">
          <ac:chgData name="Domonkos Márk" userId="5b754e74-2ec2-4aaf-b9f5-cf8f0656bdfa" providerId="ADAL" clId="{F4C2286D-0DBE-4644-A538-34A6C903FB9C}" dt="2022-01-20T17:26:56.980" v="32288" actId="27636"/>
          <ac:spMkLst>
            <pc:docMk/>
            <pc:sldMk cId="1652926548" sldId="901"/>
            <ac:spMk id="2" creationId="{ED30DFDB-605F-4E15-9DEE-ADF3108AB89C}"/>
          </ac:spMkLst>
        </pc:spChg>
        <pc:spChg chg="mod">
          <ac:chgData name="Domonkos Márk" userId="5b754e74-2ec2-4aaf-b9f5-cf8f0656bdfa" providerId="ADAL" clId="{F4C2286D-0DBE-4644-A538-34A6C903FB9C}" dt="2022-01-20T17:14:47.976" v="31855"/>
          <ac:spMkLst>
            <pc:docMk/>
            <pc:sldMk cId="1652926548" sldId="901"/>
            <ac:spMk id="6" creationId="{A85F84CC-0728-495F-A28D-DB6571BFA4D1}"/>
          </ac:spMkLst>
        </pc:spChg>
        <pc:spChg chg="add mod">
          <ac:chgData name="Domonkos Márk" userId="5b754e74-2ec2-4aaf-b9f5-cf8f0656bdfa" providerId="ADAL" clId="{F4C2286D-0DBE-4644-A538-34A6C903FB9C}" dt="2022-01-20T17:14:59.201" v="31857" actId="1076"/>
          <ac:spMkLst>
            <pc:docMk/>
            <pc:sldMk cId="1652926548" sldId="901"/>
            <ac:spMk id="7" creationId="{D4BED29C-92AF-42C8-905F-B4ADCBB32E97}"/>
          </ac:spMkLst>
        </pc:spChg>
        <pc:spChg chg="add mod">
          <ac:chgData name="Domonkos Márk" userId="5b754e74-2ec2-4aaf-b9f5-cf8f0656bdfa" providerId="ADAL" clId="{F4C2286D-0DBE-4644-A538-34A6C903FB9C}" dt="2022-01-20T17:14:59.201" v="31857" actId="1076"/>
          <ac:spMkLst>
            <pc:docMk/>
            <pc:sldMk cId="1652926548" sldId="901"/>
            <ac:spMk id="8" creationId="{781C2E12-A246-457C-839F-1B3F1E2CB2AA}"/>
          </ac:spMkLst>
        </pc:spChg>
        <pc:spChg chg="add mod">
          <ac:chgData name="Domonkos Márk" userId="5b754e74-2ec2-4aaf-b9f5-cf8f0656bdfa" providerId="ADAL" clId="{F4C2286D-0DBE-4644-A538-34A6C903FB9C}" dt="2022-01-20T17:14:59.201" v="31857" actId="1076"/>
          <ac:spMkLst>
            <pc:docMk/>
            <pc:sldMk cId="1652926548" sldId="901"/>
            <ac:spMk id="9" creationId="{3A1B6BD9-4831-465F-8E8A-4F8AF79E541B}"/>
          </ac:spMkLst>
        </pc:spChg>
        <pc:spChg chg="add mod">
          <ac:chgData name="Domonkos Márk" userId="5b754e74-2ec2-4aaf-b9f5-cf8f0656bdfa" providerId="ADAL" clId="{F4C2286D-0DBE-4644-A538-34A6C903FB9C}" dt="2022-01-20T17:14:59.201" v="31857" actId="1076"/>
          <ac:spMkLst>
            <pc:docMk/>
            <pc:sldMk cId="1652926548" sldId="901"/>
            <ac:spMk id="10" creationId="{B61666FA-145A-4533-A172-EB100F4DD371}"/>
          </ac:spMkLst>
        </pc:spChg>
        <pc:spChg chg="add mod">
          <ac:chgData name="Domonkos Márk" userId="5b754e74-2ec2-4aaf-b9f5-cf8f0656bdfa" providerId="ADAL" clId="{F4C2286D-0DBE-4644-A538-34A6C903FB9C}" dt="2022-01-20T17:14:59.201" v="31857" actId="1076"/>
          <ac:spMkLst>
            <pc:docMk/>
            <pc:sldMk cId="1652926548" sldId="901"/>
            <ac:spMk id="11" creationId="{3CD9435A-2E72-4EB5-9453-F836B6662BFC}"/>
          </ac:spMkLst>
        </pc:spChg>
        <pc:spChg chg="add mod">
          <ac:chgData name="Domonkos Márk" userId="5b754e74-2ec2-4aaf-b9f5-cf8f0656bdfa" providerId="ADAL" clId="{F4C2286D-0DBE-4644-A538-34A6C903FB9C}" dt="2022-01-20T17:14:59.201" v="31857" actId="1076"/>
          <ac:spMkLst>
            <pc:docMk/>
            <pc:sldMk cId="1652926548" sldId="901"/>
            <ac:spMk id="12" creationId="{C1D6CE6D-426E-4116-A247-93760ADC6919}"/>
          </ac:spMkLst>
        </pc:spChg>
        <pc:spChg chg="add mod">
          <ac:chgData name="Domonkos Márk" userId="5b754e74-2ec2-4aaf-b9f5-cf8f0656bdfa" providerId="ADAL" clId="{F4C2286D-0DBE-4644-A538-34A6C903FB9C}" dt="2022-01-20T17:14:59.201" v="31857" actId="1076"/>
          <ac:spMkLst>
            <pc:docMk/>
            <pc:sldMk cId="1652926548" sldId="901"/>
            <ac:spMk id="13" creationId="{1336C761-88A4-4C95-8C38-3B6820CE570D}"/>
          </ac:spMkLst>
        </pc:spChg>
        <pc:spChg chg="add mod">
          <ac:chgData name="Domonkos Márk" userId="5b754e74-2ec2-4aaf-b9f5-cf8f0656bdfa" providerId="ADAL" clId="{F4C2286D-0DBE-4644-A538-34A6C903FB9C}" dt="2022-01-20T17:14:59.201" v="31857" actId="1076"/>
          <ac:spMkLst>
            <pc:docMk/>
            <pc:sldMk cId="1652926548" sldId="901"/>
            <ac:spMk id="14" creationId="{FF101CC7-BFE9-4ADF-8D5B-97CB3944970B}"/>
          </ac:spMkLst>
        </pc:spChg>
        <pc:spChg chg="add mod">
          <ac:chgData name="Domonkos Márk" userId="5b754e74-2ec2-4aaf-b9f5-cf8f0656bdfa" providerId="ADAL" clId="{F4C2286D-0DBE-4644-A538-34A6C903FB9C}" dt="2022-01-20T17:14:59.201" v="31857" actId="1076"/>
          <ac:spMkLst>
            <pc:docMk/>
            <pc:sldMk cId="1652926548" sldId="901"/>
            <ac:spMk id="15" creationId="{32D158DF-3F97-46AE-94D3-EFD80556F2F1}"/>
          </ac:spMkLst>
        </pc:spChg>
        <pc:spChg chg="add mod">
          <ac:chgData name="Domonkos Márk" userId="5b754e74-2ec2-4aaf-b9f5-cf8f0656bdfa" providerId="ADAL" clId="{F4C2286D-0DBE-4644-A538-34A6C903FB9C}" dt="2022-01-20T17:14:59.201" v="31857" actId="1076"/>
          <ac:spMkLst>
            <pc:docMk/>
            <pc:sldMk cId="1652926548" sldId="901"/>
            <ac:spMk id="16" creationId="{65C17F68-5A68-4A44-911A-05C09E26BA99}"/>
          </ac:spMkLst>
        </pc:spChg>
        <pc:spChg chg="add mod">
          <ac:chgData name="Domonkos Márk" userId="5b754e74-2ec2-4aaf-b9f5-cf8f0656bdfa" providerId="ADAL" clId="{F4C2286D-0DBE-4644-A538-34A6C903FB9C}" dt="2022-01-20T17:14:59.201" v="31857" actId="1076"/>
          <ac:spMkLst>
            <pc:docMk/>
            <pc:sldMk cId="1652926548" sldId="901"/>
            <ac:spMk id="17" creationId="{F23C20BB-11CB-46DE-9FC4-A204080004EE}"/>
          </ac:spMkLst>
        </pc:spChg>
        <pc:spChg chg="add mod">
          <ac:chgData name="Domonkos Márk" userId="5b754e74-2ec2-4aaf-b9f5-cf8f0656bdfa" providerId="ADAL" clId="{F4C2286D-0DBE-4644-A538-34A6C903FB9C}" dt="2022-01-20T17:14:59.201" v="31857" actId="1076"/>
          <ac:spMkLst>
            <pc:docMk/>
            <pc:sldMk cId="1652926548" sldId="901"/>
            <ac:spMk id="18" creationId="{B82A64A8-3F47-41D5-AFC2-E09A9F0879C1}"/>
          </ac:spMkLst>
        </pc:spChg>
        <pc:spChg chg="add mod">
          <ac:chgData name="Domonkos Márk" userId="5b754e74-2ec2-4aaf-b9f5-cf8f0656bdfa" providerId="ADAL" clId="{F4C2286D-0DBE-4644-A538-34A6C903FB9C}" dt="2022-01-20T17:14:59.201" v="31857" actId="1076"/>
          <ac:spMkLst>
            <pc:docMk/>
            <pc:sldMk cId="1652926548" sldId="901"/>
            <ac:spMk id="19" creationId="{73495954-2C87-44B8-8101-10AD5E6AE22D}"/>
          </ac:spMkLst>
        </pc:spChg>
        <pc:spChg chg="add mod">
          <ac:chgData name="Domonkos Márk" userId="5b754e74-2ec2-4aaf-b9f5-cf8f0656bdfa" providerId="ADAL" clId="{F4C2286D-0DBE-4644-A538-34A6C903FB9C}" dt="2022-01-20T17:14:59.201" v="31857" actId="1076"/>
          <ac:spMkLst>
            <pc:docMk/>
            <pc:sldMk cId="1652926548" sldId="901"/>
            <ac:spMk id="20" creationId="{B7F8DBE5-5914-4395-84B9-7F75D2C9C342}"/>
          </ac:spMkLst>
        </pc:spChg>
        <pc:spChg chg="add mod">
          <ac:chgData name="Domonkos Márk" userId="5b754e74-2ec2-4aaf-b9f5-cf8f0656bdfa" providerId="ADAL" clId="{F4C2286D-0DBE-4644-A538-34A6C903FB9C}" dt="2022-01-20T17:14:59.201" v="31857" actId="1076"/>
          <ac:spMkLst>
            <pc:docMk/>
            <pc:sldMk cId="1652926548" sldId="901"/>
            <ac:spMk id="21" creationId="{E2819218-8E60-42F0-B8CF-5C64BEC6A2D4}"/>
          </ac:spMkLst>
        </pc:spChg>
        <pc:spChg chg="add mod">
          <ac:chgData name="Domonkos Márk" userId="5b754e74-2ec2-4aaf-b9f5-cf8f0656bdfa" providerId="ADAL" clId="{F4C2286D-0DBE-4644-A538-34A6C903FB9C}" dt="2022-01-20T17:14:59.201" v="31857" actId="1076"/>
          <ac:spMkLst>
            <pc:docMk/>
            <pc:sldMk cId="1652926548" sldId="901"/>
            <ac:spMk id="22" creationId="{0487B5E9-18C6-421B-A0EC-014EAFBDFC4F}"/>
          </ac:spMkLst>
        </pc:spChg>
        <pc:spChg chg="add mod">
          <ac:chgData name="Domonkos Márk" userId="5b754e74-2ec2-4aaf-b9f5-cf8f0656bdfa" providerId="ADAL" clId="{F4C2286D-0DBE-4644-A538-34A6C903FB9C}" dt="2022-01-20T17:14:59.201" v="31857" actId="1076"/>
          <ac:spMkLst>
            <pc:docMk/>
            <pc:sldMk cId="1652926548" sldId="901"/>
            <ac:spMk id="23" creationId="{A08C7B74-CB3E-4E12-AB53-0CA640C27A0A}"/>
          </ac:spMkLst>
        </pc:spChg>
        <pc:spChg chg="add mod">
          <ac:chgData name="Domonkos Márk" userId="5b754e74-2ec2-4aaf-b9f5-cf8f0656bdfa" providerId="ADAL" clId="{F4C2286D-0DBE-4644-A538-34A6C903FB9C}" dt="2022-01-20T17:14:59.201" v="31857" actId="1076"/>
          <ac:spMkLst>
            <pc:docMk/>
            <pc:sldMk cId="1652926548" sldId="901"/>
            <ac:spMk id="24" creationId="{6D1590E5-F7CA-44D0-869E-B96608C765BF}"/>
          </ac:spMkLst>
        </pc:spChg>
        <pc:spChg chg="add mod">
          <ac:chgData name="Domonkos Márk" userId="5b754e74-2ec2-4aaf-b9f5-cf8f0656bdfa" providerId="ADAL" clId="{F4C2286D-0DBE-4644-A538-34A6C903FB9C}" dt="2022-01-20T17:14:59.201" v="31857" actId="1076"/>
          <ac:spMkLst>
            <pc:docMk/>
            <pc:sldMk cId="1652926548" sldId="901"/>
            <ac:spMk id="25" creationId="{FA69362D-8165-45FA-951E-66A8B68F029B}"/>
          </ac:spMkLst>
        </pc:spChg>
        <pc:spChg chg="add mod">
          <ac:chgData name="Domonkos Márk" userId="5b754e74-2ec2-4aaf-b9f5-cf8f0656bdfa" providerId="ADAL" clId="{F4C2286D-0DBE-4644-A538-34A6C903FB9C}" dt="2022-01-20T17:14:59.201" v="31857" actId="1076"/>
          <ac:spMkLst>
            <pc:docMk/>
            <pc:sldMk cId="1652926548" sldId="901"/>
            <ac:spMk id="26" creationId="{340CABFA-B450-45A5-B5CD-A52BAC50C5CB}"/>
          </ac:spMkLst>
        </pc:spChg>
        <pc:spChg chg="add mod">
          <ac:chgData name="Domonkos Márk" userId="5b754e74-2ec2-4aaf-b9f5-cf8f0656bdfa" providerId="ADAL" clId="{F4C2286D-0DBE-4644-A538-34A6C903FB9C}" dt="2022-01-20T17:14:59.201" v="31857" actId="1076"/>
          <ac:spMkLst>
            <pc:docMk/>
            <pc:sldMk cId="1652926548" sldId="901"/>
            <ac:spMk id="27" creationId="{39A5C8E4-AEAE-4F65-9111-B4FD0028060B}"/>
          </ac:spMkLst>
        </pc:spChg>
        <pc:spChg chg="add mod">
          <ac:chgData name="Domonkos Márk" userId="5b754e74-2ec2-4aaf-b9f5-cf8f0656bdfa" providerId="ADAL" clId="{F4C2286D-0DBE-4644-A538-34A6C903FB9C}" dt="2022-01-20T17:14:59.201" v="31857" actId="1076"/>
          <ac:spMkLst>
            <pc:docMk/>
            <pc:sldMk cId="1652926548" sldId="901"/>
            <ac:spMk id="28" creationId="{A91390C6-2C9E-40FB-9C8F-47E25C673E6B}"/>
          </ac:spMkLst>
        </pc:spChg>
        <pc:spChg chg="add mod">
          <ac:chgData name="Domonkos Márk" userId="5b754e74-2ec2-4aaf-b9f5-cf8f0656bdfa" providerId="ADAL" clId="{F4C2286D-0DBE-4644-A538-34A6C903FB9C}" dt="2022-01-20T17:14:59.201" v="31857" actId="1076"/>
          <ac:spMkLst>
            <pc:docMk/>
            <pc:sldMk cId="1652926548" sldId="901"/>
            <ac:spMk id="29" creationId="{14D3B31D-E020-426D-A401-E8072C7BC286}"/>
          </ac:spMkLst>
        </pc:spChg>
        <pc:spChg chg="add mod">
          <ac:chgData name="Domonkos Márk" userId="5b754e74-2ec2-4aaf-b9f5-cf8f0656bdfa" providerId="ADAL" clId="{F4C2286D-0DBE-4644-A538-34A6C903FB9C}" dt="2022-01-20T17:14:59.201" v="31857" actId="1076"/>
          <ac:spMkLst>
            <pc:docMk/>
            <pc:sldMk cId="1652926548" sldId="901"/>
            <ac:spMk id="30" creationId="{E672A04A-A6BA-4391-98E5-D19B1CE9E1CF}"/>
          </ac:spMkLst>
        </pc:spChg>
        <pc:spChg chg="add mod">
          <ac:chgData name="Domonkos Márk" userId="5b754e74-2ec2-4aaf-b9f5-cf8f0656bdfa" providerId="ADAL" clId="{F4C2286D-0DBE-4644-A538-34A6C903FB9C}" dt="2022-01-20T17:14:59.201" v="31857" actId="1076"/>
          <ac:spMkLst>
            <pc:docMk/>
            <pc:sldMk cId="1652926548" sldId="901"/>
            <ac:spMk id="31" creationId="{9757D856-5C33-476A-9CF9-3B73D505D56F}"/>
          </ac:spMkLst>
        </pc:spChg>
        <pc:spChg chg="add mod">
          <ac:chgData name="Domonkos Márk" userId="5b754e74-2ec2-4aaf-b9f5-cf8f0656bdfa" providerId="ADAL" clId="{F4C2286D-0DBE-4644-A538-34A6C903FB9C}" dt="2022-01-20T17:14:59.201" v="31857" actId="1076"/>
          <ac:spMkLst>
            <pc:docMk/>
            <pc:sldMk cId="1652926548" sldId="901"/>
            <ac:spMk id="32" creationId="{3DF1E8A5-4DF1-403D-8B61-8F4C3CD8DC14}"/>
          </ac:spMkLst>
        </pc:spChg>
        <pc:spChg chg="add mod">
          <ac:chgData name="Domonkos Márk" userId="5b754e74-2ec2-4aaf-b9f5-cf8f0656bdfa" providerId="ADAL" clId="{F4C2286D-0DBE-4644-A538-34A6C903FB9C}" dt="2022-01-20T17:14:59.201" v="31857" actId="1076"/>
          <ac:spMkLst>
            <pc:docMk/>
            <pc:sldMk cId="1652926548" sldId="901"/>
            <ac:spMk id="33" creationId="{62B28255-A7BC-4F61-80DE-CA1FFEF48018}"/>
          </ac:spMkLst>
        </pc:spChg>
        <pc:spChg chg="add mod">
          <ac:chgData name="Domonkos Márk" userId="5b754e74-2ec2-4aaf-b9f5-cf8f0656bdfa" providerId="ADAL" clId="{F4C2286D-0DBE-4644-A538-34A6C903FB9C}" dt="2022-01-20T17:14:59.201" v="31857" actId="1076"/>
          <ac:spMkLst>
            <pc:docMk/>
            <pc:sldMk cId="1652926548" sldId="901"/>
            <ac:spMk id="34" creationId="{DDE3E200-5A33-43B2-AFBF-71EF12580C29}"/>
          </ac:spMkLst>
        </pc:spChg>
        <pc:spChg chg="add mod">
          <ac:chgData name="Domonkos Márk" userId="5b754e74-2ec2-4aaf-b9f5-cf8f0656bdfa" providerId="ADAL" clId="{F4C2286D-0DBE-4644-A538-34A6C903FB9C}" dt="2022-01-20T17:14:59.201" v="31857" actId="1076"/>
          <ac:spMkLst>
            <pc:docMk/>
            <pc:sldMk cId="1652926548" sldId="901"/>
            <ac:spMk id="35" creationId="{C4AFB51F-B7F0-4FCF-95F7-DDB416634DC6}"/>
          </ac:spMkLst>
        </pc:spChg>
        <pc:spChg chg="add mod">
          <ac:chgData name="Domonkos Márk" userId="5b754e74-2ec2-4aaf-b9f5-cf8f0656bdfa" providerId="ADAL" clId="{F4C2286D-0DBE-4644-A538-34A6C903FB9C}" dt="2022-01-20T17:14:59.201" v="31857" actId="1076"/>
          <ac:spMkLst>
            <pc:docMk/>
            <pc:sldMk cId="1652926548" sldId="901"/>
            <ac:spMk id="36" creationId="{617E44AE-D4A3-4972-9A12-85C54B540747}"/>
          </ac:spMkLst>
        </pc:spChg>
        <pc:spChg chg="add mod">
          <ac:chgData name="Domonkos Márk" userId="5b754e74-2ec2-4aaf-b9f5-cf8f0656bdfa" providerId="ADAL" clId="{F4C2286D-0DBE-4644-A538-34A6C903FB9C}" dt="2022-01-20T17:14:59.201" v="31857" actId="1076"/>
          <ac:spMkLst>
            <pc:docMk/>
            <pc:sldMk cId="1652926548" sldId="901"/>
            <ac:spMk id="37" creationId="{07309E98-4E53-41D5-B551-8C9E274D5DAA}"/>
          </ac:spMkLst>
        </pc:spChg>
        <pc:spChg chg="add mod">
          <ac:chgData name="Domonkos Márk" userId="5b754e74-2ec2-4aaf-b9f5-cf8f0656bdfa" providerId="ADAL" clId="{F4C2286D-0DBE-4644-A538-34A6C903FB9C}" dt="2022-01-20T17:14:59.201" v="31857" actId="1076"/>
          <ac:spMkLst>
            <pc:docMk/>
            <pc:sldMk cId="1652926548" sldId="901"/>
            <ac:spMk id="38" creationId="{190645E8-DD6A-4BA7-B50F-9EDFE2DA5C3F}"/>
          </ac:spMkLst>
        </pc:spChg>
        <pc:spChg chg="add mod">
          <ac:chgData name="Domonkos Márk" userId="5b754e74-2ec2-4aaf-b9f5-cf8f0656bdfa" providerId="ADAL" clId="{F4C2286D-0DBE-4644-A538-34A6C903FB9C}" dt="2022-01-20T17:14:59.201" v="31857" actId="1076"/>
          <ac:spMkLst>
            <pc:docMk/>
            <pc:sldMk cId="1652926548" sldId="901"/>
            <ac:spMk id="39" creationId="{1BA75EE9-915E-4E2B-B15F-F11E0D89F3B6}"/>
          </ac:spMkLst>
        </pc:spChg>
        <pc:spChg chg="add mod">
          <ac:chgData name="Domonkos Márk" userId="5b754e74-2ec2-4aaf-b9f5-cf8f0656bdfa" providerId="ADAL" clId="{F4C2286D-0DBE-4644-A538-34A6C903FB9C}" dt="2022-01-20T17:14:59.201" v="31857" actId="1076"/>
          <ac:spMkLst>
            <pc:docMk/>
            <pc:sldMk cId="1652926548" sldId="901"/>
            <ac:spMk id="40" creationId="{04611D11-F42F-4627-92F7-2FEB9C33C4D1}"/>
          </ac:spMkLst>
        </pc:spChg>
        <pc:spChg chg="add mod">
          <ac:chgData name="Domonkos Márk" userId="5b754e74-2ec2-4aaf-b9f5-cf8f0656bdfa" providerId="ADAL" clId="{F4C2286D-0DBE-4644-A538-34A6C903FB9C}" dt="2022-01-20T17:14:59.201" v="31857" actId="1076"/>
          <ac:spMkLst>
            <pc:docMk/>
            <pc:sldMk cId="1652926548" sldId="901"/>
            <ac:spMk id="41" creationId="{B92CECD6-20A2-4487-874A-2A4A15203CDF}"/>
          </ac:spMkLst>
        </pc:spChg>
        <pc:spChg chg="add mod">
          <ac:chgData name="Domonkos Márk" userId="5b754e74-2ec2-4aaf-b9f5-cf8f0656bdfa" providerId="ADAL" clId="{F4C2286D-0DBE-4644-A538-34A6C903FB9C}" dt="2022-01-20T17:14:59.201" v="31857" actId="1076"/>
          <ac:spMkLst>
            <pc:docMk/>
            <pc:sldMk cId="1652926548" sldId="901"/>
            <ac:spMk id="42" creationId="{80F23011-51B4-4815-B580-C3D88E2A1E81}"/>
          </ac:spMkLst>
        </pc:spChg>
        <pc:spChg chg="add mod">
          <ac:chgData name="Domonkos Márk" userId="5b754e74-2ec2-4aaf-b9f5-cf8f0656bdfa" providerId="ADAL" clId="{F4C2286D-0DBE-4644-A538-34A6C903FB9C}" dt="2022-01-20T17:14:59.201" v="31857" actId="1076"/>
          <ac:spMkLst>
            <pc:docMk/>
            <pc:sldMk cId="1652926548" sldId="901"/>
            <ac:spMk id="43" creationId="{3DD51204-A589-4C93-B8C0-C557C0EBA1CF}"/>
          </ac:spMkLst>
        </pc:spChg>
        <pc:spChg chg="add mod">
          <ac:chgData name="Domonkos Márk" userId="5b754e74-2ec2-4aaf-b9f5-cf8f0656bdfa" providerId="ADAL" clId="{F4C2286D-0DBE-4644-A538-34A6C903FB9C}" dt="2022-01-20T17:14:59.201" v="31857" actId="1076"/>
          <ac:spMkLst>
            <pc:docMk/>
            <pc:sldMk cId="1652926548" sldId="901"/>
            <ac:spMk id="44" creationId="{F3DF04AD-2AEC-43A1-817A-23CD4F082551}"/>
          </ac:spMkLst>
        </pc:spChg>
        <pc:spChg chg="add mod">
          <ac:chgData name="Domonkos Márk" userId="5b754e74-2ec2-4aaf-b9f5-cf8f0656bdfa" providerId="ADAL" clId="{F4C2286D-0DBE-4644-A538-34A6C903FB9C}" dt="2022-01-20T17:14:59.201" v="31857" actId="1076"/>
          <ac:spMkLst>
            <pc:docMk/>
            <pc:sldMk cId="1652926548" sldId="901"/>
            <ac:spMk id="45" creationId="{8C3B499D-9454-483C-B97E-4941E3269A29}"/>
          </ac:spMkLst>
        </pc:spChg>
        <pc:spChg chg="add mod">
          <ac:chgData name="Domonkos Márk" userId="5b754e74-2ec2-4aaf-b9f5-cf8f0656bdfa" providerId="ADAL" clId="{F4C2286D-0DBE-4644-A538-34A6C903FB9C}" dt="2022-01-20T17:14:59.201" v="31857" actId="1076"/>
          <ac:spMkLst>
            <pc:docMk/>
            <pc:sldMk cId="1652926548" sldId="901"/>
            <ac:spMk id="46" creationId="{DC80B20A-9159-449C-8879-5C06748173EA}"/>
          </ac:spMkLst>
        </pc:spChg>
        <pc:spChg chg="add del mod">
          <ac:chgData name="Domonkos Márk" userId="5b754e74-2ec2-4aaf-b9f5-cf8f0656bdfa" providerId="ADAL" clId="{F4C2286D-0DBE-4644-A538-34A6C903FB9C}" dt="2022-01-20T17:15:16.712" v="31864" actId="478"/>
          <ac:spMkLst>
            <pc:docMk/>
            <pc:sldMk cId="1652926548" sldId="901"/>
            <ac:spMk id="47" creationId="{4B56FCBF-F309-42E0-BD8B-39F5EB27BFC1}"/>
          </ac:spMkLst>
        </pc:spChg>
      </pc:sldChg>
      <pc:sldChg chg="addSp delSp modSp new mod">
        <pc:chgData name="Domonkos Márk" userId="5b754e74-2ec2-4aaf-b9f5-cf8f0656bdfa" providerId="ADAL" clId="{F4C2286D-0DBE-4644-A538-34A6C903FB9C}" dt="2022-01-20T17:16:05.189" v="31879" actId="207"/>
        <pc:sldMkLst>
          <pc:docMk/>
          <pc:sldMk cId="199918544" sldId="902"/>
        </pc:sldMkLst>
        <pc:spChg chg="del">
          <ac:chgData name="Domonkos Márk" userId="5b754e74-2ec2-4aaf-b9f5-cf8f0656bdfa" providerId="ADAL" clId="{F4C2286D-0DBE-4644-A538-34A6C903FB9C}" dt="2022-01-20T17:15:48.946" v="31874" actId="478"/>
          <ac:spMkLst>
            <pc:docMk/>
            <pc:sldMk cId="199918544" sldId="902"/>
            <ac:spMk id="2" creationId="{B6E83E17-0FCC-47D6-830B-AFA1FE7B06A1}"/>
          </ac:spMkLst>
        </pc:spChg>
        <pc:spChg chg="mod">
          <ac:chgData name="Domonkos Márk" userId="5b754e74-2ec2-4aaf-b9f5-cf8f0656bdfa" providerId="ADAL" clId="{F4C2286D-0DBE-4644-A538-34A6C903FB9C}" dt="2022-01-20T17:15:41.378" v="31873" actId="207"/>
          <ac:spMkLst>
            <pc:docMk/>
            <pc:sldMk cId="199918544" sldId="902"/>
            <ac:spMk id="6" creationId="{C281F7E6-D292-46DA-A197-5A4B456DE5CF}"/>
          </ac:spMkLst>
        </pc:spChg>
        <pc:spChg chg="mod">
          <ac:chgData name="Domonkos Márk" userId="5b754e74-2ec2-4aaf-b9f5-cf8f0656bdfa" providerId="ADAL" clId="{F4C2286D-0DBE-4644-A538-34A6C903FB9C}" dt="2022-01-20T17:15:57.168" v="31877" actId="207"/>
          <ac:spMkLst>
            <pc:docMk/>
            <pc:sldMk cId="199918544" sldId="902"/>
            <ac:spMk id="8" creationId="{1400368C-02B6-49C6-8500-4AF529F2A082}"/>
          </ac:spMkLst>
        </pc:spChg>
        <pc:spChg chg="mod">
          <ac:chgData name="Domonkos Márk" userId="5b754e74-2ec2-4aaf-b9f5-cf8f0656bdfa" providerId="ADAL" clId="{F4C2286D-0DBE-4644-A538-34A6C903FB9C}" dt="2022-01-20T17:16:01" v="31878" actId="207"/>
          <ac:spMkLst>
            <pc:docMk/>
            <pc:sldMk cId="199918544" sldId="902"/>
            <ac:spMk id="9" creationId="{E1DCEBFF-F0CA-4BDD-B713-28D21944B8B0}"/>
          </ac:spMkLst>
        </pc:spChg>
        <pc:spChg chg="mod">
          <ac:chgData name="Domonkos Márk" userId="5b754e74-2ec2-4aaf-b9f5-cf8f0656bdfa" providerId="ADAL" clId="{F4C2286D-0DBE-4644-A538-34A6C903FB9C}" dt="2022-01-20T17:16:05.189" v="31879" actId="207"/>
          <ac:spMkLst>
            <pc:docMk/>
            <pc:sldMk cId="199918544" sldId="902"/>
            <ac:spMk id="10" creationId="{8A6B4F21-C34A-4EC5-99BE-13D2184C5CB3}"/>
          </ac:spMkLst>
        </pc:spChg>
        <pc:spChg chg="mod">
          <ac:chgData name="Domonkos Márk" userId="5b754e74-2ec2-4aaf-b9f5-cf8f0656bdfa" providerId="ADAL" clId="{F4C2286D-0DBE-4644-A538-34A6C903FB9C}" dt="2022-01-20T17:15:49.253" v="31875"/>
          <ac:spMkLst>
            <pc:docMk/>
            <pc:sldMk cId="199918544" sldId="902"/>
            <ac:spMk id="11" creationId="{5B409A96-5332-47A2-A3C4-524DFCD3049A}"/>
          </ac:spMkLst>
        </pc:spChg>
        <pc:spChg chg="mod">
          <ac:chgData name="Domonkos Márk" userId="5b754e74-2ec2-4aaf-b9f5-cf8f0656bdfa" providerId="ADAL" clId="{F4C2286D-0DBE-4644-A538-34A6C903FB9C}" dt="2022-01-20T17:15:49.253" v="31875"/>
          <ac:spMkLst>
            <pc:docMk/>
            <pc:sldMk cId="199918544" sldId="902"/>
            <ac:spMk id="12" creationId="{D86ADAF5-2E22-4071-AEE3-5A56071B9FF9}"/>
          </ac:spMkLst>
        </pc:spChg>
        <pc:spChg chg="mod">
          <ac:chgData name="Domonkos Márk" userId="5b754e74-2ec2-4aaf-b9f5-cf8f0656bdfa" providerId="ADAL" clId="{F4C2286D-0DBE-4644-A538-34A6C903FB9C}" dt="2022-01-20T17:15:49.253" v="31875"/>
          <ac:spMkLst>
            <pc:docMk/>
            <pc:sldMk cId="199918544" sldId="902"/>
            <ac:spMk id="13" creationId="{59539533-458B-4982-80E5-D178BE5DCF2D}"/>
          </ac:spMkLst>
        </pc:spChg>
        <pc:spChg chg="mod">
          <ac:chgData name="Domonkos Márk" userId="5b754e74-2ec2-4aaf-b9f5-cf8f0656bdfa" providerId="ADAL" clId="{F4C2286D-0DBE-4644-A538-34A6C903FB9C}" dt="2022-01-20T17:15:49.253" v="31875"/>
          <ac:spMkLst>
            <pc:docMk/>
            <pc:sldMk cId="199918544" sldId="902"/>
            <ac:spMk id="14" creationId="{9EFE0F90-FD52-48AA-ACA0-9EEAEE11EC7F}"/>
          </ac:spMkLst>
        </pc:spChg>
        <pc:spChg chg="mod">
          <ac:chgData name="Domonkos Márk" userId="5b754e74-2ec2-4aaf-b9f5-cf8f0656bdfa" providerId="ADAL" clId="{F4C2286D-0DBE-4644-A538-34A6C903FB9C}" dt="2022-01-20T17:15:49.253" v="31875"/>
          <ac:spMkLst>
            <pc:docMk/>
            <pc:sldMk cId="199918544" sldId="902"/>
            <ac:spMk id="15" creationId="{5EFD36A4-CE91-47B5-9513-DE97ED4C8F2E}"/>
          </ac:spMkLst>
        </pc:spChg>
        <pc:spChg chg="mod">
          <ac:chgData name="Domonkos Márk" userId="5b754e74-2ec2-4aaf-b9f5-cf8f0656bdfa" providerId="ADAL" clId="{F4C2286D-0DBE-4644-A538-34A6C903FB9C}" dt="2022-01-20T17:15:49.253" v="31875"/>
          <ac:spMkLst>
            <pc:docMk/>
            <pc:sldMk cId="199918544" sldId="902"/>
            <ac:spMk id="16" creationId="{D7A9936E-3964-4B90-8D3D-44EB7992E054}"/>
          </ac:spMkLst>
        </pc:spChg>
        <pc:spChg chg="mod">
          <ac:chgData name="Domonkos Márk" userId="5b754e74-2ec2-4aaf-b9f5-cf8f0656bdfa" providerId="ADAL" clId="{F4C2286D-0DBE-4644-A538-34A6C903FB9C}" dt="2022-01-20T17:15:49.253" v="31875"/>
          <ac:spMkLst>
            <pc:docMk/>
            <pc:sldMk cId="199918544" sldId="902"/>
            <ac:spMk id="17" creationId="{6D220F01-D123-4CE3-9A4A-29E5D4959177}"/>
          </ac:spMkLst>
        </pc:spChg>
        <pc:spChg chg="mod">
          <ac:chgData name="Domonkos Márk" userId="5b754e74-2ec2-4aaf-b9f5-cf8f0656bdfa" providerId="ADAL" clId="{F4C2286D-0DBE-4644-A538-34A6C903FB9C}" dt="2022-01-20T17:15:49.253" v="31875"/>
          <ac:spMkLst>
            <pc:docMk/>
            <pc:sldMk cId="199918544" sldId="902"/>
            <ac:spMk id="18" creationId="{C3445083-7458-4892-A378-B6CD2C2B0FEB}"/>
          </ac:spMkLst>
        </pc:spChg>
        <pc:spChg chg="mod">
          <ac:chgData name="Domonkos Márk" userId="5b754e74-2ec2-4aaf-b9f5-cf8f0656bdfa" providerId="ADAL" clId="{F4C2286D-0DBE-4644-A538-34A6C903FB9C}" dt="2022-01-20T17:15:49.253" v="31875"/>
          <ac:spMkLst>
            <pc:docMk/>
            <pc:sldMk cId="199918544" sldId="902"/>
            <ac:spMk id="19" creationId="{D2D57B6A-4947-4149-AA05-70D7D5ECCF48}"/>
          </ac:spMkLst>
        </pc:spChg>
        <pc:spChg chg="mod">
          <ac:chgData name="Domonkos Márk" userId="5b754e74-2ec2-4aaf-b9f5-cf8f0656bdfa" providerId="ADAL" clId="{F4C2286D-0DBE-4644-A538-34A6C903FB9C}" dt="2022-01-20T17:15:49.253" v="31875"/>
          <ac:spMkLst>
            <pc:docMk/>
            <pc:sldMk cId="199918544" sldId="902"/>
            <ac:spMk id="20" creationId="{341D7454-F108-4A66-8C95-4BF2E2F4147E}"/>
          </ac:spMkLst>
        </pc:spChg>
        <pc:spChg chg="mod">
          <ac:chgData name="Domonkos Márk" userId="5b754e74-2ec2-4aaf-b9f5-cf8f0656bdfa" providerId="ADAL" clId="{F4C2286D-0DBE-4644-A538-34A6C903FB9C}" dt="2022-01-20T17:15:49.253" v="31875"/>
          <ac:spMkLst>
            <pc:docMk/>
            <pc:sldMk cId="199918544" sldId="902"/>
            <ac:spMk id="21" creationId="{B18D05EF-A581-479F-9270-C099A91F8270}"/>
          </ac:spMkLst>
        </pc:spChg>
        <pc:spChg chg="mod">
          <ac:chgData name="Domonkos Márk" userId="5b754e74-2ec2-4aaf-b9f5-cf8f0656bdfa" providerId="ADAL" clId="{F4C2286D-0DBE-4644-A538-34A6C903FB9C}" dt="2022-01-20T17:15:49.253" v="31875"/>
          <ac:spMkLst>
            <pc:docMk/>
            <pc:sldMk cId="199918544" sldId="902"/>
            <ac:spMk id="22" creationId="{9510195E-A221-4C74-B8C7-BBD17C890BE6}"/>
          </ac:spMkLst>
        </pc:spChg>
        <pc:spChg chg="mod">
          <ac:chgData name="Domonkos Márk" userId="5b754e74-2ec2-4aaf-b9f5-cf8f0656bdfa" providerId="ADAL" clId="{F4C2286D-0DBE-4644-A538-34A6C903FB9C}" dt="2022-01-20T17:15:49.253" v="31875"/>
          <ac:spMkLst>
            <pc:docMk/>
            <pc:sldMk cId="199918544" sldId="902"/>
            <ac:spMk id="23" creationId="{7F157937-F412-499A-9CB1-885586F49F7C}"/>
          </ac:spMkLst>
        </pc:spChg>
        <pc:spChg chg="mod">
          <ac:chgData name="Domonkos Márk" userId="5b754e74-2ec2-4aaf-b9f5-cf8f0656bdfa" providerId="ADAL" clId="{F4C2286D-0DBE-4644-A538-34A6C903FB9C}" dt="2022-01-20T17:15:49.253" v="31875"/>
          <ac:spMkLst>
            <pc:docMk/>
            <pc:sldMk cId="199918544" sldId="902"/>
            <ac:spMk id="24" creationId="{F54BE56C-FF1A-4367-A020-83F0A0783A17}"/>
          </ac:spMkLst>
        </pc:spChg>
        <pc:spChg chg="mod">
          <ac:chgData name="Domonkos Márk" userId="5b754e74-2ec2-4aaf-b9f5-cf8f0656bdfa" providerId="ADAL" clId="{F4C2286D-0DBE-4644-A538-34A6C903FB9C}" dt="2022-01-20T17:15:49.253" v="31875"/>
          <ac:spMkLst>
            <pc:docMk/>
            <pc:sldMk cId="199918544" sldId="902"/>
            <ac:spMk id="25" creationId="{6C9F7454-1803-452B-AFA6-7DC519E7C3FB}"/>
          </ac:spMkLst>
        </pc:spChg>
        <pc:spChg chg="mod">
          <ac:chgData name="Domonkos Márk" userId="5b754e74-2ec2-4aaf-b9f5-cf8f0656bdfa" providerId="ADAL" clId="{F4C2286D-0DBE-4644-A538-34A6C903FB9C}" dt="2022-01-20T17:15:49.253" v="31875"/>
          <ac:spMkLst>
            <pc:docMk/>
            <pc:sldMk cId="199918544" sldId="902"/>
            <ac:spMk id="26" creationId="{EC8A9FEF-6C3E-445D-8FF4-C9E2F7B30EF9}"/>
          </ac:spMkLst>
        </pc:spChg>
        <pc:spChg chg="mod">
          <ac:chgData name="Domonkos Márk" userId="5b754e74-2ec2-4aaf-b9f5-cf8f0656bdfa" providerId="ADAL" clId="{F4C2286D-0DBE-4644-A538-34A6C903FB9C}" dt="2022-01-20T17:15:49.253" v="31875"/>
          <ac:spMkLst>
            <pc:docMk/>
            <pc:sldMk cId="199918544" sldId="902"/>
            <ac:spMk id="27" creationId="{22A28CC0-A15A-4D5B-9F71-AFD0D8D22561}"/>
          </ac:spMkLst>
        </pc:spChg>
        <pc:spChg chg="mod">
          <ac:chgData name="Domonkos Márk" userId="5b754e74-2ec2-4aaf-b9f5-cf8f0656bdfa" providerId="ADAL" clId="{F4C2286D-0DBE-4644-A538-34A6C903FB9C}" dt="2022-01-20T17:15:49.253" v="31875"/>
          <ac:spMkLst>
            <pc:docMk/>
            <pc:sldMk cId="199918544" sldId="902"/>
            <ac:spMk id="28" creationId="{049BD166-71CA-4F31-8617-34800A31D613}"/>
          </ac:spMkLst>
        </pc:spChg>
        <pc:spChg chg="mod">
          <ac:chgData name="Domonkos Márk" userId="5b754e74-2ec2-4aaf-b9f5-cf8f0656bdfa" providerId="ADAL" clId="{F4C2286D-0DBE-4644-A538-34A6C903FB9C}" dt="2022-01-20T17:15:49.253" v="31875"/>
          <ac:spMkLst>
            <pc:docMk/>
            <pc:sldMk cId="199918544" sldId="902"/>
            <ac:spMk id="29" creationId="{FD570F44-58E2-45BA-A29E-A769F1DFFA83}"/>
          </ac:spMkLst>
        </pc:spChg>
        <pc:spChg chg="mod">
          <ac:chgData name="Domonkos Márk" userId="5b754e74-2ec2-4aaf-b9f5-cf8f0656bdfa" providerId="ADAL" clId="{F4C2286D-0DBE-4644-A538-34A6C903FB9C}" dt="2022-01-20T17:15:49.253" v="31875"/>
          <ac:spMkLst>
            <pc:docMk/>
            <pc:sldMk cId="199918544" sldId="902"/>
            <ac:spMk id="30" creationId="{C1881BCE-15B7-4D3D-9F65-319856E2B686}"/>
          </ac:spMkLst>
        </pc:spChg>
        <pc:grpChg chg="add mod">
          <ac:chgData name="Domonkos Márk" userId="5b754e74-2ec2-4aaf-b9f5-cf8f0656bdfa" providerId="ADAL" clId="{F4C2286D-0DBE-4644-A538-34A6C903FB9C}" dt="2022-01-20T17:15:51.788" v="31876" actId="1076"/>
          <ac:grpSpMkLst>
            <pc:docMk/>
            <pc:sldMk cId="199918544" sldId="902"/>
            <ac:grpSpMk id="7" creationId="{E114AF82-AB35-458E-AD3C-7A818653690A}"/>
          </ac:grpSpMkLst>
        </pc:grpChg>
        <pc:graphicFrameChg chg="add mod">
          <ac:chgData name="Domonkos Márk" userId="5b754e74-2ec2-4aaf-b9f5-cf8f0656bdfa" providerId="ADAL" clId="{F4C2286D-0DBE-4644-A538-34A6C903FB9C}" dt="2022-01-20T17:15:51.788" v="31876" actId="1076"/>
          <ac:graphicFrameMkLst>
            <pc:docMk/>
            <pc:sldMk cId="199918544" sldId="902"/>
            <ac:graphicFrameMk id="31" creationId="{D65FBA00-56D9-40E5-A1A8-EA2EA6F88A74}"/>
          </ac:graphicFrameMkLst>
        </pc:graphicFrameChg>
        <pc:graphicFrameChg chg="add mod">
          <ac:chgData name="Domonkos Márk" userId="5b754e74-2ec2-4aaf-b9f5-cf8f0656bdfa" providerId="ADAL" clId="{F4C2286D-0DBE-4644-A538-34A6C903FB9C}" dt="2022-01-20T17:15:51.788" v="31876" actId="1076"/>
          <ac:graphicFrameMkLst>
            <pc:docMk/>
            <pc:sldMk cId="199918544" sldId="902"/>
            <ac:graphicFrameMk id="32" creationId="{9726B5D1-8479-4163-9F0D-E6918E2A5EF1}"/>
          </ac:graphicFrameMkLst>
        </pc:graphicFrameChg>
        <pc:graphicFrameChg chg="add mod">
          <ac:chgData name="Domonkos Márk" userId="5b754e74-2ec2-4aaf-b9f5-cf8f0656bdfa" providerId="ADAL" clId="{F4C2286D-0DBE-4644-A538-34A6C903FB9C}" dt="2022-01-20T17:15:51.788" v="31876" actId="1076"/>
          <ac:graphicFrameMkLst>
            <pc:docMk/>
            <pc:sldMk cId="199918544" sldId="902"/>
            <ac:graphicFrameMk id="33" creationId="{07017BC9-DC71-4AAA-8231-E9BB22524E38}"/>
          </ac:graphicFrameMkLst>
        </pc:graphicFrameChg>
        <pc:graphicFrameChg chg="add mod">
          <ac:chgData name="Domonkos Márk" userId="5b754e74-2ec2-4aaf-b9f5-cf8f0656bdfa" providerId="ADAL" clId="{F4C2286D-0DBE-4644-A538-34A6C903FB9C}" dt="2022-01-20T17:15:51.788" v="31876" actId="1076"/>
          <ac:graphicFrameMkLst>
            <pc:docMk/>
            <pc:sldMk cId="199918544" sldId="902"/>
            <ac:graphicFrameMk id="34" creationId="{9272E149-2A91-4502-A8FB-5FF3008F2866}"/>
          </ac:graphicFrameMkLst>
        </pc:graphicFrameChg>
        <pc:graphicFrameChg chg="add mod">
          <ac:chgData name="Domonkos Márk" userId="5b754e74-2ec2-4aaf-b9f5-cf8f0656bdfa" providerId="ADAL" clId="{F4C2286D-0DBE-4644-A538-34A6C903FB9C}" dt="2022-01-20T17:15:51.788" v="31876" actId="1076"/>
          <ac:graphicFrameMkLst>
            <pc:docMk/>
            <pc:sldMk cId="199918544" sldId="902"/>
            <ac:graphicFrameMk id="35" creationId="{A59793AE-5056-4F8B-95E0-B3C82DE5C350}"/>
          </ac:graphicFrameMkLst>
        </pc:graphicFrameChg>
        <pc:graphicFrameChg chg="add mod">
          <ac:chgData name="Domonkos Márk" userId="5b754e74-2ec2-4aaf-b9f5-cf8f0656bdfa" providerId="ADAL" clId="{F4C2286D-0DBE-4644-A538-34A6C903FB9C}" dt="2022-01-20T17:15:51.788" v="31876" actId="1076"/>
          <ac:graphicFrameMkLst>
            <pc:docMk/>
            <pc:sldMk cId="199918544" sldId="902"/>
            <ac:graphicFrameMk id="36" creationId="{E295DCD2-89E1-4F0A-A4CC-FF11B5671AD5}"/>
          </ac:graphicFrameMkLst>
        </pc:graphicFrameChg>
      </pc:sldChg>
      <pc:sldChg chg="modSp new mod">
        <pc:chgData name="Domonkos Márk" userId="5b754e74-2ec2-4aaf-b9f5-cf8f0656bdfa" providerId="ADAL" clId="{F4C2286D-0DBE-4644-A538-34A6C903FB9C}" dt="2022-01-20T17:26:49.331" v="32286" actId="27636"/>
        <pc:sldMkLst>
          <pc:docMk/>
          <pc:sldMk cId="2995520388" sldId="903"/>
        </pc:sldMkLst>
        <pc:spChg chg="mod">
          <ac:chgData name="Domonkos Márk" userId="5b754e74-2ec2-4aaf-b9f5-cf8f0656bdfa" providerId="ADAL" clId="{F4C2286D-0DBE-4644-A538-34A6C903FB9C}" dt="2022-01-20T17:26:49.331" v="32286" actId="27636"/>
          <ac:spMkLst>
            <pc:docMk/>
            <pc:sldMk cId="2995520388" sldId="903"/>
            <ac:spMk id="2" creationId="{61C33CE9-CC6E-4AC9-86E5-602C4676C9EC}"/>
          </ac:spMkLst>
        </pc:spChg>
        <pc:spChg chg="mod">
          <ac:chgData name="Domonkos Márk" userId="5b754e74-2ec2-4aaf-b9f5-cf8f0656bdfa" providerId="ADAL" clId="{F4C2286D-0DBE-4644-A538-34A6C903FB9C}" dt="2022-01-20T17:16:30.666" v="31888"/>
          <ac:spMkLst>
            <pc:docMk/>
            <pc:sldMk cId="2995520388" sldId="903"/>
            <ac:spMk id="6" creationId="{5D532538-77B3-4278-AA03-029594B4601C}"/>
          </ac:spMkLst>
        </pc:spChg>
      </pc:sldChg>
      <pc:sldChg chg="modSp new mod">
        <pc:chgData name="Domonkos Márk" userId="5b754e74-2ec2-4aaf-b9f5-cf8f0656bdfa" providerId="ADAL" clId="{F4C2286D-0DBE-4644-A538-34A6C903FB9C}" dt="2022-01-20T17:26:43.569" v="32284" actId="27636"/>
        <pc:sldMkLst>
          <pc:docMk/>
          <pc:sldMk cId="2824982404" sldId="904"/>
        </pc:sldMkLst>
        <pc:spChg chg="mod">
          <ac:chgData name="Domonkos Márk" userId="5b754e74-2ec2-4aaf-b9f5-cf8f0656bdfa" providerId="ADAL" clId="{F4C2286D-0DBE-4644-A538-34A6C903FB9C}" dt="2022-01-20T17:26:43.569" v="32284" actId="27636"/>
          <ac:spMkLst>
            <pc:docMk/>
            <pc:sldMk cId="2824982404" sldId="904"/>
            <ac:spMk id="2" creationId="{3D9E295A-9368-40E2-A38F-5757D241CC3A}"/>
          </ac:spMkLst>
        </pc:spChg>
        <pc:spChg chg="mod">
          <ac:chgData name="Domonkos Márk" userId="5b754e74-2ec2-4aaf-b9f5-cf8f0656bdfa" providerId="ADAL" clId="{F4C2286D-0DBE-4644-A538-34A6C903FB9C}" dt="2022-01-20T17:22:10.580" v="32171" actId="207"/>
          <ac:spMkLst>
            <pc:docMk/>
            <pc:sldMk cId="2824982404" sldId="904"/>
            <ac:spMk id="6" creationId="{AC24FE96-3369-444E-AD14-51128D1965D3}"/>
          </ac:spMkLst>
        </pc:spChg>
      </pc:sldChg>
      <pc:sldChg chg="addSp delSp modSp new mod">
        <pc:chgData name="Domonkos Márk" userId="5b754e74-2ec2-4aaf-b9f5-cf8f0656bdfa" providerId="ADAL" clId="{F4C2286D-0DBE-4644-A538-34A6C903FB9C}" dt="2022-01-20T17:26:37.955" v="32282" actId="1076"/>
        <pc:sldMkLst>
          <pc:docMk/>
          <pc:sldMk cId="1764446569" sldId="905"/>
        </pc:sldMkLst>
        <pc:spChg chg="mod">
          <ac:chgData name="Domonkos Márk" userId="5b754e74-2ec2-4aaf-b9f5-cf8f0656bdfa" providerId="ADAL" clId="{F4C2286D-0DBE-4644-A538-34A6C903FB9C}" dt="2022-01-20T17:26:32.584" v="32281" actId="2711"/>
          <ac:spMkLst>
            <pc:docMk/>
            <pc:sldMk cId="1764446569" sldId="905"/>
            <ac:spMk id="2" creationId="{A1E4119C-6814-435D-8125-B15AD07A7F35}"/>
          </ac:spMkLst>
        </pc:spChg>
        <pc:spChg chg="mod">
          <ac:chgData name="Domonkos Márk" userId="5b754e74-2ec2-4aaf-b9f5-cf8f0656bdfa" providerId="ADAL" clId="{F4C2286D-0DBE-4644-A538-34A6C903FB9C}" dt="2022-01-20T17:23:56.213" v="32219" actId="20577"/>
          <ac:spMkLst>
            <pc:docMk/>
            <pc:sldMk cId="1764446569" sldId="905"/>
            <ac:spMk id="6" creationId="{915AA470-3F93-4AB5-B681-0D6A10CB2D3E}"/>
          </ac:spMkLst>
        </pc:spChg>
        <pc:spChg chg="add del mod">
          <ac:chgData name="Domonkos Márk" userId="5b754e74-2ec2-4aaf-b9f5-cf8f0656bdfa" providerId="ADAL" clId="{F4C2286D-0DBE-4644-A538-34A6C903FB9C}" dt="2022-01-20T17:24:23.749" v="32225" actId="478"/>
          <ac:spMkLst>
            <pc:docMk/>
            <pc:sldMk cId="1764446569" sldId="905"/>
            <ac:spMk id="7" creationId="{4E5472CA-9E1A-4C9F-A59A-8D8A75A4DEE0}"/>
          </ac:spMkLst>
        </pc:spChg>
        <pc:spChg chg="add del mod">
          <ac:chgData name="Domonkos Márk" userId="5b754e74-2ec2-4aaf-b9f5-cf8f0656bdfa" providerId="ADAL" clId="{F4C2286D-0DBE-4644-A538-34A6C903FB9C}" dt="2022-01-20T17:24:33.827" v="32228" actId="478"/>
          <ac:spMkLst>
            <pc:docMk/>
            <pc:sldMk cId="1764446569" sldId="905"/>
            <ac:spMk id="8" creationId="{DB9F2040-5F0B-411C-B4C0-DA727B4D5D54}"/>
          </ac:spMkLst>
        </pc:spChg>
        <pc:spChg chg="mod">
          <ac:chgData name="Domonkos Márk" userId="5b754e74-2ec2-4aaf-b9f5-cf8f0656bdfa" providerId="ADAL" clId="{F4C2286D-0DBE-4644-A538-34A6C903FB9C}" dt="2022-01-20T17:26:37.955" v="32282" actId="1076"/>
          <ac:spMkLst>
            <pc:docMk/>
            <pc:sldMk cId="1764446569" sldId="905"/>
            <ac:spMk id="10" creationId="{10900C21-950F-4C7B-839C-8F99E7A7E390}"/>
          </ac:spMkLst>
        </pc:spChg>
        <pc:spChg chg="mod">
          <ac:chgData name="Domonkos Márk" userId="5b754e74-2ec2-4aaf-b9f5-cf8f0656bdfa" providerId="ADAL" clId="{F4C2286D-0DBE-4644-A538-34A6C903FB9C}" dt="2022-01-20T17:26:37.955" v="32282" actId="1076"/>
          <ac:spMkLst>
            <pc:docMk/>
            <pc:sldMk cId="1764446569" sldId="905"/>
            <ac:spMk id="11" creationId="{AC76E468-3E7B-447B-A608-41AA5A614429}"/>
          </ac:spMkLst>
        </pc:spChg>
        <pc:spChg chg="mod">
          <ac:chgData name="Domonkos Márk" userId="5b754e74-2ec2-4aaf-b9f5-cf8f0656bdfa" providerId="ADAL" clId="{F4C2286D-0DBE-4644-A538-34A6C903FB9C}" dt="2022-01-20T17:26:37.955" v="32282" actId="1076"/>
          <ac:spMkLst>
            <pc:docMk/>
            <pc:sldMk cId="1764446569" sldId="905"/>
            <ac:spMk id="12" creationId="{646F9800-1EFC-41D3-A05E-B7AD71CEF307}"/>
          </ac:spMkLst>
        </pc:spChg>
        <pc:spChg chg="mod">
          <ac:chgData name="Domonkos Márk" userId="5b754e74-2ec2-4aaf-b9f5-cf8f0656bdfa" providerId="ADAL" clId="{F4C2286D-0DBE-4644-A538-34A6C903FB9C}" dt="2022-01-20T17:26:37.955" v="32282" actId="1076"/>
          <ac:spMkLst>
            <pc:docMk/>
            <pc:sldMk cId="1764446569" sldId="905"/>
            <ac:spMk id="13" creationId="{E6820A61-C503-445A-86AF-C79C41AD90CB}"/>
          </ac:spMkLst>
        </pc:spChg>
        <pc:spChg chg="mod">
          <ac:chgData name="Domonkos Márk" userId="5b754e74-2ec2-4aaf-b9f5-cf8f0656bdfa" providerId="ADAL" clId="{F4C2286D-0DBE-4644-A538-34A6C903FB9C}" dt="2022-01-20T17:26:37.955" v="32282" actId="1076"/>
          <ac:spMkLst>
            <pc:docMk/>
            <pc:sldMk cId="1764446569" sldId="905"/>
            <ac:spMk id="14" creationId="{1A8CB3D4-CF0C-402D-BEE8-EB95CEB58F82}"/>
          </ac:spMkLst>
        </pc:spChg>
        <pc:spChg chg="mod">
          <ac:chgData name="Domonkos Márk" userId="5b754e74-2ec2-4aaf-b9f5-cf8f0656bdfa" providerId="ADAL" clId="{F4C2286D-0DBE-4644-A538-34A6C903FB9C}" dt="2022-01-20T17:26:37.955" v="32282" actId="1076"/>
          <ac:spMkLst>
            <pc:docMk/>
            <pc:sldMk cId="1764446569" sldId="905"/>
            <ac:spMk id="15" creationId="{32A7E44E-F569-4516-A4C4-7C2CF904D868}"/>
          </ac:spMkLst>
        </pc:spChg>
        <pc:spChg chg="mod">
          <ac:chgData name="Domonkos Márk" userId="5b754e74-2ec2-4aaf-b9f5-cf8f0656bdfa" providerId="ADAL" clId="{F4C2286D-0DBE-4644-A538-34A6C903FB9C}" dt="2022-01-20T17:26:37.955" v="32282" actId="1076"/>
          <ac:spMkLst>
            <pc:docMk/>
            <pc:sldMk cId="1764446569" sldId="905"/>
            <ac:spMk id="16" creationId="{08FEC3EC-9089-412F-9148-70B09297FD71}"/>
          </ac:spMkLst>
        </pc:spChg>
        <pc:spChg chg="mod">
          <ac:chgData name="Domonkos Márk" userId="5b754e74-2ec2-4aaf-b9f5-cf8f0656bdfa" providerId="ADAL" clId="{F4C2286D-0DBE-4644-A538-34A6C903FB9C}" dt="2022-01-20T17:26:37.955" v="32282" actId="1076"/>
          <ac:spMkLst>
            <pc:docMk/>
            <pc:sldMk cId="1764446569" sldId="905"/>
            <ac:spMk id="17" creationId="{7476FEBE-6CBE-46D5-8711-7EA1C084CDD6}"/>
          </ac:spMkLst>
        </pc:spChg>
        <pc:spChg chg="mod">
          <ac:chgData name="Domonkos Márk" userId="5b754e74-2ec2-4aaf-b9f5-cf8f0656bdfa" providerId="ADAL" clId="{F4C2286D-0DBE-4644-A538-34A6C903FB9C}" dt="2022-01-20T17:26:37.955" v="32282" actId="1076"/>
          <ac:spMkLst>
            <pc:docMk/>
            <pc:sldMk cId="1764446569" sldId="905"/>
            <ac:spMk id="18" creationId="{7890ECC8-F1C8-40FB-9C16-850FE0ED7CA4}"/>
          </ac:spMkLst>
        </pc:spChg>
        <pc:spChg chg="mod">
          <ac:chgData name="Domonkos Márk" userId="5b754e74-2ec2-4aaf-b9f5-cf8f0656bdfa" providerId="ADAL" clId="{F4C2286D-0DBE-4644-A538-34A6C903FB9C}" dt="2022-01-20T17:26:37.955" v="32282" actId="1076"/>
          <ac:spMkLst>
            <pc:docMk/>
            <pc:sldMk cId="1764446569" sldId="905"/>
            <ac:spMk id="19" creationId="{42F67844-9451-4F49-A51C-EED29E1EED53}"/>
          </ac:spMkLst>
        </pc:spChg>
        <pc:spChg chg="mod">
          <ac:chgData name="Domonkos Márk" userId="5b754e74-2ec2-4aaf-b9f5-cf8f0656bdfa" providerId="ADAL" clId="{F4C2286D-0DBE-4644-A538-34A6C903FB9C}" dt="2022-01-20T17:26:37.955" v="32282" actId="1076"/>
          <ac:spMkLst>
            <pc:docMk/>
            <pc:sldMk cId="1764446569" sldId="905"/>
            <ac:spMk id="20" creationId="{AF92A9AB-8CB4-4F88-94F8-3B34E96F01D5}"/>
          </ac:spMkLst>
        </pc:spChg>
        <pc:spChg chg="mod">
          <ac:chgData name="Domonkos Márk" userId="5b754e74-2ec2-4aaf-b9f5-cf8f0656bdfa" providerId="ADAL" clId="{F4C2286D-0DBE-4644-A538-34A6C903FB9C}" dt="2022-01-20T17:26:37.955" v="32282" actId="1076"/>
          <ac:spMkLst>
            <pc:docMk/>
            <pc:sldMk cId="1764446569" sldId="905"/>
            <ac:spMk id="21" creationId="{F22DAD49-DBD3-4F24-A970-B6B599E44594}"/>
          </ac:spMkLst>
        </pc:spChg>
        <pc:spChg chg="mod">
          <ac:chgData name="Domonkos Márk" userId="5b754e74-2ec2-4aaf-b9f5-cf8f0656bdfa" providerId="ADAL" clId="{F4C2286D-0DBE-4644-A538-34A6C903FB9C}" dt="2022-01-20T17:26:37.955" v="32282" actId="1076"/>
          <ac:spMkLst>
            <pc:docMk/>
            <pc:sldMk cId="1764446569" sldId="905"/>
            <ac:spMk id="22" creationId="{1915A234-E70E-4325-96B6-6679A1052514}"/>
          </ac:spMkLst>
        </pc:spChg>
        <pc:grpChg chg="add mod">
          <ac:chgData name="Domonkos Márk" userId="5b754e74-2ec2-4aaf-b9f5-cf8f0656bdfa" providerId="ADAL" clId="{F4C2286D-0DBE-4644-A538-34A6C903FB9C}" dt="2022-01-20T17:26:37.955" v="32282" actId="1076"/>
          <ac:grpSpMkLst>
            <pc:docMk/>
            <pc:sldMk cId="1764446569" sldId="905"/>
            <ac:grpSpMk id="9" creationId="{FC759642-E536-4588-AF32-9186243FFD33}"/>
          </ac:grpSpMkLst>
        </pc:grpChg>
      </pc:sldChg>
      <pc:sldChg chg="addSp delSp modSp new mod">
        <pc:chgData name="Domonkos Márk" userId="5b754e74-2ec2-4aaf-b9f5-cf8f0656bdfa" providerId="ADAL" clId="{F4C2286D-0DBE-4644-A538-34A6C903FB9C}" dt="2022-01-20T17:26:21.899" v="32280" actId="14100"/>
        <pc:sldMkLst>
          <pc:docMk/>
          <pc:sldMk cId="755238023" sldId="906"/>
        </pc:sldMkLst>
        <pc:spChg chg="del">
          <ac:chgData name="Domonkos Márk" userId="5b754e74-2ec2-4aaf-b9f5-cf8f0656bdfa" providerId="ADAL" clId="{F4C2286D-0DBE-4644-A538-34A6C903FB9C}" dt="2022-01-20T17:25:01.600" v="32253"/>
          <ac:spMkLst>
            <pc:docMk/>
            <pc:sldMk cId="755238023" sldId="906"/>
            <ac:spMk id="2" creationId="{0DCCE76C-2B1A-4D9D-8717-E16A27B91574}"/>
          </ac:spMkLst>
        </pc:spChg>
        <pc:spChg chg="mod">
          <ac:chgData name="Domonkos Márk" userId="5b754e74-2ec2-4aaf-b9f5-cf8f0656bdfa" providerId="ADAL" clId="{F4C2286D-0DBE-4644-A538-34A6C903FB9C}" dt="2022-01-20T17:24:55.956" v="32252" actId="20577"/>
          <ac:spMkLst>
            <pc:docMk/>
            <pc:sldMk cId="755238023" sldId="906"/>
            <ac:spMk id="6" creationId="{8E9FEBD9-08D7-444A-9156-257B045B385F}"/>
          </ac:spMkLst>
        </pc:spChg>
        <pc:spChg chg="add mod">
          <ac:chgData name="Domonkos Márk" userId="5b754e74-2ec2-4aaf-b9f5-cf8f0656bdfa" providerId="ADAL" clId="{F4C2286D-0DBE-4644-A538-34A6C903FB9C}" dt="2022-01-20T17:26:21.899" v="32280" actId="14100"/>
          <ac:spMkLst>
            <pc:docMk/>
            <pc:sldMk cId="755238023" sldId="906"/>
            <ac:spMk id="9" creationId="{390B38A8-D0A0-4FAD-AF70-05E4C308306B}"/>
          </ac:spMkLst>
        </pc:spChg>
        <pc:spChg chg="add mod">
          <ac:chgData name="Domonkos Márk" userId="5b754e74-2ec2-4aaf-b9f5-cf8f0656bdfa" providerId="ADAL" clId="{F4C2286D-0DBE-4644-A538-34A6C903FB9C}" dt="2022-01-20T17:26:15.125" v="32278" actId="255"/>
          <ac:spMkLst>
            <pc:docMk/>
            <pc:sldMk cId="755238023" sldId="906"/>
            <ac:spMk id="11" creationId="{55F82F48-530A-4740-A1A6-528CF758EBE0}"/>
          </ac:spMkLst>
        </pc:spChg>
        <pc:graphicFrameChg chg="add mod">
          <ac:chgData name="Domonkos Márk" userId="5b754e74-2ec2-4aaf-b9f5-cf8f0656bdfa" providerId="ADAL" clId="{F4C2286D-0DBE-4644-A538-34A6C903FB9C}" dt="2022-01-20T17:25:36.794" v="32267"/>
          <ac:graphicFrameMkLst>
            <pc:docMk/>
            <pc:sldMk cId="755238023" sldId="906"/>
            <ac:graphicFrameMk id="7" creationId="{5E7D1438-6E1D-4650-B4BD-867263D5A988}"/>
          </ac:graphicFrameMkLst>
        </pc:graphicFrameChg>
        <pc:picChg chg="add mod">
          <ac:chgData name="Domonkos Márk" userId="5b754e74-2ec2-4aaf-b9f5-cf8f0656bdfa" providerId="ADAL" clId="{F4C2286D-0DBE-4644-A538-34A6C903FB9C}" dt="2022-01-20T17:25:41.706" v="32269" actId="14100"/>
          <ac:picMkLst>
            <pc:docMk/>
            <pc:sldMk cId="755238023" sldId="906"/>
            <ac:picMk id="8" creationId="{90CCDF9F-8C72-4F11-B1D4-E808637A928B}"/>
          </ac:picMkLst>
        </pc:picChg>
      </pc:sldChg>
      <pc:sldChg chg="new add del">
        <pc:chgData name="Domonkos Márk" userId="5b754e74-2ec2-4aaf-b9f5-cf8f0656bdfa" providerId="ADAL" clId="{F4C2286D-0DBE-4644-A538-34A6C903FB9C}" dt="2022-01-20T17:46:17.162" v="32331" actId="47"/>
        <pc:sldMkLst>
          <pc:docMk/>
          <pc:sldMk cId="731584780" sldId="907"/>
        </pc:sldMkLst>
      </pc:sldChg>
      <pc:sldChg chg="modSp new mod">
        <pc:chgData name="Domonkos Márk" userId="5b754e74-2ec2-4aaf-b9f5-cf8f0656bdfa" providerId="ADAL" clId="{F4C2286D-0DBE-4644-A538-34A6C903FB9C}" dt="2022-01-20T17:46:02.123" v="32328" actId="20577"/>
        <pc:sldMkLst>
          <pc:docMk/>
          <pc:sldMk cId="221478859" sldId="908"/>
        </pc:sldMkLst>
        <pc:spChg chg="mod">
          <ac:chgData name="Domonkos Márk" userId="5b754e74-2ec2-4aaf-b9f5-cf8f0656bdfa" providerId="ADAL" clId="{F4C2286D-0DBE-4644-A538-34A6C903FB9C}" dt="2022-01-20T17:46:02.123" v="32328" actId="20577"/>
          <ac:spMkLst>
            <pc:docMk/>
            <pc:sldMk cId="221478859" sldId="908"/>
            <ac:spMk id="2" creationId="{8CB1AC76-AF56-4C80-9EEE-F1638CCDB6DC}"/>
          </ac:spMkLst>
        </pc:spChg>
      </pc:sldChg>
      <pc:sldChg chg="modSp new mod ord">
        <pc:chgData name="Domonkos Márk" userId="5b754e74-2ec2-4aaf-b9f5-cf8f0656bdfa" providerId="ADAL" clId="{F4C2286D-0DBE-4644-A538-34A6C903FB9C}" dt="2022-01-20T17:49:05.703" v="32341" actId="20577"/>
        <pc:sldMkLst>
          <pc:docMk/>
          <pc:sldMk cId="1095913064" sldId="909"/>
        </pc:sldMkLst>
        <pc:spChg chg="mod">
          <ac:chgData name="Domonkos Márk" userId="5b754e74-2ec2-4aaf-b9f5-cf8f0656bdfa" providerId="ADAL" clId="{F4C2286D-0DBE-4644-A538-34A6C903FB9C}" dt="2022-01-20T17:49:05.703" v="32341" actId="20577"/>
          <ac:spMkLst>
            <pc:docMk/>
            <pc:sldMk cId="1095913064" sldId="909"/>
            <ac:spMk id="2" creationId="{D8B5A517-83E0-47D0-B83F-4A90019D398D}"/>
          </ac:spMkLst>
        </pc:spChg>
        <pc:spChg chg="mod">
          <ac:chgData name="Domonkos Márk" userId="5b754e74-2ec2-4aaf-b9f5-cf8f0656bdfa" providerId="ADAL" clId="{F4C2286D-0DBE-4644-A538-34A6C903FB9C}" dt="2022-01-20T17:48:59.644" v="32337"/>
          <ac:spMkLst>
            <pc:docMk/>
            <pc:sldMk cId="1095913064" sldId="909"/>
            <ac:spMk id="6" creationId="{F8698137-169A-4FB9-A9F4-D36AA21DE305}"/>
          </ac:spMkLst>
        </pc:spChg>
      </pc:sldChg>
      <pc:sldChg chg="new del">
        <pc:chgData name="Domonkos Márk" userId="5b754e74-2ec2-4aaf-b9f5-cf8f0656bdfa" providerId="ADAL" clId="{F4C2286D-0DBE-4644-A538-34A6C903FB9C}" dt="2022-01-20T17:48:44.680" v="32333" actId="680"/>
        <pc:sldMkLst>
          <pc:docMk/>
          <pc:sldMk cId="4169908207" sldId="909"/>
        </pc:sldMkLst>
      </pc:sldChg>
      <pc:sldChg chg="addSp modSp new mod">
        <pc:chgData name="Domonkos Márk" userId="5b754e74-2ec2-4aaf-b9f5-cf8f0656bdfa" providerId="ADAL" clId="{F4C2286D-0DBE-4644-A538-34A6C903FB9C}" dt="2022-01-20T17:49:46.927" v="32354" actId="14100"/>
        <pc:sldMkLst>
          <pc:docMk/>
          <pc:sldMk cId="4189011501" sldId="910"/>
        </pc:sldMkLst>
        <pc:spChg chg="mod">
          <ac:chgData name="Domonkos Márk" userId="5b754e74-2ec2-4aaf-b9f5-cf8f0656bdfa" providerId="ADAL" clId="{F4C2286D-0DBE-4644-A538-34A6C903FB9C}" dt="2022-01-20T17:49:39.866" v="32352" actId="20577"/>
          <ac:spMkLst>
            <pc:docMk/>
            <pc:sldMk cId="4189011501" sldId="910"/>
            <ac:spMk id="2" creationId="{825B5FB3-B561-4FF2-A8B4-B9649096ABE1}"/>
          </ac:spMkLst>
        </pc:spChg>
        <pc:spChg chg="mod">
          <ac:chgData name="Domonkos Márk" userId="5b754e74-2ec2-4aaf-b9f5-cf8f0656bdfa" providerId="ADAL" clId="{F4C2286D-0DBE-4644-A538-34A6C903FB9C}" dt="2022-01-20T17:49:15.501" v="32343"/>
          <ac:spMkLst>
            <pc:docMk/>
            <pc:sldMk cId="4189011501" sldId="910"/>
            <ac:spMk id="6" creationId="{3538B06E-BE8A-4086-AB11-12BB8E3F380A}"/>
          </ac:spMkLst>
        </pc:spChg>
        <pc:picChg chg="add mod">
          <ac:chgData name="Domonkos Márk" userId="5b754e74-2ec2-4aaf-b9f5-cf8f0656bdfa" providerId="ADAL" clId="{F4C2286D-0DBE-4644-A538-34A6C903FB9C}" dt="2022-01-20T17:49:46.927" v="32354" actId="14100"/>
          <ac:picMkLst>
            <pc:docMk/>
            <pc:sldMk cId="4189011501" sldId="910"/>
            <ac:picMk id="7" creationId="{4B52E599-CF09-4965-9429-7320610EADE2}"/>
          </ac:picMkLst>
        </pc:picChg>
      </pc:sldChg>
      <pc:sldChg chg="addSp modSp new mod">
        <pc:chgData name="Domonkos Márk" userId="5b754e74-2ec2-4aaf-b9f5-cf8f0656bdfa" providerId="ADAL" clId="{F4C2286D-0DBE-4644-A538-34A6C903FB9C}" dt="2022-01-20T17:50:49.209" v="32377" actId="1076"/>
        <pc:sldMkLst>
          <pc:docMk/>
          <pc:sldMk cId="3687841545" sldId="911"/>
        </pc:sldMkLst>
        <pc:spChg chg="mod">
          <ac:chgData name="Domonkos Márk" userId="5b754e74-2ec2-4aaf-b9f5-cf8f0656bdfa" providerId="ADAL" clId="{F4C2286D-0DBE-4644-A538-34A6C903FB9C}" dt="2022-01-20T17:50:41.992" v="32375" actId="27636"/>
          <ac:spMkLst>
            <pc:docMk/>
            <pc:sldMk cId="3687841545" sldId="911"/>
            <ac:spMk id="2" creationId="{4E841B0A-8E84-4DAB-B446-A2C583562EDF}"/>
          </ac:spMkLst>
        </pc:spChg>
        <pc:spChg chg="mod">
          <ac:chgData name="Domonkos Márk" userId="5b754e74-2ec2-4aaf-b9f5-cf8f0656bdfa" providerId="ADAL" clId="{F4C2286D-0DBE-4644-A538-34A6C903FB9C}" dt="2022-01-20T17:50:06.730" v="32358"/>
          <ac:spMkLst>
            <pc:docMk/>
            <pc:sldMk cId="3687841545" sldId="911"/>
            <ac:spMk id="6" creationId="{0AEBF7E8-A1D2-41A1-9806-94BDAE0CEC70}"/>
          </ac:spMkLst>
        </pc:spChg>
        <pc:picChg chg="add mod">
          <ac:chgData name="Domonkos Márk" userId="5b754e74-2ec2-4aaf-b9f5-cf8f0656bdfa" providerId="ADAL" clId="{F4C2286D-0DBE-4644-A538-34A6C903FB9C}" dt="2022-01-20T17:50:49.209" v="32377" actId="1076"/>
          <ac:picMkLst>
            <pc:docMk/>
            <pc:sldMk cId="3687841545" sldId="911"/>
            <ac:picMk id="7" creationId="{48C5D3F2-5828-401F-82E5-A469C8AB2042}"/>
          </ac:picMkLst>
        </pc:picChg>
      </pc:sldChg>
      <pc:sldChg chg="modSp new mod">
        <pc:chgData name="Domonkos Márk" userId="5b754e74-2ec2-4aaf-b9f5-cf8f0656bdfa" providerId="ADAL" clId="{F4C2286D-0DBE-4644-A538-34A6C903FB9C}" dt="2022-01-20T17:51:15.283" v="32383" actId="20577"/>
        <pc:sldMkLst>
          <pc:docMk/>
          <pc:sldMk cId="2511598227" sldId="912"/>
        </pc:sldMkLst>
        <pc:spChg chg="mod">
          <ac:chgData name="Domonkos Márk" userId="5b754e74-2ec2-4aaf-b9f5-cf8f0656bdfa" providerId="ADAL" clId="{F4C2286D-0DBE-4644-A538-34A6C903FB9C}" dt="2022-01-20T17:51:15.283" v="32383" actId="20577"/>
          <ac:spMkLst>
            <pc:docMk/>
            <pc:sldMk cId="2511598227" sldId="912"/>
            <ac:spMk id="2" creationId="{CBD368BD-8443-4CCB-B3CC-A2AFF3F2FDB3}"/>
          </ac:spMkLst>
        </pc:spChg>
        <pc:spChg chg="mod">
          <ac:chgData name="Domonkos Márk" userId="5b754e74-2ec2-4aaf-b9f5-cf8f0656bdfa" providerId="ADAL" clId="{F4C2286D-0DBE-4644-A538-34A6C903FB9C}" dt="2022-01-20T17:51:08.431" v="32379"/>
          <ac:spMkLst>
            <pc:docMk/>
            <pc:sldMk cId="2511598227" sldId="912"/>
            <ac:spMk id="6" creationId="{2B739BDD-36DD-4965-A6C9-667652577007}"/>
          </ac:spMkLst>
        </pc:spChg>
      </pc:sldChg>
      <pc:sldChg chg="addSp delSp modSp new mod">
        <pc:chgData name="Domonkos Márk" userId="5b754e74-2ec2-4aaf-b9f5-cf8f0656bdfa" providerId="ADAL" clId="{F4C2286D-0DBE-4644-A538-34A6C903FB9C}" dt="2022-01-20T17:51:59.496" v="32395" actId="1076"/>
        <pc:sldMkLst>
          <pc:docMk/>
          <pc:sldMk cId="1131383174" sldId="913"/>
        </pc:sldMkLst>
        <pc:spChg chg="del">
          <ac:chgData name="Domonkos Márk" userId="5b754e74-2ec2-4aaf-b9f5-cf8f0656bdfa" providerId="ADAL" clId="{F4C2286D-0DBE-4644-A538-34A6C903FB9C}" dt="2022-01-20T17:51:29.129" v="32386"/>
          <ac:spMkLst>
            <pc:docMk/>
            <pc:sldMk cId="1131383174" sldId="913"/>
            <ac:spMk id="2" creationId="{05E38231-B4A1-4CDB-9ACE-041AC8ECEE4A}"/>
          </ac:spMkLst>
        </pc:spChg>
        <pc:spChg chg="mod">
          <ac:chgData name="Domonkos Márk" userId="5b754e74-2ec2-4aaf-b9f5-cf8f0656bdfa" providerId="ADAL" clId="{F4C2286D-0DBE-4644-A538-34A6C903FB9C}" dt="2022-01-20T17:51:26.395" v="32385"/>
          <ac:spMkLst>
            <pc:docMk/>
            <pc:sldMk cId="1131383174" sldId="913"/>
            <ac:spMk id="6" creationId="{DE7D1D9C-B846-45F5-990B-1F5A8AAB1875}"/>
          </ac:spMkLst>
        </pc:spChg>
        <pc:spChg chg="add mod">
          <ac:chgData name="Domonkos Márk" userId="5b754e74-2ec2-4aaf-b9f5-cf8f0656bdfa" providerId="ADAL" clId="{F4C2286D-0DBE-4644-A538-34A6C903FB9C}" dt="2022-01-20T17:51:52.071" v="32393" actId="1076"/>
          <ac:spMkLst>
            <pc:docMk/>
            <pc:sldMk cId="1131383174" sldId="913"/>
            <ac:spMk id="9" creationId="{DA84B307-F228-41DE-8E24-C96C30A34145}"/>
          </ac:spMkLst>
        </pc:spChg>
        <pc:picChg chg="add mod">
          <ac:chgData name="Domonkos Márk" userId="5b754e74-2ec2-4aaf-b9f5-cf8f0656bdfa" providerId="ADAL" clId="{F4C2286D-0DBE-4644-A538-34A6C903FB9C}" dt="2022-01-20T17:51:31.386" v="32387" actId="1076"/>
          <ac:picMkLst>
            <pc:docMk/>
            <pc:sldMk cId="1131383174" sldId="913"/>
            <ac:picMk id="7" creationId="{91467254-EFD2-4154-BB45-9241733E404C}"/>
          </ac:picMkLst>
        </pc:picChg>
        <pc:picChg chg="add mod">
          <ac:chgData name="Domonkos Márk" userId="5b754e74-2ec2-4aaf-b9f5-cf8f0656bdfa" providerId="ADAL" clId="{F4C2286D-0DBE-4644-A538-34A6C903FB9C}" dt="2022-01-20T17:51:59.496" v="32395" actId="1076"/>
          <ac:picMkLst>
            <pc:docMk/>
            <pc:sldMk cId="1131383174" sldId="913"/>
            <ac:picMk id="10" creationId="{64E8C644-6FE6-4FA4-A285-27A1992EE531}"/>
          </ac:picMkLst>
        </pc:picChg>
      </pc:sldChg>
      <pc:sldChg chg="addSp delSp modSp new mod">
        <pc:chgData name="Domonkos Márk" userId="5b754e74-2ec2-4aaf-b9f5-cf8f0656bdfa" providerId="ADAL" clId="{F4C2286D-0DBE-4644-A538-34A6C903FB9C}" dt="2022-01-20T17:52:57.449" v="32398"/>
        <pc:sldMkLst>
          <pc:docMk/>
          <pc:sldMk cId="2164874442" sldId="914"/>
        </pc:sldMkLst>
        <pc:spChg chg="del">
          <ac:chgData name="Domonkos Márk" userId="5b754e74-2ec2-4aaf-b9f5-cf8f0656bdfa" providerId="ADAL" clId="{F4C2286D-0DBE-4644-A538-34A6C903FB9C}" dt="2022-01-20T17:52:57.449" v="32398"/>
          <ac:spMkLst>
            <pc:docMk/>
            <pc:sldMk cId="2164874442" sldId="914"/>
            <ac:spMk id="2" creationId="{EA426A18-C018-43E4-9358-94A64CB0595E}"/>
          </ac:spMkLst>
        </pc:spChg>
        <pc:spChg chg="mod">
          <ac:chgData name="Domonkos Márk" userId="5b754e74-2ec2-4aaf-b9f5-cf8f0656bdfa" providerId="ADAL" clId="{F4C2286D-0DBE-4644-A538-34A6C903FB9C}" dt="2022-01-20T17:52:48.237" v="32397"/>
          <ac:spMkLst>
            <pc:docMk/>
            <pc:sldMk cId="2164874442" sldId="914"/>
            <ac:spMk id="6" creationId="{C7CF48DC-2C11-417F-9B9F-4A9665482A89}"/>
          </ac:spMkLst>
        </pc:spChg>
        <pc:picChg chg="add mod">
          <ac:chgData name="Domonkos Márk" userId="5b754e74-2ec2-4aaf-b9f5-cf8f0656bdfa" providerId="ADAL" clId="{F4C2286D-0DBE-4644-A538-34A6C903FB9C}" dt="2022-01-20T17:52:57.449" v="32398"/>
          <ac:picMkLst>
            <pc:docMk/>
            <pc:sldMk cId="2164874442" sldId="914"/>
            <ac:picMk id="7" creationId="{B0D55AC9-5649-490E-83D5-84338D033626}"/>
          </ac:picMkLst>
        </pc:picChg>
      </pc:sldChg>
      <pc:sldChg chg="addSp delSp modSp new mod">
        <pc:chgData name="Domonkos Márk" userId="5b754e74-2ec2-4aaf-b9f5-cf8f0656bdfa" providerId="ADAL" clId="{F4C2286D-0DBE-4644-A538-34A6C903FB9C}" dt="2022-01-20T17:54:06.103" v="32466" actId="1076"/>
        <pc:sldMkLst>
          <pc:docMk/>
          <pc:sldMk cId="529356692" sldId="915"/>
        </pc:sldMkLst>
        <pc:spChg chg="del">
          <ac:chgData name="Domonkos Márk" userId="5b754e74-2ec2-4aaf-b9f5-cf8f0656bdfa" providerId="ADAL" clId="{F4C2286D-0DBE-4644-A538-34A6C903FB9C}" dt="2022-01-20T17:53:10.716" v="32401"/>
          <ac:spMkLst>
            <pc:docMk/>
            <pc:sldMk cId="529356692" sldId="915"/>
            <ac:spMk id="2" creationId="{E7EFC872-0343-4C46-981E-3850D994B5B0}"/>
          </ac:spMkLst>
        </pc:spChg>
        <pc:spChg chg="mod">
          <ac:chgData name="Domonkos Márk" userId="5b754e74-2ec2-4aaf-b9f5-cf8f0656bdfa" providerId="ADAL" clId="{F4C2286D-0DBE-4644-A538-34A6C903FB9C}" dt="2022-01-20T17:53:07.534" v="32400"/>
          <ac:spMkLst>
            <pc:docMk/>
            <pc:sldMk cId="529356692" sldId="915"/>
            <ac:spMk id="6" creationId="{02BD40C4-5F72-4A38-8896-FE0482CDC2AF}"/>
          </ac:spMkLst>
        </pc:spChg>
        <pc:spChg chg="add mod">
          <ac:chgData name="Domonkos Márk" userId="5b754e74-2ec2-4aaf-b9f5-cf8f0656bdfa" providerId="ADAL" clId="{F4C2286D-0DBE-4644-A538-34A6C903FB9C}" dt="2022-01-20T17:53:46.023" v="32460" actId="20577"/>
          <ac:spMkLst>
            <pc:docMk/>
            <pc:sldMk cId="529356692" sldId="915"/>
            <ac:spMk id="9" creationId="{B2FE4E5D-C5D6-4FD7-B976-AC9BE3A65421}"/>
          </ac:spMkLst>
        </pc:spChg>
        <pc:picChg chg="add mod modCrop">
          <ac:chgData name="Domonkos Márk" userId="5b754e74-2ec2-4aaf-b9f5-cf8f0656bdfa" providerId="ADAL" clId="{F4C2286D-0DBE-4644-A538-34A6C903FB9C}" dt="2022-01-20T17:53:19.285" v="32403" actId="732"/>
          <ac:picMkLst>
            <pc:docMk/>
            <pc:sldMk cId="529356692" sldId="915"/>
            <ac:picMk id="7" creationId="{968480F8-56F8-4A27-8759-3AF123FA1155}"/>
          </ac:picMkLst>
        </pc:picChg>
        <pc:picChg chg="add mod">
          <ac:chgData name="Domonkos Márk" userId="5b754e74-2ec2-4aaf-b9f5-cf8f0656bdfa" providerId="ADAL" clId="{F4C2286D-0DBE-4644-A538-34A6C903FB9C}" dt="2022-01-20T17:54:03.231" v="32465" actId="1076"/>
          <ac:picMkLst>
            <pc:docMk/>
            <pc:sldMk cId="529356692" sldId="915"/>
            <ac:picMk id="10" creationId="{6DE354D7-5AFC-474F-A411-129A8B9CB027}"/>
          </ac:picMkLst>
        </pc:picChg>
        <pc:picChg chg="add mod">
          <ac:chgData name="Domonkos Márk" userId="5b754e74-2ec2-4aaf-b9f5-cf8f0656bdfa" providerId="ADAL" clId="{F4C2286D-0DBE-4644-A538-34A6C903FB9C}" dt="2022-01-20T17:54:06.103" v="32466" actId="1076"/>
          <ac:picMkLst>
            <pc:docMk/>
            <pc:sldMk cId="529356692" sldId="915"/>
            <ac:picMk id="11" creationId="{DCCBD230-A58A-4BAA-9BFB-0BA07A169C5A}"/>
          </ac:picMkLst>
        </pc:picChg>
      </pc:sldChg>
      <pc:sldChg chg="addSp delSp modSp new mod">
        <pc:chgData name="Domonkos Márk" userId="5b754e74-2ec2-4aaf-b9f5-cf8f0656bdfa" providerId="ADAL" clId="{F4C2286D-0DBE-4644-A538-34A6C903FB9C}" dt="2022-01-20T17:54:22.667" v="32469"/>
        <pc:sldMkLst>
          <pc:docMk/>
          <pc:sldMk cId="4062412999" sldId="916"/>
        </pc:sldMkLst>
        <pc:spChg chg="del">
          <ac:chgData name="Domonkos Márk" userId="5b754e74-2ec2-4aaf-b9f5-cf8f0656bdfa" providerId="ADAL" clId="{F4C2286D-0DBE-4644-A538-34A6C903FB9C}" dt="2022-01-20T17:54:22.667" v="32469"/>
          <ac:spMkLst>
            <pc:docMk/>
            <pc:sldMk cId="4062412999" sldId="916"/>
            <ac:spMk id="2" creationId="{087485BB-5C14-46AD-9EE4-0D41E59265D7}"/>
          </ac:spMkLst>
        </pc:spChg>
        <pc:spChg chg="mod">
          <ac:chgData name="Domonkos Márk" userId="5b754e74-2ec2-4aaf-b9f5-cf8f0656bdfa" providerId="ADAL" clId="{F4C2286D-0DBE-4644-A538-34A6C903FB9C}" dt="2022-01-20T17:54:19.838" v="32468"/>
          <ac:spMkLst>
            <pc:docMk/>
            <pc:sldMk cId="4062412999" sldId="916"/>
            <ac:spMk id="6" creationId="{18AE90DB-7E4B-40AB-99DC-FA5494758C60}"/>
          </ac:spMkLst>
        </pc:spChg>
        <pc:picChg chg="add mod">
          <ac:chgData name="Domonkos Márk" userId="5b754e74-2ec2-4aaf-b9f5-cf8f0656bdfa" providerId="ADAL" clId="{F4C2286D-0DBE-4644-A538-34A6C903FB9C}" dt="2022-01-20T17:54:22.667" v="32469"/>
          <ac:picMkLst>
            <pc:docMk/>
            <pc:sldMk cId="4062412999" sldId="916"/>
            <ac:picMk id="7" creationId="{038BE862-2193-4038-92B8-E656752CE030}"/>
          </ac:picMkLst>
        </pc:picChg>
      </pc:sldChg>
      <pc:sldChg chg="addSp delSp modSp new mod">
        <pc:chgData name="Domonkos Márk" userId="5b754e74-2ec2-4aaf-b9f5-cf8f0656bdfa" providerId="ADAL" clId="{F4C2286D-0DBE-4644-A538-34A6C903FB9C}" dt="2022-01-20T17:54:35.387" v="32472"/>
        <pc:sldMkLst>
          <pc:docMk/>
          <pc:sldMk cId="2508479103" sldId="917"/>
        </pc:sldMkLst>
        <pc:spChg chg="del">
          <ac:chgData name="Domonkos Márk" userId="5b754e74-2ec2-4aaf-b9f5-cf8f0656bdfa" providerId="ADAL" clId="{F4C2286D-0DBE-4644-A538-34A6C903FB9C}" dt="2022-01-20T17:54:35.387" v="32472"/>
          <ac:spMkLst>
            <pc:docMk/>
            <pc:sldMk cId="2508479103" sldId="917"/>
            <ac:spMk id="2" creationId="{7C91AECC-6D8D-4413-BB21-E82B21404E73}"/>
          </ac:spMkLst>
        </pc:spChg>
        <pc:spChg chg="mod">
          <ac:chgData name="Domonkos Márk" userId="5b754e74-2ec2-4aaf-b9f5-cf8f0656bdfa" providerId="ADAL" clId="{F4C2286D-0DBE-4644-A538-34A6C903FB9C}" dt="2022-01-20T17:54:32.507" v="32471"/>
          <ac:spMkLst>
            <pc:docMk/>
            <pc:sldMk cId="2508479103" sldId="917"/>
            <ac:spMk id="6" creationId="{79C62A17-9667-407B-B319-9EA16D505FD6}"/>
          </ac:spMkLst>
        </pc:spChg>
        <pc:picChg chg="add mod">
          <ac:chgData name="Domonkos Márk" userId="5b754e74-2ec2-4aaf-b9f5-cf8f0656bdfa" providerId="ADAL" clId="{F4C2286D-0DBE-4644-A538-34A6C903FB9C}" dt="2022-01-20T17:54:35.387" v="32472"/>
          <ac:picMkLst>
            <pc:docMk/>
            <pc:sldMk cId="2508479103" sldId="917"/>
            <ac:picMk id="7" creationId="{1DC71587-F60D-414C-8734-55E4CC41A7C9}"/>
          </ac:picMkLst>
        </pc:picChg>
      </pc:sldChg>
      <pc:sldChg chg="addSp delSp modSp new mod">
        <pc:chgData name="Domonkos Márk" userId="5b754e74-2ec2-4aaf-b9f5-cf8f0656bdfa" providerId="ADAL" clId="{F4C2286D-0DBE-4644-A538-34A6C903FB9C}" dt="2022-01-20T17:55:13.366" v="32483" actId="14100"/>
        <pc:sldMkLst>
          <pc:docMk/>
          <pc:sldMk cId="1964573299" sldId="918"/>
        </pc:sldMkLst>
        <pc:spChg chg="del">
          <ac:chgData name="Domonkos Márk" userId="5b754e74-2ec2-4aaf-b9f5-cf8f0656bdfa" providerId="ADAL" clId="{F4C2286D-0DBE-4644-A538-34A6C903FB9C}" dt="2022-01-20T17:54:51.883" v="32475"/>
          <ac:spMkLst>
            <pc:docMk/>
            <pc:sldMk cId="1964573299" sldId="918"/>
            <ac:spMk id="2" creationId="{5C942194-114D-41FD-931C-B9C8DB23B80D}"/>
          </ac:spMkLst>
        </pc:spChg>
        <pc:spChg chg="mod">
          <ac:chgData name="Domonkos Márk" userId="5b754e74-2ec2-4aaf-b9f5-cf8f0656bdfa" providerId="ADAL" clId="{F4C2286D-0DBE-4644-A538-34A6C903FB9C}" dt="2022-01-20T17:54:47.866" v="32474"/>
          <ac:spMkLst>
            <pc:docMk/>
            <pc:sldMk cId="1964573299" sldId="918"/>
            <ac:spMk id="6" creationId="{29139B41-28CF-4517-AD2B-B5BE82AC3ADA}"/>
          </ac:spMkLst>
        </pc:spChg>
        <pc:spChg chg="add mod">
          <ac:chgData name="Domonkos Márk" userId="5b754e74-2ec2-4aaf-b9f5-cf8f0656bdfa" providerId="ADAL" clId="{F4C2286D-0DBE-4644-A538-34A6C903FB9C}" dt="2022-01-20T17:55:13.366" v="32483" actId="14100"/>
          <ac:spMkLst>
            <pc:docMk/>
            <pc:sldMk cId="1964573299" sldId="918"/>
            <ac:spMk id="9" creationId="{6FF9E15E-46E4-4860-8E01-BC01368EDB34}"/>
          </ac:spMkLst>
        </pc:spChg>
        <pc:picChg chg="add mod">
          <ac:chgData name="Domonkos Márk" userId="5b754e74-2ec2-4aaf-b9f5-cf8f0656bdfa" providerId="ADAL" clId="{F4C2286D-0DBE-4644-A538-34A6C903FB9C}" dt="2022-01-20T17:54:53.639" v="32476" actId="1076"/>
          <ac:picMkLst>
            <pc:docMk/>
            <pc:sldMk cId="1964573299" sldId="918"/>
            <ac:picMk id="7" creationId="{72097680-8C83-4D94-9BF5-3D8FCB7E9078}"/>
          </ac:picMkLst>
        </pc:picChg>
      </pc:sldChg>
      <pc:sldChg chg="addSp delSp modSp new mod">
        <pc:chgData name="Domonkos Márk" userId="5b754e74-2ec2-4aaf-b9f5-cf8f0656bdfa" providerId="ADAL" clId="{F4C2286D-0DBE-4644-A538-34A6C903FB9C}" dt="2022-01-20T17:55:52.562" v="32495" actId="12"/>
        <pc:sldMkLst>
          <pc:docMk/>
          <pc:sldMk cId="2720203087" sldId="919"/>
        </pc:sldMkLst>
        <pc:spChg chg="del">
          <ac:chgData name="Domonkos Márk" userId="5b754e74-2ec2-4aaf-b9f5-cf8f0656bdfa" providerId="ADAL" clId="{F4C2286D-0DBE-4644-A538-34A6C903FB9C}" dt="2022-01-20T17:55:30.285" v="32486"/>
          <ac:spMkLst>
            <pc:docMk/>
            <pc:sldMk cId="2720203087" sldId="919"/>
            <ac:spMk id="2" creationId="{A7DA0305-1B60-49D9-B762-F40F804AE925}"/>
          </ac:spMkLst>
        </pc:spChg>
        <pc:spChg chg="mod">
          <ac:chgData name="Domonkos Márk" userId="5b754e74-2ec2-4aaf-b9f5-cf8f0656bdfa" providerId="ADAL" clId="{F4C2286D-0DBE-4644-A538-34A6C903FB9C}" dt="2022-01-20T17:55:27.044" v="32485"/>
          <ac:spMkLst>
            <pc:docMk/>
            <pc:sldMk cId="2720203087" sldId="919"/>
            <ac:spMk id="6" creationId="{49756AB7-D69E-4829-A6BE-3A845F245A32}"/>
          </ac:spMkLst>
        </pc:spChg>
        <pc:spChg chg="add mod">
          <ac:chgData name="Domonkos Márk" userId="5b754e74-2ec2-4aaf-b9f5-cf8f0656bdfa" providerId="ADAL" clId="{F4C2286D-0DBE-4644-A538-34A6C903FB9C}" dt="2022-01-20T17:55:52.562" v="32495" actId="12"/>
          <ac:spMkLst>
            <pc:docMk/>
            <pc:sldMk cId="2720203087" sldId="919"/>
            <ac:spMk id="9" creationId="{0CA7F888-2D8C-4A1D-BFBA-62F1B1FA1A13}"/>
          </ac:spMkLst>
        </pc:spChg>
        <pc:picChg chg="add mod">
          <ac:chgData name="Domonkos Márk" userId="5b754e74-2ec2-4aaf-b9f5-cf8f0656bdfa" providerId="ADAL" clId="{F4C2286D-0DBE-4644-A538-34A6C903FB9C}" dt="2022-01-20T17:55:33.601" v="32487" actId="1076"/>
          <ac:picMkLst>
            <pc:docMk/>
            <pc:sldMk cId="2720203087" sldId="919"/>
            <ac:picMk id="7" creationId="{E33CB618-937F-4168-BA3A-BFA6F51571E2}"/>
          </ac:picMkLst>
        </pc:picChg>
      </pc:sldChg>
      <pc:sldChg chg="addSp modSp new mod">
        <pc:chgData name="Domonkos Márk" userId="5b754e74-2ec2-4aaf-b9f5-cf8f0656bdfa" providerId="ADAL" clId="{F4C2286D-0DBE-4644-A538-34A6C903FB9C}" dt="2022-01-20T17:56:29.727" v="32508" actId="1076"/>
        <pc:sldMkLst>
          <pc:docMk/>
          <pc:sldMk cId="1109903361" sldId="920"/>
        </pc:sldMkLst>
        <pc:spChg chg="mod">
          <ac:chgData name="Domonkos Márk" userId="5b754e74-2ec2-4aaf-b9f5-cf8f0656bdfa" providerId="ADAL" clId="{F4C2286D-0DBE-4644-A538-34A6C903FB9C}" dt="2022-01-20T17:56:16.399" v="32501" actId="14100"/>
          <ac:spMkLst>
            <pc:docMk/>
            <pc:sldMk cId="1109903361" sldId="920"/>
            <ac:spMk id="2" creationId="{A2DF1087-9E62-4DC5-95E6-84237A2F00F7}"/>
          </ac:spMkLst>
        </pc:spChg>
        <pc:spChg chg="mod">
          <ac:chgData name="Domonkos Márk" userId="5b754e74-2ec2-4aaf-b9f5-cf8f0656bdfa" providerId="ADAL" clId="{F4C2286D-0DBE-4644-A538-34A6C903FB9C}" dt="2022-01-20T17:56:05.303" v="32497"/>
          <ac:spMkLst>
            <pc:docMk/>
            <pc:sldMk cId="1109903361" sldId="920"/>
            <ac:spMk id="6" creationId="{CC1AD374-1A5F-485F-BD71-5F819AB1CABF}"/>
          </ac:spMkLst>
        </pc:spChg>
        <pc:picChg chg="add mod">
          <ac:chgData name="Domonkos Márk" userId="5b754e74-2ec2-4aaf-b9f5-cf8f0656bdfa" providerId="ADAL" clId="{F4C2286D-0DBE-4644-A538-34A6C903FB9C}" dt="2022-01-20T17:56:29.727" v="32508" actId="1076"/>
          <ac:picMkLst>
            <pc:docMk/>
            <pc:sldMk cId="1109903361" sldId="920"/>
            <ac:picMk id="7" creationId="{281E7919-9B59-4702-A25A-5826C07B2C8A}"/>
          </ac:picMkLst>
        </pc:picChg>
      </pc:sldChg>
      <pc:sldChg chg="addSp modSp new mod">
        <pc:chgData name="Domonkos Márk" userId="5b754e74-2ec2-4aaf-b9f5-cf8f0656bdfa" providerId="ADAL" clId="{F4C2286D-0DBE-4644-A538-34A6C903FB9C}" dt="2022-01-20T17:56:59.311" v="32520" actId="14100"/>
        <pc:sldMkLst>
          <pc:docMk/>
          <pc:sldMk cId="465065192" sldId="921"/>
        </pc:sldMkLst>
        <pc:spChg chg="mod">
          <ac:chgData name="Domonkos Márk" userId="5b754e74-2ec2-4aaf-b9f5-cf8f0656bdfa" providerId="ADAL" clId="{F4C2286D-0DBE-4644-A538-34A6C903FB9C}" dt="2022-01-20T17:56:48.269" v="32515" actId="27636"/>
          <ac:spMkLst>
            <pc:docMk/>
            <pc:sldMk cId="465065192" sldId="921"/>
            <ac:spMk id="2" creationId="{9C2DA4E6-6582-4EAA-AC23-EB754FA2882B}"/>
          </ac:spMkLst>
        </pc:spChg>
        <pc:spChg chg="mod">
          <ac:chgData name="Domonkos Márk" userId="5b754e74-2ec2-4aaf-b9f5-cf8f0656bdfa" providerId="ADAL" clId="{F4C2286D-0DBE-4644-A538-34A6C903FB9C}" dt="2022-01-20T17:56:39.397" v="32510"/>
          <ac:spMkLst>
            <pc:docMk/>
            <pc:sldMk cId="465065192" sldId="921"/>
            <ac:spMk id="6" creationId="{60077E72-B8CD-4778-8C6D-2BA5A3ED7207}"/>
          </ac:spMkLst>
        </pc:spChg>
        <pc:picChg chg="add mod">
          <ac:chgData name="Domonkos Márk" userId="5b754e74-2ec2-4aaf-b9f5-cf8f0656bdfa" providerId="ADAL" clId="{F4C2286D-0DBE-4644-A538-34A6C903FB9C}" dt="2022-01-20T17:56:59.311" v="32520" actId="14100"/>
          <ac:picMkLst>
            <pc:docMk/>
            <pc:sldMk cId="465065192" sldId="921"/>
            <ac:picMk id="7" creationId="{F3E9A323-7262-416E-BCE4-4F1916C2011C}"/>
          </ac:picMkLst>
        </pc:picChg>
      </pc:sldChg>
      <pc:sldChg chg="addSp delSp modSp new mod">
        <pc:chgData name="Domonkos Márk" userId="5b754e74-2ec2-4aaf-b9f5-cf8f0656bdfa" providerId="ADAL" clId="{F4C2286D-0DBE-4644-A538-34A6C903FB9C}" dt="2022-01-20T18:05:03.223" v="32911" actId="1076"/>
        <pc:sldMkLst>
          <pc:docMk/>
          <pc:sldMk cId="520197116" sldId="922"/>
        </pc:sldMkLst>
        <pc:spChg chg="mod">
          <ac:chgData name="Domonkos Márk" userId="5b754e74-2ec2-4aaf-b9f5-cf8f0656bdfa" providerId="ADAL" clId="{F4C2286D-0DBE-4644-A538-34A6C903FB9C}" dt="2022-01-20T18:04:58.503" v="32910" actId="1076"/>
          <ac:spMkLst>
            <pc:docMk/>
            <pc:sldMk cId="520197116" sldId="922"/>
            <ac:spMk id="2" creationId="{0157EB49-7C0C-464A-B0D9-D3FF29D99C80}"/>
          </ac:spMkLst>
        </pc:spChg>
        <pc:spChg chg="mod">
          <ac:chgData name="Domonkos Márk" userId="5b754e74-2ec2-4aaf-b9f5-cf8f0656bdfa" providerId="ADAL" clId="{F4C2286D-0DBE-4644-A538-34A6C903FB9C}" dt="2022-01-20T17:57:14.910" v="32522"/>
          <ac:spMkLst>
            <pc:docMk/>
            <pc:sldMk cId="520197116" sldId="922"/>
            <ac:spMk id="6" creationId="{7C281C96-B872-4F75-9D4A-BE5E2972E06A}"/>
          </ac:spMkLst>
        </pc:spChg>
        <pc:picChg chg="add del mod">
          <ac:chgData name="Domonkos Márk" userId="5b754e74-2ec2-4aaf-b9f5-cf8f0656bdfa" providerId="ADAL" clId="{F4C2286D-0DBE-4644-A538-34A6C903FB9C}" dt="2022-01-20T17:58:20.013" v="32535" actId="478"/>
          <ac:picMkLst>
            <pc:docMk/>
            <pc:sldMk cId="520197116" sldId="922"/>
            <ac:picMk id="7" creationId="{EBC884EE-B6B0-47B2-A012-020C3A40E39D}"/>
          </ac:picMkLst>
        </pc:picChg>
        <pc:picChg chg="add del mod">
          <ac:chgData name="Domonkos Márk" userId="5b754e74-2ec2-4aaf-b9f5-cf8f0656bdfa" providerId="ADAL" clId="{F4C2286D-0DBE-4644-A538-34A6C903FB9C}" dt="2022-01-20T17:57:42.899" v="32534"/>
          <ac:picMkLst>
            <pc:docMk/>
            <pc:sldMk cId="520197116" sldId="922"/>
            <ac:picMk id="8" creationId="{6FFA95FF-1864-4EA8-B86D-9521B4F7A60C}"/>
          </ac:picMkLst>
        </pc:picChg>
        <pc:picChg chg="add mod">
          <ac:chgData name="Domonkos Márk" userId="5b754e74-2ec2-4aaf-b9f5-cf8f0656bdfa" providerId="ADAL" clId="{F4C2286D-0DBE-4644-A538-34A6C903FB9C}" dt="2022-01-20T18:05:03.223" v="32911" actId="1076"/>
          <ac:picMkLst>
            <pc:docMk/>
            <pc:sldMk cId="520197116" sldId="922"/>
            <ac:picMk id="9" creationId="{DE1DC375-F7D2-4F2D-9574-1D5F1107F5C8}"/>
          </ac:picMkLst>
        </pc:picChg>
        <pc:picChg chg="add mod">
          <ac:chgData name="Domonkos Márk" userId="5b754e74-2ec2-4aaf-b9f5-cf8f0656bdfa" providerId="ADAL" clId="{F4C2286D-0DBE-4644-A538-34A6C903FB9C}" dt="2022-01-20T18:03:29.981" v="32887" actId="1076"/>
          <ac:picMkLst>
            <pc:docMk/>
            <pc:sldMk cId="520197116" sldId="922"/>
            <ac:picMk id="10" creationId="{DC362D6F-8FD5-4EF7-B00C-72761CAC7207}"/>
          </ac:picMkLst>
        </pc:picChg>
      </pc:sldChg>
      <pc:sldChg chg="addSp modSp new mod">
        <pc:chgData name="Domonkos Márk" userId="5b754e74-2ec2-4aaf-b9f5-cf8f0656bdfa" providerId="ADAL" clId="{F4C2286D-0DBE-4644-A538-34A6C903FB9C}" dt="2022-01-20T18:10:43.955" v="33151" actId="1076"/>
        <pc:sldMkLst>
          <pc:docMk/>
          <pc:sldMk cId="3824989151" sldId="923"/>
        </pc:sldMkLst>
        <pc:spChg chg="mod">
          <ac:chgData name="Domonkos Márk" userId="5b754e74-2ec2-4aaf-b9f5-cf8f0656bdfa" providerId="ADAL" clId="{F4C2286D-0DBE-4644-A538-34A6C903FB9C}" dt="2022-01-20T18:07:03.165" v="33017" actId="14100"/>
          <ac:spMkLst>
            <pc:docMk/>
            <pc:sldMk cId="3824989151" sldId="923"/>
            <ac:spMk id="2" creationId="{75286FFA-CBAA-48BC-AA6F-8E9E24A5528D}"/>
          </ac:spMkLst>
        </pc:spChg>
        <pc:spChg chg="mod">
          <ac:chgData name="Domonkos Márk" userId="5b754e74-2ec2-4aaf-b9f5-cf8f0656bdfa" providerId="ADAL" clId="{F4C2286D-0DBE-4644-A538-34A6C903FB9C}" dt="2022-01-20T18:05:35.288" v="32913"/>
          <ac:spMkLst>
            <pc:docMk/>
            <pc:sldMk cId="3824989151" sldId="923"/>
            <ac:spMk id="6" creationId="{CA92BEC2-23F2-4EC9-9D1B-EF792BAF3C52}"/>
          </ac:spMkLst>
        </pc:spChg>
        <pc:spChg chg="add mod">
          <ac:chgData name="Domonkos Márk" userId="5b754e74-2ec2-4aaf-b9f5-cf8f0656bdfa" providerId="ADAL" clId="{F4C2286D-0DBE-4644-A538-34A6C903FB9C}" dt="2022-01-20T18:08:26.534" v="33063" actId="1076"/>
          <ac:spMkLst>
            <pc:docMk/>
            <pc:sldMk cId="3824989151" sldId="923"/>
            <ac:spMk id="8" creationId="{45AE3939-6F73-4106-8806-0C46B6AF7065}"/>
          </ac:spMkLst>
        </pc:spChg>
        <pc:spChg chg="add mod">
          <ac:chgData name="Domonkos Márk" userId="5b754e74-2ec2-4aaf-b9f5-cf8f0656bdfa" providerId="ADAL" clId="{F4C2286D-0DBE-4644-A538-34A6C903FB9C}" dt="2022-01-20T18:08:38.739" v="33076" actId="20577"/>
          <ac:spMkLst>
            <pc:docMk/>
            <pc:sldMk cId="3824989151" sldId="923"/>
            <ac:spMk id="9" creationId="{961E275F-5F10-47AC-A658-E4493DCDFA3B}"/>
          </ac:spMkLst>
        </pc:spChg>
        <pc:spChg chg="add mod">
          <ac:chgData name="Domonkos Márk" userId="5b754e74-2ec2-4aaf-b9f5-cf8f0656bdfa" providerId="ADAL" clId="{F4C2286D-0DBE-4644-A538-34A6C903FB9C}" dt="2022-01-20T18:09:15.389" v="33093" actId="14100"/>
          <ac:spMkLst>
            <pc:docMk/>
            <pc:sldMk cId="3824989151" sldId="923"/>
            <ac:spMk id="10" creationId="{1A70618C-4A8C-4A25-A09C-9FDC3B9F99C9}"/>
          </ac:spMkLst>
        </pc:spChg>
        <pc:spChg chg="add mod">
          <ac:chgData name="Domonkos Márk" userId="5b754e74-2ec2-4aaf-b9f5-cf8f0656bdfa" providerId="ADAL" clId="{F4C2286D-0DBE-4644-A538-34A6C903FB9C}" dt="2022-01-20T18:09:40.860" v="33108" actId="6549"/>
          <ac:spMkLst>
            <pc:docMk/>
            <pc:sldMk cId="3824989151" sldId="923"/>
            <ac:spMk id="11" creationId="{0D5998FC-E9D9-4D1A-9EAE-70730BF08EFE}"/>
          </ac:spMkLst>
        </pc:spChg>
        <pc:spChg chg="add mod">
          <ac:chgData name="Domonkos Márk" userId="5b754e74-2ec2-4aaf-b9f5-cf8f0656bdfa" providerId="ADAL" clId="{F4C2286D-0DBE-4644-A538-34A6C903FB9C}" dt="2022-01-20T18:10:08.940" v="33117" actId="1076"/>
          <ac:spMkLst>
            <pc:docMk/>
            <pc:sldMk cId="3824989151" sldId="923"/>
            <ac:spMk id="12" creationId="{98FE6278-EAEE-4697-A26D-CBBFEFB8831B}"/>
          </ac:spMkLst>
        </pc:spChg>
        <pc:spChg chg="add mod">
          <ac:chgData name="Domonkos Márk" userId="5b754e74-2ec2-4aaf-b9f5-cf8f0656bdfa" providerId="ADAL" clId="{F4C2286D-0DBE-4644-A538-34A6C903FB9C}" dt="2022-01-20T18:10:24.509" v="33133" actId="14100"/>
          <ac:spMkLst>
            <pc:docMk/>
            <pc:sldMk cId="3824989151" sldId="923"/>
            <ac:spMk id="13" creationId="{48C619BE-1E9D-4459-957A-A6B1495343FF}"/>
          </ac:spMkLst>
        </pc:spChg>
        <pc:spChg chg="add mod">
          <ac:chgData name="Domonkos Márk" userId="5b754e74-2ec2-4aaf-b9f5-cf8f0656bdfa" providerId="ADAL" clId="{F4C2286D-0DBE-4644-A538-34A6C903FB9C}" dt="2022-01-20T18:10:43.955" v="33151" actId="1076"/>
          <ac:spMkLst>
            <pc:docMk/>
            <pc:sldMk cId="3824989151" sldId="923"/>
            <ac:spMk id="14" creationId="{C353F696-439C-41B7-B902-0ACF6B0D246E}"/>
          </ac:spMkLst>
        </pc:spChg>
        <pc:picChg chg="add mod">
          <ac:chgData name="Domonkos Márk" userId="5b754e74-2ec2-4aaf-b9f5-cf8f0656bdfa" providerId="ADAL" clId="{F4C2286D-0DBE-4644-A538-34A6C903FB9C}" dt="2022-01-20T18:07:08.559" v="33019" actId="1076"/>
          <ac:picMkLst>
            <pc:docMk/>
            <pc:sldMk cId="3824989151" sldId="923"/>
            <ac:picMk id="7" creationId="{91DFCE8E-73D7-408D-B9E5-6BC895719C37}"/>
          </ac:picMkLst>
        </pc:picChg>
      </pc:sldChg>
      <pc:sldChg chg="addSp modSp new mod">
        <pc:chgData name="Domonkos Márk" userId="5b754e74-2ec2-4aaf-b9f5-cf8f0656bdfa" providerId="ADAL" clId="{F4C2286D-0DBE-4644-A538-34A6C903FB9C}" dt="2022-01-20T18:12:23.468" v="33217" actId="20577"/>
        <pc:sldMkLst>
          <pc:docMk/>
          <pc:sldMk cId="1941456032" sldId="924"/>
        </pc:sldMkLst>
        <pc:spChg chg="mod">
          <ac:chgData name="Domonkos Márk" userId="5b754e74-2ec2-4aaf-b9f5-cf8f0656bdfa" providerId="ADAL" clId="{F4C2286D-0DBE-4644-A538-34A6C903FB9C}" dt="2022-01-20T18:11:51.203" v="33164" actId="27636"/>
          <ac:spMkLst>
            <pc:docMk/>
            <pc:sldMk cId="1941456032" sldId="924"/>
            <ac:spMk id="2" creationId="{E36EDB7A-C17D-4502-8AA5-1A24FE0F73AD}"/>
          </ac:spMkLst>
        </pc:spChg>
        <pc:spChg chg="mod">
          <ac:chgData name="Domonkos Márk" userId="5b754e74-2ec2-4aaf-b9f5-cf8f0656bdfa" providerId="ADAL" clId="{F4C2286D-0DBE-4644-A538-34A6C903FB9C}" dt="2022-01-20T18:11:07.380" v="33153"/>
          <ac:spMkLst>
            <pc:docMk/>
            <pc:sldMk cId="1941456032" sldId="924"/>
            <ac:spMk id="6" creationId="{1B898616-68C0-49DE-BE08-0472EF07F6DA}"/>
          </ac:spMkLst>
        </pc:spChg>
        <pc:spChg chg="mod">
          <ac:chgData name="Domonkos Márk" userId="5b754e74-2ec2-4aaf-b9f5-cf8f0656bdfa" providerId="ADAL" clId="{F4C2286D-0DBE-4644-A538-34A6C903FB9C}" dt="2022-01-20T18:11:56.757" v="33166" actId="1076"/>
          <ac:spMkLst>
            <pc:docMk/>
            <pc:sldMk cId="1941456032" sldId="924"/>
            <ac:spMk id="9" creationId="{0DBC5B3C-B871-4C5C-9C46-BD584A1FE983}"/>
          </ac:spMkLst>
        </pc:spChg>
        <pc:spChg chg="mod">
          <ac:chgData name="Domonkos Márk" userId="5b754e74-2ec2-4aaf-b9f5-cf8f0656bdfa" providerId="ADAL" clId="{F4C2286D-0DBE-4644-A538-34A6C903FB9C}" dt="2022-01-20T18:11:56.757" v="33166" actId="1076"/>
          <ac:spMkLst>
            <pc:docMk/>
            <pc:sldMk cId="1941456032" sldId="924"/>
            <ac:spMk id="30" creationId="{F81BE38D-6EE1-4E6E-B26E-D566618F3109}"/>
          </ac:spMkLst>
        </pc:spChg>
        <pc:spChg chg="mod">
          <ac:chgData name="Domonkos Márk" userId="5b754e74-2ec2-4aaf-b9f5-cf8f0656bdfa" providerId="ADAL" clId="{F4C2286D-0DBE-4644-A538-34A6C903FB9C}" dt="2022-01-20T18:11:56.757" v="33166" actId="1076"/>
          <ac:spMkLst>
            <pc:docMk/>
            <pc:sldMk cId="1941456032" sldId="924"/>
            <ac:spMk id="31" creationId="{FE6C1D90-7A8B-4B37-9D14-E9BB55259025}"/>
          </ac:spMkLst>
        </pc:spChg>
        <pc:spChg chg="mod">
          <ac:chgData name="Domonkos Márk" userId="5b754e74-2ec2-4aaf-b9f5-cf8f0656bdfa" providerId="ADAL" clId="{F4C2286D-0DBE-4644-A538-34A6C903FB9C}" dt="2022-01-20T18:11:56.757" v="33166" actId="1076"/>
          <ac:spMkLst>
            <pc:docMk/>
            <pc:sldMk cId="1941456032" sldId="924"/>
            <ac:spMk id="32" creationId="{B866A61F-DDEB-4268-B4CA-C683A1DE421D}"/>
          </ac:spMkLst>
        </pc:spChg>
        <pc:spChg chg="mod">
          <ac:chgData name="Domonkos Márk" userId="5b754e74-2ec2-4aaf-b9f5-cf8f0656bdfa" providerId="ADAL" clId="{F4C2286D-0DBE-4644-A538-34A6C903FB9C}" dt="2022-01-20T18:11:56.757" v="33166" actId="1076"/>
          <ac:spMkLst>
            <pc:docMk/>
            <pc:sldMk cId="1941456032" sldId="924"/>
            <ac:spMk id="33" creationId="{AFCC6200-2834-495D-827C-3BABD211FBE4}"/>
          </ac:spMkLst>
        </pc:spChg>
        <pc:spChg chg="mod">
          <ac:chgData name="Domonkos Márk" userId="5b754e74-2ec2-4aaf-b9f5-cf8f0656bdfa" providerId="ADAL" clId="{F4C2286D-0DBE-4644-A538-34A6C903FB9C}" dt="2022-01-20T18:11:56.757" v="33166" actId="1076"/>
          <ac:spMkLst>
            <pc:docMk/>
            <pc:sldMk cId="1941456032" sldId="924"/>
            <ac:spMk id="34" creationId="{50DF64C4-1C08-4148-8C97-30B709414DDC}"/>
          </ac:spMkLst>
        </pc:spChg>
        <pc:spChg chg="mod">
          <ac:chgData name="Domonkos Márk" userId="5b754e74-2ec2-4aaf-b9f5-cf8f0656bdfa" providerId="ADAL" clId="{F4C2286D-0DBE-4644-A538-34A6C903FB9C}" dt="2022-01-20T18:11:56.757" v="33166" actId="1076"/>
          <ac:spMkLst>
            <pc:docMk/>
            <pc:sldMk cId="1941456032" sldId="924"/>
            <ac:spMk id="35" creationId="{6C6C1119-C1C9-4346-8ACE-0EB66B3C931F}"/>
          </ac:spMkLst>
        </pc:spChg>
        <pc:spChg chg="mod">
          <ac:chgData name="Domonkos Márk" userId="5b754e74-2ec2-4aaf-b9f5-cf8f0656bdfa" providerId="ADAL" clId="{F4C2286D-0DBE-4644-A538-34A6C903FB9C}" dt="2022-01-20T18:11:56.757" v="33166" actId="1076"/>
          <ac:spMkLst>
            <pc:docMk/>
            <pc:sldMk cId="1941456032" sldId="924"/>
            <ac:spMk id="36" creationId="{C1E512B4-FE6A-4D18-B314-AA016AFBB9BC}"/>
          </ac:spMkLst>
        </pc:spChg>
        <pc:spChg chg="mod">
          <ac:chgData name="Domonkos Márk" userId="5b754e74-2ec2-4aaf-b9f5-cf8f0656bdfa" providerId="ADAL" clId="{F4C2286D-0DBE-4644-A538-34A6C903FB9C}" dt="2022-01-20T18:11:56.757" v="33166" actId="1076"/>
          <ac:spMkLst>
            <pc:docMk/>
            <pc:sldMk cId="1941456032" sldId="924"/>
            <ac:spMk id="37" creationId="{70A15E20-3B31-4034-9B8B-496F44A44AFF}"/>
          </ac:spMkLst>
        </pc:spChg>
        <pc:spChg chg="mod">
          <ac:chgData name="Domonkos Márk" userId="5b754e74-2ec2-4aaf-b9f5-cf8f0656bdfa" providerId="ADAL" clId="{F4C2286D-0DBE-4644-A538-34A6C903FB9C}" dt="2022-01-20T18:11:56.757" v="33166" actId="1076"/>
          <ac:spMkLst>
            <pc:docMk/>
            <pc:sldMk cId="1941456032" sldId="924"/>
            <ac:spMk id="38" creationId="{B7661847-BFD2-4BB3-A692-CA43EB49D6CA}"/>
          </ac:spMkLst>
        </pc:spChg>
        <pc:spChg chg="mod">
          <ac:chgData name="Domonkos Márk" userId="5b754e74-2ec2-4aaf-b9f5-cf8f0656bdfa" providerId="ADAL" clId="{F4C2286D-0DBE-4644-A538-34A6C903FB9C}" dt="2022-01-20T18:11:56.757" v="33166" actId="1076"/>
          <ac:spMkLst>
            <pc:docMk/>
            <pc:sldMk cId="1941456032" sldId="924"/>
            <ac:spMk id="39" creationId="{3B28263F-1BBF-4337-B9D7-2C83822D4200}"/>
          </ac:spMkLst>
        </pc:spChg>
        <pc:spChg chg="mod">
          <ac:chgData name="Domonkos Márk" userId="5b754e74-2ec2-4aaf-b9f5-cf8f0656bdfa" providerId="ADAL" clId="{F4C2286D-0DBE-4644-A538-34A6C903FB9C}" dt="2022-01-20T18:11:56.757" v="33166" actId="1076"/>
          <ac:spMkLst>
            <pc:docMk/>
            <pc:sldMk cId="1941456032" sldId="924"/>
            <ac:spMk id="40" creationId="{C3D9EFF3-5A6B-486C-B411-B98E4B52E2CE}"/>
          </ac:spMkLst>
        </pc:spChg>
        <pc:spChg chg="mod">
          <ac:chgData name="Domonkos Márk" userId="5b754e74-2ec2-4aaf-b9f5-cf8f0656bdfa" providerId="ADAL" clId="{F4C2286D-0DBE-4644-A538-34A6C903FB9C}" dt="2022-01-20T18:11:56.757" v="33166" actId="1076"/>
          <ac:spMkLst>
            <pc:docMk/>
            <pc:sldMk cId="1941456032" sldId="924"/>
            <ac:spMk id="41" creationId="{8771DD81-558E-40E5-8169-6C66E08255D8}"/>
          </ac:spMkLst>
        </pc:spChg>
        <pc:spChg chg="mod">
          <ac:chgData name="Domonkos Márk" userId="5b754e74-2ec2-4aaf-b9f5-cf8f0656bdfa" providerId="ADAL" clId="{F4C2286D-0DBE-4644-A538-34A6C903FB9C}" dt="2022-01-20T18:11:56.757" v="33166" actId="1076"/>
          <ac:spMkLst>
            <pc:docMk/>
            <pc:sldMk cId="1941456032" sldId="924"/>
            <ac:spMk id="42" creationId="{8264E89A-E72A-4585-ABDA-7A6B1F3EF3C8}"/>
          </ac:spMkLst>
        </pc:spChg>
        <pc:spChg chg="mod">
          <ac:chgData name="Domonkos Márk" userId="5b754e74-2ec2-4aaf-b9f5-cf8f0656bdfa" providerId="ADAL" clId="{F4C2286D-0DBE-4644-A538-34A6C903FB9C}" dt="2022-01-20T18:11:56.757" v="33166" actId="1076"/>
          <ac:spMkLst>
            <pc:docMk/>
            <pc:sldMk cId="1941456032" sldId="924"/>
            <ac:spMk id="43" creationId="{01D4FC9C-073A-4D1B-ADEF-E2DE15CB669A}"/>
          </ac:spMkLst>
        </pc:spChg>
        <pc:spChg chg="mod">
          <ac:chgData name="Domonkos Márk" userId="5b754e74-2ec2-4aaf-b9f5-cf8f0656bdfa" providerId="ADAL" clId="{F4C2286D-0DBE-4644-A538-34A6C903FB9C}" dt="2022-01-20T18:11:56.757" v="33166" actId="1076"/>
          <ac:spMkLst>
            <pc:docMk/>
            <pc:sldMk cId="1941456032" sldId="924"/>
            <ac:spMk id="44" creationId="{266D3CB5-14C9-428F-874D-3B80D3881071}"/>
          </ac:spMkLst>
        </pc:spChg>
        <pc:spChg chg="mod">
          <ac:chgData name="Domonkos Márk" userId="5b754e74-2ec2-4aaf-b9f5-cf8f0656bdfa" providerId="ADAL" clId="{F4C2286D-0DBE-4644-A538-34A6C903FB9C}" dt="2022-01-20T18:11:56.757" v="33166" actId="1076"/>
          <ac:spMkLst>
            <pc:docMk/>
            <pc:sldMk cId="1941456032" sldId="924"/>
            <ac:spMk id="45" creationId="{C9F4B7AA-146B-4F20-AF48-9E5A728C6CF3}"/>
          </ac:spMkLst>
        </pc:spChg>
        <pc:spChg chg="mod">
          <ac:chgData name="Domonkos Márk" userId="5b754e74-2ec2-4aaf-b9f5-cf8f0656bdfa" providerId="ADAL" clId="{F4C2286D-0DBE-4644-A538-34A6C903FB9C}" dt="2022-01-20T18:11:56.757" v="33166" actId="1076"/>
          <ac:spMkLst>
            <pc:docMk/>
            <pc:sldMk cId="1941456032" sldId="924"/>
            <ac:spMk id="46" creationId="{F04DD41C-2915-4765-8903-4A7873CBF414}"/>
          </ac:spMkLst>
        </pc:spChg>
        <pc:spChg chg="mod">
          <ac:chgData name="Domonkos Márk" userId="5b754e74-2ec2-4aaf-b9f5-cf8f0656bdfa" providerId="ADAL" clId="{F4C2286D-0DBE-4644-A538-34A6C903FB9C}" dt="2022-01-20T18:11:56.757" v="33166" actId="1076"/>
          <ac:spMkLst>
            <pc:docMk/>
            <pc:sldMk cId="1941456032" sldId="924"/>
            <ac:spMk id="47" creationId="{2FD12D68-AB0F-4F42-BBB5-516A1C58F299}"/>
          </ac:spMkLst>
        </pc:spChg>
        <pc:spChg chg="mod">
          <ac:chgData name="Domonkos Márk" userId="5b754e74-2ec2-4aaf-b9f5-cf8f0656bdfa" providerId="ADAL" clId="{F4C2286D-0DBE-4644-A538-34A6C903FB9C}" dt="2022-01-20T18:11:56.757" v="33166" actId="1076"/>
          <ac:spMkLst>
            <pc:docMk/>
            <pc:sldMk cId="1941456032" sldId="924"/>
            <ac:spMk id="48" creationId="{751CC6CC-C764-4607-9D29-31717636BEE2}"/>
          </ac:spMkLst>
        </pc:spChg>
        <pc:spChg chg="mod">
          <ac:chgData name="Domonkos Márk" userId="5b754e74-2ec2-4aaf-b9f5-cf8f0656bdfa" providerId="ADAL" clId="{F4C2286D-0DBE-4644-A538-34A6C903FB9C}" dt="2022-01-20T18:11:56.757" v="33166" actId="1076"/>
          <ac:spMkLst>
            <pc:docMk/>
            <pc:sldMk cId="1941456032" sldId="924"/>
            <ac:spMk id="49" creationId="{CA47AF2E-8BAF-4C34-A0B6-341A69A2CE7B}"/>
          </ac:spMkLst>
        </pc:spChg>
        <pc:spChg chg="mod">
          <ac:chgData name="Domonkos Márk" userId="5b754e74-2ec2-4aaf-b9f5-cf8f0656bdfa" providerId="ADAL" clId="{F4C2286D-0DBE-4644-A538-34A6C903FB9C}" dt="2022-01-20T18:11:56.757" v="33166" actId="1076"/>
          <ac:spMkLst>
            <pc:docMk/>
            <pc:sldMk cId="1941456032" sldId="924"/>
            <ac:spMk id="50" creationId="{F0C4A72C-CF94-417C-979B-0733D8A142FB}"/>
          </ac:spMkLst>
        </pc:spChg>
        <pc:spChg chg="mod">
          <ac:chgData name="Domonkos Márk" userId="5b754e74-2ec2-4aaf-b9f5-cf8f0656bdfa" providerId="ADAL" clId="{F4C2286D-0DBE-4644-A538-34A6C903FB9C}" dt="2022-01-20T18:11:56.757" v="33166" actId="1076"/>
          <ac:spMkLst>
            <pc:docMk/>
            <pc:sldMk cId="1941456032" sldId="924"/>
            <ac:spMk id="51" creationId="{FC95DC54-9280-4796-AEE2-62D3FC57B842}"/>
          </ac:spMkLst>
        </pc:spChg>
        <pc:spChg chg="mod">
          <ac:chgData name="Domonkos Márk" userId="5b754e74-2ec2-4aaf-b9f5-cf8f0656bdfa" providerId="ADAL" clId="{F4C2286D-0DBE-4644-A538-34A6C903FB9C}" dt="2022-01-20T18:11:56.757" v="33166" actId="1076"/>
          <ac:spMkLst>
            <pc:docMk/>
            <pc:sldMk cId="1941456032" sldId="924"/>
            <ac:spMk id="52" creationId="{5C76DEBE-20FC-43F5-A973-173955FC34A9}"/>
          </ac:spMkLst>
        </pc:spChg>
        <pc:spChg chg="mod">
          <ac:chgData name="Domonkos Márk" userId="5b754e74-2ec2-4aaf-b9f5-cf8f0656bdfa" providerId="ADAL" clId="{F4C2286D-0DBE-4644-A538-34A6C903FB9C}" dt="2022-01-20T18:11:56.757" v="33166" actId="1076"/>
          <ac:spMkLst>
            <pc:docMk/>
            <pc:sldMk cId="1941456032" sldId="924"/>
            <ac:spMk id="53" creationId="{071A1B99-0442-4492-A1F7-AFB8E19EED9B}"/>
          </ac:spMkLst>
        </pc:spChg>
        <pc:spChg chg="mod">
          <ac:chgData name="Domonkos Márk" userId="5b754e74-2ec2-4aaf-b9f5-cf8f0656bdfa" providerId="ADAL" clId="{F4C2286D-0DBE-4644-A538-34A6C903FB9C}" dt="2022-01-20T18:11:56.757" v="33166" actId="1076"/>
          <ac:spMkLst>
            <pc:docMk/>
            <pc:sldMk cId="1941456032" sldId="924"/>
            <ac:spMk id="54" creationId="{C8F9B212-36E2-4279-ACEE-3C793EC0D48F}"/>
          </ac:spMkLst>
        </pc:spChg>
        <pc:spChg chg="mod">
          <ac:chgData name="Domonkos Márk" userId="5b754e74-2ec2-4aaf-b9f5-cf8f0656bdfa" providerId="ADAL" clId="{F4C2286D-0DBE-4644-A538-34A6C903FB9C}" dt="2022-01-20T18:11:56.757" v="33166" actId="1076"/>
          <ac:spMkLst>
            <pc:docMk/>
            <pc:sldMk cId="1941456032" sldId="924"/>
            <ac:spMk id="55" creationId="{C5DCE62B-7F36-4C51-B69F-7E4BE3105EC3}"/>
          </ac:spMkLst>
        </pc:spChg>
        <pc:spChg chg="mod">
          <ac:chgData name="Domonkos Márk" userId="5b754e74-2ec2-4aaf-b9f5-cf8f0656bdfa" providerId="ADAL" clId="{F4C2286D-0DBE-4644-A538-34A6C903FB9C}" dt="2022-01-20T18:11:56.757" v="33166" actId="1076"/>
          <ac:spMkLst>
            <pc:docMk/>
            <pc:sldMk cId="1941456032" sldId="924"/>
            <ac:spMk id="56" creationId="{DFCFE7CC-249D-4116-8DA4-80715025DC20}"/>
          </ac:spMkLst>
        </pc:spChg>
        <pc:spChg chg="mod">
          <ac:chgData name="Domonkos Márk" userId="5b754e74-2ec2-4aaf-b9f5-cf8f0656bdfa" providerId="ADAL" clId="{F4C2286D-0DBE-4644-A538-34A6C903FB9C}" dt="2022-01-20T18:11:56.757" v="33166" actId="1076"/>
          <ac:spMkLst>
            <pc:docMk/>
            <pc:sldMk cId="1941456032" sldId="924"/>
            <ac:spMk id="57" creationId="{06C150A7-AD76-4EEC-862A-7C3A6706F58C}"/>
          </ac:spMkLst>
        </pc:spChg>
        <pc:spChg chg="mod">
          <ac:chgData name="Domonkos Márk" userId="5b754e74-2ec2-4aaf-b9f5-cf8f0656bdfa" providerId="ADAL" clId="{F4C2286D-0DBE-4644-A538-34A6C903FB9C}" dt="2022-01-20T18:11:56.757" v="33166" actId="1076"/>
          <ac:spMkLst>
            <pc:docMk/>
            <pc:sldMk cId="1941456032" sldId="924"/>
            <ac:spMk id="58" creationId="{3E6D3725-36D0-4DB1-A645-6E02FBB23EE6}"/>
          </ac:spMkLst>
        </pc:spChg>
        <pc:spChg chg="mod">
          <ac:chgData name="Domonkos Márk" userId="5b754e74-2ec2-4aaf-b9f5-cf8f0656bdfa" providerId="ADAL" clId="{F4C2286D-0DBE-4644-A538-34A6C903FB9C}" dt="2022-01-20T18:11:56.757" v="33166" actId="1076"/>
          <ac:spMkLst>
            <pc:docMk/>
            <pc:sldMk cId="1941456032" sldId="924"/>
            <ac:spMk id="59" creationId="{B02DBC5A-6B25-4BDD-974E-068AD86C4733}"/>
          </ac:spMkLst>
        </pc:spChg>
        <pc:spChg chg="mod">
          <ac:chgData name="Domonkos Márk" userId="5b754e74-2ec2-4aaf-b9f5-cf8f0656bdfa" providerId="ADAL" clId="{F4C2286D-0DBE-4644-A538-34A6C903FB9C}" dt="2022-01-20T18:11:56.757" v="33166" actId="1076"/>
          <ac:spMkLst>
            <pc:docMk/>
            <pc:sldMk cId="1941456032" sldId="924"/>
            <ac:spMk id="60" creationId="{3FF1344B-444F-43AC-A7C8-4A7AE3303E0A}"/>
          </ac:spMkLst>
        </pc:spChg>
        <pc:spChg chg="mod">
          <ac:chgData name="Domonkos Márk" userId="5b754e74-2ec2-4aaf-b9f5-cf8f0656bdfa" providerId="ADAL" clId="{F4C2286D-0DBE-4644-A538-34A6C903FB9C}" dt="2022-01-20T18:11:56.757" v="33166" actId="1076"/>
          <ac:spMkLst>
            <pc:docMk/>
            <pc:sldMk cId="1941456032" sldId="924"/>
            <ac:spMk id="61" creationId="{886FA6DE-88E5-4313-8DB4-7A7F270F6CC4}"/>
          </ac:spMkLst>
        </pc:spChg>
        <pc:spChg chg="mod">
          <ac:chgData name="Domonkos Márk" userId="5b754e74-2ec2-4aaf-b9f5-cf8f0656bdfa" providerId="ADAL" clId="{F4C2286D-0DBE-4644-A538-34A6C903FB9C}" dt="2022-01-20T18:12:23.468" v="33217" actId="20577"/>
          <ac:spMkLst>
            <pc:docMk/>
            <pc:sldMk cId="1941456032" sldId="924"/>
            <ac:spMk id="62" creationId="{B47F500B-E1AD-4881-8302-95B95F076793}"/>
          </ac:spMkLst>
        </pc:spChg>
        <pc:spChg chg="mod">
          <ac:chgData name="Domonkos Márk" userId="5b754e74-2ec2-4aaf-b9f5-cf8f0656bdfa" providerId="ADAL" clId="{F4C2286D-0DBE-4644-A538-34A6C903FB9C}" dt="2022-01-20T18:11:56.757" v="33166" actId="1076"/>
          <ac:spMkLst>
            <pc:docMk/>
            <pc:sldMk cId="1941456032" sldId="924"/>
            <ac:spMk id="63" creationId="{E3122861-3FB1-4C61-A1E5-CA0190AFC228}"/>
          </ac:spMkLst>
        </pc:spChg>
        <pc:spChg chg="mod">
          <ac:chgData name="Domonkos Márk" userId="5b754e74-2ec2-4aaf-b9f5-cf8f0656bdfa" providerId="ADAL" clId="{F4C2286D-0DBE-4644-A538-34A6C903FB9C}" dt="2022-01-20T18:12:17.696" v="33206" actId="20577"/>
          <ac:spMkLst>
            <pc:docMk/>
            <pc:sldMk cId="1941456032" sldId="924"/>
            <ac:spMk id="64" creationId="{D038920E-8CA7-45D6-99A5-FD66AC2DA64F}"/>
          </ac:spMkLst>
        </pc:spChg>
        <pc:spChg chg="mod">
          <ac:chgData name="Domonkos Márk" userId="5b754e74-2ec2-4aaf-b9f5-cf8f0656bdfa" providerId="ADAL" clId="{F4C2286D-0DBE-4644-A538-34A6C903FB9C}" dt="2022-01-20T18:11:56.757" v="33166" actId="1076"/>
          <ac:spMkLst>
            <pc:docMk/>
            <pc:sldMk cId="1941456032" sldId="924"/>
            <ac:spMk id="65" creationId="{509E33FF-0CCA-4B63-A531-E96E45730FBE}"/>
          </ac:spMkLst>
        </pc:spChg>
        <pc:spChg chg="mod">
          <ac:chgData name="Domonkos Márk" userId="5b754e74-2ec2-4aaf-b9f5-cf8f0656bdfa" providerId="ADAL" clId="{F4C2286D-0DBE-4644-A538-34A6C903FB9C}" dt="2022-01-20T18:12:11.226" v="33192" actId="20577"/>
          <ac:spMkLst>
            <pc:docMk/>
            <pc:sldMk cId="1941456032" sldId="924"/>
            <ac:spMk id="66" creationId="{B0D0D9E7-FAE5-493E-B553-050AC916CCBB}"/>
          </ac:spMkLst>
        </pc:spChg>
        <pc:spChg chg="mod">
          <ac:chgData name="Domonkos Márk" userId="5b754e74-2ec2-4aaf-b9f5-cf8f0656bdfa" providerId="ADAL" clId="{F4C2286D-0DBE-4644-A538-34A6C903FB9C}" dt="2022-01-20T18:11:56.757" v="33166" actId="1076"/>
          <ac:spMkLst>
            <pc:docMk/>
            <pc:sldMk cId="1941456032" sldId="924"/>
            <ac:spMk id="67" creationId="{12DF8C01-17EF-4792-B8B6-477E0EDB9395}"/>
          </ac:spMkLst>
        </pc:spChg>
        <pc:spChg chg="mod">
          <ac:chgData name="Domonkos Márk" userId="5b754e74-2ec2-4aaf-b9f5-cf8f0656bdfa" providerId="ADAL" clId="{F4C2286D-0DBE-4644-A538-34A6C903FB9C}" dt="2022-01-20T18:11:56.757" v="33166" actId="1076"/>
          <ac:spMkLst>
            <pc:docMk/>
            <pc:sldMk cId="1941456032" sldId="924"/>
            <ac:spMk id="68" creationId="{37FAB858-1F89-48E6-A36F-AAE478305603}"/>
          </ac:spMkLst>
        </pc:spChg>
        <pc:spChg chg="mod">
          <ac:chgData name="Domonkos Márk" userId="5b754e74-2ec2-4aaf-b9f5-cf8f0656bdfa" providerId="ADAL" clId="{F4C2286D-0DBE-4644-A538-34A6C903FB9C}" dt="2022-01-20T18:11:56.757" v="33166" actId="1076"/>
          <ac:spMkLst>
            <pc:docMk/>
            <pc:sldMk cId="1941456032" sldId="924"/>
            <ac:spMk id="69" creationId="{D20AC5D8-F560-4FB4-8570-AC816A27517F}"/>
          </ac:spMkLst>
        </pc:spChg>
        <pc:grpChg chg="add mod">
          <ac:chgData name="Domonkos Márk" userId="5b754e74-2ec2-4aaf-b9f5-cf8f0656bdfa" providerId="ADAL" clId="{F4C2286D-0DBE-4644-A538-34A6C903FB9C}" dt="2022-01-20T18:11:56.757" v="33166" actId="1076"/>
          <ac:grpSpMkLst>
            <pc:docMk/>
            <pc:sldMk cId="1941456032" sldId="924"/>
            <ac:grpSpMk id="7" creationId="{23A75D23-75E8-4775-AA0B-7E867D3E8D35}"/>
          </ac:grpSpMkLst>
        </pc:grpChg>
        <pc:grpChg chg="mod">
          <ac:chgData name="Domonkos Márk" userId="5b754e74-2ec2-4aaf-b9f5-cf8f0656bdfa" providerId="ADAL" clId="{F4C2286D-0DBE-4644-A538-34A6C903FB9C}" dt="2022-01-20T18:11:56.757" v="33166" actId="1076"/>
          <ac:grpSpMkLst>
            <pc:docMk/>
            <pc:sldMk cId="1941456032" sldId="924"/>
            <ac:grpSpMk id="8" creationId="{E8386F0B-2E80-42F0-8DD6-23367F68FDAC}"/>
          </ac:grpSpMkLst>
        </pc:grpChg>
        <pc:grpChg chg="mod">
          <ac:chgData name="Domonkos Márk" userId="5b754e74-2ec2-4aaf-b9f5-cf8f0656bdfa" providerId="ADAL" clId="{F4C2286D-0DBE-4644-A538-34A6C903FB9C}" dt="2022-01-20T18:11:56.757" v="33166" actId="1076"/>
          <ac:grpSpMkLst>
            <pc:docMk/>
            <pc:sldMk cId="1941456032" sldId="924"/>
            <ac:grpSpMk id="10" creationId="{838AC704-0155-4084-9F7B-20844DCD68D5}"/>
          </ac:grpSpMkLst>
        </pc:grpChg>
        <pc:grpChg chg="mod">
          <ac:chgData name="Domonkos Márk" userId="5b754e74-2ec2-4aaf-b9f5-cf8f0656bdfa" providerId="ADAL" clId="{F4C2286D-0DBE-4644-A538-34A6C903FB9C}" dt="2022-01-20T18:11:56.757" v="33166" actId="1076"/>
          <ac:grpSpMkLst>
            <pc:docMk/>
            <pc:sldMk cId="1941456032" sldId="924"/>
            <ac:grpSpMk id="11" creationId="{76E49F47-01EB-443E-B419-A91E4FD834C2}"/>
          </ac:grpSpMkLst>
        </pc:grpChg>
        <pc:grpChg chg="mod">
          <ac:chgData name="Domonkos Márk" userId="5b754e74-2ec2-4aaf-b9f5-cf8f0656bdfa" providerId="ADAL" clId="{F4C2286D-0DBE-4644-A538-34A6C903FB9C}" dt="2022-01-20T18:11:56.757" v="33166" actId="1076"/>
          <ac:grpSpMkLst>
            <pc:docMk/>
            <pc:sldMk cId="1941456032" sldId="924"/>
            <ac:grpSpMk id="12" creationId="{85BD4E75-1446-46FE-9B8F-0C42B2462BE6}"/>
          </ac:grpSpMkLst>
        </pc:grpChg>
        <pc:grpChg chg="mod">
          <ac:chgData name="Domonkos Márk" userId="5b754e74-2ec2-4aaf-b9f5-cf8f0656bdfa" providerId="ADAL" clId="{F4C2286D-0DBE-4644-A538-34A6C903FB9C}" dt="2022-01-20T18:11:56.757" v="33166" actId="1076"/>
          <ac:grpSpMkLst>
            <pc:docMk/>
            <pc:sldMk cId="1941456032" sldId="924"/>
            <ac:grpSpMk id="13" creationId="{0A33B6EE-C8E1-42DB-B7F5-4AD86FB74A6B}"/>
          </ac:grpSpMkLst>
        </pc:grpChg>
        <pc:grpChg chg="mod">
          <ac:chgData name="Domonkos Márk" userId="5b754e74-2ec2-4aaf-b9f5-cf8f0656bdfa" providerId="ADAL" clId="{F4C2286D-0DBE-4644-A538-34A6C903FB9C}" dt="2022-01-20T18:11:56.757" v="33166" actId="1076"/>
          <ac:grpSpMkLst>
            <pc:docMk/>
            <pc:sldMk cId="1941456032" sldId="924"/>
            <ac:grpSpMk id="14" creationId="{479FC641-3975-41CD-A451-068E9CF5604F}"/>
          </ac:grpSpMkLst>
        </pc:grpChg>
        <pc:grpChg chg="mod">
          <ac:chgData name="Domonkos Márk" userId="5b754e74-2ec2-4aaf-b9f5-cf8f0656bdfa" providerId="ADAL" clId="{F4C2286D-0DBE-4644-A538-34A6C903FB9C}" dt="2022-01-20T18:11:56.757" v="33166" actId="1076"/>
          <ac:grpSpMkLst>
            <pc:docMk/>
            <pc:sldMk cId="1941456032" sldId="924"/>
            <ac:grpSpMk id="15" creationId="{9EC7B0EA-512A-4866-B6DB-02407CA21064}"/>
          </ac:grpSpMkLst>
        </pc:grpChg>
        <pc:grpChg chg="mod">
          <ac:chgData name="Domonkos Márk" userId="5b754e74-2ec2-4aaf-b9f5-cf8f0656bdfa" providerId="ADAL" clId="{F4C2286D-0DBE-4644-A538-34A6C903FB9C}" dt="2022-01-20T18:11:56.757" v="33166" actId="1076"/>
          <ac:grpSpMkLst>
            <pc:docMk/>
            <pc:sldMk cId="1941456032" sldId="924"/>
            <ac:grpSpMk id="16" creationId="{C82FA067-68E6-48A2-8D30-8E6997953B3F}"/>
          </ac:grpSpMkLst>
        </pc:grpChg>
        <pc:grpChg chg="mod">
          <ac:chgData name="Domonkos Márk" userId="5b754e74-2ec2-4aaf-b9f5-cf8f0656bdfa" providerId="ADAL" clId="{F4C2286D-0DBE-4644-A538-34A6C903FB9C}" dt="2022-01-20T18:11:56.757" v="33166" actId="1076"/>
          <ac:grpSpMkLst>
            <pc:docMk/>
            <pc:sldMk cId="1941456032" sldId="924"/>
            <ac:grpSpMk id="17" creationId="{19B2565B-67DF-4ED5-A37A-B30D7C2715F5}"/>
          </ac:grpSpMkLst>
        </pc:grpChg>
        <pc:grpChg chg="mod">
          <ac:chgData name="Domonkos Márk" userId="5b754e74-2ec2-4aaf-b9f5-cf8f0656bdfa" providerId="ADAL" clId="{F4C2286D-0DBE-4644-A538-34A6C903FB9C}" dt="2022-01-20T18:11:56.757" v="33166" actId="1076"/>
          <ac:grpSpMkLst>
            <pc:docMk/>
            <pc:sldMk cId="1941456032" sldId="924"/>
            <ac:grpSpMk id="18" creationId="{8C87BB3A-ED6A-413A-9837-3BF9A149E1E3}"/>
          </ac:grpSpMkLst>
        </pc:grpChg>
        <pc:grpChg chg="mod">
          <ac:chgData name="Domonkos Márk" userId="5b754e74-2ec2-4aaf-b9f5-cf8f0656bdfa" providerId="ADAL" clId="{F4C2286D-0DBE-4644-A538-34A6C903FB9C}" dt="2022-01-20T18:11:56.757" v="33166" actId="1076"/>
          <ac:grpSpMkLst>
            <pc:docMk/>
            <pc:sldMk cId="1941456032" sldId="924"/>
            <ac:grpSpMk id="19" creationId="{CB68F256-CF85-4A08-8D81-154569B8B945}"/>
          </ac:grpSpMkLst>
        </pc:grpChg>
        <pc:grpChg chg="mod">
          <ac:chgData name="Domonkos Márk" userId="5b754e74-2ec2-4aaf-b9f5-cf8f0656bdfa" providerId="ADAL" clId="{F4C2286D-0DBE-4644-A538-34A6C903FB9C}" dt="2022-01-20T18:11:56.757" v="33166" actId="1076"/>
          <ac:grpSpMkLst>
            <pc:docMk/>
            <pc:sldMk cId="1941456032" sldId="924"/>
            <ac:grpSpMk id="20" creationId="{07B93802-3D37-4BE5-A389-49632A64D3CE}"/>
          </ac:grpSpMkLst>
        </pc:grpChg>
        <pc:grpChg chg="mod">
          <ac:chgData name="Domonkos Márk" userId="5b754e74-2ec2-4aaf-b9f5-cf8f0656bdfa" providerId="ADAL" clId="{F4C2286D-0DBE-4644-A538-34A6C903FB9C}" dt="2022-01-20T18:11:56.757" v="33166" actId="1076"/>
          <ac:grpSpMkLst>
            <pc:docMk/>
            <pc:sldMk cId="1941456032" sldId="924"/>
            <ac:grpSpMk id="21" creationId="{970E78C5-47BF-4CBB-824D-8A16DCDFAA7F}"/>
          </ac:grpSpMkLst>
        </pc:grpChg>
        <pc:grpChg chg="mod">
          <ac:chgData name="Domonkos Márk" userId="5b754e74-2ec2-4aaf-b9f5-cf8f0656bdfa" providerId="ADAL" clId="{F4C2286D-0DBE-4644-A538-34A6C903FB9C}" dt="2022-01-20T18:11:56.757" v="33166" actId="1076"/>
          <ac:grpSpMkLst>
            <pc:docMk/>
            <pc:sldMk cId="1941456032" sldId="924"/>
            <ac:grpSpMk id="22" creationId="{5D488F49-8CBD-44CB-B291-A8D42BD54563}"/>
          </ac:grpSpMkLst>
        </pc:grpChg>
        <pc:grpChg chg="mod">
          <ac:chgData name="Domonkos Márk" userId="5b754e74-2ec2-4aaf-b9f5-cf8f0656bdfa" providerId="ADAL" clId="{F4C2286D-0DBE-4644-A538-34A6C903FB9C}" dt="2022-01-20T18:11:56.757" v="33166" actId="1076"/>
          <ac:grpSpMkLst>
            <pc:docMk/>
            <pc:sldMk cId="1941456032" sldId="924"/>
            <ac:grpSpMk id="23" creationId="{6F4E0725-ECE4-4DB5-A96B-5A8EEA71E9F9}"/>
          </ac:grpSpMkLst>
        </pc:grpChg>
        <pc:grpChg chg="mod">
          <ac:chgData name="Domonkos Márk" userId="5b754e74-2ec2-4aaf-b9f5-cf8f0656bdfa" providerId="ADAL" clId="{F4C2286D-0DBE-4644-A538-34A6C903FB9C}" dt="2022-01-20T18:11:56.757" v="33166" actId="1076"/>
          <ac:grpSpMkLst>
            <pc:docMk/>
            <pc:sldMk cId="1941456032" sldId="924"/>
            <ac:grpSpMk id="24" creationId="{4C2D5A8E-B86F-4FE7-84BB-A19B3DC95A17}"/>
          </ac:grpSpMkLst>
        </pc:grpChg>
        <pc:grpChg chg="mod">
          <ac:chgData name="Domonkos Márk" userId="5b754e74-2ec2-4aaf-b9f5-cf8f0656bdfa" providerId="ADAL" clId="{F4C2286D-0DBE-4644-A538-34A6C903FB9C}" dt="2022-01-20T18:11:56.757" v="33166" actId="1076"/>
          <ac:grpSpMkLst>
            <pc:docMk/>
            <pc:sldMk cId="1941456032" sldId="924"/>
            <ac:grpSpMk id="25" creationId="{242F19DA-4D9E-43A4-8DCF-AD52A709D42C}"/>
          </ac:grpSpMkLst>
        </pc:grpChg>
        <pc:grpChg chg="mod">
          <ac:chgData name="Domonkos Márk" userId="5b754e74-2ec2-4aaf-b9f5-cf8f0656bdfa" providerId="ADAL" clId="{F4C2286D-0DBE-4644-A538-34A6C903FB9C}" dt="2022-01-20T18:11:56.757" v="33166" actId="1076"/>
          <ac:grpSpMkLst>
            <pc:docMk/>
            <pc:sldMk cId="1941456032" sldId="924"/>
            <ac:grpSpMk id="26" creationId="{C1886919-E112-4CD2-A8D1-56EE2977FE46}"/>
          </ac:grpSpMkLst>
        </pc:grpChg>
        <pc:grpChg chg="mod">
          <ac:chgData name="Domonkos Márk" userId="5b754e74-2ec2-4aaf-b9f5-cf8f0656bdfa" providerId="ADAL" clId="{F4C2286D-0DBE-4644-A538-34A6C903FB9C}" dt="2022-01-20T18:11:56.757" v="33166" actId="1076"/>
          <ac:grpSpMkLst>
            <pc:docMk/>
            <pc:sldMk cId="1941456032" sldId="924"/>
            <ac:grpSpMk id="27" creationId="{6D5FB8AF-E6E8-41DC-99FD-BB05BDCAFB5F}"/>
          </ac:grpSpMkLst>
        </pc:grpChg>
        <pc:grpChg chg="mod">
          <ac:chgData name="Domonkos Márk" userId="5b754e74-2ec2-4aaf-b9f5-cf8f0656bdfa" providerId="ADAL" clId="{F4C2286D-0DBE-4644-A538-34A6C903FB9C}" dt="2022-01-20T18:11:56.757" v="33166" actId="1076"/>
          <ac:grpSpMkLst>
            <pc:docMk/>
            <pc:sldMk cId="1941456032" sldId="924"/>
            <ac:grpSpMk id="28" creationId="{14A58F59-36AA-44F2-83B1-D98C12E5E114}"/>
          </ac:grpSpMkLst>
        </pc:grpChg>
        <pc:grpChg chg="mod">
          <ac:chgData name="Domonkos Márk" userId="5b754e74-2ec2-4aaf-b9f5-cf8f0656bdfa" providerId="ADAL" clId="{F4C2286D-0DBE-4644-A538-34A6C903FB9C}" dt="2022-01-20T18:11:56.757" v="33166" actId="1076"/>
          <ac:grpSpMkLst>
            <pc:docMk/>
            <pc:sldMk cId="1941456032" sldId="924"/>
            <ac:grpSpMk id="29" creationId="{6596402B-5123-487C-A634-B1F510C03870}"/>
          </ac:grpSpMkLst>
        </pc:grpChg>
      </pc:sldChg>
      <pc:sldChg chg="modSp new mod">
        <pc:chgData name="Domonkos Márk" userId="5b754e74-2ec2-4aaf-b9f5-cf8f0656bdfa" providerId="ADAL" clId="{F4C2286D-0DBE-4644-A538-34A6C903FB9C}" dt="2022-01-20T18:12:53.875" v="33264" actId="20577"/>
        <pc:sldMkLst>
          <pc:docMk/>
          <pc:sldMk cId="4090981394" sldId="925"/>
        </pc:sldMkLst>
        <pc:spChg chg="mod">
          <ac:chgData name="Domonkos Márk" userId="5b754e74-2ec2-4aaf-b9f5-cf8f0656bdfa" providerId="ADAL" clId="{F4C2286D-0DBE-4644-A538-34A6C903FB9C}" dt="2022-01-20T18:12:53.875" v="33264" actId="20577"/>
          <ac:spMkLst>
            <pc:docMk/>
            <pc:sldMk cId="4090981394" sldId="925"/>
            <ac:spMk id="2" creationId="{50BD0379-7F02-4CD3-8B2A-29FB4FD73476}"/>
          </ac:spMkLst>
        </pc:spChg>
      </pc:sldChg>
      <pc:sldChg chg="addSp modSp new mod">
        <pc:chgData name="Domonkos Márk" userId="5b754e74-2ec2-4aaf-b9f5-cf8f0656bdfa" providerId="ADAL" clId="{F4C2286D-0DBE-4644-A538-34A6C903FB9C}" dt="2022-01-21T19:01:56.846" v="33280" actId="20577"/>
        <pc:sldMkLst>
          <pc:docMk/>
          <pc:sldMk cId="4130060850" sldId="926"/>
        </pc:sldMkLst>
        <pc:spChg chg="mod">
          <ac:chgData name="Domonkos Márk" userId="5b754e74-2ec2-4aaf-b9f5-cf8f0656bdfa" providerId="ADAL" clId="{F4C2286D-0DBE-4644-A538-34A6C903FB9C}" dt="2022-01-21T19:01:56.846" v="33280" actId="20577"/>
          <ac:spMkLst>
            <pc:docMk/>
            <pc:sldMk cId="4130060850" sldId="926"/>
            <ac:spMk id="2" creationId="{D6E1CCF3-C65E-4CF5-87FE-E98D5420E75E}"/>
          </ac:spMkLst>
        </pc:spChg>
        <pc:spChg chg="mod">
          <ac:chgData name="Domonkos Márk" userId="5b754e74-2ec2-4aaf-b9f5-cf8f0656bdfa" providerId="ADAL" clId="{F4C2286D-0DBE-4644-A538-34A6C903FB9C}" dt="2022-01-21T19:01:15.710" v="33272" actId="20577"/>
          <ac:spMkLst>
            <pc:docMk/>
            <pc:sldMk cId="4130060850" sldId="926"/>
            <ac:spMk id="6" creationId="{7BD036FC-71AC-45E1-9C20-2DB88678D592}"/>
          </ac:spMkLst>
        </pc:spChg>
        <pc:picChg chg="add mod">
          <ac:chgData name="Domonkos Márk" userId="5b754e74-2ec2-4aaf-b9f5-cf8f0656bdfa" providerId="ADAL" clId="{F4C2286D-0DBE-4644-A538-34A6C903FB9C}" dt="2022-01-21T19:01:55.080" v="33278" actId="1076"/>
          <ac:picMkLst>
            <pc:docMk/>
            <pc:sldMk cId="4130060850" sldId="926"/>
            <ac:picMk id="7" creationId="{170A2167-A366-4405-B165-0AB818E28412}"/>
          </ac:picMkLst>
        </pc:picChg>
      </pc:sldChg>
      <pc:sldChg chg="addSp delSp modSp new mod">
        <pc:chgData name="Domonkos Márk" userId="5b754e74-2ec2-4aaf-b9f5-cf8f0656bdfa" providerId="ADAL" clId="{F4C2286D-0DBE-4644-A538-34A6C903FB9C}" dt="2022-01-21T19:02:53.525" v="33304" actId="1076"/>
        <pc:sldMkLst>
          <pc:docMk/>
          <pc:sldMk cId="857259893" sldId="927"/>
        </pc:sldMkLst>
        <pc:spChg chg="del">
          <ac:chgData name="Domonkos Márk" userId="5b754e74-2ec2-4aaf-b9f5-cf8f0656bdfa" providerId="ADAL" clId="{F4C2286D-0DBE-4644-A538-34A6C903FB9C}" dt="2022-01-21T19:02:25.351" v="33294" actId="478"/>
          <ac:spMkLst>
            <pc:docMk/>
            <pc:sldMk cId="857259893" sldId="927"/>
            <ac:spMk id="2" creationId="{A846974E-DEFD-4A11-AC20-317F5D36A088}"/>
          </ac:spMkLst>
        </pc:spChg>
        <pc:spChg chg="mod">
          <ac:chgData name="Domonkos Márk" userId="5b754e74-2ec2-4aaf-b9f5-cf8f0656bdfa" providerId="ADAL" clId="{F4C2286D-0DBE-4644-A538-34A6C903FB9C}" dt="2022-01-21T19:02:06.644" v="33292" actId="20577"/>
          <ac:spMkLst>
            <pc:docMk/>
            <pc:sldMk cId="857259893" sldId="927"/>
            <ac:spMk id="6" creationId="{FFBA4A43-7E2C-4968-BCCD-E4F0FC5ECA15}"/>
          </ac:spMkLst>
        </pc:spChg>
        <pc:picChg chg="add mod">
          <ac:chgData name="Domonkos Márk" userId="5b754e74-2ec2-4aaf-b9f5-cf8f0656bdfa" providerId="ADAL" clId="{F4C2286D-0DBE-4644-A538-34A6C903FB9C}" dt="2022-01-21T19:02:31.925" v="33296" actId="1076"/>
          <ac:picMkLst>
            <pc:docMk/>
            <pc:sldMk cId="857259893" sldId="927"/>
            <ac:picMk id="7" creationId="{601132F6-29D6-4775-B283-1000E8D64D1E}"/>
          </ac:picMkLst>
        </pc:picChg>
        <pc:picChg chg="add mod">
          <ac:chgData name="Domonkos Márk" userId="5b754e74-2ec2-4aaf-b9f5-cf8f0656bdfa" providerId="ADAL" clId="{F4C2286D-0DBE-4644-A538-34A6C903FB9C}" dt="2022-01-21T19:02:34.612" v="33297" actId="1076"/>
          <ac:picMkLst>
            <pc:docMk/>
            <pc:sldMk cId="857259893" sldId="927"/>
            <ac:picMk id="8" creationId="{7F020149-E2DB-4248-8839-A78490177637}"/>
          </ac:picMkLst>
        </pc:picChg>
        <pc:picChg chg="add mod">
          <ac:chgData name="Domonkos Márk" userId="5b754e74-2ec2-4aaf-b9f5-cf8f0656bdfa" providerId="ADAL" clId="{F4C2286D-0DBE-4644-A538-34A6C903FB9C}" dt="2022-01-21T19:02:44.773" v="33301" actId="1076"/>
          <ac:picMkLst>
            <pc:docMk/>
            <pc:sldMk cId="857259893" sldId="927"/>
            <ac:picMk id="9" creationId="{6B10D863-1BF3-4677-8A9D-3731302986E4}"/>
          </ac:picMkLst>
        </pc:picChg>
        <pc:picChg chg="add mod">
          <ac:chgData name="Domonkos Márk" userId="5b754e74-2ec2-4aaf-b9f5-cf8f0656bdfa" providerId="ADAL" clId="{F4C2286D-0DBE-4644-A538-34A6C903FB9C}" dt="2022-01-21T19:02:48.638" v="33302" actId="1076"/>
          <ac:picMkLst>
            <pc:docMk/>
            <pc:sldMk cId="857259893" sldId="927"/>
            <ac:picMk id="10" creationId="{895A3611-AB63-42B1-B187-BFA86D879577}"/>
          </ac:picMkLst>
        </pc:picChg>
        <pc:picChg chg="add mod">
          <ac:chgData name="Domonkos Márk" userId="5b754e74-2ec2-4aaf-b9f5-cf8f0656bdfa" providerId="ADAL" clId="{F4C2286D-0DBE-4644-A538-34A6C903FB9C}" dt="2022-01-21T19:02:53.525" v="33304" actId="1076"/>
          <ac:picMkLst>
            <pc:docMk/>
            <pc:sldMk cId="857259893" sldId="927"/>
            <ac:picMk id="11" creationId="{0E9E7213-E0A7-4646-9D83-08B602428F00}"/>
          </ac:picMkLst>
        </pc:picChg>
      </pc:sldChg>
      <pc:sldChg chg="addSp delSp modSp new mod">
        <pc:chgData name="Domonkos Márk" userId="5b754e74-2ec2-4aaf-b9f5-cf8f0656bdfa" providerId="ADAL" clId="{F4C2286D-0DBE-4644-A538-34A6C903FB9C}" dt="2022-01-21T19:03:24.730" v="33320" actId="20577"/>
        <pc:sldMkLst>
          <pc:docMk/>
          <pc:sldMk cId="3750077080" sldId="928"/>
        </pc:sldMkLst>
        <pc:spChg chg="del">
          <ac:chgData name="Domonkos Márk" userId="5b754e74-2ec2-4aaf-b9f5-cf8f0656bdfa" providerId="ADAL" clId="{F4C2286D-0DBE-4644-A538-34A6C903FB9C}" dt="2022-01-21T19:03:13.316" v="33306"/>
          <ac:spMkLst>
            <pc:docMk/>
            <pc:sldMk cId="3750077080" sldId="928"/>
            <ac:spMk id="2" creationId="{998B6D83-8C11-4B7E-B784-0C7014B6B1D2}"/>
          </ac:spMkLst>
        </pc:spChg>
        <pc:spChg chg="mod">
          <ac:chgData name="Domonkos Márk" userId="5b754e74-2ec2-4aaf-b9f5-cf8f0656bdfa" providerId="ADAL" clId="{F4C2286D-0DBE-4644-A538-34A6C903FB9C}" dt="2022-01-21T19:03:24.730" v="33320" actId="20577"/>
          <ac:spMkLst>
            <pc:docMk/>
            <pc:sldMk cId="3750077080" sldId="928"/>
            <ac:spMk id="6" creationId="{3AD871BD-B6B4-47DA-BC1A-6D033AA334A1}"/>
          </ac:spMkLst>
        </pc:spChg>
        <pc:picChg chg="add mod">
          <ac:chgData name="Domonkos Márk" userId="5b754e74-2ec2-4aaf-b9f5-cf8f0656bdfa" providerId="ADAL" clId="{F4C2286D-0DBE-4644-A538-34A6C903FB9C}" dt="2022-01-21T19:03:13.316" v="33306"/>
          <ac:picMkLst>
            <pc:docMk/>
            <pc:sldMk cId="3750077080" sldId="928"/>
            <ac:picMk id="7" creationId="{FC34B600-B322-44EC-B875-0A271AF12E14}"/>
          </ac:picMkLst>
        </pc:picChg>
      </pc:sldChg>
      <pc:sldChg chg="addSp modSp new mod">
        <pc:chgData name="Domonkos Márk" userId="5b754e74-2ec2-4aaf-b9f5-cf8f0656bdfa" providerId="ADAL" clId="{F4C2286D-0DBE-4644-A538-34A6C903FB9C}" dt="2022-01-21T19:05:23.993" v="33346" actId="1076"/>
        <pc:sldMkLst>
          <pc:docMk/>
          <pc:sldMk cId="974474998" sldId="929"/>
        </pc:sldMkLst>
        <pc:spChg chg="mod">
          <ac:chgData name="Domonkos Márk" userId="5b754e74-2ec2-4aaf-b9f5-cf8f0656bdfa" providerId="ADAL" clId="{F4C2286D-0DBE-4644-A538-34A6C903FB9C}" dt="2022-01-21T19:04:42.510" v="33333" actId="20577"/>
          <ac:spMkLst>
            <pc:docMk/>
            <pc:sldMk cId="974474998" sldId="929"/>
            <ac:spMk id="2" creationId="{6C19D544-0EF3-4A5C-99DF-00BC30594B0A}"/>
          </ac:spMkLst>
        </pc:spChg>
        <pc:spChg chg="mod">
          <ac:chgData name="Domonkos Márk" userId="5b754e74-2ec2-4aaf-b9f5-cf8f0656bdfa" providerId="ADAL" clId="{F4C2286D-0DBE-4644-A538-34A6C903FB9C}" dt="2022-01-21T19:04:07.112" v="33321"/>
          <ac:spMkLst>
            <pc:docMk/>
            <pc:sldMk cId="974474998" sldId="929"/>
            <ac:spMk id="6" creationId="{C9CD41CB-D2DB-4EFE-B27A-EFB9CA859639}"/>
          </ac:spMkLst>
        </pc:spChg>
        <pc:picChg chg="add mod">
          <ac:chgData name="Domonkos Márk" userId="5b754e74-2ec2-4aaf-b9f5-cf8f0656bdfa" providerId="ADAL" clId="{F4C2286D-0DBE-4644-A538-34A6C903FB9C}" dt="2022-01-21T19:04:27.080" v="33326" actId="1076"/>
          <ac:picMkLst>
            <pc:docMk/>
            <pc:sldMk cId="974474998" sldId="929"/>
            <ac:picMk id="7" creationId="{54F4ECCF-7C0E-4E1B-8353-20133D991257}"/>
          </ac:picMkLst>
        </pc:picChg>
        <pc:picChg chg="add mod">
          <ac:chgData name="Domonkos Márk" userId="5b754e74-2ec2-4aaf-b9f5-cf8f0656bdfa" providerId="ADAL" clId="{F4C2286D-0DBE-4644-A538-34A6C903FB9C}" dt="2022-01-21T19:04:39.174" v="33331" actId="1076"/>
          <ac:picMkLst>
            <pc:docMk/>
            <pc:sldMk cId="974474998" sldId="929"/>
            <ac:picMk id="8" creationId="{340282A0-30E4-4C1E-81E3-A240BD51D15F}"/>
          </ac:picMkLst>
        </pc:picChg>
        <pc:picChg chg="add mod">
          <ac:chgData name="Domonkos Márk" userId="5b754e74-2ec2-4aaf-b9f5-cf8f0656bdfa" providerId="ADAL" clId="{F4C2286D-0DBE-4644-A538-34A6C903FB9C}" dt="2022-01-21T19:04:58.413" v="33339" actId="1076"/>
          <ac:picMkLst>
            <pc:docMk/>
            <pc:sldMk cId="974474998" sldId="929"/>
            <ac:picMk id="9" creationId="{ED366CCD-C802-4BC8-9867-E29FCBA57E87}"/>
          </ac:picMkLst>
        </pc:picChg>
        <pc:picChg chg="add mod">
          <ac:chgData name="Domonkos Márk" userId="5b754e74-2ec2-4aaf-b9f5-cf8f0656bdfa" providerId="ADAL" clId="{F4C2286D-0DBE-4644-A538-34A6C903FB9C}" dt="2022-01-21T19:04:47.055" v="33334" actId="1076"/>
          <ac:picMkLst>
            <pc:docMk/>
            <pc:sldMk cId="974474998" sldId="929"/>
            <ac:picMk id="10" creationId="{6F9DD4EF-173D-4575-A8F2-89935A85EE61}"/>
          </ac:picMkLst>
        </pc:picChg>
        <pc:picChg chg="add mod">
          <ac:chgData name="Domonkos Márk" userId="5b754e74-2ec2-4aaf-b9f5-cf8f0656bdfa" providerId="ADAL" clId="{F4C2286D-0DBE-4644-A538-34A6C903FB9C}" dt="2022-01-21T19:05:13.279" v="33344" actId="1076"/>
          <ac:picMkLst>
            <pc:docMk/>
            <pc:sldMk cId="974474998" sldId="929"/>
            <ac:picMk id="11" creationId="{7D95185A-4AC3-40EC-ADEB-F092DDC6822A}"/>
          </ac:picMkLst>
        </pc:picChg>
        <pc:picChg chg="add mod">
          <ac:chgData name="Domonkos Márk" userId="5b754e74-2ec2-4aaf-b9f5-cf8f0656bdfa" providerId="ADAL" clId="{F4C2286D-0DBE-4644-A538-34A6C903FB9C}" dt="2022-01-21T19:05:23.993" v="33346" actId="1076"/>
          <ac:picMkLst>
            <pc:docMk/>
            <pc:sldMk cId="974474998" sldId="929"/>
            <ac:picMk id="12" creationId="{8BDAD7E8-B12F-4225-ACEF-455CEF6A3304}"/>
          </ac:picMkLst>
        </pc:picChg>
        <pc:picChg chg="add mod">
          <ac:chgData name="Domonkos Márk" userId="5b754e74-2ec2-4aaf-b9f5-cf8f0656bdfa" providerId="ADAL" clId="{F4C2286D-0DBE-4644-A538-34A6C903FB9C}" dt="2022-01-21T19:05:23.993" v="33346" actId="1076"/>
          <ac:picMkLst>
            <pc:docMk/>
            <pc:sldMk cId="974474998" sldId="929"/>
            <ac:picMk id="13" creationId="{BBDA3995-D94E-4BE1-B991-8F6DBA8BCAD1}"/>
          </ac:picMkLst>
        </pc:picChg>
      </pc:sldChg>
      <pc:sldChg chg="addSp delSp modSp new mod">
        <pc:chgData name="Domonkos Márk" userId="5b754e74-2ec2-4aaf-b9f5-cf8f0656bdfa" providerId="ADAL" clId="{F4C2286D-0DBE-4644-A538-34A6C903FB9C}" dt="2022-01-21T19:05:49.898" v="33349"/>
        <pc:sldMkLst>
          <pc:docMk/>
          <pc:sldMk cId="1259987551" sldId="930"/>
        </pc:sldMkLst>
        <pc:spChg chg="del">
          <ac:chgData name="Domonkos Márk" userId="5b754e74-2ec2-4aaf-b9f5-cf8f0656bdfa" providerId="ADAL" clId="{F4C2286D-0DBE-4644-A538-34A6C903FB9C}" dt="2022-01-21T19:05:49.898" v="33349"/>
          <ac:spMkLst>
            <pc:docMk/>
            <pc:sldMk cId="1259987551" sldId="930"/>
            <ac:spMk id="2" creationId="{96DDA6FA-1C16-4DB9-8449-EE91686C257A}"/>
          </ac:spMkLst>
        </pc:spChg>
        <pc:spChg chg="mod">
          <ac:chgData name="Domonkos Márk" userId="5b754e74-2ec2-4aaf-b9f5-cf8f0656bdfa" providerId="ADAL" clId="{F4C2286D-0DBE-4644-A538-34A6C903FB9C}" dt="2022-01-21T19:05:46.820" v="33348"/>
          <ac:spMkLst>
            <pc:docMk/>
            <pc:sldMk cId="1259987551" sldId="930"/>
            <ac:spMk id="6" creationId="{F2C01FE3-28A0-4FB0-8EFF-187FED4CFC1B}"/>
          </ac:spMkLst>
        </pc:spChg>
        <pc:picChg chg="add mod">
          <ac:chgData name="Domonkos Márk" userId="5b754e74-2ec2-4aaf-b9f5-cf8f0656bdfa" providerId="ADAL" clId="{F4C2286D-0DBE-4644-A538-34A6C903FB9C}" dt="2022-01-21T19:05:49.898" v="33349"/>
          <ac:picMkLst>
            <pc:docMk/>
            <pc:sldMk cId="1259987551" sldId="930"/>
            <ac:picMk id="7" creationId="{24457517-0114-43DD-AA08-1171DDED7A4C}"/>
          </ac:picMkLst>
        </pc:picChg>
      </pc:sldChg>
      <pc:sldChg chg="addSp delSp modSp new mod">
        <pc:chgData name="Domonkos Márk" userId="5b754e74-2ec2-4aaf-b9f5-cf8f0656bdfa" providerId="ADAL" clId="{F4C2286D-0DBE-4644-A538-34A6C903FB9C}" dt="2022-01-21T19:06:04.118" v="33352"/>
        <pc:sldMkLst>
          <pc:docMk/>
          <pc:sldMk cId="2299609782" sldId="931"/>
        </pc:sldMkLst>
        <pc:spChg chg="del">
          <ac:chgData name="Domonkos Márk" userId="5b754e74-2ec2-4aaf-b9f5-cf8f0656bdfa" providerId="ADAL" clId="{F4C2286D-0DBE-4644-A538-34A6C903FB9C}" dt="2022-01-21T19:06:04.118" v="33352"/>
          <ac:spMkLst>
            <pc:docMk/>
            <pc:sldMk cId="2299609782" sldId="931"/>
            <ac:spMk id="2" creationId="{2BB05EC4-CC07-489F-A868-F11220F34762}"/>
          </ac:spMkLst>
        </pc:spChg>
        <pc:spChg chg="mod">
          <ac:chgData name="Domonkos Márk" userId="5b754e74-2ec2-4aaf-b9f5-cf8f0656bdfa" providerId="ADAL" clId="{F4C2286D-0DBE-4644-A538-34A6C903FB9C}" dt="2022-01-21T19:06:00.961" v="33351"/>
          <ac:spMkLst>
            <pc:docMk/>
            <pc:sldMk cId="2299609782" sldId="931"/>
            <ac:spMk id="6" creationId="{E4832753-FBA0-4C0E-A679-2F8F72B1BFCA}"/>
          </ac:spMkLst>
        </pc:spChg>
        <pc:picChg chg="add mod">
          <ac:chgData name="Domonkos Márk" userId="5b754e74-2ec2-4aaf-b9f5-cf8f0656bdfa" providerId="ADAL" clId="{F4C2286D-0DBE-4644-A538-34A6C903FB9C}" dt="2022-01-21T19:06:04.118" v="33352"/>
          <ac:picMkLst>
            <pc:docMk/>
            <pc:sldMk cId="2299609782" sldId="931"/>
            <ac:picMk id="7" creationId="{8532F79A-CDFE-430A-AAE8-3EBA60A3CB27}"/>
          </ac:picMkLst>
        </pc:picChg>
      </pc:sldChg>
      <pc:sldChg chg="addSp modSp new mod">
        <pc:chgData name="Domonkos Márk" userId="5b754e74-2ec2-4aaf-b9f5-cf8f0656bdfa" providerId="ADAL" clId="{F4C2286D-0DBE-4644-A538-34A6C903FB9C}" dt="2022-01-21T19:06:34.652" v="33363" actId="1076"/>
        <pc:sldMkLst>
          <pc:docMk/>
          <pc:sldMk cId="556894947" sldId="932"/>
        </pc:sldMkLst>
        <pc:spChg chg="mod">
          <ac:chgData name="Domonkos Márk" userId="5b754e74-2ec2-4aaf-b9f5-cf8f0656bdfa" providerId="ADAL" clId="{F4C2286D-0DBE-4644-A538-34A6C903FB9C}" dt="2022-01-21T19:06:22.957" v="33358" actId="14100"/>
          <ac:spMkLst>
            <pc:docMk/>
            <pc:sldMk cId="556894947" sldId="932"/>
            <ac:spMk id="2" creationId="{09F61AE6-63F2-475A-B750-76A575BE7FC3}"/>
          </ac:spMkLst>
        </pc:spChg>
        <pc:spChg chg="mod">
          <ac:chgData name="Domonkos Márk" userId="5b754e74-2ec2-4aaf-b9f5-cf8f0656bdfa" providerId="ADAL" clId="{F4C2286D-0DBE-4644-A538-34A6C903FB9C}" dt="2022-01-21T19:06:12.582" v="33354"/>
          <ac:spMkLst>
            <pc:docMk/>
            <pc:sldMk cId="556894947" sldId="932"/>
            <ac:spMk id="6" creationId="{064A89B4-CCC5-446E-8A44-9B78C8134F36}"/>
          </ac:spMkLst>
        </pc:spChg>
        <pc:picChg chg="add mod">
          <ac:chgData name="Domonkos Márk" userId="5b754e74-2ec2-4aaf-b9f5-cf8f0656bdfa" providerId="ADAL" clId="{F4C2286D-0DBE-4644-A538-34A6C903FB9C}" dt="2022-01-21T19:06:34.652" v="33363" actId="1076"/>
          <ac:picMkLst>
            <pc:docMk/>
            <pc:sldMk cId="556894947" sldId="932"/>
            <ac:picMk id="7" creationId="{F25F9F6E-005D-4EA8-9F32-9EFDF34C7F6B}"/>
          </ac:picMkLst>
        </pc:picChg>
      </pc:sldChg>
      <pc:sldChg chg="addSp modSp new mod">
        <pc:chgData name="Domonkos Márk" userId="5b754e74-2ec2-4aaf-b9f5-cf8f0656bdfa" providerId="ADAL" clId="{F4C2286D-0DBE-4644-A538-34A6C903FB9C}" dt="2022-01-21T19:07:08.663" v="33376" actId="1076"/>
        <pc:sldMkLst>
          <pc:docMk/>
          <pc:sldMk cId="4035368523" sldId="933"/>
        </pc:sldMkLst>
        <pc:spChg chg="mod">
          <ac:chgData name="Domonkos Márk" userId="5b754e74-2ec2-4aaf-b9f5-cf8f0656bdfa" providerId="ADAL" clId="{F4C2286D-0DBE-4644-A538-34A6C903FB9C}" dt="2022-01-21T19:06:56.423" v="33369" actId="14100"/>
          <ac:spMkLst>
            <pc:docMk/>
            <pc:sldMk cId="4035368523" sldId="933"/>
            <ac:spMk id="2" creationId="{53C79B44-3E5A-4303-AF49-CD26EFAB85E3}"/>
          </ac:spMkLst>
        </pc:spChg>
        <pc:spChg chg="mod">
          <ac:chgData name="Domonkos Márk" userId="5b754e74-2ec2-4aaf-b9f5-cf8f0656bdfa" providerId="ADAL" clId="{F4C2286D-0DBE-4644-A538-34A6C903FB9C}" dt="2022-01-21T19:06:46.500" v="33365"/>
          <ac:spMkLst>
            <pc:docMk/>
            <pc:sldMk cId="4035368523" sldId="933"/>
            <ac:spMk id="6" creationId="{7EDD1558-76F6-4E9B-A472-FFEF09FD8102}"/>
          </ac:spMkLst>
        </pc:spChg>
        <pc:picChg chg="add mod">
          <ac:chgData name="Domonkos Márk" userId="5b754e74-2ec2-4aaf-b9f5-cf8f0656bdfa" providerId="ADAL" clId="{F4C2286D-0DBE-4644-A538-34A6C903FB9C}" dt="2022-01-21T19:07:08.663" v="33376" actId="1076"/>
          <ac:picMkLst>
            <pc:docMk/>
            <pc:sldMk cId="4035368523" sldId="933"/>
            <ac:picMk id="7" creationId="{F11601CC-C1C1-48F1-A5B2-EFD0AE713D86}"/>
          </ac:picMkLst>
        </pc:picChg>
      </pc:sldChg>
      <pc:sldChg chg="addSp delSp modSp new mod">
        <pc:chgData name="Domonkos Márk" userId="5b754e74-2ec2-4aaf-b9f5-cf8f0656bdfa" providerId="ADAL" clId="{F4C2286D-0DBE-4644-A538-34A6C903FB9C}" dt="2022-01-21T19:07:20.359" v="33379"/>
        <pc:sldMkLst>
          <pc:docMk/>
          <pc:sldMk cId="3438584121" sldId="934"/>
        </pc:sldMkLst>
        <pc:spChg chg="del">
          <ac:chgData name="Domonkos Márk" userId="5b754e74-2ec2-4aaf-b9f5-cf8f0656bdfa" providerId="ADAL" clId="{F4C2286D-0DBE-4644-A538-34A6C903FB9C}" dt="2022-01-21T19:07:20.359" v="33379"/>
          <ac:spMkLst>
            <pc:docMk/>
            <pc:sldMk cId="3438584121" sldId="934"/>
            <ac:spMk id="2" creationId="{6E3D7F8E-B1C1-4B9C-9F23-FE666CD27650}"/>
          </ac:spMkLst>
        </pc:spChg>
        <pc:spChg chg="mod">
          <ac:chgData name="Domonkos Márk" userId="5b754e74-2ec2-4aaf-b9f5-cf8f0656bdfa" providerId="ADAL" clId="{F4C2286D-0DBE-4644-A538-34A6C903FB9C}" dt="2022-01-21T19:07:17.226" v="33378"/>
          <ac:spMkLst>
            <pc:docMk/>
            <pc:sldMk cId="3438584121" sldId="934"/>
            <ac:spMk id="6" creationId="{3706C011-924A-489D-AE68-4AA4AFDF62E4}"/>
          </ac:spMkLst>
        </pc:spChg>
        <pc:picChg chg="add mod">
          <ac:chgData name="Domonkos Márk" userId="5b754e74-2ec2-4aaf-b9f5-cf8f0656bdfa" providerId="ADAL" clId="{F4C2286D-0DBE-4644-A538-34A6C903FB9C}" dt="2022-01-21T19:07:20.359" v="33379"/>
          <ac:picMkLst>
            <pc:docMk/>
            <pc:sldMk cId="3438584121" sldId="934"/>
            <ac:picMk id="7" creationId="{2DBB52EA-6211-436D-A79C-99DE0BBAEE51}"/>
          </ac:picMkLst>
        </pc:picChg>
      </pc:sldChg>
      <pc:sldChg chg="addSp delSp modSp new mod">
        <pc:chgData name="Domonkos Márk" userId="5b754e74-2ec2-4aaf-b9f5-cf8f0656bdfa" providerId="ADAL" clId="{F4C2286D-0DBE-4644-A538-34A6C903FB9C}" dt="2022-01-21T19:07:29.115" v="33382"/>
        <pc:sldMkLst>
          <pc:docMk/>
          <pc:sldMk cId="2443583237" sldId="935"/>
        </pc:sldMkLst>
        <pc:spChg chg="del">
          <ac:chgData name="Domonkos Márk" userId="5b754e74-2ec2-4aaf-b9f5-cf8f0656bdfa" providerId="ADAL" clId="{F4C2286D-0DBE-4644-A538-34A6C903FB9C}" dt="2022-01-21T19:07:29.115" v="33382"/>
          <ac:spMkLst>
            <pc:docMk/>
            <pc:sldMk cId="2443583237" sldId="935"/>
            <ac:spMk id="2" creationId="{8F70FBC4-7B3C-4766-8FD9-908B5F6E71FC}"/>
          </ac:spMkLst>
        </pc:spChg>
        <pc:spChg chg="mod">
          <ac:chgData name="Domonkos Márk" userId="5b754e74-2ec2-4aaf-b9f5-cf8f0656bdfa" providerId="ADAL" clId="{F4C2286D-0DBE-4644-A538-34A6C903FB9C}" dt="2022-01-21T19:07:26.319" v="33381"/>
          <ac:spMkLst>
            <pc:docMk/>
            <pc:sldMk cId="2443583237" sldId="935"/>
            <ac:spMk id="6" creationId="{B92025F4-05D5-466B-9364-B1508D4CDE2A}"/>
          </ac:spMkLst>
        </pc:spChg>
        <pc:picChg chg="add mod">
          <ac:chgData name="Domonkos Márk" userId="5b754e74-2ec2-4aaf-b9f5-cf8f0656bdfa" providerId="ADAL" clId="{F4C2286D-0DBE-4644-A538-34A6C903FB9C}" dt="2022-01-21T19:07:29.115" v="33382"/>
          <ac:picMkLst>
            <pc:docMk/>
            <pc:sldMk cId="2443583237" sldId="935"/>
            <ac:picMk id="7" creationId="{FD7A3266-9F74-4B91-8E0D-2190661ED680}"/>
          </ac:picMkLst>
        </pc:picChg>
      </pc:sldChg>
      <pc:sldChg chg="addSp modSp new mod">
        <pc:chgData name="Domonkos Márk" userId="5b754e74-2ec2-4aaf-b9f5-cf8f0656bdfa" providerId="ADAL" clId="{F4C2286D-0DBE-4644-A538-34A6C903FB9C}" dt="2022-01-21T19:08:24.972" v="33403" actId="14100"/>
        <pc:sldMkLst>
          <pc:docMk/>
          <pc:sldMk cId="2326393070" sldId="936"/>
        </pc:sldMkLst>
        <pc:spChg chg="mod">
          <ac:chgData name="Domonkos Márk" userId="5b754e74-2ec2-4aaf-b9f5-cf8f0656bdfa" providerId="ADAL" clId="{F4C2286D-0DBE-4644-A538-34A6C903FB9C}" dt="2022-01-21T19:08:19.409" v="33400" actId="27636"/>
          <ac:spMkLst>
            <pc:docMk/>
            <pc:sldMk cId="2326393070" sldId="936"/>
            <ac:spMk id="2" creationId="{FB74C045-B568-469C-8AC6-2A32E19527F3}"/>
          </ac:spMkLst>
        </pc:spChg>
        <pc:spChg chg="mod">
          <ac:chgData name="Domonkos Márk" userId="5b754e74-2ec2-4aaf-b9f5-cf8f0656bdfa" providerId="ADAL" clId="{F4C2286D-0DBE-4644-A538-34A6C903FB9C}" dt="2022-01-21T19:07:37.024" v="33384"/>
          <ac:spMkLst>
            <pc:docMk/>
            <pc:sldMk cId="2326393070" sldId="936"/>
            <ac:spMk id="6" creationId="{BE3BBACF-1827-4277-A70C-02AB896A93E9}"/>
          </ac:spMkLst>
        </pc:spChg>
        <pc:picChg chg="add mod">
          <ac:chgData name="Domonkos Márk" userId="5b754e74-2ec2-4aaf-b9f5-cf8f0656bdfa" providerId="ADAL" clId="{F4C2286D-0DBE-4644-A538-34A6C903FB9C}" dt="2022-01-21T19:08:24.972" v="33403" actId="14100"/>
          <ac:picMkLst>
            <pc:docMk/>
            <pc:sldMk cId="2326393070" sldId="936"/>
            <ac:picMk id="7" creationId="{C96CA314-5C27-4B9D-97DC-29F7691CDDC8}"/>
          </ac:picMkLst>
        </pc:picChg>
      </pc:sldChg>
      <pc:sldChg chg="modSp new mod">
        <pc:chgData name="Domonkos Márk" userId="5b754e74-2ec2-4aaf-b9f5-cf8f0656bdfa" providerId="ADAL" clId="{F4C2286D-0DBE-4644-A538-34A6C903FB9C}" dt="2022-01-21T19:09:34.772" v="33457" actId="20577"/>
        <pc:sldMkLst>
          <pc:docMk/>
          <pc:sldMk cId="4168955685" sldId="937"/>
        </pc:sldMkLst>
        <pc:spChg chg="mod">
          <ac:chgData name="Domonkos Márk" userId="5b754e74-2ec2-4aaf-b9f5-cf8f0656bdfa" providerId="ADAL" clId="{F4C2286D-0DBE-4644-A538-34A6C903FB9C}" dt="2022-01-21T19:09:34.772" v="33457" actId="20577"/>
          <ac:spMkLst>
            <pc:docMk/>
            <pc:sldMk cId="4168955685" sldId="937"/>
            <ac:spMk id="2" creationId="{35734645-5D1A-4489-8F5D-F9B9F34C2502}"/>
          </ac:spMkLst>
        </pc:spChg>
        <pc:spChg chg="mod">
          <ac:chgData name="Domonkos Márk" userId="5b754e74-2ec2-4aaf-b9f5-cf8f0656bdfa" providerId="ADAL" clId="{F4C2286D-0DBE-4644-A538-34A6C903FB9C}" dt="2022-01-21T19:09:26.412" v="33452"/>
          <ac:spMkLst>
            <pc:docMk/>
            <pc:sldMk cId="4168955685" sldId="937"/>
            <ac:spMk id="6" creationId="{BDBD22C7-DBA6-4D66-AEBC-7EA6D5CA4B5E}"/>
          </ac:spMkLst>
        </pc:spChg>
      </pc:sldChg>
      <pc:sldChg chg="modSp new mod">
        <pc:chgData name="Domonkos Márk" userId="5b754e74-2ec2-4aaf-b9f5-cf8f0656bdfa" providerId="ADAL" clId="{F4C2286D-0DBE-4644-A538-34A6C903FB9C}" dt="2022-01-21T19:08:52.900" v="33451" actId="20577"/>
        <pc:sldMkLst>
          <pc:docMk/>
          <pc:sldMk cId="4008503549" sldId="938"/>
        </pc:sldMkLst>
        <pc:spChg chg="mod">
          <ac:chgData name="Domonkos Márk" userId="5b754e74-2ec2-4aaf-b9f5-cf8f0656bdfa" providerId="ADAL" clId="{F4C2286D-0DBE-4644-A538-34A6C903FB9C}" dt="2022-01-21T19:08:52.900" v="33451" actId="20577"/>
          <ac:spMkLst>
            <pc:docMk/>
            <pc:sldMk cId="4008503549" sldId="938"/>
            <ac:spMk id="2" creationId="{703623D0-A6D2-4002-B587-1DFBBF7181A3}"/>
          </ac:spMkLst>
        </pc:spChg>
      </pc:sldChg>
      <pc:sldChg chg="addSp modSp new mod">
        <pc:chgData name="Domonkos Márk" userId="5b754e74-2ec2-4aaf-b9f5-cf8f0656bdfa" providerId="ADAL" clId="{F4C2286D-0DBE-4644-A538-34A6C903FB9C}" dt="2022-01-21T19:10:21.213" v="33469" actId="1076"/>
        <pc:sldMkLst>
          <pc:docMk/>
          <pc:sldMk cId="1247193868" sldId="939"/>
        </pc:sldMkLst>
        <pc:spChg chg="mod">
          <ac:chgData name="Domonkos Márk" userId="5b754e74-2ec2-4aaf-b9f5-cf8f0656bdfa" providerId="ADAL" clId="{F4C2286D-0DBE-4644-A538-34A6C903FB9C}" dt="2022-01-21T19:10:03.227" v="33464" actId="27636"/>
          <ac:spMkLst>
            <pc:docMk/>
            <pc:sldMk cId="1247193868" sldId="939"/>
            <ac:spMk id="2" creationId="{46E442BA-2B50-400C-A732-26A89E9C63AB}"/>
          </ac:spMkLst>
        </pc:spChg>
        <pc:spChg chg="mod">
          <ac:chgData name="Domonkos Márk" userId="5b754e74-2ec2-4aaf-b9f5-cf8f0656bdfa" providerId="ADAL" clId="{F4C2286D-0DBE-4644-A538-34A6C903FB9C}" dt="2022-01-21T19:09:55.283" v="33459"/>
          <ac:spMkLst>
            <pc:docMk/>
            <pc:sldMk cId="1247193868" sldId="939"/>
            <ac:spMk id="6" creationId="{E840AF47-DEAC-43DA-8DBC-D17ED85A8016}"/>
          </ac:spMkLst>
        </pc:spChg>
        <pc:picChg chg="add mod">
          <ac:chgData name="Domonkos Márk" userId="5b754e74-2ec2-4aaf-b9f5-cf8f0656bdfa" providerId="ADAL" clId="{F4C2286D-0DBE-4644-A538-34A6C903FB9C}" dt="2022-01-21T19:10:21.213" v="33469" actId="1076"/>
          <ac:picMkLst>
            <pc:docMk/>
            <pc:sldMk cId="1247193868" sldId="939"/>
            <ac:picMk id="7" creationId="{A13989C5-E2C1-4177-AEEC-531184028CA9}"/>
          </ac:picMkLst>
        </pc:picChg>
      </pc:sldChg>
      <pc:sldChg chg="addSp delSp modSp new mod">
        <pc:chgData name="Domonkos Márk" userId="5b754e74-2ec2-4aaf-b9f5-cf8f0656bdfa" providerId="ADAL" clId="{F4C2286D-0DBE-4644-A538-34A6C903FB9C}" dt="2022-01-21T19:11:03.468" v="33472"/>
        <pc:sldMkLst>
          <pc:docMk/>
          <pc:sldMk cId="4185992958" sldId="940"/>
        </pc:sldMkLst>
        <pc:spChg chg="del">
          <ac:chgData name="Domonkos Márk" userId="5b754e74-2ec2-4aaf-b9f5-cf8f0656bdfa" providerId="ADAL" clId="{F4C2286D-0DBE-4644-A538-34A6C903FB9C}" dt="2022-01-21T19:11:03.468" v="33472"/>
          <ac:spMkLst>
            <pc:docMk/>
            <pc:sldMk cId="4185992958" sldId="940"/>
            <ac:spMk id="2" creationId="{B523657B-C4B0-45D9-864C-D436970A9B58}"/>
          </ac:spMkLst>
        </pc:spChg>
        <pc:spChg chg="mod">
          <ac:chgData name="Domonkos Márk" userId="5b754e74-2ec2-4aaf-b9f5-cf8f0656bdfa" providerId="ADAL" clId="{F4C2286D-0DBE-4644-A538-34A6C903FB9C}" dt="2022-01-21T19:10:56.380" v="33471"/>
          <ac:spMkLst>
            <pc:docMk/>
            <pc:sldMk cId="4185992958" sldId="940"/>
            <ac:spMk id="6" creationId="{30DC3CD2-67FA-47C4-9AB1-EDE79E423E02}"/>
          </ac:spMkLst>
        </pc:spChg>
        <pc:picChg chg="add mod">
          <ac:chgData name="Domonkos Márk" userId="5b754e74-2ec2-4aaf-b9f5-cf8f0656bdfa" providerId="ADAL" clId="{F4C2286D-0DBE-4644-A538-34A6C903FB9C}" dt="2022-01-21T19:11:03.468" v="33472"/>
          <ac:picMkLst>
            <pc:docMk/>
            <pc:sldMk cId="4185992958" sldId="940"/>
            <ac:picMk id="7" creationId="{A98EF067-813E-4206-AA44-F7ED78ECA887}"/>
          </ac:picMkLst>
        </pc:picChg>
      </pc:sldChg>
      <pc:sldChg chg="addSp modSp new mod">
        <pc:chgData name="Domonkos Márk" userId="5b754e74-2ec2-4aaf-b9f5-cf8f0656bdfa" providerId="ADAL" clId="{F4C2286D-0DBE-4644-A538-34A6C903FB9C}" dt="2022-01-21T19:13:00.869" v="33504" actId="1076"/>
        <pc:sldMkLst>
          <pc:docMk/>
          <pc:sldMk cId="1968241346" sldId="941"/>
        </pc:sldMkLst>
        <pc:spChg chg="mod">
          <ac:chgData name="Domonkos Márk" userId="5b754e74-2ec2-4aaf-b9f5-cf8f0656bdfa" providerId="ADAL" clId="{F4C2286D-0DBE-4644-A538-34A6C903FB9C}" dt="2022-01-21T19:11:25.428" v="33476" actId="27636"/>
          <ac:spMkLst>
            <pc:docMk/>
            <pc:sldMk cId="1968241346" sldId="941"/>
            <ac:spMk id="2" creationId="{1147DEAA-AFE8-4F34-9D67-FDEDBEB70B4A}"/>
          </ac:spMkLst>
        </pc:spChg>
        <pc:spChg chg="mod">
          <ac:chgData name="Domonkos Márk" userId="5b754e74-2ec2-4aaf-b9f5-cf8f0656bdfa" providerId="ADAL" clId="{F4C2286D-0DBE-4644-A538-34A6C903FB9C}" dt="2022-01-21T19:11:18.471" v="33474"/>
          <ac:spMkLst>
            <pc:docMk/>
            <pc:sldMk cId="1968241346" sldId="941"/>
            <ac:spMk id="6" creationId="{0760ADF2-29F8-416B-A16E-1AB4101A7D5C}"/>
          </ac:spMkLst>
        </pc:spChg>
        <pc:picChg chg="add mod">
          <ac:chgData name="Domonkos Márk" userId="5b754e74-2ec2-4aaf-b9f5-cf8f0656bdfa" providerId="ADAL" clId="{F4C2286D-0DBE-4644-A538-34A6C903FB9C}" dt="2022-01-21T19:11:45.245" v="33482" actId="1076"/>
          <ac:picMkLst>
            <pc:docMk/>
            <pc:sldMk cId="1968241346" sldId="941"/>
            <ac:picMk id="7" creationId="{077A874B-1DE3-4150-976F-3AFA86CABD33}"/>
          </ac:picMkLst>
        </pc:picChg>
        <pc:picChg chg="add mod">
          <ac:chgData name="Domonkos Márk" userId="5b754e74-2ec2-4aaf-b9f5-cf8f0656bdfa" providerId="ADAL" clId="{F4C2286D-0DBE-4644-A538-34A6C903FB9C}" dt="2022-01-21T19:11:51.399" v="33485" actId="1076"/>
          <ac:picMkLst>
            <pc:docMk/>
            <pc:sldMk cId="1968241346" sldId="941"/>
            <ac:picMk id="8" creationId="{A0EDB400-6190-4E3F-8E35-E7AAB38FF0CC}"/>
          </ac:picMkLst>
        </pc:picChg>
        <pc:picChg chg="add mod">
          <ac:chgData name="Domonkos Márk" userId="5b754e74-2ec2-4aaf-b9f5-cf8f0656bdfa" providerId="ADAL" clId="{F4C2286D-0DBE-4644-A538-34A6C903FB9C}" dt="2022-01-21T19:11:58.788" v="33489" actId="1076"/>
          <ac:picMkLst>
            <pc:docMk/>
            <pc:sldMk cId="1968241346" sldId="941"/>
            <ac:picMk id="9" creationId="{D95E0EFE-DDE9-4E52-89B7-AF855EDF0309}"/>
          </ac:picMkLst>
        </pc:picChg>
        <pc:picChg chg="add mod">
          <ac:chgData name="Domonkos Márk" userId="5b754e74-2ec2-4aaf-b9f5-cf8f0656bdfa" providerId="ADAL" clId="{F4C2286D-0DBE-4644-A538-34A6C903FB9C}" dt="2022-01-21T19:12:20.261" v="33497" actId="14100"/>
          <ac:picMkLst>
            <pc:docMk/>
            <pc:sldMk cId="1968241346" sldId="941"/>
            <ac:picMk id="10" creationId="{8D7A4415-84F5-4B91-86D8-0140BE74DA94}"/>
          </ac:picMkLst>
        </pc:picChg>
        <pc:picChg chg="add mod">
          <ac:chgData name="Domonkos Márk" userId="5b754e74-2ec2-4aaf-b9f5-cf8f0656bdfa" providerId="ADAL" clId="{F4C2286D-0DBE-4644-A538-34A6C903FB9C}" dt="2022-01-21T19:12:14.652" v="33495" actId="1076"/>
          <ac:picMkLst>
            <pc:docMk/>
            <pc:sldMk cId="1968241346" sldId="941"/>
            <ac:picMk id="11" creationId="{F313FAE7-8EF5-427D-B2A7-B2113B8D3C7F}"/>
          </ac:picMkLst>
        </pc:picChg>
        <pc:picChg chg="add mod">
          <ac:chgData name="Domonkos Márk" userId="5b754e74-2ec2-4aaf-b9f5-cf8f0656bdfa" providerId="ADAL" clId="{F4C2286D-0DBE-4644-A538-34A6C903FB9C}" dt="2022-01-21T19:12:51.409" v="33502" actId="14100"/>
          <ac:picMkLst>
            <pc:docMk/>
            <pc:sldMk cId="1968241346" sldId="941"/>
            <ac:picMk id="12" creationId="{1CB3970F-1800-4DA3-8101-27332F1103A7}"/>
          </ac:picMkLst>
        </pc:picChg>
        <pc:picChg chg="add mod">
          <ac:chgData name="Domonkos Márk" userId="5b754e74-2ec2-4aaf-b9f5-cf8f0656bdfa" providerId="ADAL" clId="{F4C2286D-0DBE-4644-A538-34A6C903FB9C}" dt="2022-01-21T19:12:57.069" v="33503" actId="1076"/>
          <ac:picMkLst>
            <pc:docMk/>
            <pc:sldMk cId="1968241346" sldId="941"/>
            <ac:picMk id="13" creationId="{C9937AB6-A60B-491D-8039-E210B8337A9D}"/>
          </ac:picMkLst>
        </pc:picChg>
        <pc:picChg chg="add mod">
          <ac:chgData name="Domonkos Márk" userId="5b754e74-2ec2-4aaf-b9f5-cf8f0656bdfa" providerId="ADAL" clId="{F4C2286D-0DBE-4644-A538-34A6C903FB9C}" dt="2022-01-21T19:13:00.869" v="33504" actId="1076"/>
          <ac:picMkLst>
            <pc:docMk/>
            <pc:sldMk cId="1968241346" sldId="941"/>
            <ac:picMk id="14" creationId="{961ED236-BC0D-4BCB-BC26-7704DD9E9D0D}"/>
          </ac:picMkLst>
        </pc:picChg>
      </pc:sldChg>
      <pc:sldChg chg="addSp modSp new mod">
        <pc:chgData name="Domonkos Márk" userId="5b754e74-2ec2-4aaf-b9f5-cf8f0656bdfa" providerId="ADAL" clId="{F4C2286D-0DBE-4644-A538-34A6C903FB9C}" dt="2022-01-21T19:13:57.549" v="33519" actId="1076"/>
        <pc:sldMkLst>
          <pc:docMk/>
          <pc:sldMk cId="2514711938" sldId="942"/>
        </pc:sldMkLst>
        <pc:spChg chg="mod">
          <ac:chgData name="Domonkos Márk" userId="5b754e74-2ec2-4aaf-b9f5-cf8f0656bdfa" providerId="ADAL" clId="{F4C2286D-0DBE-4644-A538-34A6C903FB9C}" dt="2022-01-21T19:13:27.288" v="33511" actId="27636"/>
          <ac:spMkLst>
            <pc:docMk/>
            <pc:sldMk cId="2514711938" sldId="942"/>
            <ac:spMk id="2" creationId="{A26BB573-7D1E-494D-9EC9-A4B9C26FC4A1}"/>
          </ac:spMkLst>
        </pc:spChg>
        <pc:spChg chg="mod">
          <ac:chgData name="Domonkos Márk" userId="5b754e74-2ec2-4aaf-b9f5-cf8f0656bdfa" providerId="ADAL" clId="{F4C2286D-0DBE-4644-A538-34A6C903FB9C}" dt="2022-01-21T19:13:11.051" v="33506"/>
          <ac:spMkLst>
            <pc:docMk/>
            <pc:sldMk cId="2514711938" sldId="942"/>
            <ac:spMk id="6" creationId="{791786E7-415C-44C3-912F-46584C4466EB}"/>
          </ac:spMkLst>
        </pc:spChg>
        <pc:spChg chg="add mod">
          <ac:chgData name="Domonkos Márk" userId="5b754e74-2ec2-4aaf-b9f5-cf8f0656bdfa" providerId="ADAL" clId="{F4C2286D-0DBE-4644-A538-34A6C903FB9C}" dt="2022-01-21T19:13:57.549" v="33519" actId="1076"/>
          <ac:spMkLst>
            <pc:docMk/>
            <pc:sldMk cId="2514711938" sldId="942"/>
            <ac:spMk id="10" creationId="{2D56F2B4-0E1C-40AB-9310-5D0E5C5918BC}"/>
          </ac:spMkLst>
        </pc:spChg>
        <pc:picChg chg="add mod">
          <ac:chgData name="Domonkos Márk" userId="5b754e74-2ec2-4aaf-b9f5-cf8f0656bdfa" providerId="ADAL" clId="{F4C2286D-0DBE-4644-A538-34A6C903FB9C}" dt="2022-01-21T19:13:35.294" v="33513" actId="14100"/>
          <ac:picMkLst>
            <pc:docMk/>
            <pc:sldMk cId="2514711938" sldId="942"/>
            <ac:picMk id="7" creationId="{B5EA3A2F-A4B8-4AE6-90EA-6B9215C59EEF}"/>
          </ac:picMkLst>
        </pc:picChg>
        <pc:picChg chg="add mod">
          <ac:chgData name="Domonkos Márk" userId="5b754e74-2ec2-4aaf-b9f5-cf8f0656bdfa" providerId="ADAL" clId="{F4C2286D-0DBE-4644-A538-34A6C903FB9C}" dt="2022-01-21T19:13:39.094" v="33514" actId="1076"/>
          <ac:picMkLst>
            <pc:docMk/>
            <pc:sldMk cId="2514711938" sldId="942"/>
            <ac:picMk id="8" creationId="{6226BC66-083E-4B45-A0B0-7C4670E21E01}"/>
          </ac:picMkLst>
        </pc:picChg>
      </pc:sldChg>
      <pc:sldChg chg="addSp delSp modSp new mod">
        <pc:chgData name="Domonkos Márk" userId="5b754e74-2ec2-4aaf-b9f5-cf8f0656bdfa" providerId="ADAL" clId="{F4C2286D-0DBE-4644-A538-34A6C903FB9C}" dt="2022-01-21T19:14:10.927" v="33522"/>
        <pc:sldMkLst>
          <pc:docMk/>
          <pc:sldMk cId="3906118621" sldId="943"/>
        </pc:sldMkLst>
        <pc:spChg chg="del">
          <ac:chgData name="Domonkos Márk" userId="5b754e74-2ec2-4aaf-b9f5-cf8f0656bdfa" providerId="ADAL" clId="{F4C2286D-0DBE-4644-A538-34A6C903FB9C}" dt="2022-01-21T19:14:10.927" v="33522"/>
          <ac:spMkLst>
            <pc:docMk/>
            <pc:sldMk cId="3906118621" sldId="943"/>
            <ac:spMk id="2" creationId="{1330F7A3-4BAC-4258-80EB-81F3A3227206}"/>
          </ac:spMkLst>
        </pc:spChg>
        <pc:spChg chg="mod">
          <ac:chgData name="Domonkos Márk" userId="5b754e74-2ec2-4aaf-b9f5-cf8f0656bdfa" providerId="ADAL" clId="{F4C2286D-0DBE-4644-A538-34A6C903FB9C}" dt="2022-01-21T19:14:07.392" v="33521"/>
          <ac:spMkLst>
            <pc:docMk/>
            <pc:sldMk cId="3906118621" sldId="943"/>
            <ac:spMk id="6" creationId="{7E1D52B1-4B9A-45ED-B8E9-3612E7A180B5}"/>
          </ac:spMkLst>
        </pc:spChg>
        <pc:picChg chg="add mod">
          <ac:chgData name="Domonkos Márk" userId="5b754e74-2ec2-4aaf-b9f5-cf8f0656bdfa" providerId="ADAL" clId="{F4C2286D-0DBE-4644-A538-34A6C903FB9C}" dt="2022-01-21T19:14:10.927" v="33522"/>
          <ac:picMkLst>
            <pc:docMk/>
            <pc:sldMk cId="3906118621" sldId="943"/>
            <ac:picMk id="7" creationId="{DAE48054-2509-4E2A-836A-8EFABD09B482}"/>
          </ac:picMkLst>
        </pc:picChg>
      </pc:sldChg>
      <pc:sldChg chg="addSp delSp modSp new mod">
        <pc:chgData name="Domonkos Márk" userId="5b754e74-2ec2-4aaf-b9f5-cf8f0656bdfa" providerId="ADAL" clId="{F4C2286D-0DBE-4644-A538-34A6C903FB9C}" dt="2022-01-21T19:20:04.989" v="33611" actId="14100"/>
        <pc:sldMkLst>
          <pc:docMk/>
          <pc:sldMk cId="1680655105" sldId="944"/>
        </pc:sldMkLst>
        <pc:spChg chg="del">
          <ac:chgData name="Domonkos Márk" userId="5b754e74-2ec2-4aaf-b9f5-cf8f0656bdfa" providerId="ADAL" clId="{F4C2286D-0DBE-4644-A538-34A6C903FB9C}" dt="2022-01-21T19:14:29.279" v="33525"/>
          <ac:spMkLst>
            <pc:docMk/>
            <pc:sldMk cId="1680655105" sldId="944"/>
            <ac:spMk id="2" creationId="{9AD93A01-3DF6-41CC-BC8C-F81519A20132}"/>
          </ac:spMkLst>
        </pc:spChg>
        <pc:spChg chg="mod">
          <ac:chgData name="Domonkos Márk" userId="5b754e74-2ec2-4aaf-b9f5-cf8f0656bdfa" providerId="ADAL" clId="{F4C2286D-0DBE-4644-A538-34A6C903FB9C}" dt="2022-01-21T19:14:25.584" v="33524"/>
          <ac:spMkLst>
            <pc:docMk/>
            <pc:sldMk cId="1680655105" sldId="944"/>
            <ac:spMk id="6" creationId="{0B417DF7-6DEC-40B8-8087-CF65FFFB8653}"/>
          </ac:spMkLst>
        </pc:spChg>
        <pc:spChg chg="add mod">
          <ac:chgData name="Domonkos Márk" userId="5b754e74-2ec2-4aaf-b9f5-cf8f0656bdfa" providerId="ADAL" clId="{F4C2286D-0DBE-4644-A538-34A6C903FB9C}" dt="2022-01-21T19:20:04.989" v="33611" actId="14100"/>
          <ac:spMkLst>
            <pc:docMk/>
            <pc:sldMk cId="1680655105" sldId="944"/>
            <ac:spMk id="9" creationId="{FD88C061-987E-4992-A103-3ACB91E23FF5}"/>
          </ac:spMkLst>
        </pc:spChg>
        <pc:picChg chg="add mod">
          <ac:chgData name="Domonkos Márk" userId="5b754e74-2ec2-4aaf-b9f5-cf8f0656bdfa" providerId="ADAL" clId="{F4C2286D-0DBE-4644-A538-34A6C903FB9C}" dt="2022-01-21T19:14:40.531" v="33529" actId="1076"/>
          <ac:picMkLst>
            <pc:docMk/>
            <pc:sldMk cId="1680655105" sldId="944"/>
            <ac:picMk id="7" creationId="{205883CE-D701-496B-A987-E33430CAF396}"/>
          </ac:picMkLst>
        </pc:picChg>
      </pc:sldChg>
      <pc:sldChg chg="addSp delSp modSp new mod">
        <pc:chgData name="Domonkos Márk" userId="5b754e74-2ec2-4aaf-b9f5-cf8f0656bdfa" providerId="ADAL" clId="{F4C2286D-0DBE-4644-A538-34A6C903FB9C}" dt="2022-01-21T19:19:56.221" v="33609" actId="14100"/>
        <pc:sldMkLst>
          <pc:docMk/>
          <pc:sldMk cId="4261442468" sldId="945"/>
        </pc:sldMkLst>
        <pc:spChg chg="del">
          <ac:chgData name="Domonkos Márk" userId="5b754e74-2ec2-4aaf-b9f5-cf8f0656bdfa" providerId="ADAL" clId="{F4C2286D-0DBE-4644-A538-34A6C903FB9C}" dt="2022-01-21T19:15:05.486" v="33535"/>
          <ac:spMkLst>
            <pc:docMk/>
            <pc:sldMk cId="4261442468" sldId="945"/>
            <ac:spMk id="2" creationId="{86886705-1249-411C-AD0E-B68C5FBF0187}"/>
          </ac:spMkLst>
        </pc:spChg>
        <pc:spChg chg="mod">
          <ac:chgData name="Domonkos Márk" userId="5b754e74-2ec2-4aaf-b9f5-cf8f0656bdfa" providerId="ADAL" clId="{F4C2286D-0DBE-4644-A538-34A6C903FB9C}" dt="2022-01-21T19:15:02.132" v="33534"/>
          <ac:spMkLst>
            <pc:docMk/>
            <pc:sldMk cId="4261442468" sldId="945"/>
            <ac:spMk id="6" creationId="{A6C8606A-F6C6-4112-AC34-155406286B17}"/>
          </ac:spMkLst>
        </pc:spChg>
        <pc:spChg chg="add mod">
          <ac:chgData name="Domonkos Márk" userId="5b754e74-2ec2-4aaf-b9f5-cf8f0656bdfa" providerId="ADAL" clId="{F4C2286D-0DBE-4644-A538-34A6C903FB9C}" dt="2022-01-21T19:19:56.221" v="33609" actId="14100"/>
          <ac:spMkLst>
            <pc:docMk/>
            <pc:sldMk cId="4261442468" sldId="945"/>
            <ac:spMk id="9" creationId="{495F9BBD-7787-4A05-A596-DEF16E768088}"/>
          </ac:spMkLst>
        </pc:spChg>
        <pc:picChg chg="add mod">
          <ac:chgData name="Domonkos Márk" userId="5b754e74-2ec2-4aaf-b9f5-cf8f0656bdfa" providerId="ADAL" clId="{F4C2286D-0DBE-4644-A538-34A6C903FB9C}" dt="2022-01-21T19:15:07.887" v="33536" actId="1076"/>
          <ac:picMkLst>
            <pc:docMk/>
            <pc:sldMk cId="4261442468" sldId="945"/>
            <ac:picMk id="7" creationId="{9BEAC06D-1538-406D-98EF-B86D2D62BC21}"/>
          </ac:picMkLst>
        </pc:picChg>
      </pc:sldChg>
      <pc:sldChg chg="addSp delSp modSp new mod">
        <pc:chgData name="Domonkos Márk" userId="5b754e74-2ec2-4aaf-b9f5-cf8f0656bdfa" providerId="ADAL" clId="{F4C2286D-0DBE-4644-A538-34A6C903FB9C}" dt="2022-01-21T19:19:46.082" v="33607" actId="2711"/>
        <pc:sldMkLst>
          <pc:docMk/>
          <pc:sldMk cId="3197181662" sldId="946"/>
        </pc:sldMkLst>
        <pc:spChg chg="del">
          <ac:chgData name="Domonkos Márk" userId="5b754e74-2ec2-4aaf-b9f5-cf8f0656bdfa" providerId="ADAL" clId="{F4C2286D-0DBE-4644-A538-34A6C903FB9C}" dt="2022-01-21T19:15:39.355" v="33545"/>
          <ac:spMkLst>
            <pc:docMk/>
            <pc:sldMk cId="3197181662" sldId="946"/>
            <ac:spMk id="2" creationId="{728F80A3-F2C4-47C8-959D-BC4CB21F92FC}"/>
          </ac:spMkLst>
        </pc:spChg>
        <pc:spChg chg="mod">
          <ac:chgData name="Domonkos Márk" userId="5b754e74-2ec2-4aaf-b9f5-cf8f0656bdfa" providerId="ADAL" clId="{F4C2286D-0DBE-4644-A538-34A6C903FB9C}" dt="2022-01-21T19:15:36.188" v="33544"/>
          <ac:spMkLst>
            <pc:docMk/>
            <pc:sldMk cId="3197181662" sldId="946"/>
            <ac:spMk id="6" creationId="{08E26848-1822-44C3-AE23-C3D6AAA1B09F}"/>
          </ac:spMkLst>
        </pc:spChg>
        <pc:spChg chg="add mod">
          <ac:chgData name="Domonkos Márk" userId="5b754e74-2ec2-4aaf-b9f5-cf8f0656bdfa" providerId="ADAL" clId="{F4C2286D-0DBE-4644-A538-34A6C903FB9C}" dt="2022-01-21T19:19:46.082" v="33607" actId="2711"/>
          <ac:spMkLst>
            <pc:docMk/>
            <pc:sldMk cId="3197181662" sldId="946"/>
            <ac:spMk id="9" creationId="{612EF31D-3954-41B1-ADAF-50C12BB4B55F}"/>
          </ac:spMkLst>
        </pc:spChg>
        <pc:picChg chg="add mod">
          <ac:chgData name="Domonkos Márk" userId="5b754e74-2ec2-4aaf-b9f5-cf8f0656bdfa" providerId="ADAL" clId="{F4C2286D-0DBE-4644-A538-34A6C903FB9C}" dt="2022-01-21T19:15:42.078" v="33547" actId="1076"/>
          <ac:picMkLst>
            <pc:docMk/>
            <pc:sldMk cId="3197181662" sldId="946"/>
            <ac:picMk id="7" creationId="{884925F1-B738-4874-B1A2-8447037AB876}"/>
          </ac:picMkLst>
        </pc:picChg>
      </pc:sldChg>
      <pc:sldChg chg="addSp delSp modSp new mod">
        <pc:chgData name="Domonkos Márk" userId="5b754e74-2ec2-4aaf-b9f5-cf8f0656bdfa" providerId="ADAL" clId="{F4C2286D-0DBE-4644-A538-34A6C903FB9C}" dt="2022-01-21T19:19:40.844" v="33606" actId="2711"/>
        <pc:sldMkLst>
          <pc:docMk/>
          <pc:sldMk cId="2428840759" sldId="947"/>
        </pc:sldMkLst>
        <pc:spChg chg="del">
          <ac:chgData name="Domonkos Márk" userId="5b754e74-2ec2-4aaf-b9f5-cf8f0656bdfa" providerId="ADAL" clId="{F4C2286D-0DBE-4644-A538-34A6C903FB9C}" dt="2022-01-21T19:16:17.008" v="33556"/>
          <ac:spMkLst>
            <pc:docMk/>
            <pc:sldMk cId="2428840759" sldId="947"/>
            <ac:spMk id="2" creationId="{302BB319-9A80-4802-A5C7-4B389FC4D221}"/>
          </ac:spMkLst>
        </pc:spChg>
        <pc:spChg chg="mod">
          <ac:chgData name="Domonkos Márk" userId="5b754e74-2ec2-4aaf-b9f5-cf8f0656bdfa" providerId="ADAL" clId="{F4C2286D-0DBE-4644-A538-34A6C903FB9C}" dt="2022-01-21T19:16:14.037" v="33555"/>
          <ac:spMkLst>
            <pc:docMk/>
            <pc:sldMk cId="2428840759" sldId="947"/>
            <ac:spMk id="6" creationId="{D622B86A-7C94-44ED-A975-1F5BAD7E8979}"/>
          </ac:spMkLst>
        </pc:spChg>
        <pc:spChg chg="add mod">
          <ac:chgData name="Domonkos Márk" userId="5b754e74-2ec2-4aaf-b9f5-cf8f0656bdfa" providerId="ADAL" clId="{F4C2286D-0DBE-4644-A538-34A6C903FB9C}" dt="2022-01-21T19:19:40.844" v="33606" actId="2711"/>
          <ac:spMkLst>
            <pc:docMk/>
            <pc:sldMk cId="2428840759" sldId="947"/>
            <ac:spMk id="9" creationId="{0FCF2B1A-1422-4B28-A4FE-4806BCF89981}"/>
          </ac:spMkLst>
        </pc:spChg>
        <pc:picChg chg="add mod">
          <ac:chgData name="Domonkos Márk" userId="5b754e74-2ec2-4aaf-b9f5-cf8f0656bdfa" providerId="ADAL" clId="{F4C2286D-0DBE-4644-A538-34A6C903FB9C}" dt="2022-01-21T19:16:19.420" v="33557" actId="1076"/>
          <ac:picMkLst>
            <pc:docMk/>
            <pc:sldMk cId="2428840759" sldId="947"/>
            <ac:picMk id="7" creationId="{2C9E4218-EF98-4C46-AB1F-04A72A227A89}"/>
          </ac:picMkLst>
        </pc:picChg>
      </pc:sldChg>
      <pc:sldChg chg="addSp delSp modSp new mod">
        <pc:chgData name="Domonkos Márk" userId="5b754e74-2ec2-4aaf-b9f5-cf8f0656bdfa" providerId="ADAL" clId="{F4C2286D-0DBE-4644-A538-34A6C903FB9C}" dt="2022-01-21T19:19:34.576" v="33605" actId="2711"/>
        <pc:sldMkLst>
          <pc:docMk/>
          <pc:sldMk cId="3513823301" sldId="948"/>
        </pc:sldMkLst>
        <pc:spChg chg="del">
          <ac:chgData name="Domonkos Márk" userId="5b754e74-2ec2-4aaf-b9f5-cf8f0656bdfa" providerId="ADAL" clId="{F4C2286D-0DBE-4644-A538-34A6C903FB9C}" dt="2022-01-21T19:16:51.658" v="33565"/>
          <ac:spMkLst>
            <pc:docMk/>
            <pc:sldMk cId="3513823301" sldId="948"/>
            <ac:spMk id="2" creationId="{40E92FEB-B0D6-4A0D-A7F9-4AB08A631D2C}"/>
          </ac:spMkLst>
        </pc:spChg>
        <pc:spChg chg="mod">
          <ac:chgData name="Domonkos Márk" userId="5b754e74-2ec2-4aaf-b9f5-cf8f0656bdfa" providerId="ADAL" clId="{F4C2286D-0DBE-4644-A538-34A6C903FB9C}" dt="2022-01-21T19:16:48.634" v="33564"/>
          <ac:spMkLst>
            <pc:docMk/>
            <pc:sldMk cId="3513823301" sldId="948"/>
            <ac:spMk id="6" creationId="{D0AC7661-CEAA-4730-A2D6-AB2C37E3E378}"/>
          </ac:spMkLst>
        </pc:spChg>
        <pc:spChg chg="add mod">
          <ac:chgData name="Domonkos Márk" userId="5b754e74-2ec2-4aaf-b9f5-cf8f0656bdfa" providerId="ADAL" clId="{F4C2286D-0DBE-4644-A538-34A6C903FB9C}" dt="2022-01-21T19:19:34.576" v="33605" actId="2711"/>
          <ac:spMkLst>
            <pc:docMk/>
            <pc:sldMk cId="3513823301" sldId="948"/>
            <ac:spMk id="9" creationId="{13C9767C-B85B-438D-A4F7-CC15F7A3DDA3}"/>
          </ac:spMkLst>
        </pc:spChg>
        <pc:picChg chg="add mod">
          <ac:chgData name="Domonkos Márk" userId="5b754e74-2ec2-4aaf-b9f5-cf8f0656bdfa" providerId="ADAL" clId="{F4C2286D-0DBE-4644-A538-34A6C903FB9C}" dt="2022-01-21T19:17:01.221" v="33569" actId="1076"/>
          <ac:picMkLst>
            <pc:docMk/>
            <pc:sldMk cId="3513823301" sldId="948"/>
            <ac:picMk id="7" creationId="{C0B8EBCD-D73C-4BA7-AD08-9CA5577D4544}"/>
          </ac:picMkLst>
        </pc:picChg>
      </pc:sldChg>
      <pc:sldChg chg="addSp delSp modSp new mod">
        <pc:chgData name="Domonkos Márk" userId="5b754e74-2ec2-4aaf-b9f5-cf8f0656bdfa" providerId="ADAL" clId="{F4C2286D-0DBE-4644-A538-34A6C903FB9C}" dt="2022-01-21T19:19:28.407" v="33604" actId="2711"/>
        <pc:sldMkLst>
          <pc:docMk/>
          <pc:sldMk cId="3099424132" sldId="949"/>
        </pc:sldMkLst>
        <pc:spChg chg="del">
          <ac:chgData name="Domonkos Márk" userId="5b754e74-2ec2-4aaf-b9f5-cf8f0656bdfa" providerId="ADAL" clId="{F4C2286D-0DBE-4644-A538-34A6C903FB9C}" dt="2022-01-21T19:17:35.068" v="33577"/>
          <ac:spMkLst>
            <pc:docMk/>
            <pc:sldMk cId="3099424132" sldId="949"/>
            <ac:spMk id="2" creationId="{835FA6FF-C712-4ADA-BBDC-0853F0E48989}"/>
          </ac:spMkLst>
        </pc:spChg>
        <pc:spChg chg="mod">
          <ac:chgData name="Domonkos Márk" userId="5b754e74-2ec2-4aaf-b9f5-cf8f0656bdfa" providerId="ADAL" clId="{F4C2286D-0DBE-4644-A538-34A6C903FB9C}" dt="2022-01-21T19:17:31.738" v="33576"/>
          <ac:spMkLst>
            <pc:docMk/>
            <pc:sldMk cId="3099424132" sldId="949"/>
            <ac:spMk id="6" creationId="{310CCE1A-27F1-41CA-A8A4-B045F003F9E4}"/>
          </ac:spMkLst>
        </pc:spChg>
        <pc:spChg chg="add mod">
          <ac:chgData name="Domonkos Márk" userId="5b754e74-2ec2-4aaf-b9f5-cf8f0656bdfa" providerId="ADAL" clId="{F4C2286D-0DBE-4644-A538-34A6C903FB9C}" dt="2022-01-21T19:19:28.407" v="33604" actId="2711"/>
          <ac:spMkLst>
            <pc:docMk/>
            <pc:sldMk cId="3099424132" sldId="949"/>
            <ac:spMk id="9" creationId="{1692D224-33FA-4D80-B5C3-CE274714F9AE}"/>
          </ac:spMkLst>
        </pc:spChg>
        <pc:picChg chg="add mod">
          <ac:chgData name="Domonkos Márk" userId="5b754e74-2ec2-4aaf-b9f5-cf8f0656bdfa" providerId="ADAL" clId="{F4C2286D-0DBE-4644-A538-34A6C903FB9C}" dt="2022-01-21T19:17:47.520" v="33582" actId="1076"/>
          <ac:picMkLst>
            <pc:docMk/>
            <pc:sldMk cId="3099424132" sldId="949"/>
            <ac:picMk id="7" creationId="{FA06EDA3-E400-49C7-9251-4277B02C359D}"/>
          </ac:picMkLst>
        </pc:picChg>
      </pc:sldChg>
      <pc:sldChg chg="addSp delSp modSp new mod">
        <pc:chgData name="Domonkos Márk" userId="5b754e74-2ec2-4aaf-b9f5-cf8f0656bdfa" providerId="ADAL" clId="{F4C2286D-0DBE-4644-A538-34A6C903FB9C}" dt="2022-01-21T19:19:21.397" v="33603" actId="2711"/>
        <pc:sldMkLst>
          <pc:docMk/>
          <pc:sldMk cId="82258266" sldId="950"/>
        </pc:sldMkLst>
        <pc:spChg chg="del">
          <ac:chgData name="Domonkos Márk" userId="5b754e74-2ec2-4aaf-b9f5-cf8f0656bdfa" providerId="ADAL" clId="{F4C2286D-0DBE-4644-A538-34A6C903FB9C}" dt="2022-01-21T19:18:13.708" v="33586"/>
          <ac:spMkLst>
            <pc:docMk/>
            <pc:sldMk cId="82258266" sldId="950"/>
            <ac:spMk id="2" creationId="{D416AFF9-EC6E-45DA-B19C-303957DEBFBD}"/>
          </ac:spMkLst>
        </pc:spChg>
        <pc:spChg chg="mod">
          <ac:chgData name="Domonkos Márk" userId="5b754e74-2ec2-4aaf-b9f5-cf8f0656bdfa" providerId="ADAL" clId="{F4C2286D-0DBE-4644-A538-34A6C903FB9C}" dt="2022-01-21T19:18:09.018" v="33585"/>
          <ac:spMkLst>
            <pc:docMk/>
            <pc:sldMk cId="82258266" sldId="950"/>
            <ac:spMk id="6" creationId="{F612A115-06C5-4187-9E6C-98C09A612BD0}"/>
          </ac:spMkLst>
        </pc:spChg>
        <pc:spChg chg="add mod">
          <ac:chgData name="Domonkos Márk" userId="5b754e74-2ec2-4aaf-b9f5-cf8f0656bdfa" providerId="ADAL" clId="{F4C2286D-0DBE-4644-A538-34A6C903FB9C}" dt="2022-01-21T19:19:21.397" v="33603" actId="2711"/>
          <ac:spMkLst>
            <pc:docMk/>
            <pc:sldMk cId="82258266" sldId="950"/>
            <ac:spMk id="9" creationId="{EB717ABF-71BE-4F11-8BCB-3E12580FEAA8}"/>
          </ac:spMkLst>
        </pc:spChg>
        <pc:picChg chg="add mod">
          <ac:chgData name="Domonkos Márk" userId="5b754e74-2ec2-4aaf-b9f5-cf8f0656bdfa" providerId="ADAL" clId="{F4C2286D-0DBE-4644-A538-34A6C903FB9C}" dt="2022-01-21T19:18:34.533" v="33592" actId="1076"/>
          <ac:picMkLst>
            <pc:docMk/>
            <pc:sldMk cId="82258266" sldId="950"/>
            <ac:picMk id="7" creationId="{300A9FDF-4440-42B8-A1DD-D5D97A39076F}"/>
          </ac:picMkLst>
        </pc:picChg>
      </pc:sldChg>
      <pc:sldChg chg="addSp delSp modSp new mod">
        <pc:chgData name="Domonkos Márk" userId="5b754e74-2ec2-4aaf-b9f5-cf8f0656bdfa" providerId="ADAL" clId="{F4C2286D-0DBE-4644-A538-34A6C903FB9C}" dt="2022-01-21T19:19:08.819" v="33601" actId="1076"/>
        <pc:sldMkLst>
          <pc:docMk/>
          <pc:sldMk cId="3068186004" sldId="951"/>
        </pc:sldMkLst>
        <pc:spChg chg="del">
          <ac:chgData name="Domonkos Márk" userId="5b754e74-2ec2-4aaf-b9f5-cf8f0656bdfa" providerId="ADAL" clId="{F4C2286D-0DBE-4644-A538-34A6C903FB9C}" dt="2022-01-21T19:18:50.212" v="33596"/>
          <ac:spMkLst>
            <pc:docMk/>
            <pc:sldMk cId="3068186004" sldId="951"/>
            <ac:spMk id="2" creationId="{62B1D262-04C8-44BE-8578-7AAE09CB7BCD}"/>
          </ac:spMkLst>
        </pc:spChg>
        <pc:spChg chg="mod">
          <ac:chgData name="Domonkos Márk" userId="5b754e74-2ec2-4aaf-b9f5-cf8f0656bdfa" providerId="ADAL" clId="{F4C2286D-0DBE-4644-A538-34A6C903FB9C}" dt="2022-01-21T19:18:47.389" v="33595"/>
          <ac:spMkLst>
            <pc:docMk/>
            <pc:sldMk cId="3068186004" sldId="951"/>
            <ac:spMk id="6" creationId="{3FAAA365-CFCB-4FA5-BF78-9C9AFAD04585}"/>
          </ac:spMkLst>
        </pc:spChg>
        <pc:spChg chg="add mod">
          <ac:chgData name="Domonkos Márk" userId="5b754e74-2ec2-4aaf-b9f5-cf8f0656bdfa" providerId="ADAL" clId="{F4C2286D-0DBE-4644-A538-34A6C903FB9C}" dt="2022-01-21T19:19:05.836" v="33600" actId="1076"/>
          <ac:spMkLst>
            <pc:docMk/>
            <pc:sldMk cId="3068186004" sldId="951"/>
            <ac:spMk id="9" creationId="{0AA07302-F571-4FD9-8B06-35C470F240BD}"/>
          </ac:spMkLst>
        </pc:spChg>
        <pc:picChg chg="add mod">
          <ac:chgData name="Domonkos Márk" userId="5b754e74-2ec2-4aaf-b9f5-cf8f0656bdfa" providerId="ADAL" clId="{F4C2286D-0DBE-4644-A538-34A6C903FB9C}" dt="2022-01-21T19:19:08.819" v="33601" actId="1076"/>
          <ac:picMkLst>
            <pc:docMk/>
            <pc:sldMk cId="3068186004" sldId="951"/>
            <ac:picMk id="7" creationId="{EC1C2625-1B9F-41FF-A52E-CA2289505B47}"/>
          </ac:picMkLst>
        </pc:picChg>
      </pc:sldChg>
      <pc:sldChg chg="addSp delSp modSp new mod">
        <pc:chgData name="Domonkos Márk" userId="5b754e74-2ec2-4aaf-b9f5-cf8f0656bdfa" providerId="ADAL" clId="{F4C2286D-0DBE-4644-A538-34A6C903FB9C}" dt="2022-01-21T19:20:47.731" v="33618" actId="1076"/>
        <pc:sldMkLst>
          <pc:docMk/>
          <pc:sldMk cId="3716809542" sldId="952"/>
        </pc:sldMkLst>
        <pc:spChg chg="del">
          <ac:chgData name="Domonkos Márk" userId="5b754e74-2ec2-4aaf-b9f5-cf8f0656bdfa" providerId="ADAL" clId="{F4C2286D-0DBE-4644-A538-34A6C903FB9C}" dt="2022-01-21T19:20:29.290" v="33613"/>
          <ac:spMkLst>
            <pc:docMk/>
            <pc:sldMk cId="3716809542" sldId="952"/>
            <ac:spMk id="2" creationId="{97D8A803-7577-4AD0-976A-0BD60914A705}"/>
          </ac:spMkLst>
        </pc:spChg>
        <pc:spChg chg="mod">
          <ac:chgData name="Domonkos Márk" userId="5b754e74-2ec2-4aaf-b9f5-cf8f0656bdfa" providerId="ADAL" clId="{F4C2286D-0DBE-4644-A538-34A6C903FB9C}" dt="2022-01-21T19:20:25.585" v="33612"/>
          <ac:spMkLst>
            <pc:docMk/>
            <pc:sldMk cId="3716809542" sldId="952"/>
            <ac:spMk id="6" creationId="{0D19C6D7-FAD2-4153-A0D1-BFE54E4AE4C7}"/>
          </ac:spMkLst>
        </pc:spChg>
        <pc:spChg chg="add mod">
          <ac:chgData name="Domonkos Márk" userId="5b754e74-2ec2-4aaf-b9f5-cf8f0656bdfa" providerId="ADAL" clId="{F4C2286D-0DBE-4644-A538-34A6C903FB9C}" dt="2022-01-21T19:20:47.731" v="33618" actId="1076"/>
          <ac:spMkLst>
            <pc:docMk/>
            <pc:sldMk cId="3716809542" sldId="952"/>
            <ac:spMk id="9" creationId="{3A345A36-FA9D-42A0-A969-7C731B0F3097}"/>
          </ac:spMkLst>
        </pc:spChg>
        <pc:picChg chg="add mod">
          <ac:chgData name="Domonkos Márk" userId="5b754e74-2ec2-4aaf-b9f5-cf8f0656bdfa" providerId="ADAL" clId="{F4C2286D-0DBE-4644-A538-34A6C903FB9C}" dt="2022-01-21T19:20:33.211" v="33614" actId="1076"/>
          <ac:picMkLst>
            <pc:docMk/>
            <pc:sldMk cId="3716809542" sldId="952"/>
            <ac:picMk id="7" creationId="{886E985A-E7CD-4EE0-8F37-F8985729ED6A}"/>
          </ac:picMkLst>
        </pc:picChg>
      </pc:sldChg>
      <pc:sldChg chg="addSp delSp modSp new mod">
        <pc:chgData name="Domonkos Márk" userId="5b754e74-2ec2-4aaf-b9f5-cf8f0656bdfa" providerId="ADAL" clId="{F4C2286D-0DBE-4644-A538-34A6C903FB9C}" dt="2022-01-21T19:21:18.466" v="33627" actId="1076"/>
        <pc:sldMkLst>
          <pc:docMk/>
          <pc:sldMk cId="2127184040" sldId="953"/>
        </pc:sldMkLst>
        <pc:spChg chg="del">
          <ac:chgData name="Domonkos Márk" userId="5b754e74-2ec2-4aaf-b9f5-cf8f0656bdfa" providerId="ADAL" clId="{F4C2286D-0DBE-4644-A538-34A6C903FB9C}" dt="2022-01-21T19:21:03.491" v="33621"/>
          <ac:spMkLst>
            <pc:docMk/>
            <pc:sldMk cId="2127184040" sldId="953"/>
            <ac:spMk id="2" creationId="{54234F2D-9BFB-43FE-9AAE-11B65DAEFE2E}"/>
          </ac:spMkLst>
        </pc:spChg>
        <pc:spChg chg="mod">
          <ac:chgData name="Domonkos Márk" userId="5b754e74-2ec2-4aaf-b9f5-cf8f0656bdfa" providerId="ADAL" clId="{F4C2286D-0DBE-4644-A538-34A6C903FB9C}" dt="2022-01-21T19:21:00.445" v="33620"/>
          <ac:spMkLst>
            <pc:docMk/>
            <pc:sldMk cId="2127184040" sldId="953"/>
            <ac:spMk id="6" creationId="{D96E5B29-6E70-433F-82C0-3EDD229D926C}"/>
          </ac:spMkLst>
        </pc:spChg>
        <pc:spChg chg="add mod">
          <ac:chgData name="Domonkos Márk" userId="5b754e74-2ec2-4aaf-b9f5-cf8f0656bdfa" providerId="ADAL" clId="{F4C2286D-0DBE-4644-A538-34A6C903FB9C}" dt="2022-01-21T19:21:18.466" v="33627" actId="1076"/>
          <ac:spMkLst>
            <pc:docMk/>
            <pc:sldMk cId="2127184040" sldId="953"/>
            <ac:spMk id="9" creationId="{109D955F-3A01-450E-9C98-6186C4ACC22C}"/>
          </ac:spMkLst>
        </pc:spChg>
        <pc:picChg chg="add mod">
          <ac:chgData name="Domonkos Márk" userId="5b754e74-2ec2-4aaf-b9f5-cf8f0656bdfa" providerId="ADAL" clId="{F4C2286D-0DBE-4644-A538-34A6C903FB9C}" dt="2022-01-21T19:21:04.891" v="33622" actId="1076"/>
          <ac:picMkLst>
            <pc:docMk/>
            <pc:sldMk cId="2127184040" sldId="953"/>
            <ac:picMk id="7" creationId="{3BF380E1-B19A-43E9-9E4E-8BB8B6A01634}"/>
          </ac:picMkLst>
        </pc:picChg>
      </pc:sldChg>
      <pc:sldChg chg="modSp new mod">
        <pc:chgData name="Domonkos Márk" userId="5b754e74-2ec2-4aaf-b9f5-cf8f0656bdfa" providerId="ADAL" clId="{F4C2286D-0DBE-4644-A538-34A6C903FB9C}" dt="2022-01-21T19:21:40.953" v="33636" actId="27636"/>
        <pc:sldMkLst>
          <pc:docMk/>
          <pc:sldMk cId="868847251" sldId="954"/>
        </pc:sldMkLst>
        <pc:spChg chg="mod">
          <ac:chgData name="Domonkos Márk" userId="5b754e74-2ec2-4aaf-b9f5-cf8f0656bdfa" providerId="ADAL" clId="{F4C2286D-0DBE-4644-A538-34A6C903FB9C}" dt="2022-01-21T19:21:40.953" v="33636" actId="27636"/>
          <ac:spMkLst>
            <pc:docMk/>
            <pc:sldMk cId="868847251" sldId="954"/>
            <ac:spMk id="2" creationId="{3EEEB543-7A5B-4CF7-99B5-A84D5F5DD9D5}"/>
          </ac:spMkLst>
        </pc:spChg>
        <pc:spChg chg="mod">
          <ac:chgData name="Domonkos Márk" userId="5b754e74-2ec2-4aaf-b9f5-cf8f0656bdfa" providerId="ADAL" clId="{F4C2286D-0DBE-4644-A538-34A6C903FB9C}" dt="2022-01-21T19:21:30.506" v="33629"/>
          <ac:spMkLst>
            <pc:docMk/>
            <pc:sldMk cId="868847251" sldId="954"/>
            <ac:spMk id="6" creationId="{F27BDB2D-2E25-4A04-B11F-C2F1674AFBDD}"/>
          </ac:spMkLst>
        </pc:spChg>
      </pc:sldChg>
      <pc:sldChg chg="modSp new mod">
        <pc:chgData name="Domonkos Márk" userId="5b754e74-2ec2-4aaf-b9f5-cf8f0656bdfa" providerId="ADAL" clId="{F4C2286D-0DBE-4644-A538-34A6C903FB9C}" dt="2022-01-21T19:22:06.984" v="33642" actId="20577"/>
        <pc:sldMkLst>
          <pc:docMk/>
          <pc:sldMk cId="3845929788" sldId="955"/>
        </pc:sldMkLst>
        <pc:spChg chg="mod">
          <ac:chgData name="Domonkos Márk" userId="5b754e74-2ec2-4aaf-b9f5-cf8f0656bdfa" providerId="ADAL" clId="{F4C2286D-0DBE-4644-A538-34A6C903FB9C}" dt="2022-01-21T19:22:06.984" v="33642" actId="20577"/>
          <ac:spMkLst>
            <pc:docMk/>
            <pc:sldMk cId="3845929788" sldId="955"/>
            <ac:spMk id="2" creationId="{15F40789-4730-4EE5-A9BF-61D47AFCF8D8}"/>
          </ac:spMkLst>
        </pc:spChg>
        <pc:spChg chg="mod">
          <ac:chgData name="Domonkos Márk" userId="5b754e74-2ec2-4aaf-b9f5-cf8f0656bdfa" providerId="ADAL" clId="{F4C2286D-0DBE-4644-A538-34A6C903FB9C}" dt="2022-01-21T19:22:02.367" v="33638"/>
          <ac:spMkLst>
            <pc:docMk/>
            <pc:sldMk cId="3845929788" sldId="955"/>
            <ac:spMk id="6" creationId="{D3D868E5-904D-42AE-9E99-7CC4828D75C5}"/>
          </ac:spMkLst>
        </pc:spChg>
      </pc:sldChg>
      <pc:sldChg chg="modSp new mod">
        <pc:chgData name="Domonkos Márk" userId="5b754e74-2ec2-4aaf-b9f5-cf8f0656bdfa" providerId="ADAL" clId="{F4C2286D-0DBE-4644-A538-34A6C903FB9C}" dt="2022-01-21T19:22:23.146" v="33648" actId="20577"/>
        <pc:sldMkLst>
          <pc:docMk/>
          <pc:sldMk cId="3675628911" sldId="956"/>
        </pc:sldMkLst>
        <pc:spChg chg="mod">
          <ac:chgData name="Domonkos Márk" userId="5b754e74-2ec2-4aaf-b9f5-cf8f0656bdfa" providerId="ADAL" clId="{F4C2286D-0DBE-4644-A538-34A6C903FB9C}" dt="2022-01-21T19:22:23.146" v="33648" actId="20577"/>
          <ac:spMkLst>
            <pc:docMk/>
            <pc:sldMk cId="3675628911" sldId="956"/>
            <ac:spMk id="2" creationId="{71506919-347A-405B-9D1D-13EC09A628D5}"/>
          </ac:spMkLst>
        </pc:spChg>
        <pc:spChg chg="mod">
          <ac:chgData name="Domonkos Márk" userId="5b754e74-2ec2-4aaf-b9f5-cf8f0656bdfa" providerId="ADAL" clId="{F4C2286D-0DBE-4644-A538-34A6C903FB9C}" dt="2022-01-21T19:22:18.245" v="33644"/>
          <ac:spMkLst>
            <pc:docMk/>
            <pc:sldMk cId="3675628911" sldId="956"/>
            <ac:spMk id="6" creationId="{8DEFC52E-1F57-4514-9DE8-2FA141B72D78}"/>
          </ac:spMkLst>
        </pc:spChg>
      </pc:sldChg>
      <pc:sldChg chg="modSp new mod">
        <pc:chgData name="Domonkos Márk" userId="5b754e74-2ec2-4aaf-b9f5-cf8f0656bdfa" providerId="ADAL" clId="{F4C2286D-0DBE-4644-A538-34A6C903FB9C}" dt="2022-01-21T19:22:49.895" v="33654" actId="20577"/>
        <pc:sldMkLst>
          <pc:docMk/>
          <pc:sldMk cId="2605366646" sldId="957"/>
        </pc:sldMkLst>
        <pc:spChg chg="mod">
          <ac:chgData name="Domonkos Márk" userId="5b754e74-2ec2-4aaf-b9f5-cf8f0656bdfa" providerId="ADAL" clId="{F4C2286D-0DBE-4644-A538-34A6C903FB9C}" dt="2022-01-21T19:22:49.895" v="33654" actId="20577"/>
          <ac:spMkLst>
            <pc:docMk/>
            <pc:sldMk cId="2605366646" sldId="957"/>
            <ac:spMk id="2" creationId="{5FD654BF-9380-48BE-A587-654690350405}"/>
          </ac:spMkLst>
        </pc:spChg>
        <pc:spChg chg="mod">
          <ac:chgData name="Domonkos Márk" userId="5b754e74-2ec2-4aaf-b9f5-cf8f0656bdfa" providerId="ADAL" clId="{F4C2286D-0DBE-4644-A538-34A6C903FB9C}" dt="2022-01-21T19:22:44.940" v="33650"/>
          <ac:spMkLst>
            <pc:docMk/>
            <pc:sldMk cId="2605366646" sldId="957"/>
            <ac:spMk id="6" creationId="{76123D87-58DF-4FD6-BF66-4598CB1ED3A1}"/>
          </ac:spMkLst>
        </pc:spChg>
      </pc:sldChg>
      <pc:sldChg chg="modSp new mod">
        <pc:chgData name="Domonkos Márk" userId="5b754e74-2ec2-4aaf-b9f5-cf8f0656bdfa" providerId="ADAL" clId="{F4C2286D-0DBE-4644-A538-34A6C903FB9C}" dt="2022-01-21T19:23:08.742" v="33660" actId="20577"/>
        <pc:sldMkLst>
          <pc:docMk/>
          <pc:sldMk cId="2336197677" sldId="958"/>
        </pc:sldMkLst>
        <pc:spChg chg="mod">
          <ac:chgData name="Domonkos Márk" userId="5b754e74-2ec2-4aaf-b9f5-cf8f0656bdfa" providerId="ADAL" clId="{F4C2286D-0DBE-4644-A538-34A6C903FB9C}" dt="2022-01-21T19:23:08.742" v="33660" actId="20577"/>
          <ac:spMkLst>
            <pc:docMk/>
            <pc:sldMk cId="2336197677" sldId="958"/>
            <ac:spMk id="2" creationId="{E41BFB6A-B78B-4C38-8E6E-A84B3A99A795}"/>
          </ac:spMkLst>
        </pc:spChg>
        <pc:spChg chg="mod">
          <ac:chgData name="Domonkos Márk" userId="5b754e74-2ec2-4aaf-b9f5-cf8f0656bdfa" providerId="ADAL" clId="{F4C2286D-0DBE-4644-A538-34A6C903FB9C}" dt="2022-01-21T19:23:03.897" v="33656"/>
          <ac:spMkLst>
            <pc:docMk/>
            <pc:sldMk cId="2336197677" sldId="958"/>
            <ac:spMk id="6" creationId="{7927B777-E782-49BF-A115-D557E08F8B5A}"/>
          </ac:spMkLst>
        </pc:spChg>
      </pc:sldChg>
      <pc:sldChg chg="modSp new mod">
        <pc:chgData name="Domonkos Márk" userId="5b754e74-2ec2-4aaf-b9f5-cf8f0656bdfa" providerId="ADAL" clId="{F4C2286D-0DBE-4644-A538-34A6C903FB9C}" dt="2022-01-21T19:23:26.463" v="33666" actId="20577"/>
        <pc:sldMkLst>
          <pc:docMk/>
          <pc:sldMk cId="2022508700" sldId="959"/>
        </pc:sldMkLst>
        <pc:spChg chg="mod">
          <ac:chgData name="Domonkos Márk" userId="5b754e74-2ec2-4aaf-b9f5-cf8f0656bdfa" providerId="ADAL" clId="{F4C2286D-0DBE-4644-A538-34A6C903FB9C}" dt="2022-01-21T19:23:26.463" v="33666" actId="20577"/>
          <ac:spMkLst>
            <pc:docMk/>
            <pc:sldMk cId="2022508700" sldId="959"/>
            <ac:spMk id="2" creationId="{C91E97A0-B9D5-400F-8F6F-0A2A3F2DF268}"/>
          </ac:spMkLst>
        </pc:spChg>
        <pc:spChg chg="mod">
          <ac:chgData name="Domonkos Márk" userId="5b754e74-2ec2-4aaf-b9f5-cf8f0656bdfa" providerId="ADAL" clId="{F4C2286D-0DBE-4644-A538-34A6C903FB9C}" dt="2022-01-21T19:23:21.352" v="33662"/>
          <ac:spMkLst>
            <pc:docMk/>
            <pc:sldMk cId="2022508700" sldId="959"/>
            <ac:spMk id="6" creationId="{4CC911ED-62C7-468B-BCAE-9CE49AC5CBD7}"/>
          </ac:spMkLst>
        </pc:spChg>
      </pc:sldChg>
      <pc:sldChg chg="modSp new mod">
        <pc:chgData name="Domonkos Márk" userId="5b754e74-2ec2-4aaf-b9f5-cf8f0656bdfa" providerId="ADAL" clId="{F4C2286D-0DBE-4644-A538-34A6C903FB9C}" dt="2022-01-21T19:23:43.399" v="33672" actId="20577"/>
        <pc:sldMkLst>
          <pc:docMk/>
          <pc:sldMk cId="3492431954" sldId="960"/>
        </pc:sldMkLst>
        <pc:spChg chg="mod">
          <ac:chgData name="Domonkos Márk" userId="5b754e74-2ec2-4aaf-b9f5-cf8f0656bdfa" providerId="ADAL" clId="{F4C2286D-0DBE-4644-A538-34A6C903FB9C}" dt="2022-01-21T19:23:43.399" v="33672" actId="20577"/>
          <ac:spMkLst>
            <pc:docMk/>
            <pc:sldMk cId="3492431954" sldId="960"/>
            <ac:spMk id="2" creationId="{216F22B1-1DCD-42A7-A8F5-4DAF7E621283}"/>
          </ac:spMkLst>
        </pc:spChg>
        <pc:spChg chg="mod">
          <ac:chgData name="Domonkos Márk" userId="5b754e74-2ec2-4aaf-b9f5-cf8f0656bdfa" providerId="ADAL" clId="{F4C2286D-0DBE-4644-A538-34A6C903FB9C}" dt="2022-01-21T19:23:38.145" v="33668"/>
          <ac:spMkLst>
            <pc:docMk/>
            <pc:sldMk cId="3492431954" sldId="960"/>
            <ac:spMk id="6" creationId="{742A0FCC-8EE1-4E4B-A33F-064FBCEA3D6E}"/>
          </ac:spMkLst>
        </pc:spChg>
      </pc:sldChg>
      <pc:sldChg chg="modSp new mod">
        <pc:chgData name="Domonkos Márk" userId="5b754e74-2ec2-4aaf-b9f5-cf8f0656bdfa" providerId="ADAL" clId="{F4C2286D-0DBE-4644-A538-34A6C903FB9C}" dt="2022-01-21T19:24:01.592" v="33678" actId="20577"/>
        <pc:sldMkLst>
          <pc:docMk/>
          <pc:sldMk cId="1603954873" sldId="961"/>
        </pc:sldMkLst>
        <pc:spChg chg="mod">
          <ac:chgData name="Domonkos Márk" userId="5b754e74-2ec2-4aaf-b9f5-cf8f0656bdfa" providerId="ADAL" clId="{F4C2286D-0DBE-4644-A538-34A6C903FB9C}" dt="2022-01-21T19:24:01.592" v="33678" actId="20577"/>
          <ac:spMkLst>
            <pc:docMk/>
            <pc:sldMk cId="1603954873" sldId="961"/>
            <ac:spMk id="2" creationId="{23C683D5-F034-44F2-84DF-6635236B3945}"/>
          </ac:spMkLst>
        </pc:spChg>
        <pc:spChg chg="mod">
          <ac:chgData name="Domonkos Márk" userId="5b754e74-2ec2-4aaf-b9f5-cf8f0656bdfa" providerId="ADAL" clId="{F4C2286D-0DBE-4644-A538-34A6C903FB9C}" dt="2022-01-21T19:23:56.814" v="33674"/>
          <ac:spMkLst>
            <pc:docMk/>
            <pc:sldMk cId="1603954873" sldId="961"/>
            <ac:spMk id="6" creationId="{FA130B27-644A-4EC2-BE21-67133014CF74}"/>
          </ac:spMkLst>
        </pc:spChg>
      </pc:sldChg>
      <pc:sldChg chg="addSp modSp new mod">
        <pc:chgData name="Domonkos Márk" userId="5b754e74-2ec2-4aaf-b9f5-cf8f0656bdfa" providerId="ADAL" clId="{F4C2286D-0DBE-4644-A538-34A6C903FB9C}" dt="2022-01-21T19:24:35.157" v="33689" actId="14100"/>
        <pc:sldMkLst>
          <pc:docMk/>
          <pc:sldMk cId="3262473807" sldId="962"/>
        </pc:sldMkLst>
        <pc:spChg chg="mod">
          <ac:chgData name="Domonkos Márk" userId="5b754e74-2ec2-4aaf-b9f5-cf8f0656bdfa" providerId="ADAL" clId="{F4C2286D-0DBE-4644-A538-34A6C903FB9C}" dt="2022-01-21T19:24:16.798" v="33682" actId="27636"/>
          <ac:spMkLst>
            <pc:docMk/>
            <pc:sldMk cId="3262473807" sldId="962"/>
            <ac:spMk id="2" creationId="{D320EC1B-E1C5-4D60-BD44-B9BBAFC31F98}"/>
          </ac:spMkLst>
        </pc:spChg>
        <pc:spChg chg="mod">
          <ac:chgData name="Domonkos Márk" userId="5b754e74-2ec2-4aaf-b9f5-cf8f0656bdfa" providerId="ADAL" clId="{F4C2286D-0DBE-4644-A538-34A6C903FB9C}" dt="2022-01-21T19:24:12.684" v="33680"/>
          <ac:spMkLst>
            <pc:docMk/>
            <pc:sldMk cId="3262473807" sldId="962"/>
            <ac:spMk id="6" creationId="{887D8E09-88E0-4345-B9E1-4237AD6014D5}"/>
          </ac:spMkLst>
        </pc:spChg>
        <pc:spChg chg="add mod">
          <ac:chgData name="Domonkos Márk" userId="5b754e74-2ec2-4aaf-b9f5-cf8f0656bdfa" providerId="ADAL" clId="{F4C2286D-0DBE-4644-A538-34A6C903FB9C}" dt="2022-01-21T19:24:35.157" v="33689" actId="14100"/>
          <ac:spMkLst>
            <pc:docMk/>
            <pc:sldMk cId="3262473807" sldId="962"/>
            <ac:spMk id="8" creationId="{22DCFC9F-783F-4BB9-82E1-C08F44B53435}"/>
          </ac:spMkLst>
        </pc:spChg>
        <pc:picChg chg="add mod">
          <ac:chgData name="Domonkos Márk" userId="5b754e74-2ec2-4aaf-b9f5-cf8f0656bdfa" providerId="ADAL" clId="{F4C2286D-0DBE-4644-A538-34A6C903FB9C}" dt="2022-01-21T19:24:30.875" v="33688" actId="14100"/>
          <ac:picMkLst>
            <pc:docMk/>
            <pc:sldMk cId="3262473807" sldId="962"/>
            <ac:picMk id="7" creationId="{4E96CE4D-93B6-4BED-8899-B73F16E5FF25}"/>
          </ac:picMkLst>
        </pc:picChg>
      </pc:sldChg>
      <pc:sldChg chg="addSp delSp modSp new mod">
        <pc:chgData name="Domonkos Márk" userId="5b754e74-2ec2-4aaf-b9f5-cf8f0656bdfa" providerId="ADAL" clId="{F4C2286D-0DBE-4644-A538-34A6C903FB9C}" dt="2022-01-21T19:26:32.218" v="33714" actId="1076"/>
        <pc:sldMkLst>
          <pc:docMk/>
          <pc:sldMk cId="1836227396" sldId="963"/>
        </pc:sldMkLst>
        <pc:spChg chg="mod">
          <ac:chgData name="Domonkos Márk" userId="5b754e74-2ec2-4aaf-b9f5-cf8f0656bdfa" providerId="ADAL" clId="{F4C2286D-0DBE-4644-A538-34A6C903FB9C}" dt="2022-01-21T19:26:25.661" v="33711" actId="27636"/>
          <ac:spMkLst>
            <pc:docMk/>
            <pc:sldMk cId="1836227396" sldId="963"/>
            <ac:spMk id="2" creationId="{B6C74A22-B51B-4272-84F8-B3814D428F63}"/>
          </ac:spMkLst>
        </pc:spChg>
        <pc:spChg chg="mod">
          <ac:chgData name="Domonkos Márk" userId="5b754e74-2ec2-4aaf-b9f5-cf8f0656bdfa" providerId="ADAL" clId="{F4C2286D-0DBE-4644-A538-34A6C903FB9C}" dt="2022-01-21T19:25:02.184" v="33691"/>
          <ac:spMkLst>
            <pc:docMk/>
            <pc:sldMk cId="1836227396" sldId="963"/>
            <ac:spMk id="6" creationId="{7C5F51E3-49C5-40E4-9B4B-42A22BC73A96}"/>
          </ac:spMkLst>
        </pc:spChg>
        <pc:graphicFrameChg chg="add del mod modGraphic">
          <ac:chgData name="Domonkos Márk" userId="5b754e74-2ec2-4aaf-b9f5-cf8f0656bdfa" providerId="ADAL" clId="{F4C2286D-0DBE-4644-A538-34A6C903FB9C}" dt="2022-01-21T19:25:58.192" v="33706" actId="478"/>
          <ac:graphicFrameMkLst>
            <pc:docMk/>
            <pc:sldMk cId="1836227396" sldId="963"/>
            <ac:graphicFrameMk id="7" creationId="{AEA8EF7A-32B1-462D-AF2B-135DB142510F}"/>
          </ac:graphicFrameMkLst>
        </pc:graphicFrameChg>
        <pc:picChg chg="add mod">
          <ac:chgData name="Domonkos Márk" userId="5b754e74-2ec2-4aaf-b9f5-cf8f0656bdfa" providerId="ADAL" clId="{F4C2286D-0DBE-4644-A538-34A6C903FB9C}" dt="2022-01-21T19:26:32.218" v="33714" actId="1076"/>
          <ac:picMkLst>
            <pc:docMk/>
            <pc:sldMk cId="1836227396" sldId="963"/>
            <ac:picMk id="9" creationId="{9DA187E9-8568-432F-BFE2-8E1CE515A7D5}"/>
          </ac:picMkLst>
        </pc:picChg>
      </pc:sldChg>
      <pc:sldChg chg="addSp modSp new mod">
        <pc:chgData name="Domonkos Márk" userId="5b754e74-2ec2-4aaf-b9f5-cf8f0656bdfa" providerId="ADAL" clId="{F4C2286D-0DBE-4644-A538-34A6C903FB9C}" dt="2022-01-21T19:27:23.027" v="33723" actId="1076"/>
        <pc:sldMkLst>
          <pc:docMk/>
          <pc:sldMk cId="135475927" sldId="964"/>
        </pc:sldMkLst>
        <pc:spChg chg="mod">
          <ac:chgData name="Domonkos Márk" userId="5b754e74-2ec2-4aaf-b9f5-cf8f0656bdfa" providerId="ADAL" clId="{F4C2286D-0DBE-4644-A538-34A6C903FB9C}" dt="2022-01-21T19:26:56.364" v="33718" actId="14100"/>
          <ac:spMkLst>
            <pc:docMk/>
            <pc:sldMk cId="135475927" sldId="964"/>
            <ac:spMk id="2" creationId="{B34BFC01-8C7E-4F5F-A0F4-B7692B132EE9}"/>
          </ac:spMkLst>
        </pc:spChg>
        <pc:spChg chg="mod">
          <ac:chgData name="Domonkos Márk" userId="5b754e74-2ec2-4aaf-b9f5-cf8f0656bdfa" providerId="ADAL" clId="{F4C2286D-0DBE-4644-A538-34A6C903FB9C}" dt="2022-01-21T19:26:45.572" v="33716"/>
          <ac:spMkLst>
            <pc:docMk/>
            <pc:sldMk cId="135475927" sldId="964"/>
            <ac:spMk id="6" creationId="{599242BA-1F21-49C3-8A9F-EEEE087798BD}"/>
          </ac:spMkLst>
        </pc:spChg>
        <pc:picChg chg="add mod">
          <ac:chgData name="Domonkos Márk" userId="5b754e74-2ec2-4aaf-b9f5-cf8f0656bdfa" providerId="ADAL" clId="{F4C2286D-0DBE-4644-A538-34A6C903FB9C}" dt="2022-01-21T19:27:23.027" v="33723" actId="1076"/>
          <ac:picMkLst>
            <pc:docMk/>
            <pc:sldMk cId="135475927" sldId="964"/>
            <ac:picMk id="8" creationId="{313DC5CC-9B8F-43D7-88BF-4FBBB648D16F}"/>
          </ac:picMkLst>
        </pc:picChg>
      </pc:sldChg>
      <pc:sldChg chg="modSp new mod">
        <pc:chgData name="Domonkos Márk" userId="5b754e74-2ec2-4aaf-b9f5-cf8f0656bdfa" providerId="ADAL" clId="{F4C2286D-0DBE-4644-A538-34A6C903FB9C}" dt="2022-01-21T19:27:43.427" v="33732" actId="20577"/>
        <pc:sldMkLst>
          <pc:docMk/>
          <pc:sldMk cId="2565278469" sldId="965"/>
        </pc:sldMkLst>
        <pc:spChg chg="mod">
          <ac:chgData name="Domonkos Márk" userId="5b754e74-2ec2-4aaf-b9f5-cf8f0656bdfa" providerId="ADAL" clId="{F4C2286D-0DBE-4644-A538-34A6C903FB9C}" dt="2022-01-21T19:27:43.427" v="33732" actId="20577"/>
          <ac:spMkLst>
            <pc:docMk/>
            <pc:sldMk cId="2565278469" sldId="965"/>
            <ac:spMk id="2" creationId="{F986F2FA-6EEB-44F2-B3ED-48B70D1EFB68}"/>
          </ac:spMkLst>
        </pc:spChg>
        <pc:spChg chg="mod">
          <ac:chgData name="Domonkos Márk" userId="5b754e74-2ec2-4aaf-b9f5-cf8f0656bdfa" providerId="ADAL" clId="{F4C2286D-0DBE-4644-A538-34A6C903FB9C}" dt="2022-01-21T19:27:35.534" v="33725"/>
          <ac:spMkLst>
            <pc:docMk/>
            <pc:sldMk cId="2565278469" sldId="965"/>
            <ac:spMk id="6" creationId="{A797F59C-C090-4648-8469-9113521955BE}"/>
          </ac:spMkLst>
        </pc:spChg>
      </pc:sldChg>
      <pc:sldChg chg="modSp new mod">
        <pc:chgData name="Domonkos Márk" userId="5b754e74-2ec2-4aaf-b9f5-cf8f0656bdfa" providerId="ADAL" clId="{F4C2286D-0DBE-4644-A538-34A6C903FB9C}" dt="2022-01-21T19:29:03.268" v="33784" actId="20577"/>
        <pc:sldMkLst>
          <pc:docMk/>
          <pc:sldMk cId="183602183" sldId="966"/>
        </pc:sldMkLst>
        <pc:spChg chg="mod">
          <ac:chgData name="Domonkos Márk" userId="5b754e74-2ec2-4aaf-b9f5-cf8f0656bdfa" providerId="ADAL" clId="{F4C2286D-0DBE-4644-A538-34A6C903FB9C}" dt="2022-01-21T19:29:03.268" v="33784" actId="20577"/>
          <ac:spMkLst>
            <pc:docMk/>
            <pc:sldMk cId="183602183" sldId="966"/>
            <ac:spMk id="2" creationId="{EB23F885-2362-48F1-ABC8-2D0A40AF7C3C}"/>
          </ac:spMkLst>
        </pc:spChg>
      </pc:sldChg>
      <pc:sldChg chg="modSp new mod">
        <pc:chgData name="Domonkos Márk" userId="5b754e74-2ec2-4aaf-b9f5-cf8f0656bdfa" providerId="ADAL" clId="{F4C2286D-0DBE-4644-A538-34A6C903FB9C}" dt="2022-01-21T19:45:01.032" v="33787"/>
        <pc:sldMkLst>
          <pc:docMk/>
          <pc:sldMk cId="2757959271" sldId="967"/>
        </pc:sldMkLst>
        <pc:spChg chg="mod">
          <ac:chgData name="Domonkos Márk" userId="5b754e74-2ec2-4aaf-b9f5-cf8f0656bdfa" providerId="ADAL" clId="{F4C2286D-0DBE-4644-A538-34A6C903FB9C}" dt="2022-01-21T19:45:01.032" v="33787"/>
          <ac:spMkLst>
            <pc:docMk/>
            <pc:sldMk cId="2757959271" sldId="967"/>
            <ac:spMk id="2" creationId="{11DD287A-4655-403D-AB66-EF4745C86419}"/>
          </ac:spMkLst>
        </pc:spChg>
        <pc:spChg chg="mod">
          <ac:chgData name="Domonkos Márk" userId="5b754e74-2ec2-4aaf-b9f5-cf8f0656bdfa" providerId="ADAL" clId="{F4C2286D-0DBE-4644-A538-34A6C903FB9C}" dt="2022-01-21T19:44:50.429" v="33786"/>
          <ac:spMkLst>
            <pc:docMk/>
            <pc:sldMk cId="2757959271" sldId="967"/>
            <ac:spMk id="6" creationId="{AEFCA0DC-036C-4960-BF4E-551F77018D12}"/>
          </ac:spMkLst>
        </pc:spChg>
      </pc:sldChg>
      <pc:sldChg chg="modSp new mod">
        <pc:chgData name="Domonkos Márk" userId="5b754e74-2ec2-4aaf-b9f5-cf8f0656bdfa" providerId="ADAL" clId="{F4C2286D-0DBE-4644-A538-34A6C903FB9C}" dt="2022-01-21T19:45:55.903" v="33841" actId="20577"/>
        <pc:sldMkLst>
          <pc:docMk/>
          <pc:sldMk cId="20402130" sldId="968"/>
        </pc:sldMkLst>
        <pc:spChg chg="mod">
          <ac:chgData name="Domonkos Márk" userId="5b754e74-2ec2-4aaf-b9f5-cf8f0656bdfa" providerId="ADAL" clId="{F4C2286D-0DBE-4644-A538-34A6C903FB9C}" dt="2022-01-21T19:45:55.903" v="33841" actId="20577"/>
          <ac:spMkLst>
            <pc:docMk/>
            <pc:sldMk cId="20402130" sldId="968"/>
            <ac:spMk id="2" creationId="{F9E1787F-FCE9-4B96-AEED-A09752BC794A}"/>
          </ac:spMkLst>
        </pc:spChg>
        <pc:spChg chg="mod">
          <ac:chgData name="Domonkos Márk" userId="5b754e74-2ec2-4aaf-b9f5-cf8f0656bdfa" providerId="ADAL" clId="{F4C2286D-0DBE-4644-A538-34A6C903FB9C}" dt="2022-01-21T19:45:44.459" v="33838" actId="20577"/>
          <ac:spMkLst>
            <pc:docMk/>
            <pc:sldMk cId="20402130" sldId="968"/>
            <ac:spMk id="6" creationId="{A9A17EE5-0956-427A-BC09-D88CB2518E66}"/>
          </ac:spMkLst>
        </pc:spChg>
      </pc:sldChg>
      <pc:sldChg chg="addSp modSp new mod">
        <pc:chgData name="Domonkos Márk" userId="5b754e74-2ec2-4aaf-b9f5-cf8f0656bdfa" providerId="ADAL" clId="{F4C2286D-0DBE-4644-A538-34A6C903FB9C}" dt="2022-01-21T19:46:37.768" v="33847" actId="1076"/>
        <pc:sldMkLst>
          <pc:docMk/>
          <pc:sldMk cId="1848700095" sldId="969"/>
        </pc:sldMkLst>
        <pc:spChg chg="mod">
          <ac:chgData name="Domonkos Márk" userId="5b754e74-2ec2-4aaf-b9f5-cf8f0656bdfa" providerId="ADAL" clId="{F4C2286D-0DBE-4644-A538-34A6C903FB9C}" dt="2022-01-21T19:46:31.536" v="33845" actId="14100"/>
          <ac:spMkLst>
            <pc:docMk/>
            <pc:sldMk cId="1848700095" sldId="969"/>
            <ac:spMk id="2" creationId="{52886093-FD94-4209-817A-FB474FD349D1}"/>
          </ac:spMkLst>
        </pc:spChg>
        <pc:spChg chg="mod">
          <ac:chgData name="Domonkos Márk" userId="5b754e74-2ec2-4aaf-b9f5-cf8f0656bdfa" providerId="ADAL" clId="{F4C2286D-0DBE-4644-A538-34A6C903FB9C}" dt="2022-01-21T19:46:14.056" v="33843"/>
          <ac:spMkLst>
            <pc:docMk/>
            <pc:sldMk cId="1848700095" sldId="969"/>
            <ac:spMk id="6" creationId="{234A7EFF-8C32-4391-98BC-F50094085210}"/>
          </ac:spMkLst>
        </pc:spChg>
        <pc:picChg chg="add mod">
          <ac:chgData name="Domonkos Márk" userId="5b754e74-2ec2-4aaf-b9f5-cf8f0656bdfa" providerId="ADAL" clId="{F4C2286D-0DBE-4644-A538-34A6C903FB9C}" dt="2022-01-21T19:46:37.768" v="33847" actId="1076"/>
          <ac:picMkLst>
            <pc:docMk/>
            <pc:sldMk cId="1848700095" sldId="969"/>
            <ac:picMk id="7" creationId="{706325A1-CF7A-44E3-9782-921FDB9BA59A}"/>
          </ac:picMkLst>
        </pc:picChg>
      </pc:sldChg>
      <pc:sldChg chg="addSp modSp new mod">
        <pc:chgData name="Domonkos Márk" userId="5b754e74-2ec2-4aaf-b9f5-cf8f0656bdfa" providerId="ADAL" clId="{F4C2286D-0DBE-4644-A538-34A6C903FB9C}" dt="2022-01-21T19:47:22.912" v="33862" actId="1076"/>
        <pc:sldMkLst>
          <pc:docMk/>
          <pc:sldMk cId="3130988860" sldId="970"/>
        </pc:sldMkLst>
        <pc:spChg chg="mod">
          <ac:chgData name="Domonkos Márk" userId="5b754e74-2ec2-4aaf-b9f5-cf8f0656bdfa" providerId="ADAL" clId="{F4C2286D-0DBE-4644-A538-34A6C903FB9C}" dt="2022-01-21T19:47:14.573" v="33859" actId="27636"/>
          <ac:spMkLst>
            <pc:docMk/>
            <pc:sldMk cId="3130988860" sldId="970"/>
            <ac:spMk id="2" creationId="{6D9C899D-CC43-4313-B2D2-5F7914D4FCF8}"/>
          </ac:spMkLst>
        </pc:spChg>
        <pc:spChg chg="mod">
          <ac:chgData name="Domonkos Márk" userId="5b754e74-2ec2-4aaf-b9f5-cf8f0656bdfa" providerId="ADAL" clId="{F4C2286D-0DBE-4644-A538-34A6C903FB9C}" dt="2022-01-21T19:47:04.563" v="33852" actId="20577"/>
          <ac:spMkLst>
            <pc:docMk/>
            <pc:sldMk cId="3130988860" sldId="970"/>
            <ac:spMk id="6" creationId="{4C008396-4A1B-4897-9B28-571AB4A7E0B5}"/>
          </ac:spMkLst>
        </pc:spChg>
        <pc:picChg chg="add mod">
          <ac:chgData name="Domonkos Márk" userId="5b754e74-2ec2-4aaf-b9f5-cf8f0656bdfa" providerId="ADAL" clId="{F4C2286D-0DBE-4644-A538-34A6C903FB9C}" dt="2022-01-21T19:47:22.912" v="33862" actId="1076"/>
          <ac:picMkLst>
            <pc:docMk/>
            <pc:sldMk cId="3130988860" sldId="970"/>
            <ac:picMk id="7" creationId="{4E397066-AABD-4E2D-9306-1AAFFCA1B339}"/>
          </ac:picMkLst>
        </pc:picChg>
      </pc:sldChg>
      <pc:sldChg chg="addSp modSp new mod">
        <pc:chgData name="Domonkos Márk" userId="5b754e74-2ec2-4aaf-b9f5-cf8f0656bdfa" providerId="ADAL" clId="{F4C2286D-0DBE-4644-A538-34A6C903FB9C}" dt="2022-01-21T19:47:52.015" v="33868" actId="1076"/>
        <pc:sldMkLst>
          <pc:docMk/>
          <pc:sldMk cId="2967507794" sldId="971"/>
        </pc:sldMkLst>
        <pc:spChg chg="mod">
          <ac:chgData name="Domonkos Márk" userId="5b754e74-2ec2-4aaf-b9f5-cf8f0656bdfa" providerId="ADAL" clId="{F4C2286D-0DBE-4644-A538-34A6C903FB9C}" dt="2022-01-21T19:47:46.361" v="33866" actId="27636"/>
          <ac:spMkLst>
            <pc:docMk/>
            <pc:sldMk cId="2967507794" sldId="971"/>
            <ac:spMk id="2" creationId="{631F4677-310D-4A4C-BE37-B12DC1AD1100}"/>
          </ac:spMkLst>
        </pc:spChg>
        <pc:spChg chg="mod">
          <ac:chgData name="Domonkos Márk" userId="5b754e74-2ec2-4aaf-b9f5-cf8f0656bdfa" providerId="ADAL" clId="{F4C2286D-0DBE-4644-A538-34A6C903FB9C}" dt="2022-01-21T19:47:37.512" v="33864"/>
          <ac:spMkLst>
            <pc:docMk/>
            <pc:sldMk cId="2967507794" sldId="971"/>
            <ac:spMk id="6" creationId="{DB35F86D-6A5F-49D1-9C2D-D4B214A0AC51}"/>
          </ac:spMkLst>
        </pc:spChg>
        <pc:picChg chg="add mod">
          <ac:chgData name="Domonkos Márk" userId="5b754e74-2ec2-4aaf-b9f5-cf8f0656bdfa" providerId="ADAL" clId="{F4C2286D-0DBE-4644-A538-34A6C903FB9C}" dt="2022-01-21T19:47:52.015" v="33868" actId="1076"/>
          <ac:picMkLst>
            <pc:docMk/>
            <pc:sldMk cId="2967507794" sldId="971"/>
            <ac:picMk id="7" creationId="{EF55DC2D-F18A-45FB-BE4C-3042E825E1EB}"/>
          </ac:picMkLst>
        </pc:picChg>
      </pc:sldChg>
      <pc:sldChg chg="addSp modSp new mod">
        <pc:chgData name="Domonkos Márk" userId="5b754e74-2ec2-4aaf-b9f5-cf8f0656bdfa" providerId="ADAL" clId="{F4C2286D-0DBE-4644-A538-34A6C903FB9C}" dt="2022-01-21T19:49:32.978" v="33892" actId="113"/>
        <pc:sldMkLst>
          <pc:docMk/>
          <pc:sldMk cId="3576729879" sldId="972"/>
        </pc:sldMkLst>
        <pc:spChg chg="mod">
          <ac:chgData name="Domonkos Márk" userId="5b754e74-2ec2-4aaf-b9f5-cf8f0656bdfa" providerId="ADAL" clId="{F4C2286D-0DBE-4644-A538-34A6C903FB9C}" dt="2022-01-21T19:49:32.978" v="33892" actId="113"/>
          <ac:spMkLst>
            <pc:docMk/>
            <pc:sldMk cId="3576729879" sldId="972"/>
            <ac:spMk id="2" creationId="{2E9C3AC4-29AB-4497-8A17-D42E95125068}"/>
          </ac:spMkLst>
        </pc:spChg>
        <pc:spChg chg="mod">
          <ac:chgData name="Domonkos Márk" userId="5b754e74-2ec2-4aaf-b9f5-cf8f0656bdfa" providerId="ADAL" clId="{F4C2286D-0DBE-4644-A538-34A6C903FB9C}" dt="2022-01-21T19:48:50.523" v="33870"/>
          <ac:spMkLst>
            <pc:docMk/>
            <pc:sldMk cId="3576729879" sldId="972"/>
            <ac:spMk id="6" creationId="{D15F0993-84BB-4C9A-BD34-DB93DCCCB891}"/>
          </ac:spMkLst>
        </pc:spChg>
        <pc:picChg chg="add mod">
          <ac:chgData name="Domonkos Márk" userId="5b754e74-2ec2-4aaf-b9f5-cf8f0656bdfa" providerId="ADAL" clId="{F4C2286D-0DBE-4644-A538-34A6C903FB9C}" dt="2022-01-21T19:49:30.304" v="33891" actId="1076"/>
          <ac:picMkLst>
            <pc:docMk/>
            <pc:sldMk cId="3576729879" sldId="972"/>
            <ac:picMk id="7" creationId="{70BBEC94-7954-4607-A83B-DAC348871A85}"/>
          </ac:picMkLst>
        </pc:picChg>
      </pc:sldChg>
      <pc:sldChg chg="modSp new mod">
        <pc:chgData name="Domonkos Márk" userId="5b754e74-2ec2-4aaf-b9f5-cf8f0656bdfa" providerId="ADAL" clId="{F4C2286D-0DBE-4644-A538-34A6C903FB9C}" dt="2022-01-21T19:49:59.305" v="33931" actId="20577"/>
        <pc:sldMkLst>
          <pc:docMk/>
          <pc:sldMk cId="3293072839" sldId="973"/>
        </pc:sldMkLst>
        <pc:spChg chg="mod">
          <ac:chgData name="Domonkos Márk" userId="5b754e74-2ec2-4aaf-b9f5-cf8f0656bdfa" providerId="ADAL" clId="{F4C2286D-0DBE-4644-A538-34A6C903FB9C}" dt="2022-01-21T19:49:59.305" v="33931" actId="20577"/>
          <ac:spMkLst>
            <pc:docMk/>
            <pc:sldMk cId="3293072839" sldId="973"/>
            <ac:spMk id="2" creationId="{1CE188F7-CEAE-4648-B2D4-BCFB271752E7}"/>
          </ac:spMkLst>
        </pc:spChg>
        <pc:spChg chg="mod">
          <ac:chgData name="Domonkos Márk" userId="5b754e74-2ec2-4aaf-b9f5-cf8f0656bdfa" providerId="ADAL" clId="{F4C2286D-0DBE-4644-A538-34A6C903FB9C}" dt="2022-01-21T19:49:49.731" v="33928" actId="20577"/>
          <ac:spMkLst>
            <pc:docMk/>
            <pc:sldMk cId="3293072839" sldId="973"/>
            <ac:spMk id="6" creationId="{197B34A2-ECF4-4E2C-AD99-DAA1E1115812}"/>
          </ac:spMkLst>
        </pc:spChg>
      </pc:sldChg>
      <pc:sldChg chg="modSp new mod">
        <pc:chgData name="Domonkos Márk" userId="5b754e74-2ec2-4aaf-b9f5-cf8f0656bdfa" providerId="ADAL" clId="{F4C2286D-0DBE-4644-A538-34A6C903FB9C}" dt="2022-01-21T19:50:36.368" v="33942" actId="27636"/>
        <pc:sldMkLst>
          <pc:docMk/>
          <pc:sldMk cId="2962582778" sldId="974"/>
        </pc:sldMkLst>
        <pc:spChg chg="mod">
          <ac:chgData name="Domonkos Márk" userId="5b754e74-2ec2-4aaf-b9f5-cf8f0656bdfa" providerId="ADAL" clId="{F4C2286D-0DBE-4644-A538-34A6C903FB9C}" dt="2022-01-21T19:50:36.368" v="33942" actId="27636"/>
          <ac:spMkLst>
            <pc:docMk/>
            <pc:sldMk cId="2962582778" sldId="974"/>
            <ac:spMk id="2" creationId="{2201032C-8CB0-4DD5-BB86-328548A263C7}"/>
          </ac:spMkLst>
        </pc:spChg>
        <pc:spChg chg="mod">
          <ac:chgData name="Domonkos Márk" userId="5b754e74-2ec2-4aaf-b9f5-cf8f0656bdfa" providerId="ADAL" clId="{F4C2286D-0DBE-4644-A538-34A6C903FB9C}" dt="2022-01-21T19:50:12.758" v="33933"/>
          <ac:spMkLst>
            <pc:docMk/>
            <pc:sldMk cId="2962582778" sldId="974"/>
            <ac:spMk id="6" creationId="{CB7D5093-A88E-4776-A9C8-476D6A4174E1}"/>
          </ac:spMkLst>
        </pc:spChg>
      </pc:sldChg>
      <pc:sldChg chg="modSp new mod">
        <pc:chgData name="Domonkos Márk" userId="5b754e74-2ec2-4aaf-b9f5-cf8f0656bdfa" providerId="ADAL" clId="{F4C2286D-0DBE-4644-A538-34A6C903FB9C}" dt="2022-01-21T19:51:04.882" v="33962" actId="20577"/>
        <pc:sldMkLst>
          <pc:docMk/>
          <pc:sldMk cId="513418441" sldId="975"/>
        </pc:sldMkLst>
        <pc:spChg chg="mod">
          <ac:chgData name="Domonkos Márk" userId="5b754e74-2ec2-4aaf-b9f5-cf8f0656bdfa" providerId="ADAL" clId="{F4C2286D-0DBE-4644-A538-34A6C903FB9C}" dt="2022-01-21T19:51:04.882" v="33962" actId="20577"/>
          <ac:spMkLst>
            <pc:docMk/>
            <pc:sldMk cId="513418441" sldId="975"/>
            <ac:spMk id="2" creationId="{A230FA6E-D20E-4A02-B466-1ED27DE79688}"/>
          </ac:spMkLst>
        </pc:spChg>
        <pc:spChg chg="mod">
          <ac:chgData name="Domonkos Márk" userId="5b754e74-2ec2-4aaf-b9f5-cf8f0656bdfa" providerId="ADAL" clId="{F4C2286D-0DBE-4644-A538-34A6C903FB9C}" dt="2022-01-21T19:50:55.300" v="33958" actId="20577"/>
          <ac:spMkLst>
            <pc:docMk/>
            <pc:sldMk cId="513418441" sldId="975"/>
            <ac:spMk id="6" creationId="{E8EA326E-4707-4E6B-9808-941B6CACDEF2}"/>
          </ac:spMkLst>
        </pc:spChg>
      </pc:sldChg>
      <pc:sldChg chg="modSp new mod">
        <pc:chgData name="Domonkos Márk" userId="5b754e74-2ec2-4aaf-b9f5-cf8f0656bdfa" providerId="ADAL" clId="{F4C2286D-0DBE-4644-A538-34A6C903FB9C}" dt="2022-01-21T19:51:39.002" v="33969" actId="27636"/>
        <pc:sldMkLst>
          <pc:docMk/>
          <pc:sldMk cId="1954858239" sldId="976"/>
        </pc:sldMkLst>
        <pc:spChg chg="mod">
          <ac:chgData name="Domonkos Márk" userId="5b754e74-2ec2-4aaf-b9f5-cf8f0656bdfa" providerId="ADAL" clId="{F4C2286D-0DBE-4644-A538-34A6C903FB9C}" dt="2022-01-21T19:51:39.002" v="33969" actId="27636"/>
          <ac:spMkLst>
            <pc:docMk/>
            <pc:sldMk cId="1954858239" sldId="976"/>
            <ac:spMk id="2" creationId="{95E8C39B-D511-4C91-A3CA-86B1E0EC9597}"/>
          </ac:spMkLst>
        </pc:spChg>
        <pc:spChg chg="mod">
          <ac:chgData name="Domonkos Márk" userId="5b754e74-2ec2-4aaf-b9f5-cf8f0656bdfa" providerId="ADAL" clId="{F4C2286D-0DBE-4644-A538-34A6C903FB9C}" dt="2022-01-21T19:51:17.172" v="33964"/>
          <ac:spMkLst>
            <pc:docMk/>
            <pc:sldMk cId="1954858239" sldId="976"/>
            <ac:spMk id="6" creationId="{D9A4BE48-A12D-40F9-9ED3-45681A8660FF}"/>
          </ac:spMkLst>
        </pc:spChg>
      </pc:sldChg>
      <pc:sldChg chg="modSp new mod">
        <pc:chgData name="Domonkos Márk" userId="5b754e74-2ec2-4aaf-b9f5-cf8f0656bdfa" providerId="ADAL" clId="{F4C2286D-0DBE-4644-A538-34A6C903FB9C}" dt="2022-01-21T19:53:44.340" v="33999" actId="20577"/>
        <pc:sldMkLst>
          <pc:docMk/>
          <pc:sldMk cId="3492718979" sldId="977"/>
        </pc:sldMkLst>
        <pc:spChg chg="mod">
          <ac:chgData name="Domonkos Márk" userId="5b754e74-2ec2-4aaf-b9f5-cf8f0656bdfa" providerId="ADAL" clId="{F4C2286D-0DBE-4644-A538-34A6C903FB9C}" dt="2022-01-21T19:53:44.340" v="33999" actId="20577"/>
          <ac:spMkLst>
            <pc:docMk/>
            <pc:sldMk cId="3492718979" sldId="977"/>
            <ac:spMk id="2" creationId="{5444FFD1-5B3F-4C0F-8BC7-8B16226F147B}"/>
          </ac:spMkLst>
        </pc:spChg>
        <pc:spChg chg="mod">
          <ac:chgData name="Domonkos Márk" userId="5b754e74-2ec2-4aaf-b9f5-cf8f0656bdfa" providerId="ADAL" clId="{F4C2286D-0DBE-4644-A538-34A6C903FB9C}" dt="2022-01-21T19:53:39.229" v="33995"/>
          <ac:spMkLst>
            <pc:docMk/>
            <pc:sldMk cId="3492718979" sldId="977"/>
            <ac:spMk id="6" creationId="{C44DF5AE-8350-4382-B336-0C4C080E9C21}"/>
          </ac:spMkLst>
        </pc:spChg>
      </pc:sldChg>
      <pc:sldChg chg="modSp new mod">
        <pc:chgData name="Domonkos Márk" userId="5b754e74-2ec2-4aaf-b9f5-cf8f0656bdfa" providerId="ADAL" clId="{F4C2286D-0DBE-4644-A538-34A6C903FB9C}" dt="2022-01-21T19:52:28.847" v="33994" actId="20577"/>
        <pc:sldMkLst>
          <pc:docMk/>
          <pc:sldMk cId="3545500509" sldId="978"/>
        </pc:sldMkLst>
        <pc:spChg chg="mod">
          <ac:chgData name="Domonkos Márk" userId="5b754e74-2ec2-4aaf-b9f5-cf8f0656bdfa" providerId="ADAL" clId="{F4C2286D-0DBE-4644-A538-34A6C903FB9C}" dt="2022-01-21T19:52:28.847" v="33994" actId="20577"/>
          <ac:spMkLst>
            <pc:docMk/>
            <pc:sldMk cId="3545500509" sldId="978"/>
            <ac:spMk id="2" creationId="{9FDCB59E-4369-4BE1-A0D6-8C83971250C9}"/>
          </ac:spMkLst>
        </pc:spChg>
      </pc:sldChg>
      <pc:sldChg chg="modSp new mod">
        <pc:chgData name="Domonkos Márk" userId="5b754e74-2ec2-4aaf-b9f5-cf8f0656bdfa" providerId="ADAL" clId="{F4C2286D-0DBE-4644-A538-34A6C903FB9C}" dt="2022-01-21T19:54:02.176" v="34005" actId="20577"/>
        <pc:sldMkLst>
          <pc:docMk/>
          <pc:sldMk cId="2236056037" sldId="979"/>
        </pc:sldMkLst>
        <pc:spChg chg="mod">
          <ac:chgData name="Domonkos Márk" userId="5b754e74-2ec2-4aaf-b9f5-cf8f0656bdfa" providerId="ADAL" clId="{F4C2286D-0DBE-4644-A538-34A6C903FB9C}" dt="2022-01-21T19:54:02.176" v="34005" actId="20577"/>
          <ac:spMkLst>
            <pc:docMk/>
            <pc:sldMk cId="2236056037" sldId="979"/>
            <ac:spMk id="2" creationId="{66AD4F6B-F382-48FC-87FB-756B8FBF970E}"/>
          </ac:spMkLst>
        </pc:spChg>
        <pc:spChg chg="mod">
          <ac:chgData name="Domonkos Márk" userId="5b754e74-2ec2-4aaf-b9f5-cf8f0656bdfa" providerId="ADAL" clId="{F4C2286D-0DBE-4644-A538-34A6C903FB9C}" dt="2022-01-21T19:53:57.436" v="34001"/>
          <ac:spMkLst>
            <pc:docMk/>
            <pc:sldMk cId="2236056037" sldId="979"/>
            <ac:spMk id="6" creationId="{9CED0173-0F59-4987-B785-1730026FF3F4}"/>
          </ac:spMkLst>
        </pc:spChg>
      </pc:sldChg>
      <pc:sldChg chg="modSp new mod">
        <pc:chgData name="Domonkos Márk" userId="5b754e74-2ec2-4aaf-b9f5-cf8f0656bdfa" providerId="ADAL" clId="{F4C2286D-0DBE-4644-A538-34A6C903FB9C}" dt="2022-01-21T19:54:21.973" v="34008"/>
        <pc:sldMkLst>
          <pc:docMk/>
          <pc:sldMk cId="1283339022" sldId="980"/>
        </pc:sldMkLst>
        <pc:spChg chg="mod">
          <ac:chgData name="Domonkos Márk" userId="5b754e74-2ec2-4aaf-b9f5-cf8f0656bdfa" providerId="ADAL" clId="{F4C2286D-0DBE-4644-A538-34A6C903FB9C}" dt="2022-01-21T19:54:21.973" v="34008"/>
          <ac:spMkLst>
            <pc:docMk/>
            <pc:sldMk cId="1283339022" sldId="980"/>
            <ac:spMk id="2" creationId="{040FEA6F-804E-4D7A-A6B9-487F12DFB9B8}"/>
          </ac:spMkLst>
        </pc:spChg>
        <pc:spChg chg="mod">
          <ac:chgData name="Domonkos Márk" userId="5b754e74-2ec2-4aaf-b9f5-cf8f0656bdfa" providerId="ADAL" clId="{F4C2286D-0DBE-4644-A538-34A6C903FB9C}" dt="2022-01-21T19:54:14.026" v="34007"/>
          <ac:spMkLst>
            <pc:docMk/>
            <pc:sldMk cId="1283339022" sldId="980"/>
            <ac:spMk id="6" creationId="{04B9EAD6-54FC-4169-8737-4CE55A43375F}"/>
          </ac:spMkLst>
        </pc:spChg>
      </pc:sldChg>
      <pc:sldChg chg="addSp modSp new mod">
        <pc:chgData name="Domonkos Márk" userId="5b754e74-2ec2-4aaf-b9f5-cf8f0656bdfa" providerId="ADAL" clId="{F4C2286D-0DBE-4644-A538-34A6C903FB9C}" dt="2022-01-21T19:54:55.111" v="34016" actId="1076"/>
        <pc:sldMkLst>
          <pc:docMk/>
          <pc:sldMk cId="688184001" sldId="981"/>
        </pc:sldMkLst>
        <pc:spChg chg="mod">
          <ac:chgData name="Domonkos Márk" userId="5b754e74-2ec2-4aaf-b9f5-cf8f0656bdfa" providerId="ADAL" clId="{F4C2286D-0DBE-4644-A538-34A6C903FB9C}" dt="2022-01-21T19:54:47.014" v="34014" actId="27636"/>
          <ac:spMkLst>
            <pc:docMk/>
            <pc:sldMk cId="688184001" sldId="981"/>
            <ac:spMk id="2" creationId="{3FA10EE8-38D3-4838-BE42-129A79D76055}"/>
          </ac:spMkLst>
        </pc:spChg>
        <pc:spChg chg="mod">
          <ac:chgData name="Domonkos Márk" userId="5b754e74-2ec2-4aaf-b9f5-cf8f0656bdfa" providerId="ADAL" clId="{F4C2286D-0DBE-4644-A538-34A6C903FB9C}" dt="2022-01-21T19:54:38.282" v="34010"/>
          <ac:spMkLst>
            <pc:docMk/>
            <pc:sldMk cId="688184001" sldId="981"/>
            <ac:spMk id="6" creationId="{956A3D68-CAA8-46E5-B103-8C532E9D4F57}"/>
          </ac:spMkLst>
        </pc:spChg>
        <pc:picChg chg="add mod">
          <ac:chgData name="Domonkos Márk" userId="5b754e74-2ec2-4aaf-b9f5-cf8f0656bdfa" providerId="ADAL" clId="{F4C2286D-0DBE-4644-A538-34A6C903FB9C}" dt="2022-01-21T19:54:55.111" v="34016" actId="1076"/>
          <ac:picMkLst>
            <pc:docMk/>
            <pc:sldMk cId="688184001" sldId="981"/>
            <ac:picMk id="7" creationId="{F4967467-3B61-427C-88DE-130FF2502504}"/>
          </ac:picMkLst>
        </pc:picChg>
      </pc:sldChg>
      <pc:sldChg chg="addSp modSp new mod">
        <pc:chgData name="Domonkos Márk" userId="5b754e74-2ec2-4aaf-b9f5-cf8f0656bdfa" providerId="ADAL" clId="{F4C2286D-0DBE-4644-A538-34A6C903FB9C}" dt="2022-01-21T19:55:32.554" v="34024" actId="1076"/>
        <pc:sldMkLst>
          <pc:docMk/>
          <pc:sldMk cId="2719139785" sldId="982"/>
        </pc:sldMkLst>
        <pc:spChg chg="mod">
          <ac:chgData name="Domonkos Márk" userId="5b754e74-2ec2-4aaf-b9f5-cf8f0656bdfa" providerId="ADAL" clId="{F4C2286D-0DBE-4644-A538-34A6C903FB9C}" dt="2022-01-21T19:55:13.350" v="34019"/>
          <ac:spMkLst>
            <pc:docMk/>
            <pc:sldMk cId="2719139785" sldId="982"/>
            <ac:spMk id="2" creationId="{A3953841-B339-4C95-B303-94B3CCA932EF}"/>
          </ac:spMkLst>
        </pc:spChg>
        <pc:spChg chg="mod">
          <ac:chgData name="Domonkos Márk" userId="5b754e74-2ec2-4aaf-b9f5-cf8f0656bdfa" providerId="ADAL" clId="{F4C2286D-0DBE-4644-A538-34A6C903FB9C}" dt="2022-01-21T19:55:08.403" v="34018"/>
          <ac:spMkLst>
            <pc:docMk/>
            <pc:sldMk cId="2719139785" sldId="982"/>
            <ac:spMk id="6" creationId="{2BC52EC4-BEF2-4D39-9D83-F8F7DE71A792}"/>
          </ac:spMkLst>
        </pc:spChg>
        <pc:picChg chg="add mod">
          <ac:chgData name="Domonkos Márk" userId="5b754e74-2ec2-4aaf-b9f5-cf8f0656bdfa" providerId="ADAL" clId="{F4C2286D-0DBE-4644-A538-34A6C903FB9C}" dt="2022-01-21T19:55:32.554" v="34024" actId="1076"/>
          <ac:picMkLst>
            <pc:docMk/>
            <pc:sldMk cId="2719139785" sldId="982"/>
            <ac:picMk id="7" creationId="{0C9D9E06-92E4-4B23-AF34-79E46ACA0DDC}"/>
          </ac:picMkLst>
        </pc:picChg>
        <pc:picChg chg="add mod">
          <ac:chgData name="Domonkos Márk" userId="5b754e74-2ec2-4aaf-b9f5-cf8f0656bdfa" providerId="ADAL" clId="{F4C2286D-0DBE-4644-A538-34A6C903FB9C}" dt="2022-01-21T19:55:29.538" v="34023" actId="1076"/>
          <ac:picMkLst>
            <pc:docMk/>
            <pc:sldMk cId="2719139785" sldId="982"/>
            <ac:picMk id="8" creationId="{BEC0B582-8A8F-4192-B4B9-784A832111FE}"/>
          </ac:picMkLst>
        </pc:picChg>
      </pc:sldChg>
      <pc:sldChg chg="addSp modSp new mod">
        <pc:chgData name="Domonkos Márk" userId="5b754e74-2ec2-4aaf-b9f5-cf8f0656bdfa" providerId="ADAL" clId="{F4C2286D-0DBE-4644-A538-34A6C903FB9C}" dt="2022-01-21T19:56:08.763" v="34039" actId="27636"/>
        <pc:sldMkLst>
          <pc:docMk/>
          <pc:sldMk cId="937595049" sldId="983"/>
        </pc:sldMkLst>
        <pc:spChg chg="mod">
          <ac:chgData name="Domonkos Márk" userId="5b754e74-2ec2-4aaf-b9f5-cf8f0656bdfa" providerId="ADAL" clId="{F4C2286D-0DBE-4644-A538-34A6C903FB9C}" dt="2022-01-21T19:56:08.763" v="34039" actId="27636"/>
          <ac:spMkLst>
            <pc:docMk/>
            <pc:sldMk cId="937595049" sldId="983"/>
            <ac:spMk id="2" creationId="{4F3F576F-2564-442B-B105-6E589168EAC8}"/>
          </ac:spMkLst>
        </pc:spChg>
        <pc:spChg chg="mod">
          <ac:chgData name="Domonkos Márk" userId="5b754e74-2ec2-4aaf-b9f5-cf8f0656bdfa" providerId="ADAL" clId="{F4C2286D-0DBE-4644-A538-34A6C903FB9C}" dt="2022-01-21T19:55:43.189" v="34026"/>
          <ac:spMkLst>
            <pc:docMk/>
            <pc:sldMk cId="937595049" sldId="983"/>
            <ac:spMk id="6" creationId="{3BA9168D-1701-48B4-9A2F-0435B727BC87}"/>
          </ac:spMkLst>
        </pc:spChg>
        <pc:picChg chg="add mod">
          <ac:chgData name="Domonkos Márk" userId="5b754e74-2ec2-4aaf-b9f5-cf8f0656bdfa" providerId="ADAL" clId="{F4C2286D-0DBE-4644-A538-34A6C903FB9C}" dt="2022-01-21T19:56:04.358" v="34035" actId="1076"/>
          <ac:picMkLst>
            <pc:docMk/>
            <pc:sldMk cId="937595049" sldId="983"/>
            <ac:picMk id="7" creationId="{7F75E6E1-0A35-4D5A-8FBA-2B554CA73CFA}"/>
          </ac:picMkLst>
        </pc:picChg>
      </pc:sldChg>
      <pc:sldChg chg="modSp new mod">
        <pc:chgData name="Domonkos Márk" userId="5b754e74-2ec2-4aaf-b9f5-cf8f0656bdfa" providerId="ADAL" clId="{F4C2286D-0DBE-4644-A538-34A6C903FB9C}" dt="2022-01-21T19:56:30.611" v="34045" actId="20577"/>
        <pc:sldMkLst>
          <pc:docMk/>
          <pc:sldMk cId="2688976245" sldId="984"/>
        </pc:sldMkLst>
        <pc:spChg chg="mod">
          <ac:chgData name="Domonkos Márk" userId="5b754e74-2ec2-4aaf-b9f5-cf8f0656bdfa" providerId="ADAL" clId="{F4C2286D-0DBE-4644-A538-34A6C903FB9C}" dt="2022-01-21T19:56:30.611" v="34045" actId="20577"/>
          <ac:spMkLst>
            <pc:docMk/>
            <pc:sldMk cId="2688976245" sldId="984"/>
            <ac:spMk id="2" creationId="{8E5E6CBD-70F5-4878-9E91-5B1512CA4745}"/>
          </ac:spMkLst>
        </pc:spChg>
        <pc:spChg chg="mod">
          <ac:chgData name="Domonkos Márk" userId="5b754e74-2ec2-4aaf-b9f5-cf8f0656bdfa" providerId="ADAL" clId="{F4C2286D-0DBE-4644-A538-34A6C903FB9C}" dt="2022-01-21T19:56:25.157" v="34041"/>
          <ac:spMkLst>
            <pc:docMk/>
            <pc:sldMk cId="2688976245" sldId="984"/>
            <ac:spMk id="6" creationId="{B6E1D0D9-75E2-4CE9-8F69-D35C231F741A}"/>
          </ac:spMkLst>
        </pc:spChg>
      </pc:sldChg>
      <pc:sldChg chg="addSp modSp new mod">
        <pc:chgData name="Domonkos Márk" userId="5b754e74-2ec2-4aaf-b9f5-cf8f0656bdfa" providerId="ADAL" clId="{F4C2286D-0DBE-4644-A538-34A6C903FB9C}" dt="2022-01-21T19:57:29.058" v="34060" actId="27636"/>
        <pc:sldMkLst>
          <pc:docMk/>
          <pc:sldMk cId="2306311847" sldId="985"/>
        </pc:sldMkLst>
        <pc:spChg chg="mod">
          <ac:chgData name="Domonkos Márk" userId="5b754e74-2ec2-4aaf-b9f5-cf8f0656bdfa" providerId="ADAL" clId="{F4C2286D-0DBE-4644-A538-34A6C903FB9C}" dt="2022-01-21T19:57:29.058" v="34060" actId="27636"/>
          <ac:spMkLst>
            <pc:docMk/>
            <pc:sldMk cId="2306311847" sldId="985"/>
            <ac:spMk id="2" creationId="{4C010567-039A-448C-8799-66393CBB43E6}"/>
          </ac:spMkLst>
        </pc:spChg>
        <pc:spChg chg="mod">
          <ac:chgData name="Domonkos Márk" userId="5b754e74-2ec2-4aaf-b9f5-cf8f0656bdfa" providerId="ADAL" clId="{F4C2286D-0DBE-4644-A538-34A6C903FB9C}" dt="2022-01-21T19:56:40.682" v="34047"/>
          <ac:spMkLst>
            <pc:docMk/>
            <pc:sldMk cId="2306311847" sldId="985"/>
            <ac:spMk id="6" creationId="{3962AD26-7F5C-4A91-BA2D-235A02466999}"/>
          </ac:spMkLst>
        </pc:spChg>
        <pc:picChg chg="add mod">
          <ac:chgData name="Domonkos Márk" userId="5b754e74-2ec2-4aaf-b9f5-cf8f0656bdfa" providerId="ADAL" clId="{F4C2286D-0DBE-4644-A538-34A6C903FB9C}" dt="2022-01-21T19:57:26.031" v="34058" actId="1076"/>
          <ac:picMkLst>
            <pc:docMk/>
            <pc:sldMk cId="2306311847" sldId="985"/>
            <ac:picMk id="7" creationId="{A868DBA7-0476-4BCD-B901-45D79A2108CA}"/>
          </ac:picMkLst>
        </pc:picChg>
      </pc:sldChg>
      <pc:sldChg chg="modSp new mod">
        <pc:chgData name="Domonkos Márk" userId="5b754e74-2ec2-4aaf-b9f5-cf8f0656bdfa" providerId="ADAL" clId="{F4C2286D-0DBE-4644-A538-34A6C903FB9C}" dt="2022-01-21T19:57:46.952" v="34063"/>
        <pc:sldMkLst>
          <pc:docMk/>
          <pc:sldMk cId="896028276" sldId="986"/>
        </pc:sldMkLst>
        <pc:spChg chg="mod">
          <ac:chgData name="Domonkos Márk" userId="5b754e74-2ec2-4aaf-b9f5-cf8f0656bdfa" providerId="ADAL" clId="{F4C2286D-0DBE-4644-A538-34A6C903FB9C}" dt="2022-01-21T19:57:46.952" v="34063"/>
          <ac:spMkLst>
            <pc:docMk/>
            <pc:sldMk cId="896028276" sldId="986"/>
            <ac:spMk id="2" creationId="{54E30284-439B-4573-BBC6-73028619A3C2}"/>
          </ac:spMkLst>
        </pc:spChg>
        <pc:spChg chg="mod">
          <ac:chgData name="Domonkos Márk" userId="5b754e74-2ec2-4aaf-b9f5-cf8f0656bdfa" providerId="ADAL" clId="{F4C2286D-0DBE-4644-A538-34A6C903FB9C}" dt="2022-01-21T19:57:43.465" v="34062"/>
          <ac:spMkLst>
            <pc:docMk/>
            <pc:sldMk cId="896028276" sldId="986"/>
            <ac:spMk id="6" creationId="{726D134E-277B-495F-A326-2A8B18757963}"/>
          </ac:spMkLst>
        </pc:spChg>
      </pc:sldChg>
      <pc:sldChg chg="modSp new mod">
        <pc:chgData name="Domonkos Márk" userId="5b754e74-2ec2-4aaf-b9f5-cf8f0656bdfa" providerId="ADAL" clId="{F4C2286D-0DBE-4644-A538-34A6C903FB9C}" dt="2022-01-21T19:58:02.976" v="34069" actId="20577"/>
        <pc:sldMkLst>
          <pc:docMk/>
          <pc:sldMk cId="1251781134" sldId="987"/>
        </pc:sldMkLst>
        <pc:spChg chg="mod">
          <ac:chgData name="Domonkos Márk" userId="5b754e74-2ec2-4aaf-b9f5-cf8f0656bdfa" providerId="ADAL" clId="{F4C2286D-0DBE-4644-A538-34A6C903FB9C}" dt="2022-01-21T19:58:02.976" v="34069" actId="20577"/>
          <ac:spMkLst>
            <pc:docMk/>
            <pc:sldMk cId="1251781134" sldId="987"/>
            <ac:spMk id="2" creationId="{97D3A3D5-0DC3-48CB-BCFA-D0B27252BED0}"/>
          </ac:spMkLst>
        </pc:spChg>
        <pc:spChg chg="mod">
          <ac:chgData name="Domonkos Márk" userId="5b754e74-2ec2-4aaf-b9f5-cf8f0656bdfa" providerId="ADAL" clId="{F4C2286D-0DBE-4644-A538-34A6C903FB9C}" dt="2022-01-21T19:57:58.330" v="34065"/>
          <ac:spMkLst>
            <pc:docMk/>
            <pc:sldMk cId="1251781134" sldId="987"/>
            <ac:spMk id="6" creationId="{73585E3A-B7C5-40BD-A7C2-F9C559F35666}"/>
          </ac:spMkLst>
        </pc:spChg>
      </pc:sldChg>
      <pc:sldChg chg="modSp new mod">
        <pc:chgData name="Domonkos Márk" userId="5b754e74-2ec2-4aaf-b9f5-cf8f0656bdfa" providerId="ADAL" clId="{F4C2286D-0DBE-4644-A538-34A6C903FB9C}" dt="2022-01-21T19:58:23.194" v="34072"/>
        <pc:sldMkLst>
          <pc:docMk/>
          <pc:sldMk cId="4205383426" sldId="988"/>
        </pc:sldMkLst>
        <pc:spChg chg="mod">
          <ac:chgData name="Domonkos Márk" userId="5b754e74-2ec2-4aaf-b9f5-cf8f0656bdfa" providerId="ADAL" clId="{F4C2286D-0DBE-4644-A538-34A6C903FB9C}" dt="2022-01-21T19:58:23.194" v="34072"/>
          <ac:spMkLst>
            <pc:docMk/>
            <pc:sldMk cId="4205383426" sldId="988"/>
            <ac:spMk id="2" creationId="{C4BE2D1A-8E0B-4F88-A199-5AAF4645EEE8}"/>
          </ac:spMkLst>
        </pc:spChg>
        <pc:spChg chg="mod">
          <ac:chgData name="Domonkos Márk" userId="5b754e74-2ec2-4aaf-b9f5-cf8f0656bdfa" providerId="ADAL" clId="{F4C2286D-0DBE-4644-A538-34A6C903FB9C}" dt="2022-01-21T19:58:19.935" v="34071"/>
          <ac:spMkLst>
            <pc:docMk/>
            <pc:sldMk cId="4205383426" sldId="988"/>
            <ac:spMk id="6" creationId="{14FCF541-8B62-4551-A8BB-57574AF23B28}"/>
          </ac:spMkLst>
        </pc:spChg>
      </pc:sldChg>
      <pc:sldChg chg="addSp modSp new mod">
        <pc:chgData name="Domonkos Márk" userId="5b754e74-2ec2-4aaf-b9f5-cf8f0656bdfa" providerId="ADAL" clId="{F4C2286D-0DBE-4644-A538-34A6C903FB9C}" dt="2022-01-21T19:59:05.989" v="34084" actId="1076"/>
        <pc:sldMkLst>
          <pc:docMk/>
          <pc:sldMk cId="1936544341" sldId="989"/>
        </pc:sldMkLst>
        <pc:spChg chg="mod">
          <ac:chgData name="Domonkos Márk" userId="5b754e74-2ec2-4aaf-b9f5-cf8f0656bdfa" providerId="ADAL" clId="{F4C2286D-0DBE-4644-A538-34A6C903FB9C}" dt="2022-01-21T19:58:49.207" v="34078" actId="14100"/>
          <ac:spMkLst>
            <pc:docMk/>
            <pc:sldMk cId="1936544341" sldId="989"/>
            <ac:spMk id="2" creationId="{8219AB43-3357-415E-BB38-DD2D54668EF9}"/>
          </ac:spMkLst>
        </pc:spChg>
        <pc:spChg chg="mod">
          <ac:chgData name="Domonkos Márk" userId="5b754e74-2ec2-4aaf-b9f5-cf8f0656bdfa" providerId="ADAL" clId="{F4C2286D-0DBE-4644-A538-34A6C903FB9C}" dt="2022-01-21T19:58:40.666" v="34074"/>
          <ac:spMkLst>
            <pc:docMk/>
            <pc:sldMk cId="1936544341" sldId="989"/>
            <ac:spMk id="6" creationId="{EB17DB55-D4BF-4BB7-921E-3537431E07E9}"/>
          </ac:spMkLst>
        </pc:spChg>
        <pc:picChg chg="add mod">
          <ac:chgData name="Domonkos Márk" userId="5b754e74-2ec2-4aaf-b9f5-cf8f0656bdfa" providerId="ADAL" clId="{F4C2286D-0DBE-4644-A538-34A6C903FB9C}" dt="2022-01-21T19:59:01.413" v="34082" actId="1076"/>
          <ac:picMkLst>
            <pc:docMk/>
            <pc:sldMk cId="1936544341" sldId="989"/>
            <ac:picMk id="7" creationId="{98924997-54F4-4956-8970-BCD01661C603}"/>
          </ac:picMkLst>
        </pc:picChg>
        <pc:picChg chg="add mod">
          <ac:chgData name="Domonkos Márk" userId="5b754e74-2ec2-4aaf-b9f5-cf8f0656bdfa" providerId="ADAL" clId="{F4C2286D-0DBE-4644-A538-34A6C903FB9C}" dt="2022-01-21T19:59:03.911" v="34083" actId="1076"/>
          <ac:picMkLst>
            <pc:docMk/>
            <pc:sldMk cId="1936544341" sldId="989"/>
            <ac:picMk id="8" creationId="{510D3CCC-F596-4E03-95D5-58FCDB7E3858}"/>
          </ac:picMkLst>
        </pc:picChg>
        <pc:picChg chg="add mod">
          <ac:chgData name="Domonkos Márk" userId="5b754e74-2ec2-4aaf-b9f5-cf8f0656bdfa" providerId="ADAL" clId="{F4C2286D-0DBE-4644-A538-34A6C903FB9C}" dt="2022-01-21T19:59:05.989" v="34084" actId="1076"/>
          <ac:picMkLst>
            <pc:docMk/>
            <pc:sldMk cId="1936544341" sldId="989"/>
            <ac:picMk id="9" creationId="{D3332815-8249-4666-B6E1-41B1C3BC4DFD}"/>
          </ac:picMkLst>
        </pc:picChg>
      </pc:sldChg>
      <pc:sldChg chg="addSp delSp modSp new mod">
        <pc:chgData name="Domonkos Márk" userId="5b754e74-2ec2-4aaf-b9f5-cf8f0656bdfa" providerId="ADAL" clId="{F4C2286D-0DBE-4644-A538-34A6C903FB9C}" dt="2022-01-21T19:59:19.432" v="34087"/>
        <pc:sldMkLst>
          <pc:docMk/>
          <pc:sldMk cId="248936301" sldId="990"/>
        </pc:sldMkLst>
        <pc:spChg chg="del">
          <ac:chgData name="Domonkos Márk" userId="5b754e74-2ec2-4aaf-b9f5-cf8f0656bdfa" providerId="ADAL" clId="{F4C2286D-0DBE-4644-A538-34A6C903FB9C}" dt="2022-01-21T19:59:19.432" v="34087"/>
          <ac:spMkLst>
            <pc:docMk/>
            <pc:sldMk cId="248936301" sldId="990"/>
            <ac:spMk id="2" creationId="{CC884116-98A1-4A2B-AAFD-7FE7B11C2EAB}"/>
          </ac:spMkLst>
        </pc:spChg>
        <pc:spChg chg="mod">
          <ac:chgData name="Domonkos Márk" userId="5b754e74-2ec2-4aaf-b9f5-cf8f0656bdfa" providerId="ADAL" clId="{F4C2286D-0DBE-4644-A538-34A6C903FB9C}" dt="2022-01-21T19:59:16.449" v="34086"/>
          <ac:spMkLst>
            <pc:docMk/>
            <pc:sldMk cId="248936301" sldId="990"/>
            <ac:spMk id="6" creationId="{AA3F730B-2AF4-4037-BAE3-4FB34D5E3DA9}"/>
          </ac:spMkLst>
        </pc:spChg>
        <pc:picChg chg="add mod">
          <ac:chgData name="Domonkos Márk" userId="5b754e74-2ec2-4aaf-b9f5-cf8f0656bdfa" providerId="ADAL" clId="{F4C2286D-0DBE-4644-A538-34A6C903FB9C}" dt="2022-01-21T19:59:19.432" v="34087"/>
          <ac:picMkLst>
            <pc:docMk/>
            <pc:sldMk cId="248936301" sldId="990"/>
            <ac:picMk id="7" creationId="{F1D48888-E0C5-4603-9009-9991A5447315}"/>
          </ac:picMkLst>
        </pc:picChg>
      </pc:sldChg>
      <pc:sldChg chg="addSp delSp modSp new mod">
        <pc:chgData name="Domonkos Márk" userId="5b754e74-2ec2-4aaf-b9f5-cf8f0656bdfa" providerId="ADAL" clId="{F4C2286D-0DBE-4644-A538-34A6C903FB9C}" dt="2022-01-21T19:59:32.902" v="34090"/>
        <pc:sldMkLst>
          <pc:docMk/>
          <pc:sldMk cId="464173834" sldId="991"/>
        </pc:sldMkLst>
        <pc:spChg chg="del">
          <ac:chgData name="Domonkos Márk" userId="5b754e74-2ec2-4aaf-b9f5-cf8f0656bdfa" providerId="ADAL" clId="{F4C2286D-0DBE-4644-A538-34A6C903FB9C}" dt="2022-01-21T19:59:32.902" v="34090"/>
          <ac:spMkLst>
            <pc:docMk/>
            <pc:sldMk cId="464173834" sldId="991"/>
            <ac:spMk id="2" creationId="{612E69B7-78C2-4499-9201-3E29A38A371A}"/>
          </ac:spMkLst>
        </pc:spChg>
        <pc:spChg chg="mod">
          <ac:chgData name="Domonkos Márk" userId="5b754e74-2ec2-4aaf-b9f5-cf8f0656bdfa" providerId="ADAL" clId="{F4C2286D-0DBE-4644-A538-34A6C903FB9C}" dt="2022-01-21T19:59:30.018" v="34089"/>
          <ac:spMkLst>
            <pc:docMk/>
            <pc:sldMk cId="464173834" sldId="991"/>
            <ac:spMk id="6" creationId="{B61E6A33-218A-4B1E-8750-8F6E8C8E48F9}"/>
          </ac:spMkLst>
        </pc:spChg>
        <pc:picChg chg="add mod">
          <ac:chgData name="Domonkos Márk" userId="5b754e74-2ec2-4aaf-b9f5-cf8f0656bdfa" providerId="ADAL" clId="{F4C2286D-0DBE-4644-A538-34A6C903FB9C}" dt="2022-01-21T19:59:32.902" v="34090"/>
          <ac:picMkLst>
            <pc:docMk/>
            <pc:sldMk cId="464173834" sldId="991"/>
            <ac:picMk id="7" creationId="{8982B460-4C8B-4CC9-802E-2FBF5FD7AB34}"/>
          </ac:picMkLst>
        </pc:picChg>
      </pc:sldChg>
      <pc:sldChg chg="addSp delSp modSp new mod">
        <pc:chgData name="Domonkos Márk" userId="5b754e74-2ec2-4aaf-b9f5-cf8f0656bdfa" providerId="ADAL" clId="{F4C2286D-0DBE-4644-A538-34A6C903FB9C}" dt="2022-01-21T19:59:51.966" v="34094" actId="1076"/>
        <pc:sldMkLst>
          <pc:docMk/>
          <pc:sldMk cId="4182572051" sldId="992"/>
        </pc:sldMkLst>
        <pc:spChg chg="del">
          <ac:chgData name="Domonkos Márk" userId="5b754e74-2ec2-4aaf-b9f5-cf8f0656bdfa" providerId="ADAL" clId="{F4C2286D-0DBE-4644-A538-34A6C903FB9C}" dt="2022-01-21T19:59:47.547" v="34093"/>
          <ac:spMkLst>
            <pc:docMk/>
            <pc:sldMk cId="4182572051" sldId="992"/>
            <ac:spMk id="2" creationId="{8832DC80-F2A9-4139-836E-9CFA2E24725F}"/>
          </ac:spMkLst>
        </pc:spChg>
        <pc:spChg chg="mod">
          <ac:chgData name="Domonkos Márk" userId="5b754e74-2ec2-4aaf-b9f5-cf8f0656bdfa" providerId="ADAL" clId="{F4C2286D-0DBE-4644-A538-34A6C903FB9C}" dt="2022-01-21T19:59:44.630" v="34092"/>
          <ac:spMkLst>
            <pc:docMk/>
            <pc:sldMk cId="4182572051" sldId="992"/>
            <ac:spMk id="6" creationId="{39233CC6-3B63-4500-81AE-BF77981E600A}"/>
          </ac:spMkLst>
        </pc:spChg>
        <pc:picChg chg="add mod">
          <ac:chgData name="Domonkos Márk" userId="5b754e74-2ec2-4aaf-b9f5-cf8f0656bdfa" providerId="ADAL" clId="{F4C2286D-0DBE-4644-A538-34A6C903FB9C}" dt="2022-01-21T19:59:51.966" v="34094" actId="1076"/>
          <ac:picMkLst>
            <pc:docMk/>
            <pc:sldMk cId="4182572051" sldId="992"/>
            <ac:picMk id="7" creationId="{F4CC8942-AE9A-4061-BBB8-A9F5C2546369}"/>
          </ac:picMkLst>
        </pc:picChg>
      </pc:sldChg>
      <pc:sldChg chg="addSp modSp new mod">
        <pc:chgData name="Domonkos Márk" userId="5b754e74-2ec2-4aaf-b9f5-cf8f0656bdfa" providerId="ADAL" clId="{F4C2286D-0DBE-4644-A538-34A6C903FB9C}" dt="2022-01-21T20:00:33.984" v="34102" actId="1076"/>
        <pc:sldMkLst>
          <pc:docMk/>
          <pc:sldMk cId="2749617446" sldId="993"/>
        </pc:sldMkLst>
        <pc:spChg chg="mod">
          <ac:chgData name="Domonkos Márk" userId="5b754e74-2ec2-4aaf-b9f5-cf8f0656bdfa" providerId="ADAL" clId="{F4C2286D-0DBE-4644-A538-34A6C903FB9C}" dt="2022-01-21T20:00:11.959" v="34098" actId="27636"/>
          <ac:spMkLst>
            <pc:docMk/>
            <pc:sldMk cId="2749617446" sldId="993"/>
            <ac:spMk id="2" creationId="{45CED79E-8051-451E-841C-E368E6276777}"/>
          </ac:spMkLst>
        </pc:spChg>
        <pc:spChg chg="mod">
          <ac:chgData name="Domonkos Márk" userId="5b754e74-2ec2-4aaf-b9f5-cf8f0656bdfa" providerId="ADAL" clId="{F4C2286D-0DBE-4644-A538-34A6C903FB9C}" dt="2022-01-21T20:00:08.395" v="34096"/>
          <ac:spMkLst>
            <pc:docMk/>
            <pc:sldMk cId="2749617446" sldId="993"/>
            <ac:spMk id="6" creationId="{A18AC92B-1451-499F-B9FA-2C4C534C6F8F}"/>
          </ac:spMkLst>
        </pc:spChg>
        <pc:picChg chg="add mod">
          <ac:chgData name="Domonkos Márk" userId="5b754e74-2ec2-4aaf-b9f5-cf8f0656bdfa" providerId="ADAL" clId="{F4C2286D-0DBE-4644-A538-34A6C903FB9C}" dt="2022-01-21T20:00:33.984" v="34102" actId="1076"/>
          <ac:picMkLst>
            <pc:docMk/>
            <pc:sldMk cId="2749617446" sldId="993"/>
            <ac:picMk id="7" creationId="{ED9BA426-3939-406C-88A1-3E517EF2C172}"/>
          </ac:picMkLst>
        </pc:picChg>
      </pc:sldChg>
      <pc:sldChg chg="addSp delSp modSp new mod">
        <pc:chgData name="Domonkos Márk" userId="5b754e74-2ec2-4aaf-b9f5-cf8f0656bdfa" providerId="ADAL" clId="{F4C2286D-0DBE-4644-A538-34A6C903FB9C}" dt="2022-01-21T20:01:10.224" v="34108" actId="1076"/>
        <pc:sldMkLst>
          <pc:docMk/>
          <pc:sldMk cId="3984535976" sldId="994"/>
        </pc:sldMkLst>
        <pc:spChg chg="del">
          <ac:chgData name="Domonkos Márk" userId="5b754e74-2ec2-4aaf-b9f5-cf8f0656bdfa" providerId="ADAL" clId="{F4C2286D-0DBE-4644-A538-34A6C903FB9C}" dt="2022-01-21T20:00:58.121" v="34105"/>
          <ac:spMkLst>
            <pc:docMk/>
            <pc:sldMk cId="3984535976" sldId="994"/>
            <ac:spMk id="2" creationId="{256A7F8A-50D1-4523-9D89-AC6F8BC996F3}"/>
          </ac:spMkLst>
        </pc:spChg>
        <pc:spChg chg="mod">
          <ac:chgData name="Domonkos Márk" userId="5b754e74-2ec2-4aaf-b9f5-cf8f0656bdfa" providerId="ADAL" clId="{F4C2286D-0DBE-4644-A538-34A6C903FB9C}" dt="2022-01-21T20:00:51.473" v="34104"/>
          <ac:spMkLst>
            <pc:docMk/>
            <pc:sldMk cId="3984535976" sldId="994"/>
            <ac:spMk id="6" creationId="{42FC9993-34FF-4642-9978-8F4119518AA2}"/>
          </ac:spMkLst>
        </pc:spChg>
        <pc:picChg chg="add mod">
          <ac:chgData name="Domonkos Márk" userId="5b754e74-2ec2-4aaf-b9f5-cf8f0656bdfa" providerId="ADAL" clId="{F4C2286D-0DBE-4644-A538-34A6C903FB9C}" dt="2022-01-21T20:00:58.121" v="34105"/>
          <ac:picMkLst>
            <pc:docMk/>
            <pc:sldMk cId="3984535976" sldId="994"/>
            <ac:picMk id="7" creationId="{3A3FD310-0A25-4F0C-A80A-1AFD3FB37497}"/>
          </ac:picMkLst>
        </pc:picChg>
        <pc:picChg chg="add mod">
          <ac:chgData name="Domonkos Márk" userId="5b754e74-2ec2-4aaf-b9f5-cf8f0656bdfa" providerId="ADAL" clId="{F4C2286D-0DBE-4644-A538-34A6C903FB9C}" dt="2022-01-21T20:01:10.224" v="34108" actId="1076"/>
          <ac:picMkLst>
            <pc:docMk/>
            <pc:sldMk cId="3984535976" sldId="994"/>
            <ac:picMk id="8" creationId="{35360C50-1CC6-4816-8F09-9CBB8AFBC8EF}"/>
          </ac:picMkLst>
        </pc:picChg>
      </pc:sldChg>
      <pc:sldChg chg="modSp new mod">
        <pc:chgData name="Domonkos Márk" userId="5b754e74-2ec2-4aaf-b9f5-cf8f0656bdfa" providerId="ADAL" clId="{F4C2286D-0DBE-4644-A538-34A6C903FB9C}" dt="2022-01-21T20:02:03.152" v="34122" actId="20577"/>
        <pc:sldMkLst>
          <pc:docMk/>
          <pc:sldMk cId="3089961396" sldId="995"/>
        </pc:sldMkLst>
        <pc:spChg chg="mod">
          <ac:chgData name="Domonkos Márk" userId="5b754e74-2ec2-4aaf-b9f5-cf8f0656bdfa" providerId="ADAL" clId="{F4C2286D-0DBE-4644-A538-34A6C903FB9C}" dt="2022-01-21T20:02:03.152" v="34122" actId="20577"/>
          <ac:spMkLst>
            <pc:docMk/>
            <pc:sldMk cId="3089961396" sldId="995"/>
            <ac:spMk id="2" creationId="{7E97EC45-693B-4888-8C64-4E8B277D2802}"/>
          </ac:spMkLst>
        </pc:spChg>
        <pc:spChg chg="mod">
          <ac:chgData name="Domonkos Márk" userId="5b754e74-2ec2-4aaf-b9f5-cf8f0656bdfa" providerId="ADAL" clId="{F4C2286D-0DBE-4644-A538-34A6C903FB9C}" dt="2022-01-21T20:01:49.541" v="34119" actId="20577"/>
          <ac:spMkLst>
            <pc:docMk/>
            <pc:sldMk cId="3089961396" sldId="995"/>
            <ac:spMk id="6" creationId="{2CDB16E0-D45C-4CE6-9C5B-D569B13F2E5E}"/>
          </ac:spMkLst>
        </pc:spChg>
      </pc:sldChg>
      <pc:sldChg chg="modSp new mod">
        <pc:chgData name="Domonkos Márk" userId="5b754e74-2ec2-4aaf-b9f5-cf8f0656bdfa" providerId="ADAL" clId="{F4C2286D-0DBE-4644-A538-34A6C903FB9C}" dt="2022-01-21T20:02:24.605" v="34135"/>
        <pc:sldMkLst>
          <pc:docMk/>
          <pc:sldMk cId="726151051" sldId="996"/>
        </pc:sldMkLst>
        <pc:spChg chg="mod">
          <ac:chgData name="Domonkos Márk" userId="5b754e74-2ec2-4aaf-b9f5-cf8f0656bdfa" providerId="ADAL" clId="{F4C2286D-0DBE-4644-A538-34A6C903FB9C}" dt="2022-01-21T20:02:24.605" v="34135"/>
          <ac:spMkLst>
            <pc:docMk/>
            <pc:sldMk cId="726151051" sldId="996"/>
            <ac:spMk id="2" creationId="{3E886C6B-6E91-442E-B262-2A6763245767}"/>
          </ac:spMkLst>
        </pc:spChg>
        <pc:spChg chg="mod">
          <ac:chgData name="Domonkos Márk" userId="5b754e74-2ec2-4aaf-b9f5-cf8f0656bdfa" providerId="ADAL" clId="{F4C2286D-0DBE-4644-A538-34A6C903FB9C}" dt="2022-01-21T20:02:09.835" v="34134" actId="20577"/>
          <ac:spMkLst>
            <pc:docMk/>
            <pc:sldMk cId="726151051" sldId="996"/>
            <ac:spMk id="6" creationId="{AB2EC349-AD98-4AED-85D5-9A1CB43F65DE}"/>
          </ac:spMkLst>
        </pc:spChg>
      </pc:sldChg>
      <pc:sldChg chg="modSp new mod">
        <pc:chgData name="Domonkos Márk" userId="5b754e74-2ec2-4aaf-b9f5-cf8f0656bdfa" providerId="ADAL" clId="{F4C2286D-0DBE-4644-A538-34A6C903FB9C}" dt="2022-01-21T20:02:44.750" v="34164" actId="20577"/>
        <pc:sldMkLst>
          <pc:docMk/>
          <pc:sldMk cId="386619342" sldId="997"/>
        </pc:sldMkLst>
        <pc:spChg chg="mod">
          <ac:chgData name="Domonkos Márk" userId="5b754e74-2ec2-4aaf-b9f5-cf8f0656bdfa" providerId="ADAL" clId="{F4C2286D-0DBE-4644-A538-34A6C903FB9C}" dt="2022-01-21T20:02:44.750" v="34164" actId="20577"/>
          <ac:spMkLst>
            <pc:docMk/>
            <pc:sldMk cId="386619342" sldId="997"/>
            <ac:spMk id="2" creationId="{32453655-410E-4C88-8A8D-598EC8FCF84C}"/>
          </ac:spMkLst>
        </pc:spChg>
      </pc:sldChg>
      <pc:sldChg chg="modSp new mod">
        <pc:chgData name="Domonkos Márk" userId="5b754e74-2ec2-4aaf-b9f5-cf8f0656bdfa" providerId="ADAL" clId="{F4C2286D-0DBE-4644-A538-34A6C903FB9C}" dt="2022-01-21T20:03:20.524" v="34170" actId="20577"/>
        <pc:sldMkLst>
          <pc:docMk/>
          <pc:sldMk cId="1238878929" sldId="998"/>
        </pc:sldMkLst>
        <pc:spChg chg="mod">
          <ac:chgData name="Domonkos Márk" userId="5b754e74-2ec2-4aaf-b9f5-cf8f0656bdfa" providerId="ADAL" clId="{F4C2286D-0DBE-4644-A538-34A6C903FB9C}" dt="2022-01-21T20:03:20.524" v="34170" actId="20577"/>
          <ac:spMkLst>
            <pc:docMk/>
            <pc:sldMk cId="1238878929" sldId="998"/>
            <ac:spMk id="2" creationId="{312FED6A-9152-4DDE-952B-0BB8EB69B45E}"/>
          </ac:spMkLst>
        </pc:spChg>
        <pc:spChg chg="mod">
          <ac:chgData name="Domonkos Márk" userId="5b754e74-2ec2-4aaf-b9f5-cf8f0656bdfa" providerId="ADAL" clId="{F4C2286D-0DBE-4644-A538-34A6C903FB9C}" dt="2022-01-21T20:03:15.866" v="34166"/>
          <ac:spMkLst>
            <pc:docMk/>
            <pc:sldMk cId="1238878929" sldId="998"/>
            <ac:spMk id="6" creationId="{74EC8E08-F8E4-4EF6-9EEC-BF69A60FC752}"/>
          </ac:spMkLst>
        </pc:spChg>
      </pc:sldChg>
      <pc:sldChg chg="modSp new mod">
        <pc:chgData name="Domonkos Márk" userId="5b754e74-2ec2-4aaf-b9f5-cf8f0656bdfa" providerId="ADAL" clId="{F4C2286D-0DBE-4644-A538-34A6C903FB9C}" dt="2022-01-21T20:03:46.977" v="34176" actId="20577"/>
        <pc:sldMkLst>
          <pc:docMk/>
          <pc:sldMk cId="3250584011" sldId="999"/>
        </pc:sldMkLst>
        <pc:spChg chg="mod">
          <ac:chgData name="Domonkos Márk" userId="5b754e74-2ec2-4aaf-b9f5-cf8f0656bdfa" providerId="ADAL" clId="{F4C2286D-0DBE-4644-A538-34A6C903FB9C}" dt="2022-01-21T20:03:46.977" v="34176" actId="20577"/>
          <ac:spMkLst>
            <pc:docMk/>
            <pc:sldMk cId="3250584011" sldId="999"/>
            <ac:spMk id="2" creationId="{A68462C5-FC95-44C1-BC96-937606B893CA}"/>
          </ac:spMkLst>
        </pc:spChg>
        <pc:spChg chg="mod">
          <ac:chgData name="Domonkos Márk" userId="5b754e74-2ec2-4aaf-b9f5-cf8f0656bdfa" providerId="ADAL" clId="{F4C2286D-0DBE-4644-A538-34A6C903FB9C}" dt="2022-01-21T20:03:42.262" v="34172"/>
          <ac:spMkLst>
            <pc:docMk/>
            <pc:sldMk cId="3250584011" sldId="999"/>
            <ac:spMk id="6" creationId="{76F7BBBC-4C0B-447F-99C5-1AA7C5C7AC5E}"/>
          </ac:spMkLst>
        </pc:spChg>
      </pc:sldChg>
      <pc:sldChg chg="addSp modSp new mod">
        <pc:chgData name="Domonkos Márk" userId="5b754e74-2ec2-4aaf-b9f5-cf8f0656bdfa" providerId="ADAL" clId="{F4C2286D-0DBE-4644-A538-34A6C903FB9C}" dt="2022-01-21T20:04:12.405" v="34185" actId="1076"/>
        <pc:sldMkLst>
          <pc:docMk/>
          <pc:sldMk cId="293980176" sldId="1000"/>
        </pc:sldMkLst>
        <pc:spChg chg="mod">
          <ac:chgData name="Domonkos Márk" userId="5b754e74-2ec2-4aaf-b9f5-cf8f0656bdfa" providerId="ADAL" clId="{F4C2286D-0DBE-4644-A538-34A6C903FB9C}" dt="2022-01-21T20:04:05.698" v="34181" actId="27636"/>
          <ac:spMkLst>
            <pc:docMk/>
            <pc:sldMk cId="293980176" sldId="1000"/>
            <ac:spMk id="2" creationId="{77144907-AD17-4AFF-9CDD-7D08C8C6FFE8}"/>
          </ac:spMkLst>
        </pc:spChg>
        <pc:spChg chg="mod">
          <ac:chgData name="Domonkos Márk" userId="5b754e74-2ec2-4aaf-b9f5-cf8f0656bdfa" providerId="ADAL" clId="{F4C2286D-0DBE-4644-A538-34A6C903FB9C}" dt="2022-01-21T20:03:59.646" v="34178"/>
          <ac:spMkLst>
            <pc:docMk/>
            <pc:sldMk cId="293980176" sldId="1000"/>
            <ac:spMk id="6" creationId="{FB8520DE-3E45-4041-8791-CF0E04C73F1F}"/>
          </ac:spMkLst>
        </pc:spChg>
        <pc:picChg chg="add mod">
          <ac:chgData name="Domonkos Márk" userId="5b754e74-2ec2-4aaf-b9f5-cf8f0656bdfa" providerId="ADAL" clId="{F4C2286D-0DBE-4644-A538-34A6C903FB9C}" dt="2022-01-21T20:04:12.405" v="34185" actId="1076"/>
          <ac:picMkLst>
            <pc:docMk/>
            <pc:sldMk cId="293980176" sldId="1000"/>
            <ac:picMk id="7" creationId="{E93F7791-2942-447B-9D9F-53D54D0297FD}"/>
          </ac:picMkLst>
        </pc:picChg>
      </pc:sldChg>
      <pc:sldChg chg="addSp modSp new mod">
        <pc:chgData name="Domonkos Márk" userId="5b754e74-2ec2-4aaf-b9f5-cf8f0656bdfa" providerId="ADAL" clId="{F4C2286D-0DBE-4644-A538-34A6C903FB9C}" dt="2022-01-21T20:04:42.422" v="34193" actId="1076"/>
        <pc:sldMkLst>
          <pc:docMk/>
          <pc:sldMk cId="3635482193" sldId="1001"/>
        </pc:sldMkLst>
        <pc:spChg chg="mod">
          <ac:chgData name="Domonkos Márk" userId="5b754e74-2ec2-4aaf-b9f5-cf8f0656bdfa" providerId="ADAL" clId="{F4C2286D-0DBE-4644-A538-34A6C903FB9C}" dt="2022-01-21T20:04:33.493" v="34189" actId="27636"/>
          <ac:spMkLst>
            <pc:docMk/>
            <pc:sldMk cId="3635482193" sldId="1001"/>
            <ac:spMk id="2" creationId="{9B5634DA-8244-4490-95E2-F9DE2EB692F2}"/>
          </ac:spMkLst>
        </pc:spChg>
        <pc:spChg chg="mod">
          <ac:chgData name="Domonkos Márk" userId="5b754e74-2ec2-4aaf-b9f5-cf8f0656bdfa" providerId="ADAL" clId="{F4C2286D-0DBE-4644-A538-34A6C903FB9C}" dt="2022-01-21T20:04:29.617" v="34187"/>
          <ac:spMkLst>
            <pc:docMk/>
            <pc:sldMk cId="3635482193" sldId="1001"/>
            <ac:spMk id="6" creationId="{B52B9F06-58B7-45EC-89B8-F0DD37260764}"/>
          </ac:spMkLst>
        </pc:spChg>
        <pc:picChg chg="add mod">
          <ac:chgData name="Domonkos Márk" userId="5b754e74-2ec2-4aaf-b9f5-cf8f0656bdfa" providerId="ADAL" clId="{F4C2286D-0DBE-4644-A538-34A6C903FB9C}" dt="2022-01-21T20:04:42.422" v="34193" actId="1076"/>
          <ac:picMkLst>
            <pc:docMk/>
            <pc:sldMk cId="3635482193" sldId="1001"/>
            <ac:picMk id="7" creationId="{DC841988-174E-4CF8-8CA0-C7F5FED4AE1C}"/>
          </ac:picMkLst>
        </pc:picChg>
      </pc:sldChg>
      <pc:sldChg chg="addSp modSp new mod">
        <pc:chgData name="Domonkos Márk" userId="5b754e74-2ec2-4aaf-b9f5-cf8f0656bdfa" providerId="ADAL" clId="{F4C2286D-0DBE-4644-A538-34A6C903FB9C}" dt="2022-01-21T20:05:23.377" v="34205" actId="167"/>
        <pc:sldMkLst>
          <pc:docMk/>
          <pc:sldMk cId="2716289017" sldId="1002"/>
        </pc:sldMkLst>
        <pc:spChg chg="mod">
          <ac:chgData name="Domonkos Márk" userId="5b754e74-2ec2-4aaf-b9f5-cf8f0656bdfa" providerId="ADAL" clId="{F4C2286D-0DBE-4644-A538-34A6C903FB9C}" dt="2022-01-21T20:04:54.883" v="34197" actId="27636"/>
          <ac:spMkLst>
            <pc:docMk/>
            <pc:sldMk cId="2716289017" sldId="1002"/>
            <ac:spMk id="2" creationId="{B6039235-BB1E-4A62-8871-D05D31CCF5DA}"/>
          </ac:spMkLst>
        </pc:spChg>
        <pc:spChg chg="mod">
          <ac:chgData name="Domonkos Márk" userId="5b754e74-2ec2-4aaf-b9f5-cf8f0656bdfa" providerId="ADAL" clId="{F4C2286D-0DBE-4644-A538-34A6C903FB9C}" dt="2022-01-21T20:04:51.369" v="34195"/>
          <ac:spMkLst>
            <pc:docMk/>
            <pc:sldMk cId="2716289017" sldId="1002"/>
            <ac:spMk id="6" creationId="{DE950FB1-6EF4-4383-8F90-F91C8E2DD632}"/>
          </ac:spMkLst>
        </pc:spChg>
        <pc:picChg chg="add mod">
          <ac:chgData name="Domonkos Márk" userId="5b754e74-2ec2-4aaf-b9f5-cf8f0656bdfa" providerId="ADAL" clId="{F4C2286D-0DBE-4644-A538-34A6C903FB9C}" dt="2022-01-21T20:05:18.084" v="34203" actId="1076"/>
          <ac:picMkLst>
            <pc:docMk/>
            <pc:sldMk cId="2716289017" sldId="1002"/>
            <ac:picMk id="7" creationId="{29C12EAA-0047-41E4-ABDB-65C038BAA762}"/>
          </ac:picMkLst>
        </pc:picChg>
        <pc:picChg chg="add mod ord">
          <ac:chgData name="Domonkos Márk" userId="5b754e74-2ec2-4aaf-b9f5-cf8f0656bdfa" providerId="ADAL" clId="{F4C2286D-0DBE-4644-A538-34A6C903FB9C}" dt="2022-01-21T20:05:23.377" v="34205" actId="167"/>
          <ac:picMkLst>
            <pc:docMk/>
            <pc:sldMk cId="2716289017" sldId="1002"/>
            <ac:picMk id="8" creationId="{9A296923-0BD6-46D5-AB91-721C0E6CCD39}"/>
          </ac:picMkLst>
        </pc:picChg>
      </pc:sldChg>
      <pc:sldChg chg="addSp modSp new mod">
        <pc:chgData name="Domonkos Márk" userId="5b754e74-2ec2-4aaf-b9f5-cf8f0656bdfa" providerId="ADAL" clId="{F4C2286D-0DBE-4644-A538-34A6C903FB9C}" dt="2022-01-21T20:06:15.927" v="34216" actId="1076"/>
        <pc:sldMkLst>
          <pc:docMk/>
          <pc:sldMk cId="2779681038" sldId="1003"/>
        </pc:sldMkLst>
        <pc:spChg chg="mod">
          <ac:chgData name="Domonkos Márk" userId="5b754e74-2ec2-4aaf-b9f5-cf8f0656bdfa" providerId="ADAL" clId="{F4C2286D-0DBE-4644-A538-34A6C903FB9C}" dt="2022-01-21T20:05:53.197" v="34209" actId="27636"/>
          <ac:spMkLst>
            <pc:docMk/>
            <pc:sldMk cId="2779681038" sldId="1003"/>
            <ac:spMk id="2" creationId="{49892E95-2C71-46DF-A227-1E6593CE7EAC}"/>
          </ac:spMkLst>
        </pc:spChg>
        <pc:spChg chg="mod">
          <ac:chgData name="Domonkos Márk" userId="5b754e74-2ec2-4aaf-b9f5-cf8f0656bdfa" providerId="ADAL" clId="{F4C2286D-0DBE-4644-A538-34A6C903FB9C}" dt="2022-01-21T20:05:47.317" v="34207"/>
          <ac:spMkLst>
            <pc:docMk/>
            <pc:sldMk cId="2779681038" sldId="1003"/>
            <ac:spMk id="6" creationId="{2F780933-D605-49B5-8F39-66771FB2691F}"/>
          </ac:spMkLst>
        </pc:spChg>
        <pc:picChg chg="add mod">
          <ac:chgData name="Domonkos Márk" userId="5b754e74-2ec2-4aaf-b9f5-cf8f0656bdfa" providerId="ADAL" clId="{F4C2286D-0DBE-4644-A538-34A6C903FB9C}" dt="2022-01-21T20:06:13.142" v="34215" actId="1076"/>
          <ac:picMkLst>
            <pc:docMk/>
            <pc:sldMk cId="2779681038" sldId="1003"/>
            <ac:picMk id="7" creationId="{3B7C2BEC-34A5-4672-9EE6-ED6A8E716AD2}"/>
          </ac:picMkLst>
        </pc:picChg>
        <pc:picChg chg="add mod">
          <ac:chgData name="Domonkos Márk" userId="5b754e74-2ec2-4aaf-b9f5-cf8f0656bdfa" providerId="ADAL" clId="{F4C2286D-0DBE-4644-A538-34A6C903FB9C}" dt="2022-01-21T20:06:15.927" v="34216" actId="1076"/>
          <ac:picMkLst>
            <pc:docMk/>
            <pc:sldMk cId="2779681038" sldId="1003"/>
            <ac:picMk id="8" creationId="{C21D8C51-0ACA-487D-9C6D-463128382397}"/>
          </ac:picMkLst>
        </pc:picChg>
      </pc:sldChg>
      <pc:sldChg chg="modSp new mod">
        <pc:chgData name="Domonkos Márk" userId="5b754e74-2ec2-4aaf-b9f5-cf8f0656bdfa" providerId="ADAL" clId="{F4C2286D-0DBE-4644-A538-34A6C903FB9C}" dt="2022-01-21T20:06:35.402" v="34222" actId="20577"/>
        <pc:sldMkLst>
          <pc:docMk/>
          <pc:sldMk cId="2026643974" sldId="1004"/>
        </pc:sldMkLst>
        <pc:spChg chg="mod">
          <ac:chgData name="Domonkos Márk" userId="5b754e74-2ec2-4aaf-b9f5-cf8f0656bdfa" providerId="ADAL" clId="{F4C2286D-0DBE-4644-A538-34A6C903FB9C}" dt="2022-01-21T20:06:35.402" v="34222" actId="20577"/>
          <ac:spMkLst>
            <pc:docMk/>
            <pc:sldMk cId="2026643974" sldId="1004"/>
            <ac:spMk id="2" creationId="{9964E986-80D2-41C8-B6AD-0627A3EFAD58}"/>
          </ac:spMkLst>
        </pc:spChg>
        <pc:spChg chg="mod">
          <ac:chgData name="Domonkos Márk" userId="5b754e74-2ec2-4aaf-b9f5-cf8f0656bdfa" providerId="ADAL" clId="{F4C2286D-0DBE-4644-A538-34A6C903FB9C}" dt="2022-01-21T20:06:30.571" v="34218"/>
          <ac:spMkLst>
            <pc:docMk/>
            <pc:sldMk cId="2026643974" sldId="1004"/>
            <ac:spMk id="6" creationId="{379CD9D3-2E2B-4EE6-8113-9CCFE570FD3E}"/>
          </ac:spMkLst>
        </pc:spChg>
      </pc:sldChg>
      <pc:sldChg chg="addSp modSp new mod">
        <pc:chgData name="Domonkos Márk" userId="5b754e74-2ec2-4aaf-b9f5-cf8f0656bdfa" providerId="ADAL" clId="{F4C2286D-0DBE-4644-A538-34A6C903FB9C}" dt="2022-01-21T20:07:18.718" v="34233" actId="1076"/>
        <pc:sldMkLst>
          <pc:docMk/>
          <pc:sldMk cId="3407201540" sldId="1005"/>
        </pc:sldMkLst>
        <pc:spChg chg="mod">
          <ac:chgData name="Domonkos Márk" userId="5b754e74-2ec2-4aaf-b9f5-cf8f0656bdfa" providerId="ADAL" clId="{F4C2286D-0DBE-4644-A538-34A6C903FB9C}" dt="2022-01-21T20:07:14.236" v="34232" actId="27636"/>
          <ac:spMkLst>
            <pc:docMk/>
            <pc:sldMk cId="3407201540" sldId="1005"/>
            <ac:spMk id="2" creationId="{0061AE6F-F225-4ABF-8E3C-F3F82010D148}"/>
          </ac:spMkLst>
        </pc:spChg>
        <pc:spChg chg="mod">
          <ac:chgData name="Domonkos Márk" userId="5b754e74-2ec2-4aaf-b9f5-cf8f0656bdfa" providerId="ADAL" clId="{F4C2286D-0DBE-4644-A538-34A6C903FB9C}" dt="2022-01-21T20:06:50.161" v="34224"/>
          <ac:spMkLst>
            <pc:docMk/>
            <pc:sldMk cId="3407201540" sldId="1005"/>
            <ac:spMk id="6" creationId="{1CD3FC3D-6FFF-4B72-8A27-4BA28EE947AA}"/>
          </ac:spMkLst>
        </pc:spChg>
        <pc:picChg chg="add mod">
          <ac:chgData name="Domonkos Márk" userId="5b754e74-2ec2-4aaf-b9f5-cf8f0656bdfa" providerId="ADAL" clId="{F4C2286D-0DBE-4644-A538-34A6C903FB9C}" dt="2022-01-21T20:07:18.718" v="34233" actId="1076"/>
          <ac:picMkLst>
            <pc:docMk/>
            <pc:sldMk cId="3407201540" sldId="1005"/>
            <ac:picMk id="7" creationId="{38C3ECE7-EBF3-4ADE-A1A2-4C41C6F29CED}"/>
          </ac:picMkLst>
        </pc:picChg>
      </pc:sldChg>
      <pc:sldChg chg="modSp new mod">
        <pc:chgData name="Domonkos Márk" userId="5b754e74-2ec2-4aaf-b9f5-cf8f0656bdfa" providerId="ADAL" clId="{F4C2286D-0DBE-4644-A538-34A6C903FB9C}" dt="2022-01-21T20:07:57.936" v="34238" actId="20577"/>
        <pc:sldMkLst>
          <pc:docMk/>
          <pc:sldMk cId="2179915524" sldId="1006"/>
        </pc:sldMkLst>
        <pc:spChg chg="mod">
          <ac:chgData name="Domonkos Márk" userId="5b754e74-2ec2-4aaf-b9f5-cf8f0656bdfa" providerId="ADAL" clId="{F4C2286D-0DBE-4644-A538-34A6C903FB9C}" dt="2022-01-21T20:07:57.936" v="34238" actId="20577"/>
          <ac:spMkLst>
            <pc:docMk/>
            <pc:sldMk cId="2179915524" sldId="1006"/>
            <ac:spMk id="2" creationId="{B9FC4EAA-AF5E-49D9-9786-93DCE966E4D1}"/>
          </ac:spMkLst>
        </pc:spChg>
        <pc:spChg chg="mod">
          <ac:chgData name="Domonkos Márk" userId="5b754e74-2ec2-4aaf-b9f5-cf8f0656bdfa" providerId="ADAL" clId="{F4C2286D-0DBE-4644-A538-34A6C903FB9C}" dt="2022-01-21T20:07:53.191" v="34235"/>
          <ac:spMkLst>
            <pc:docMk/>
            <pc:sldMk cId="2179915524" sldId="1006"/>
            <ac:spMk id="6" creationId="{0475ED9B-B57E-4189-96EB-A93370586102}"/>
          </ac:spMkLst>
        </pc:spChg>
      </pc:sldChg>
      <pc:sldChg chg="modSp new mod">
        <pc:chgData name="Domonkos Márk" userId="5b754e74-2ec2-4aaf-b9f5-cf8f0656bdfa" providerId="ADAL" clId="{F4C2286D-0DBE-4644-A538-34A6C903FB9C}" dt="2022-01-21T20:08:15.997" v="34244" actId="20577"/>
        <pc:sldMkLst>
          <pc:docMk/>
          <pc:sldMk cId="3269866577" sldId="1007"/>
        </pc:sldMkLst>
        <pc:spChg chg="mod">
          <ac:chgData name="Domonkos Márk" userId="5b754e74-2ec2-4aaf-b9f5-cf8f0656bdfa" providerId="ADAL" clId="{F4C2286D-0DBE-4644-A538-34A6C903FB9C}" dt="2022-01-21T20:08:15.997" v="34244" actId="20577"/>
          <ac:spMkLst>
            <pc:docMk/>
            <pc:sldMk cId="3269866577" sldId="1007"/>
            <ac:spMk id="2" creationId="{C483D0F8-B272-4AC2-B798-7AF1D6193036}"/>
          </ac:spMkLst>
        </pc:spChg>
        <pc:spChg chg="mod">
          <ac:chgData name="Domonkos Márk" userId="5b754e74-2ec2-4aaf-b9f5-cf8f0656bdfa" providerId="ADAL" clId="{F4C2286D-0DBE-4644-A538-34A6C903FB9C}" dt="2022-01-21T20:08:08.872" v="34240"/>
          <ac:spMkLst>
            <pc:docMk/>
            <pc:sldMk cId="3269866577" sldId="1007"/>
            <ac:spMk id="6" creationId="{B05B685F-11A4-456A-86CE-00F44AC2CDDD}"/>
          </ac:spMkLst>
        </pc:spChg>
      </pc:sldChg>
      <pc:sldChg chg="addSp delSp modSp new mod">
        <pc:chgData name="Domonkos Márk" userId="5b754e74-2ec2-4aaf-b9f5-cf8f0656bdfa" providerId="ADAL" clId="{F4C2286D-0DBE-4644-A538-34A6C903FB9C}" dt="2022-01-21T20:09:54.237" v="34275" actId="1076"/>
        <pc:sldMkLst>
          <pc:docMk/>
          <pc:sldMk cId="1470283753" sldId="1008"/>
        </pc:sldMkLst>
        <pc:spChg chg="mod">
          <ac:chgData name="Domonkos Márk" userId="5b754e74-2ec2-4aaf-b9f5-cf8f0656bdfa" providerId="ADAL" clId="{F4C2286D-0DBE-4644-A538-34A6C903FB9C}" dt="2022-01-21T20:08:56.488" v="34254" actId="27636"/>
          <ac:spMkLst>
            <pc:docMk/>
            <pc:sldMk cId="1470283753" sldId="1008"/>
            <ac:spMk id="2" creationId="{B37BD820-1993-4346-9A0F-FB960E0BCFEC}"/>
          </ac:spMkLst>
        </pc:spChg>
        <pc:spChg chg="mod">
          <ac:chgData name="Domonkos Márk" userId="5b754e74-2ec2-4aaf-b9f5-cf8f0656bdfa" providerId="ADAL" clId="{F4C2286D-0DBE-4644-A538-34A6C903FB9C}" dt="2022-01-21T20:08:33.601" v="34246"/>
          <ac:spMkLst>
            <pc:docMk/>
            <pc:sldMk cId="1470283753" sldId="1008"/>
            <ac:spMk id="6" creationId="{25D10238-A234-43F2-9096-9C5AB5923263}"/>
          </ac:spMkLst>
        </pc:spChg>
        <pc:graphicFrameChg chg="add del mod modGraphic">
          <ac:chgData name="Domonkos Márk" userId="5b754e74-2ec2-4aaf-b9f5-cf8f0656bdfa" providerId="ADAL" clId="{F4C2286D-0DBE-4644-A538-34A6C903FB9C}" dt="2022-01-21T20:09:42.973" v="34269" actId="478"/>
          <ac:graphicFrameMkLst>
            <pc:docMk/>
            <pc:sldMk cId="1470283753" sldId="1008"/>
            <ac:graphicFrameMk id="7" creationId="{3ACF9F89-DBC3-4C49-A901-5B67E8BD4CDC}"/>
          </ac:graphicFrameMkLst>
        </pc:graphicFrameChg>
        <pc:picChg chg="add mod">
          <ac:chgData name="Domonkos Márk" userId="5b754e74-2ec2-4aaf-b9f5-cf8f0656bdfa" providerId="ADAL" clId="{F4C2286D-0DBE-4644-A538-34A6C903FB9C}" dt="2022-01-21T20:09:54.237" v="34275" actId="1076"/>
          <ac:picMkLst>
            <pc:docMk/>
            <pc:sldMk cId="1470283753" sldId="1008"/>
            <ac:picMk id="9" creationId="{2DDF270E-4709-4B02-83F3-1B5CBCE99C81}"/>
          </ac:picMkLst>
        </pc:picChg>
      </pc:sldChg>
      <pc:sldChg chg="modSp new mod">
        <pc:chgData name="Domonkos Márk" userId="5b754e74-2ec2-4aaf-b9f5-cf8f0656bdfa" providerId="ADAL" clId="{F4C2286D-0DBE-4644-A538-34A6C903FB9C}" dt="2022-01-21T20:10:11.950" v="34280" actId="20577"/>
        <pc:sldMkLst>
          <pc:docMk/>
          <pc:sldMk cId="723264518" sldId="1009"/>
        </pc:sldMkLst>
        <pc:spChg chg="mod">
          <ac:chgData name="Domonkos Márk" userId="5b754e74-2ec2-4aaf-b9f5-cf8f0656bdfa" providerId="ADAL" clId="{F4C2286D-0DBE-4644-A538-34A6C903FB9C}" dt="2022-01-21T20:10:11.950" v="34280" actId="20577"/>
          <ac:spMkLst>
            <pc:docMk/>
            <pc:sldMk cId="723264518" sldId="1009"/>
            <ac:spMk id="2" creationId="{58F29798-5AAA-4B57-A2CD-0A49508F0FBF}"/>
          </ac:spMkLst>
        </pc:spChg>
        <pc:spChg chg="mod">
          <ac:chgData name="Domonkos Márk" userId="5b754e74-2ec2-4aaf-b9f5-cf8f0656bdfa" providerId="ADAL" clId="{F4C2286D-0DBE-4644-A538-34A6C903FB9C}" dt="2022-01-21T20:10:05.788" v="34277"/>
          <ac:spMkLst>
            <pc:docMk/>
            <pc:sldMk cId="723264518" sldId="1009"/>
            <ac:spMk id="6" creationId="{46F106D8-EB35-4C47-B1F5-7A88DABC20CF}"/>
          </ac:spMkLst>
        </pc:spChg>
      </pc:sldChg>
      <pc:sldChg chg="addSp delSp modSp new mod">
        <pc:chgData name="Domonkos Márk" userId="5b754e74-2ec2-4aaf-b9f5-cf8f0656bdfa" providerId="ADAL" clId="{F4C2286D-0DBE-4644-A538-34A6C903FB9C}" dt="2022-01-21T20:10:51.572" v="34288" actId="1076"/>
        <pc:sldMkLst>
          <pc:docMk/>
          <pc:sldMk cId="464611387" sldId="1010"/>
        </pc:sldMkLst>
        <pc:spChg chg="del">
          <ac:chgData name="Domonkos Márk" userId="5b754e74-2ec2-4aaf-b9f5-cf8f0656bdfa" providerId="ADAL" clId="{F4C2286D-0DBE-4644-A538-34A6C903FB9C}" dt="2022-01-21T20:10:41.928" v="34283"/>
          <ac:spMkLst>
            <pc:docMk/>
            <pc:sldMk cId="464611387" sldId="1010"/>
            <ac:spMk id="2" creationId="{566A1C05-CAA9-45C1-B587-9224F6B53D83}"/>
          </ac:spMkLst>
        </pc:spChg>
        <pc:spChg chg="mod">
          <ac:chgData name="Domonkos Márk" userId="5b754e74-2ec2-4aaf-b9f5-cf8f0656bdfa" providerId="ADAL" clId="{F4C2286D-0DBE-4644-A538-34A6C903FB9C}" dt="2022-01-21T20:10:36.989" v="34282"/>
          <ac:spMkLst>
            <pc:docMk/>
            <pc:sldMk cId="464611387" sldId="1010"/>
            <ac:spMk id="6" creationId="{6FEC8630-9590-4C3F-8152-1940F4DEACEF}"/>
          </ac:spMkLst>
        </pc:spChg>
        <pc:picChg chg="add mod">
          <ac:chgData name="Domonkos Márk" userId="5b754e74-2ec2-4aaf-b9f5-cf8f0656bdfa" providerId="ADAL" clId="{F4C2286D-0DBE-4644-A538-34A6C903FB9C}" dt="2022-01-21T20:10:51.572" v="34288" actId="1076"/>
          <ac:picMkLst>
            <pc:docMk/>
            <pc:sldMk cId="464611387" sldId="1010"/>
            <ac:picMk id="7" creationId="{6225BC03-5DE4-4B33-B8A3-F0E778310032}"/>
          </ac:picMkLst>
        </pc:picChg>
      </pc:sldChg>
      <pc:sldChg chg="addSp delSp modSp new mod">
        <pc:chgData name="Domonkos Márk" userId="5b754e74-2ec2-4aaf-b9f5-cf8f0656bdfa" providerId="ADAL" clId="{F4C2286D-0DBE-4644-A538-34A6C903FB9C}" dt="2022-01-21T20:12:10.797" v="34319" actId="1076"/>
        <pc:sldMkLst>
          <pc:docMk/>
          <pc:sldMk cId="2560448584" sldId="1011"/>
        </pc:sldMkLst>
        <pc:spChg chg="del">
          <ac:chgData name="Domonkos Márk" userId="5b754e74-2ec2-4aaf-b9f5-cf8f0656bdfa" providerId="ADAL" clId="{F4C2286D-0DBE-4644-A538-34A6C903FB9C}" dt="2022-01-21T20:11:21.004" v="34308"/>
          <ac:spMkLst>
            <pc:docMk/>
            <pc:sldMk cId="2560448584" sldId="1011"/>
            <ac:spMk id="2" creationId="{438BD239-AE11-4595-B6B2-CA42CA936491}"/>
          </ac:spMkLst>
        </pc:spChg>
        <pc:spChg chg="mod">
          <ac:chgData name="Domonkos Márk" userId="5b754e74-2ec2-4aaf-b9f5-cf8f0656bdfa" providerId="ADAL" clId="{F4C2286D-0DBE-4644-A538-34A6C903FB9C}" dt="2022-01-21T20:11:07.497" v="34307" actId="20577"/>
          <ac:spMkLst>
            <pc:docMk/>
            <pc:sldMk cId="2560448584" sldId="1011"/>
            <ac:spMk id="6" creationId="{D0964EBA-6F03-4615-BB92-3F082F2E7769}"/>
          </ac:spMkLst>
        </pc:spChg>
        <pc:spChg chg="add mod">
          <ac:chgData name="Domonkos Márk" userId="5b754e74-2ec2-4aaf-b9f5-cf8f0656bdfa" providerId="ADAL" clId="{F4C2286D-0DBE-4644-A538-34A6C903FB9C}" dt="2022-01-21T20:12:10.797" v="34319" actId="1076"/>
          <ac:spMkLst>
            <pc:docMk/>
            <pc:sldMk cId="2560448584" sldId="1011"/>
            <ac:spMk id="10" creationId="{6CA5944F-8E18-41D1-9BED-BE0FC8446876}"/>
          </ac:spMkLst>
        </pc:spChg>
        <pc:picChg chg="add mod">
          <ac:chgData name="Domonkos Márk" userId="5b754e74-2ec2-4aaf-b9f5-cf8f0656bdfa" providerId="ADAL" clId="{F4C2286D-0DBE-4644-A538-34A6C903FB9C}" dt="2022-01-21T20:11:26.580" v="34310" actId="27614"/>
          <ac:picMkLst>
            <pc:docMk/>
            <pc:sldMk cId="2560448584" sldId="1011"/>
            <ac:picMk id="8" creationId="{0D7785EB-C8B9-4769-8E0F-498C48319756}"/>
          </ac:picMkLst>
        </pc:picChg>
      </pc:sldChg>
      <pc:sldChg chg="modSp new mod">
        <pc:chgData name="Domonkos Márk" userId="5b754e74-2ec2-4aaf-b9f5-cf8f0656bdfa" providerId="ADAL" clId="{F4C2286D-0DBE-4644-A538-34A6C903FB9C}" dt="2022-01-21T20:13:20.535" v="34338" actId="20577"/>
        <pc:sldMkLst>
          <pc:docMk/>
          <pc:sldMk cId="890243531" sldId="1012"/>
        </pc:sldMkLst>
        <pc:spChg chg="mod">
          <ac:chgData name="Domonkos Márk" userId="5b754e74-2ec2-4aaf-b9f5-cf8f0656bdfa" providerId="ADAL" clId="{F4C2286D-0DBE-4644-A538-34A6C903FB9C}" dt="2022-01-21T20:13:20.535" v="34338" actId="20577"/>
          <ac:spMkLst>
            <pc:docMk/>
            <pc:sldMk cId="890243531" sldId="1012"/>
            <ac:spMk id="2" creationId="{F610A365-6127-4D9D-A906-68C1461236FC}"/>
          </ac:spMkLst>
        </pc:spChg>
        <pc:spChg chg="mod">
          <ac:chgData name="Domonkos Márk" userId="5b754e74-2ec2-4aaf-b9f5-cf8f0656bdfa" providerId="ADAL" clId="{F4C2286D-0DBE-4644-A538-34A6C903FB9C}" dt="2022-01-21T20:13:16.089" v="34334"/>
          <ac:spMkLst>
            <pc:docMk/>
            <pc:sldMk cId="890243531" sldId="1012"/>
            <ac:spMk id="6" creationId="{3AF96107-2CCC-44E5-9FD2-A2A1FB14D341}"/>
          </ac:spMkLst>
        </pc:spChg>
      </pc:sldChg>
      <pc:sldChg chg="new del">
        <pc:chgData name="Domonkos Márk" userId="5b754e74-2ec2-4aaf-b9f5-cf8f0656bdfa" providerId="ADAL" clId="{F4C2286D-0DBE-4644-A538-34A6C903FB9C}" dt="2022-01-21T20:12:28.260" v="34323" actId="680"/>
        <pc:sldMkLst>
          <pc:docMk/>
          <pc:sldMk cId="1691748200" sldId="1012"/>
        </pc:sldMkLst>
      </pc:sldChg>
      <pc:sldChg chg="new del">
        <pc:chgData name="Domonkos Márk" userId="5b754e74-2ec2-4aaf-b9f5-cf8f0656bdfa" providerId="ADAL" clId="{F4C2286D-0DBE-4644-A538-34A6C903FB9C}" dt="2022-01-21T20:12:22.333" v="34321" actId="47"/>
        <pc:sldMkLst>
          <pc:docMk/>
          <pc:sldMk cId="1947457308" sldId="1012"/>
        </pc:sldMkLst>
      </pc:sldChg>
      <pc:sldChg chg="modSp new mod">
        <pc:chgData name="Domonkos Márk" userId="5b754e74-2ec2-4aaf-b9f5-cf8f0656bdfa" providerId="ADAL" clId="{F4C2286D-0DBE-4644-A538-34A6C903FB9C}" dt="2022-01-21T20:13:01.348" v="34333"/>
        <pc:sldMkLst>
          <pc:docMk/>
          <pc:sldMk cId="424824183" sldId="1013"/>
        </pc:sldMkLst>
        <pc:spChg chg="mod">
          <ac:chgData name="Domonkos Márk" userId="5b754e74-2ec2-4aaf-b9f5-cf8f0656bdfa" providerId="ADAL" clId="{F4C2286D-0DBE-4644-A538-34A6C903FB9C}" dt="2022-01-21T20:13:01.348" v="34333"/>
          <ac:spMkLst>
            <pc:docMk/>
            <pc:sldMk cId="424824183" sldId="1013"/>
            <ac:spMk id="2" creationId="{2641FF30-73E9-44EF-82C5-64D7B48B1510}"/>
          </ac:spMkLst>
        </pc:spChg>
      </pc:sldChg>
      <pc:sldChg chg="modSp new mod">
        <pc:chgData name="Domonkos Márk" userId="5b754e74-2ec2-4aaf-b9f5-cf8f0656bdfa" providerId="ADAL" clId="{F4C2286D-0DBE-4644-A538-34A6C903FB9C}" dt="2022-01-21T20:22:52.607" v="34353" actId="20577"/>
        <pc:sldMkLst>
          <pc:docMk/>
          <pc:sldMk cId="92923729" sldId="1014"/>
        </pc:sldMkLst>
        <pc:spChg chg="mod">
          <ac:chgData name="Domonkos Márk" userId="5b754e74-2ec2-4aaf-b9f5-cf8f0656bdfa" providerId="ADAL" clId="{F4C2286D-0DBE-4644-A538-34A6C903FB9C}" dt="2022-01-21T20:22:48.950" v="34343" actId="20577"/>
          <ac:spMkLst>
            <pc:docMk/>
            <pc:sldMk cId="92923729" sldId="1014"/>
            <ac:spMk id="2" creationId="{18217057-43E1-49D5-B841-B2060902DBA5}"/>
          </ac:spMkLst>
        </pc:spChg>
        <pc:spChg chg="mod">
          <ac:chgData name="Domonkos Márk" userId="5b754e74-2ec2-4aaf-b9f5-cf8f0656bdfa" providerId="ADAL" clId="{F4C2286D-0DBE-4644-A538-34A6C903FB9C}" dt="2022-01-21T20:22:52.607" v="34353" actId="20577"/>
          <ac:spMkLst>
            <pc:docMk/>
            <pc:sldMk cId="92923729" sldId="1014"/>
            <ac:spMk id="6" creationId="{660BCF14-C00F-4CDF-ABF0-54D78E90752D}"/>
          </ac:spMkLst>
        </pc:spChg>
      </pc:sldChg>
      <pc:sldChg chg="modSp new mod">
        <pc:chgData name="Domonkos Márk" userId="5b754e74-2ec2-4aaf-b9f5-cf8f0656bdfa" providerId="ADAL" clId="{F4C2286D-0DBE-4644-A538-34A6C903FB9C}" dt="2022-01-21T20:24:40.447" v="34359" actId="20577"/>
        <pc:sldMkLst>
          <pc:docMk/>
          <pc:sldMk cId="3098472580" sldId="1015"/>
        </pc:sldMkLst>
        <pc:spChg chg="mod">
          <ac:chgData name="Domonkos Márk" userId="5b754e74-2ec2-4aaf-b9f5-cf8f0656bdfa" providerId="ADAL" clId="{F4C2286D-0DBE-4644-A538-34A6C903FB9C}" dt="2022-01-21T20:24:40.447" v="34359" actId="20577"/>
          <ac:spMkLst>
            <pc:docMk/>
            <pc:sldMk cId="3098472580" sldId="1015"/>
            <ac:spMk id="2" creationId="{7B0E163E-19E4-4750-B607-940F55394FFC}"/>
          </ac:spMkLst>
        </pc:spChg>
        <pc:spChg chg="mod">
          <ac:chgData name="Domonkos Márk" userId="5b754e74-2ec2-4aaf-b9f5-cf8f0656bdfa" providerId="ADAL" clId="{F4C2286D-0DBE-4644-A538-34A6C903FB9C}" dt="2022-01-21T20:24:34.433" v="34355"/>
          <ac:spMkLst>
            <pc:docMk/>
            <pc:sldMk cId="3098472580" sldId="1015"/>
            <ac:spMk id="6" creationId="{ECBB74DB-3AAC-4D82-B614-A06068CC5710}"/>
          </ac:spMkLst>
        </pc:spChg>
      </pc:sldChg>
      <pc:sldChg chg="addSp delSp modSp new mod">
        <pc:chgData name="Domonkos Márk" userId="5b754e74-2ec2-4aaf-b9f5-cf8f0656bdfa" providerId="ADAL" clId="{F4C2286D-0DBE-4644-A538-34A6C903FB9C}" dt="2022-01-21T20:26:02.387" v="34378" actId="1076"/>
        <pc:sldMkLst>
          <pc:docMk/>
          <pc:sldMk cId="847672564" sldId="1016"/>
        </pc:sldMkLst>
        <pc:spChg chg="del">
          <ac:chgData name="Domonkos Márk" userId="5b754e74-2ec2-4aaf-b9f5-cf8f0656bdfa" providerId="ADAL" clId="{F4C2286D-0DBE-4644-A538-34A6C903FB9C}" dt="2022-01-21T20:25:03.223" v="34362" actId="478"/>
          <ac:spMkLst>
            <pc:docMk/>
            <pc:sldMk cId="847672564" sldId="1016"/>
            <ac:spMk id="2" creationId="{AE3C9230-115E-4648-BE78-42D437993693}"/>
          </ac:spMkLst>
        </pc:spChg>
        <pc:spChg chg="mod">
          <ac:chgData name="Domonkos Márk" userId="5b754e74-2ec2-4aaf-b9f5-cf8f0656bdfa" providerId="ADAL" clId="{F4C2286D-0DBE-4644-A538-34A6C903FB9C}" dt="2022-01-21T20:24:54.841" v="34361"/>
          <ac:spMkLst>
            <pc:docMk/>
            <pc:sldMk cId="847672564" sldId="1016"/>
            <ac:spMk id="6" creationId="{C43EB09A-FF40-45B6-9013-FDD83F46035B}"/>
          </ac:spMkLst>
        </pc:spChg>
        <pc:spChg chg="add mod">
          <ac:chgData name="Domonkos Márk" userId="5b754e74-2ec2-4aaf-b9f5-cf8f0656bdfa" providerId="ADAL" clId="{F4C2286D-0DBE-4644-A538-34A6C903FB9C}" dt="2022-01-21T20:25:21.751" v="34364" actId="1076"/>
          <ac:spMkLst>
            <pc:docMk/>
            <pc:sldMk cId="847672564" sldId="1016"/>
            <ac:spMk id="7" creationId="{416751A5-F88F-45AB-92AC-F1997DADBBC6}"/>
          </ac:spMkLst>
        </pc:spChg>
        <pc:spChg chg="add mod">
          <ac:chgData name="Domonkos Márk" userId="5b754e74-2ec2-4aaf-b9f5-cf8f0656bdfa" providerId="ADAL" clId="{F4C2286D-0DBE-4644-A538-34A6C903FB9C}" dt="2022-01-21T20:26:02.387" v="34378" actId="1076"/>
          <ac:spMkLst>
            <pc:docMk/>
            <pc:sldMk cId="847672564" sldId="1016"/>
            <ac:spMk id="8" creationId="{481321EA-D002-4E9F-B905-6CA20C0A2583}"/>
          </ac:spMkLst>
        </pc:spChg>
        <pc:picChg chg="add mod">
          <ac:chgData name="Domonkos Márk" userId="5b754e74-2ec2-4aaf-b9f5-cf8f0656bdfa" providerId="ADAL" clId="{F4C2286D-0DBE-4644-A538-34A6C903FB9C}" dt="2022-01-21T20:25:27.872" v="34366" actId="1076"/>
          <ac:picMkLst>
            <pc:docMk/>
            <pc:sldMk cId="847672564" sldId="1016"/>
            <ac:picMk id="9" creationId="{6E6A3929-3431-4C75-82F9-F81F8A098E3C}"/>
          </ac:picMkLst>
        </pc:picChg>
        <pc:picChg chg="add mod">
          <ac:chgData name="Domonkos Márk" userId="5b754e74-2ec2-4aaf-b9f5-cf8f0656bdfa" providerId="ADAL" clId="{F4C2286D-0DBE-4644-A538-34A6C903FB9C}" dt="2022-01-21T20:26:00.044" v="34377" actId="1076"/>
          <ac:picMkLst>
            <pc:docMk/>
            <pc:sldMk cId="847672564" sldId="1016"/>
            <ac:picMk id="10" creationId="{AEDC9096-EEF4-4213-8508-FAC63135C761}"/>
          </ac:picMkLst>
        </pc:picChg>
      </pc:sldChg>
      <pc:sldChg chg="addSp modSp new mod">
        <pc:chgData name="Domonkos Márk" userId="5b754e74-2ec2-4aaf-b9f5-cf8f0656bdfa" providerId="ADAL" clId="{F4C2286D-0DBE-4644-A538-34A6C903FB9C}" dt="2022-01-21T20:26:30.476" v="34390" actId="1076"/>
        <pc:sldMkLst>
          <pc:docMk/>
          <pc:sldMk cId="934392004" sldId="1017"/>
        </pc:sldMkLst>
        <pc:spChg chg="mod">
          <ac:chgData name="Domonkos Márk" userId="5b754e74-2ec2-4aaf-b9f5-cf8f0656bdfa" providerId="ADAL" clId="{F4C2286D-0DBE-4644-A538-34A6C903FB9C}" dt="2022-01-21T20:26:22.201" v="34386" actId="20577"/>
          <ac:spMkLst>
            <pc:docMk/>
            <pc:sldMk cId="934392004" sldId="1017"/>
            <ac:spMk id="2" creationId="{D780C0A8-E2D5-42D9-9974-5A242E007BF3}"/>
          </ac:spMkLst>
        </pc:spChg>
        <pc:spChg chg="mod">
          <ac:chgData name="Domonkos Márk" userId="5b754e74-2ec2-4aaf-b9f5-cf8f0656bdfa" providerId="ADAL" clId="{F4C2286D-0DBE-4644-A538-34A6C903FB9C}" dt="2022-01-21T20:26:13.808" v="34380"/>
          <ac:spMkLst>
            <pc:docMk/>
            <pc:sldMk cId="934392004" sldId="1017"/>
            <ac:spMk id="6" creationId="{B6118953-B9B3-462E-A5D8-79CED0B4546E}"/>
          </ac:spMkLst>
        </pc:spChg>
        <pc:picChg chg="add mod">
          <ac:chgData name="Domonkos Márk" userId="5b754e74-2ec2-4aaf-b9f5-cf8f0656bdfa" providerId="ADAL" clId="{F4C2286D-0DBE-4644-A538-34A6C903FB9C}" dt="2022-01-21T20:26:30.476" v="34390" actId="1076"/>
          <ac:picMkLst>
            <pc:docMk/>
            <pc:sldMk cId="934392004" sldId="1017"/>
            <ac:picMk id="7" creationId="{61FADB07-C8AB-417C-BFD6-741D5BACCAE9}"/>
          </ac:picMkLst>
        </pc:picChg>
      </pc:sldChg>
      <pc:sldChg chg="addSp modSp new mod">
        <pc:chgData name="Domonkos Márk" userId="5b754e74-2ec2-4aaf-b9f5-cf8f0656bdfa" providerId="ADAL" clId="{F4C2286D-0DBE-4644-A538-34A6C903FB9C}" dt="2022-01-21T20:28:27.290" v="34443" actId="1076"/>
        <pc:sldMkLst>
          <pc:docMk/>
          <pc:sldMk cId="3525903640" sldId="1018"/>
        </pc:sldMkLst>
        <pc:spChg chg="mod">
          <ac:chgData name="Domonkos Márk" userId="5b754e74-2ec2-4aaf-b9f5-cf8f0656bdfa" providerId="ADAL" clId="{F4C2286D-0DBE-4644-A538-34A6C903FB9C}" dt="2022-01-21T20:27:34.578" v="34429" actId="27636"/>
          <ac:spMkLst>
            <pc:docMk/>
            <pc:sldMk cId="3525903640" sldId="1018"/>
            <ac:spMk id="2" creationId="{C1385507-138C-41D0-B031-07DA235607D4}"/>
          </ac:spMkLst>
        </pc:spChg>
        <pc:spChg chg="mod">
          <ac:chgData name="Domonkos Márk" userId="5b754e74-2ec2-4aaf-b9f5-cf8f0656bdfa" providerId="ADAL" clId="{F4C2286D-0DBE-4644-A538-34A6C903FB9C}" dt="2022-01-21T20:26:43.602" v="34392"/>
          <ac:spMkLst>
            <pc:docMk/>
            <pc:sldMk cId="3525903640" sldId="1018"/>
            <ac:spMk id="6" creationId="{08CD1EE2-8C60-4741-973B-B68FE2A89A09}"/>
          </ac:spMkLst>
        </pc:spChg>
        <pc:picChg chg="add mod">
          <ac:chgData name="Domonkos Márk" userId="5b754e74-2ec2-4aaf-b9f5-cf8f0656bdfa" providerId="ADAL" clId="{F4C2286D-0DBE-4644-A538-34A6C903FB9C}" dt="2022-01-21T20:28:12.829" v="34440" actId="1076"/>
          <ac:picMkLst>
            <pc:docMk/>
            <pc:sldMk cId="3525903640" sldId="1018"/>
            <ac:picMk id="7" creationId="{EA3F863F-C4DF-4196-B80F-8ECCB92B6500}"/>
          </ac:picMkLst>
        </pc:picChg>
        <pc:picChg chg="add mod">
          <ac:chgData name="Domonkos Márk" userId="5b754e74-2ec2-4aaf-b9f5-cf8f0656bdfa" providerId="ADAL" clId="{F4C2286D-0DBE-4644-A538-34A6C903FB9C}" dt="2022-01-21T20:27:56.887" v="34434" actId="1076"/>
          <ac:picMkLst>
            <pc:docMk/>
            <pc:sldMk cId="3525903640" sldId="1018"/>
            <ac:picMk id="8" creationId="{DFCF5874-0F00-48C5-AAD7-F70C6AEE3376}"/>
          </ac:picMkLst>
        </pc:picChg>
        <pc:picChg chg="add mod">
          <ac:chgData name="Domonkos Márk" userId="5b754e74-2ec2-4aaf-b9f5-cf8f0656bdfa" providerId="ADAL" clId="{F4C2286D-0DBE-4644-A538-34A6C903FB9C}" dt="2022-01-21T20:28:21.098" v="34442" actId="14100"/>
          <ac:picMkLst>
            <pc:docMk/>
            <pc:sldMk cId="3525903640" sldId="1018"/>
            <ac:picMk id="9" creationId="{E07BE8E0-8966-4B2C-B3E1-9ABDE0F4A259}"/>
          </ac:picMkLst>
        </pc:picChg>
        <pc:picChg chg="add mod">
          <ac:chgData name="Domonkos Márk" userId="5b754e74-2ec2-4aaf-b9f5-cf8f0656bdfa" providerId="ADAL" clId="{F4C2286D-0DBE-4644-A538-34A6C903FB9C}" dt="2022-01-21T20:28:27.290" v="34443" actId="1076"/>
          <ac:picMkLst>
            <pc:docMk/>
            <pc:sldMk cId="3525903640" sldId="1018"/>
            <ac:picMk id="10" creationId="{66577351-C73B-4E2F-8E9A-92C2F5BC39BF}"/>
          </ac:picMkLst>
        </pc:picChg>
        <pc:picChg chg="add mod">
          <ac:chgData name="Domonkos Márk" userId="5b754e74-2ec2-4aaf-b9f5-cf8f0656bdfa" providerId="ADAL" clId="{F4C2286D-0DBE-4644-A538-34A6C903FB9C}" dt="2022-01-21T20:28:16.666" v="34441" actId="1076"/>
          <ac:picMkLst>
            <pc:docMk/>
            <pc:sldMk cId="3525903640" sldId="1018"/>
            <ac:picMk id="11" creationId="{A1690492-A94A-4040-8C21-D6192EDE1A26}"/>
          </ac:picMkLst>
        </pc:picChg>
      </pc:sldChg>
      <pc:sldChg chg="addSp modSp new mod">
        <pc:chgData name="Domonkos Márk" userId="5b754e74-2ec2-4aaf-b9f5-cf8f0656bdfa" providerId="ADAL" clId="{F4C2286D-0DBE-4644-A538-34A6C903FB9C}" dt="2022-01-21T20:29:10.746" v="34460" actId="1076"/>
        <pc:sldMkLst>
          <pc:docMk/>
          <pc:sldMk cId="2281854552" sldId="1019"/>
        </pc:sldMkLst>
        <pc:spChg chg="mod">
          <ac:chgData name="Domonkos Márk" userId="5b754e74-2ec2-4aaf-b9f5-cf8f0656bdfa" providerId="ADAL" clId="{F4C2286D-0DBE-4644-A538-34A6C903FB9C}" dt="2022-01-21T20:29:01.111" v="34454" actId="20577"/>
          <ac:spMkLst>
            <pc:docMk/>
            <pc:sldMk cId="2281854552" sldId="1019"/>
            <ac:spMk id="2" creationId="{00F24411-C45C-4F20-9740-B408E7DEF443}"/>
          </ac:spMkLst>
        </pc:spChg>
        <pc:spChg chg="mod">
          <ac:chgData name="Domonkos Márk" userId="5b754e74-2ec2-4aaf-b9f5-cf8f0656bdfa" providerId="ADAL" clId="{F4C2286D-0DBE-4644-A538-34A6C903FB9C}" dt="2022-01-21T20:28:43.759" v="34445"/>
          <ac:spMkLst>
            <pc:docMk/>
            <pc:sldMk cId="2281854552" sldId="1019"/>
            <ac:spMk id="6" creationId="{E9F09AFA-F202-4483-A799-B944E2AF5F04}"/>
          </ac:spMkLst>
        </pc:spChg>
        <pc:picChg chg="add mod">
          <ac:chgData name="Domonkos Márk" userId="5b754e74-2ec2-4aaf-b9f5-cf8f0656bdfa" providerId="ADAL" clId="{F4C2286D-0DBE-4644-A538-34A6C903FB9C}" dt="2022-01-21T20:29:06.714" v="34457" actId="1076"/>
          <ac:picMkLst>
            <pc:docMk/>
            <pc:sldMk cId="2281854552" sldId="1019"/>
            <ac:picMk id="7" creationId="{C9D83ABE-2F16-4C58-B816-671ADB7AF567}"/>
          </ac:picMkLst>
        </pc:picChg>
        <pc:picChg chg="add mod">
          <ac:chgData name="Domonkos Márk" userId="5b754e74-2ec2-4aaf-b9f5-cf8f0656bdfa" providerId="ADAL" clId="{F4C2286D-0DBE-4644-A538-34A6C903FB9C}" dt="2022-01-21T20:29:10.746" v="34460" actId="1076"/>
          <ac:picMkLst>
            <pc:docMk/>
            <pc:sldMk cId="2281854552" sldId="1019"/>
            <ac:picMk id="8" creationId="{FE83E451-D28F-471C-9E7F-397146A748DA}"/>
          </ac:picMkLst>
        </pc:picChg>
      </pc:sldChg>
      <pc:sldChg chg="modSp new mod">
        <pc:chgData name="Domonkos Márk" userId="5b754e74-2ec2-4aaf-b9f5-cf8f0656bdfa" providerId="ADAL" clId="{F4C2286D-0DBE-4644-A538-34A6C903FB9C}" dt="2022-01-21T20:29:27.602" v="34466" actId="20577"/>
        <pc:sldMkLst>
          <pc:docMk/>
          <pc:sldMk cId="2824368831" sldId="1020"/>
        </pc:sldMkLst>
        <pc:spChg chg="mod">
          <ac:chgData name="Domonkos Márk" userId="5b754e74-2ec2-4aaf-b9f5-cf8f0656bdfa" providerId="ADAL" clId="{F4C2286D-0DBE-4644-A538-34A6C903FB9C}" dt="2022-01-21T20:29:27.602" v="34466" actId="20577"/>
          <ac:spMkLst>
            <pc:docMk/>
            <pc:sldMk cId="2824368831" sldId="1020"/>
            <ac:spMk id="2" creationId="{78EE310F-092F-4602-8874-9833B7B6C4AE}"/>
          </ac:spMkLst>
        </pc:spChg>
        <pc:spChg chg="mod">
          <ac:chgData name="Domonkos Márk" userId="5b754e74-2ec2-4aaf-b9f5-cf8f0656bdfa" providerId="ADAL" clId="{F4C2286D-0DBE-4644-A538-34A6C903FB9C}" dt="2022-01-21T20:29:23.299" v="34462"/>
          <ac:spMkLst>
            <pc:docMk/>
            <pc:sldMk cId="2824368831" sldId="1020"/>
            <ac:spMk id="6" creationId="{86C1ECD7-AFFB-4856-B0FE-1F3D1AC5C7AC}"/>
          </ac:spMkLst>
        </pc:spChg>
      </pc:sldChg>
      <pc:sldChg chg="addSp modSp new mod">
        <pc:chgData name="Domonkos Márk" userId="5b754e74-2ec2-4aaf-b9f5-cf8f0656bdfa" providerId="ADAL" clId="{F4C2286D-0DBE-4644-A538-34A6C903FB9C}" dt="2022-01-21T20:30:08.035" v="34482" actId="1076"/>
        <pc:sldMkLst>
          <pc:docMk/>
          <pc:sldMk cId="2843772993" sldId="1021"/>
        </pc:sldMkLst>
        <pc:spChg chg="mod">
          <ac:chgData name="Domonkos Márk" userId="5b754e74-2ec2-4aaf-b9f5-cf8f0656bdfa" providerId="ADAL" clId="{F4C2286D-0DBE-4644-A538-34A6C903FB9C}" dt="2022-01-21T20:29:51.435" v="34475" actId="27636"/>
          <ac:spMkLst>
            <pc:docMk/>
            <pc:sldMk cId="2843772993" sldId="1021"/>
            <ac:spMk id="2" creationId="{9950F558-C881-4A8D-A145-83A1D7807626}"/>
          </ac:spMkLst>
        </pc:spChg>
        <pc:spChg chg="mod">
          <ac:chgData name="Domonkos Márk" userId="5b754e74-2ec2-4aaf-b9f5-cf8f0656bdfa" providerId="ADAL" clId="{F4C2286D-0DBE-4644-A538-34A6C903FB9C}" dt="2022-01-21T20:29:39.716" v="34468"/>
          <ac:spMkLst>
            <pc:docMk/>
            <pc:sldMk cId="2843772993" sldId="1021"/>
            <ac:spMk id="6" creationId="{B4737830-02D2-4FDE-BC90-B8F4C0336C64}"/>
          </ac:spMkLst>
        </pc:spChg>
        <pc:picChg chg="add mod">
          <ac:chgData name="Domonkos Márk" userId="5b754e74-2ec2-4aaf-b9f5-cf8f0656bdfa" providerId="ADAL" clId="{F4C2286D-0DBE-4644-A538-34A6C903FB9C}" dt="2022-01-21T20:30:08.035" v="34482" actId="1076"/>
          <ac:picMkLst>
            <pc:docMk/>
            <pc:sldMk cId="2843772993" sldId="1021"/>
            <ac:picMk id="7" creationId="{2A210788-8669-4831-ABA6-9CAA1D0D1BA2}"/>
          </ac:picMkLst>
        </pc:picChg>
      </pc:sldChg>
      <pc:sldChg chg="modSp new mod">
        <pc:chgData name="Domonkos Márk" userId="5b754e74-2ec2-4aaf-b9f5-cf8f0656bdfa" providerId="ADAL" clId="{F4C2286D-0DBE-4644-A538-34A6C903FB9C}" dt="2022-01-21T21:51:43.862" v="34509" actId="27636"/>
        <pc:sldMkLst>
          <pc:docMk/>
          <pc:sldMk cId="1429914647" sldId="1022"/>
        </pc:sldMkLst>
        <pc:spChg chg="mod">
          <ac:chgData name="Domonkos Márk" userId="5b754e74-2ec2-4aaf-b9f5-cf8f0656bdfa" providerId="ADAL" clId="{F4C2286D-0DBE-4644-A538-34A6C903FB9C}" dt="2022-01-21T21:51:43.862" v="34509" actId="27636"/>
          <ac:spMkLst>
            <pc:docMk/>
            <pc:sldMk cId="1429914647" sldId="1022"/>
            <ac:spMk id="2" creationId="{ED53ABFE-3189-40F9-A5E4-C14175AC84D2}"/>
          </ac:spMkLst>
        </pc:spChg>
        <pc:spChg chg="mod">
          <ac:chgData name="Domonkos Márk" userId="5b754e74-2ec2-4aaf-b9f5-cf8f0656bdfa" providerId="ADAL" clId="{F4C2286D-0DBE-4644-A538-34A6C903FB9C}" dt="2022-01-21T21:51:23.040" v="34498" actId="20577"/>
          <ac:spMkLst>
            <pc:docMk/>
            <pc:sldMk cId="1429914647" sldId="1022"/>
            <ac:spMk id="6" creationId="{71460ADC-6BAB-4E72-8D25-7789731894B8}"/>
          </ac:spMkLst>
        </pc:spChg>
      </pc:sldChg>
      <pc:sldChg chg="modSp new mod">
        <pc:chgData name="Domonkos Márk" userId="5b754e74-2ec2-4aaf-b9f5-cf8f0656bdfa" providerId="ADAL" clId="{F4C2286D-0DBE-4644-A538-34A6C903FB9C}" dt="2022-01-21T20:30:26.767" v="34485"/>
        <pc:sldMkLst>
          <pc:docMk/>
          <pc:sldMk cId="1753372118" sldId="1023"/>
        </pc:sldMkLst>
        <pc:spChg chg="mod">
          <ac:chgData name="Domonkos Márk" userId="5b754e74-2ec2-4aaf-b9f5-cf8f0656bdfa" providerId="ADAL" clId="{F4C2286D-0DBE-4644-A538-34A6C903FB9C}" dt="2022-01-21T20:30:26.767" v="34485"/>
          <ac:spMkLst>
            <pc:docMk/>
            <pc:sldMk cId="1753372118" sldId="1023"/>
            <ac:spMk id="2" creationId="{83D05B1B-DD65-4E1F-98D0-746290AED6C2}"/>
          </ac:spMkLst>
        </pc:spChg>
      </pc:sldChg>
      <pc:sldChg chg="modSp new mod">
        <pc:chgData name="Domonkos Márk" userId="5b754e74-2ec2-4aaf-b9f5-cf8f0656bdfa" providerId="ADAL" clId="{F4C2286D-0DBE-4644-A538-34A6C903FB9C}" dt="2022-01-21T21:52:28.882" v="34537" actId="15"/>
        <pc:sldMkLst>
          <pc:docMk/>
          <pc:sldMk cId="1782914076" sldId="1024"/>
        </pc:sldMkLst>
        <pc:spChg chg="mod">
          <ac:chgData name="Domonkos Márk" userId="5b754e74-2ec2-4aaf-b9f5-cf8f0656bdfa" providerId="ADAL" clId="{F4C2286D-0DBE-4644-A538-34A6C903FB9C}" dt="2022-01-21T21:52:28.882" v="34537" actId="15"/>
          <ac:spMkLst>
            <pc:docMk/>
            <pc:sldMk cId="1782914076" sldId="1024"/>
            <ac:spMk id="2" creationId="{2F8EED76-96DD-4E0C-BDF8-F48E674AC35C}"/>
          </ac:spMkLst>
        </pc:spChg>
        <pc:spChg chg="mod">
          <ac:chgData name="Domonkos Márk" userId="5b754e74-2ec2-4aaf-b9f5-cf8f0656bdfa" providerId="ADAL" clId="{F4C2286D-0DBE-4644-A538-34A6C903FB9C}" dt="2022-01-21T21:52:18.122" v="34533" actId="20577"/>
          <ac:spMkLst>
            <pc:docMk/>
            <pc:sldMk cId="1782914076" sldId="1024"/>
            <ac:spMk id="6" creationId="{EF07E514-3E3A-43D6-ACCB-1ECF2055AD6A}"/>
          </ac:spMkLst>
        </pc:spChg>
      </pc:sldChg>
      <pc:sldChg chg="modSp new mod">
        <pc:chgData name="Domonkos Márk" userId="5b754e74-2ec2-4aaf-b9f5-cf8f0656bdfa" providerId="ADAL" clId="{F4C2286D-0DBE-4644-A538-34A6C903FB9C}" dt="2022-01-21T21:52:58.787" v="34542" actId="15"/>
        <pc:sldMkLst>
          <pc:docMk/>
          <pc:sldMk cId="3165370890" sldId="1025"/>
        </pc:sldMkLst>
        <pc:spChg chg="mod">
          <ac:chgData name="Domonkos Márk" userId="5b754e74-2ec2-4aaf-b9f5-cf8f0656bdfa" providerId="ADAL" clId="{F4C2286D-0DBE-4644-A538-34A6C903FB9C}" dt="2022-01-21T21:52:58.787" v="34542" actId="15"/>
          <ac:spMkLst>
            <pc:docMk/>
            <pc:sldMk cId="3165370890" sldId="1025"/>
            <ac:spMk id="2" creationId="{8EE14551-E641-4E7A-8210-110ACD4B24EB}"/>
          </ac:spMkLst>
        </pc:spChg>
        <pc:spChg chg="mod">
          <ac:chgData name="Domonkos Márk" userId="5b754e74-2ec2-4aaf-b9f5-cf8f0656bdfa" providerId="ADAL" clId="{F4C2286D-0DBE-4644-A538-34A6C903FB9C}" dt="2022-01-21T21:52:44.286" v="34539"/>
          <ac:spMkLst>
            <pc:docMk/>
            <pc:sldMk cId="3165370890" sldId="1025"/>
            <ac:spMk id="6" creationId="{73BCEB4E-5689-4EF0-966C-963731C54C06}"/>
          </ac:spMkLst>
        </pc:spChg>
      </pc:sldChg>
      <pc:sldChg chg="modSp new mod">
        <pc:chgData name="Domonkos Márk" userId="5b754e74-2ec2-4aaf-b9f5-cf8f0656bdfa" providerId="ADAL" clId="{F4C2286D-0DBE-4644-A538-34A6C903FB9C}" dt="2022-01-21T21:54:46.046" v="34565" actId="20577"/>
        <pc:sldMkLst>
          <pc:docMk/>
          <pc:sldMk cId="4118125932" sldId="1026"/>
        </pc:sldMkLst>
        <pc:spChg chg="mod">
          <ac:chgData name="Domonkos Márk" userId="5b754e74-2ec2-4aaf-b9f5-cf8f0656bdfa" providerId="ADAL" clId="{F4C2286D-0DBE-4644-A538-34A6C903FB9C}" dt="2022-01-21T21:54:46.046" v="34565" actId="20577"/>
          <ac:spMkLst>
            <pc:docMk/>
            <pc:sldMk cId="4118125932" sldId="1026"/>
            <ac:spMk id="2" creationId="{4E7670CB-F83F-4D52-A4EA-332A3355C1C3}"/>
          </ac:spMkLst>
        </pc:spChg>
        <pc:spChg chg="mod">
          <ac:chgData name="Domonkos Márk" userId="5b754e74-2ec2-4aaf-b9f5-cf8f0656bdfa" providerId="ADAL" clId="{F4C2286D-0DBE-4644-A538-34A6C903FB9C}" dt="2022-01-21T21:53:11.776" v="34544"/>
          <ac:spMkLst>
            <pc:docMk/>
            <pc:sldMk cId="4118125932" sldId="1026"/>
            <ac:spMk id="6" creationId="{2A52DE20-D1C1-4912-BB5D-235E7D5D914C}"/>
          </ac:spMkLst>
        </pc:spChg>
      </pc:sldChg>
      <pc:sldChg chg="addSp delSp modSp new mod">
        <pc:chgData name="Domonkos Márk" userId="5b754e74-2ec2-4aaf-b9f5-cf8f0656bdfa" providerId="ADAL" clId="{F4C2286D-0DBE-4644-A538-34A6C903FB9C}" dt="2022-01-21T22:03:38.746" v="34868" actId="1076"/>
        <pc:sldMkLst>
          <pc:docMk/>
          <pc:sldMk cId="1329350311" sldId="1027"/>
        </pc:sldMkLst>
        <pc:spChg chg="add del">
          <ac:chgData name="Domonkos Márk" userId="5b754e74-2ec2-4aaf-b9f5-cf8f0656bdfa" providerId="ADAL" clId="{F4C2286D-0DBE-4644-A538-34A6C903FB9C}" dt="2022-01-21T21:55:56.260" v="34588" actId="478"/>
          <ac:spMkLst>
            <pc:docMk/>
            <pc:sldMk cId="1329350311" sldId="1027"/>
            <ac:spMk id="2" creationId="{F9151D1E-15B2-4679-B03F-133F7F828FA0}"/>
          </ac:spMkLst>
        </pc:spChg>
        <pc:spChg chg="mod">
          <ac:chgData name="Domonkos Márk" userId="5b754e74-2ec2-4aaf-b9f5-cf8f0656bdfa" providerId="ADAL" clId="{F4C2286D-0DBE-4644-A538-34A6C903FB9C}" dt="2022-01-21T21:54:56.207" v="34567"/>
          <ac:spMkLst>
            <pc:docMk/>
            <pc:sldMk cId="1329350311" sldId="1027"/>
            <ac:spMk id="6" creationId="{0DE3DB79-1A44-413D-8F9F-A23F0DD04435}"/>
          </ac:spMkLst>
        </pc:spChg>
        <pc:spChg chg="add mod">
          <ac:chgData name="Domonkos Márk" userId="5b754e74-2ec2-4aaf-b9f5-cf8f0656bdfa" providerId="ADAL" clId="{F4C2286D-0DBE-4644-A538-34A6C903FB9C}" dt="2022-01-21T22:02:34.857" v="34811" actId="1076"/>
          <ac:spMkLst>
            <pc:docMk/>
            <pc:sldMk cId="1329350311" sldId="1027"/>
            <ac:spMk id="8" creationId="{D982ADB2-9208-41CE-8D7E-41DCAC6F2FB2}"/>
          </ac:spMkLst>
        </pc:spChg>
        <pc:spChg chg="add mod">
          <ac:chgData name="Domonkos Márk" userId="5b754e74-2ec2-4aaf-b9f5-cf8f0656bdfa" providerId="ADAL" clId="{F4C2286D-0DBE-4644-A538-34A6C903FB9C}" dt="2022-01-21T22:02:11.816" v="34808" actId="14100"/>
          <ac:spMkLst>
            <pc:docMk/>
            <pc:sldMk cId="1329350311" sldId="1027"/>
            <ac:spMk id="9" creationId="{7C861DF3-D5A9-4A98-83B2-F568D9590FF8}"/>
          </ac:spMkLst>
        </pc:spChg>
        <pc:spChg chg="add mod">
          <ac:chgData name="Domonkos Márk" userId="5b754e74-2ec2-4aaf-b9f5-cf8f0656bdfa" providerId="ADAL" clId="{F4C2286D-0DBE-4644-A538-34A6C903FB9C}" dt="2022-01-21T22:02:16.042" v="34810" actId="14100"/>
          <ac:spMkLst>
            <pc:docMk/>
            <pc:sldMk cId="1329350311" sldId="1027"/>
            <ac:spMk id="10" creationId="{F9B843E6-B2D9-4E93-9CF2-EDC3D8B60366}"/>
          </ac:spMkLst>
        </pc:spChg>
        <pc:spChg chg="add mod">
          <ac:chgData name="Domonkos Márk" userId="5b754e74-2ec2-4aaf-b9f5-cf8f0656bdfa" providerId="ADAL" clId="{F4C2286D-0DBE-4644-A538-34A6C903FB9C}" dt="2022-01-21T22:02:04.640" v="34806" actId="1076"/>
          <ac:spMkLst>
            <pc:docMk/>
            <pc:sldMk cId="1329350311" sldId="1027"/>
            <ac:spMk id="11" creationId="{E0313740-45A8-43B1-987B-8510996458EB}"/>
          </ac:spMkLst>
        </pc:spChg>
        <pc:spChg chg="add mod">
          <ac:chgData name="Domonkos Márk" userId="5b754e74-2ec2-4aaf-b9f5-cf8f0656bdfa" providerId="ADAL" clId="{F4C2286D-0DBE-4644-A538-34A6C903FB9C}" dt="2022-01-21T22:02:34.857" v="34811" actId="1076"/>
          <ac:spMkLst>
            <pc:docMk/>
            <pc:sldMk cId="1329350311" sldId="1027"/>
            <ac:spMk id="12" creationId="{39F3DB15-98C6-4614-8480-29ECD52FD585}"/>
          </ac:spMkLst>
        </pc:spChg>
        <pc:spChg chg="add mod">
          <ac:chgData name="Domonkos Márk" userId="5b754e74-2ec2-4aaf-b9f5-cf8f0656bdfa" providerId="ADAL" clId="{F4C2286D-0DBE-4644-A538-34A6C903FB9C}" dt="2022-01-21T22:02:34.857" v="34811" actId="1076"/>
          <ac:spMkLst>
            <pc:docMk/>
            <pc:sldMk cId="1329350311" sldId="1027"/>
            <ac:spMk id="13" creationId="{1E471726-9F81-4037-B63B-94D74230B1F6}"/>
          </ac:spMkLst>
        </pc:spChg>
        <pc:spChg chg="add mod">
          <ac:chgData name="Domonkos Márk" userId="5b754e74-2ec2-4aaf-b9f5-cf8f0656bdfa" providerId="ADAL" clId="{F4C2286D-0DBE-4644-A538-34A6C903FB9C}" dt="2022-01-21T22:02:34.857" v="34811" actId="1076"/>
          <ac:spMkLst>
            <pc:docMk/>
            <pc:sldMk cId="1329350311" sldId="1027"/>
            <ac:spMk id="14" creationId="{E12EF8EB-40C3-4871-8A40-1770670206E3}"/>
          </ac:spMkLst>
        </pc:spChg>
        <pc:spChg chg="add mod">
          <ac:chgData name="Domonkos Márk" userId="5b754e74-2ec2-4aaf-b9f5-cf8f0656bdfa" providerId="ADAL" clId="{F4C2286D-0DBE-4644-A538-34A6C903FB9C}" dt="2022-01-21T22:02:34.857" v="34811" actId="1076"/>
          <ac:spMkLst>
            <pc:docMk/>
            <pc:sldMk cId="1329350311" sldId="1027"/>
            <ac:spMk id="15" creationId="{5D70A811-964A-4DB9-BFA2-9400D4C8513F}"/>
          </ac:spMkLst>
        </pc:spChg>
        <pc:spChg chg="add mod">
          <ac:chgData name="Domonkos Márk" userId="5b754e74-2ec2-4aaf-b9f5-cf8f0656bdfa" providerId="ADAL" clId="{F4C2286D-0DBE-4644-A538-34A6C903FB9C}" dt="2022-01-21T22:02:34.857" v="34811" actId="1076"/>
          <ac:spMkLst>
            <pc:docMk/>
            <pc:sldMk cId="1329350311" sldId="1027"/>
            <ac:spMk id="16" creationId="{86580C38-0F4C-454E-9DE7-088CF27C2CBC}"/>
          </ac:spMkLst>
        </pc:spChg>
        <pc:spChg chg="add mod">
          <ac:chgData name="Domonkos Márk" userId="5b754e74-2ec2-4aaf-b9f5-cf8f0656bdfa" providerId="ADAL" clId="{F4C2286D-0DBE-4644-A538-34A6C903FB9C}" dt="2022-01-21T22:02:34.857" v="34811" actId="1076"/>
          <ac:spMkLst>
            <pc:docMk/>
            <pc:sldMk cId="1329350311" sldId="1027"/>
            <ac:spMk id="17" creationId="{AC19D125-14FD-4005-9060-31A2C97B4941}"/>
          </ac:spMkLst>
        </pc:spChg>
        <pc:spChg chg="add mod">
          <ac:chgData name="Domonkos Márk" userId="5b754e74-2ec2-4aaf-b9f5-cf8f0656bdfa" providerId="ADAL" clId="{F4C2286D-0DBE-4644-A538-34A6C903FB9C}" dt="2022-01-21T22:02:34.857" v="34811" actId="1076"/>
          <ac:spMkLst>
            <pc:docMk/>
            <pc:sldMk cId="1329350311" sldId="1027"/>
            <ac:spMk id="18" creationId="{A864D869-5968-4444-A8EB-197B9F62F70F}"/>
          </ac:spMkLst>
        </pc:spChg>
        <pc:spChg chg="add mod">
          <ac:chgData name="Domonkos Márk" userId="5b754e74-2ec2-4aaf-b9f5-cf8f0656bdfa" providerId="ADAL" clId="{F4C2286D-0DBE-4644-A538-34A6C903FB9C}" dt="2022-01-21T22:02:34.857" v="34811" actId="1076"/>
          <ac:spMkLst>
            <pc:docMk/>
            <pc:sldMk cId="1329350311" sldId="1027"/>
            <ac:spMk id="19" creationId="{D732B914-9599-4A0E-A3B6-C68F1840A890}"/>
          </ac:spMkLst>
        </pc:spChg>
        <pc:spChg chg="add mod">
          <ac:chgData name="Domonkos Márk" userId="5b754e74-2ec2-4aaf-b9f5-cf8f0656bdfa" providerId="ADAL" clId="{F4C2286D-0DBE-4644-A538-34A6C903FB9C}" dt="2022-01-21T22:02:34.857" v="34811" actId="1076"/>
          <ac:spMkLst>
            <pc:docMk/>
            <pc:sldMk cId="1329350311" sldId="1027"/>
            <ac:spMk id="20" creationId="{9EDAAAF2-9F6E-4ED2-84FB-5C28D168A5D2}"/>
          </ac:spMkLst>
        </pc:spChg>
        <pc:spChg chg="add mod">
          <ac:chgData name="Domonkos Márk" userId="5b754e74-2ec2-4aaf-b9f5-cf8f0656bdfa" providerId="ADAL" clId="{F4C2286D-0DBE-4644-A538-34A6C903FB9C}" dt="2022-01-21T22:02:34.857" v="34811" actId="1076"/>
          <ac:spMkLst>
            <pc:docMk/>
            <pc:sldMk cId="1329350311" sldId="1027"/>
            <ac:spMk id="21" creationId="{46B10832-CE29-49E5-A22F-2EE6E62408DD}"/>
          </ac:spMkLst>
        </pc:spChg>
        <pc:spChg chg="add mod">
          <ac:chgData name="Domonkos Márk" userId="5b754e74-2ec2-4aaf-b9f5-cf8f0656bdfa" providerId="ADAL" clId="{F4C2286D-0DBE-4644-A538-34A6C903FB9C}" dt="2022-01-21T22:02:34.857" v="34811" actId="1076"/>
          <ac:spMkLst>
            <pc:docMk/>
            <pc:sldMk cId="1329350311" sldId="1027"/>
            <ac:spMk id="22" creationId="{F6C8350E-7000-42CF-979E-306AC22FD00D}"/>
          </ac:spMkLst>
        </pc:spChg>
        <pc:spChg chg="add mod">
          <ac:chgData name="Domonkos Márk" userId="5b754e74-2ec2-4aaf-b9f5-cf8f0656bdfa" providerId="ADAL" clId="{F4C2286D-0DBE-4644-A538-34A6C903FB9C}" dt="2022-01-21T22:02:34.857" v="34811" actId="1076"/>
          <ac:spMkLst>
            <pc:docMk/>
            <pc:sldMk cId="1329350311" sldId="1027"/>
            <ac:spMk id="23" creationId="{26428A56-ED40-4A3F-A4C1-DFC73FD91652}"/>
          </ac:spMkLst>
        </pc:spChg>
        <pc:spChg chg="add del mod">
          <ac:chgData name="Domonkos Márk" userId="5b754e74-2ec2-4aaf-b9f5-cf8f0656bdfa" providerId="ADAL" clId="{F4C2286D-0DBE-4644-A538-34A6C903FB9C}" dt="2022-01-21T22:02:40.259" v="34813" actId="478"/>
          <ac:spMkLst>
            <pc:docMk/>
            <pc:sldMk cId="1329350311" sldId="1027"/>
            <ac:spMk id="24" creationId="{88CB83A9-A22F-4F11-8D1A-ADC329BA960F}"/>
          </ac:spMkLst>
        </pc:spChg>
        <pc:spChg chg="add del mod">
          <ac:chgData name="Domonkos Márk" userId="5b754e74-2ec2-4aaf-b9f5-cf8f0656bdfa" providerId="ADAL" clId="{F4C2286D-0DBE-4644-A538-34A6C903FB9C}" dt="2022-01-21T22:02:41.071" v="34814" actId="478"/>
          <ac:spMkLst>
            <pc:docMk/>
            <pc:sldMk cId="1329350311" sldId="1027"/>
            <ac:spMk id="25" creationId="{AABF9BFF-85E3-4245-BADE-569386123DD2}"/>
          </ac:spMkLst>
        </pc:spChg>
        <pc:spChg chg="add mod">
          <ac:chgData name="Domonkos Márk" userId="5b754e74-2ec2-4aaf-b9f5-cf8f0656bdfa" providerId="ADAL" clId="{F4C2286D-0DBE-4644-A538-34A6C903FB9C}" dt="2022-01-21T22:03:38.746" v="34868" actId="1076"/>
          <ac:spMkLst>
            <pc:docMk/>
            <pc:sldMk cId="1329350311" sldId="1027"/>
            <ac:spMk id="26" creationId="{7387716D-67E6-4543-922A-CAF6B1505370}"/>
          </ac:spMkLst>
        </pc:spChg>
        <pc:spChg chg="add mod">
          <ac:chgData name="Domonkos Márk" userId="5b754e74-2ec2-4aaf-b9f5-cf8f0656bdfa" providerId="ADAL" clId="{F4C2286D-0DBE-4644-A538-34A6C903FB9C}" dt="2022-01-21T22:03:27.823" v="34865" actId="1076"/>
          <ac:spMkLst>
            <pc:docMk/>
            <pc:sldMk cId="1329350311" sldId="1027"/>
            <ac:spMk id="27" creationId="{C97FDA99-D3EA-4A3F-BC84-D49903C0FCBB}"/>
          </ac:spMkLst>
        </pc:spChg>
        <pc:spChg chg="add mod">
          <ac:chgData name="Domonkos Márk" userId="5b754e74-2ec2-4aaf-b9f5-cf8f0656bdfa" providerId="ADAL" clId="{F4C2286D-0DBE-4644-A538-34A6C903FB9C}" dt="2022-01-21T22:03:24.672" v="34864" actId="1076"/>
          <ac:spMkLst>
            <pc:docMk/>
            <pc:sldMk cId="1329350311" sldId="1027"/>
            <ac:spMk id="28" creationId="{3E9C5C92-32E7-4FBB-944D-354800A89BB8}"/>
          </ac:spMkLst>
        </pc:spChg>
        <pc:picChg chg="add del mod">
          <ac:chgData name="Domonkos Márk" userId="5b754e74-2ec2-4aaf-b9f5-cf8f0656bdfa" providerId="ADAL" clId="{F4C2286D-0DBE-4644-A538-34A6C903FB9C}" dt="2022-01-21T21:55:22.492" v="34571"/>
          <ac:picMkLst>
            <pc:docMk/>
            <pc:sldMk cId="1329350311" sldId="1027"/>
            <ac:picMk id="7" creationId="{B7D2F2A8-163D-40F9-A16D-ED511281E220}"/>
          </ac:picMkLst>
        </pc:picChg>
      </pc:sldChg>
      <pc:sldChg chg="modSp new mod">
        <pc:chgData name="Domonkos Márk" userId="5b754e74-2ec2-4aaf-b9f5-cf8f0656bdfa" providerId="ADAL" clId="{F4C2286D-0DBE-4644-A538-34A6C903FB9C}" dt="2022-01-21T22:04:00.896" v="34872" actId="27636"/>
        <pc:sldMkLst>
          <pc:docMk/>
          <pc:sldMk cId="2876023066" sldId="1028"/>
        </pc:sldMkLst>
        <pc:spChg chg="mod">
          <ac:chgData name="Domonkos Márk" userId="5b754e74-2ec2-4aaf-b9f5-cf8f0656bdfa" providerId="ADAL" clId="{F4C2286D-0DBE-4644-A538-34A6C903FB9C}" dt="2022-01-21T22:04:00.896" v="34872" actId="27636"/>
          <ac:spMkLst>
            <pc:docMk/>
            <pc:sldMk cId="2876023066" sldId="1028"/>
            <ac:spMk id="2" creationId="{775038FA-2C6F-4C92-8906-8A2A17D93354}"/>
          </ac:spMkLst>
        </pc:spChg>
        <pc:spChg chg="mod">
          <ac:chgData name="Domonkos Márk" userId="5b754e74-2ec2-4aaf-b9f5-cf8f0656bdfa" providerId="ADAL" clId="{F4C2286D-0DBE-4644-A538-34A6C903FB9C}" dt="2022-01-21T22:03:54.621" v="34870"/>
          <ac:spMkLst>
            <pc:docMk/>
            <pc:sldMk cId="2876023066" sldId="1028"/>
            <ac:spMk id="6" creationId="{204612D3-B484-4E56-815C-6B507E7CDBD0}"/>
          </ac:spMkLst>
        </pc:spChg>
      </pc:sldChg>
      <pc:sldChg chg="modSp new mod">
        <pc:chgData name="Domonkos Márk" userId="5b754e74-2ec2-4aaf-b9f5-cf8f0656bdfa" providerId="ADAL" clId="{F4C2286D-0DBE-4644-A538-34A6C903FB9C}" dt="2022-01-21T22:07:47.714" v="34947" actId="14100"/>
        <pc:sldMkLst>
          <pc:docMk/>
          <pc:sldMk cId="1338437789" sldId="1029"/>
        </pc:sldMkLst>
        <pc:spChg chg="mod">
          <ac:chgData name="Domonkos Márk" userId="5b754e74-2ec2-4aaf-b9f5-cf8f0656bdfa" providerId="ADAL" clId="{F4C2286D-0DBE-4644-A538-34A6C903FB9C}" dt="2022-01-21T22:07:47.714" v="34947" actId="14100"/>
          <ac:spMkLst>
            <pc:docMk/>
            <pc:sldMk cId="1338437789" sldId="1029"/>
            <ac:spMk id="2" creationId="{38D1A28E-37BF-4293-8049-D377FBCBED8E}"/>
          </ac:spMkLst>
        </pc:spChg>
        <pc:spChg chg="mod">
          <ac:chgData name="Domonkos Márk" userId="5b754e74-2ec2-4aaf-b9f5-cf8f0656bdfa" providerId="ADAL" clId="{F4C2286D-0DBE-4644-A538-34A6C903FB9C}" dt="2022-01-21T22:04:17.257" v="34874"/>
          <ac:spMkLst>
            <pc:docMk/>
            <pc:sldMk cId="1338437789" sldId="1029"/>
            <ac:spMk id="6" creationId="{FF124390-BB7A-406A-994D-E26DA070E9AF}"/>
          </ac:spMkLst>
        </pc:spChg>
      </pc:sldChg>
      <pc:sldChg chg="modSp new mod">
        <pc:chgData name="Domonkos Márk" userId="5b754e74-2ec2-4aaf-b9f5-cf8f0656bdfa" providerId="ADAL" clId="{F4C2286D-0DBE-4644-A538-34A6C903FB9C}" dt="2022-01-21T22:08:56.231" v="34970" actId="27636"/>
        <pc:sldMkLst>
          <pc:docMk/>
          <pc:sldMk cId="3626934833" sldId="1030"/>
        </pc:sldMkLst>
        <pc:spChg chg="mod">
          <ac:chgData name="Domonkos Márk" userId="5b754e74-2ec2-4aaf-b9f5-cf8f0656bdfa" providerId="ADAL" clId="{F4C2286D-0DBE-4644-A538-34A6C903FB9C}" dt="2022-01-21T22:08:56.231" v="34970" actId="27636"/>
          <ac:spMkLst>
            <pc:docMk/>
            <pc:sldMk cId="3626934833" sldId="1030"/>
            <ac:spMk id="2" creationId="{BB5A9011-9E25-4003-97E5-A4319027FC00}"/>
          </ac:spMkLst>
        </pc:spChg>
        <pc:spChg chg="mod">
          <ac:chgData name="Domonkos Márk" userId="5b754e74-2ec2-4aaf-b9f5-cf8f0656bdfa" providerId="ADAL" clId="{F4C2286D-0DBE-4644-A538-34A6C903FB9C}" dt="2022-01-21T22:08:06.726" v="34960" actId="20577"/>
          <ac:spMkLst>
            <pc:docMk/>
            <pc:sldMk cId="3626934833" sldId="1030"/>
            <ac:spMk id="6" creationId="{99437CB3-EF08-4B8D-B315-123A645345A7}"/>
          </ac:spMkLst>
        </pc:spChg>
      </pc:sldChg>
      <pc:sldChg chg="modSp new mod">
        <pc:chgData name="Domonkos Márk" userId="5b754e74-2ec2-4aaf-b9f5-cf8f0656bdfa" providerId="ADAL" clId="{F4C2286D-0DBE-4644-A538-34A6C903FB9C}" dt="2022-01-21T22:10:21.957" v="35007" actId="27636"/>
        <pc:sldMkLst>
          <pc:docMk/>
          <pc:sldMk cId="4069109023" sldId="1031"/>
        </pc:sldMkLst>
        <pc:spChg chg="mod">
          <ac:chgData name="Domonkos Márk" userId="5b754e74-2ec2-4aaf-b9f5-cf8f0656bdfa" providerId="ADAL" clId="{F4C2286D-0DBE-4644-A538-34A6C903FB9C}" dt="2022-01-21T22:10:21.957" v="35007" actId="27636"/>
          <ac:spMkLst>
            <pc:docMk/>
            <pc:sldMk cId="4069109023" sldId="1031"/>
            <ac:spMk id="2" creationId="{B90BA4C8-F6AF-4F0D-AAEF-F63140C7C2CE}"/>
          </ac:spMkLst>
        </pc:spChg>
        <pc:spChg chg="mod">
          <ac:chgData name="Domonkos Márk" userId="5b754e74-2ec2-4aaf-b9f5-cf8f0656bdfa" providerId="ADAL" clId="{F4C2286D-0DBE-4644-A538-34A6C903FB9C}" dt="2022-01-21T22:09:58.046" v="35003" actId="20577"/>
          <ac:spMkLst>
            <pc:docMk/>
            <pc:sldMk cId="4069109023" sldId="1031"/>
            <ac:spMk id="6" creationId="{3CF42404-8DB8-4747-AE47-120E3AC6389C}"/>
          </ac:spMkLst>
        </pc:spChg>
      </pc:sldChg>
      <pc:sldChg chg="modSp new mod">
        <pc:chgData name="Domonkos Márk" userId="5b754e74-2ec2-4aaf-b9f5-cf8f0656bdfa" providerId="ADAL" clId="{F4C2286D-0DBE-4644-A538-34A6C903FB9C}" dt="2022-01-21T22:10:58.459" v="35017" actId="27636"/>
        <pc:sldMkLst>
          <pc:docMk/>
          <pc:sldMk cId="1981914858" sldId="1032"/>
        </pc:sldMkLst>
        <pc:spChg chg="mod">
          <ac:chgData name="Domonkos Márk" userId="5b754e74-2ec2-4aaf-b9f5-cf8f0656bdfa" providerId="ADAL" clId="{F4C2286D-0DBE-4644-A538-34A6C903FB9C}" dt="2022-01-21T22:10:58.459" v="35017" actId="27636"/>
          <ac:spMkLst>
            <pc:docMk/>
            <pc:sldMk cId="1981914858" sldId="1032"/>
            <ac:spMk id="2" creationId="{E6C25694-8A6A-45D5-8937-0BF37D8ABB55}"/>
          </ac:spMkLst>
        </pc:spChg>
        <pc:spChg chg="mod">
          <ac:chgData name="Domonkos Márk" userId="5b754e74-2ec2-4aaf-b9f5-cf8f0656bdfa" providerId="ADAL" clId="{F4C2286D-0DBE-4644-A538-34A6C903FB9C}" dt="2022-01-21T22:10:39.203" v="35011" actId="20577"/>
          <ac:spMkLst>
            <pc:docMk/>
            <pc:sldMk cId="1981914858" sldId="1032"/>
            <ac:spMk id="6" creationId="{24AAE120-59BB-4D47-8FF5-5EEFE191C7BA}"/>
          </ac:spMkLst>
        </pc:spChg>
      </pc:sldChg>
      <pc:sldChg chg="modSp new mod">
        <pc:chgData name="Domonkos Márk" userId="5b754e74-2ec2-4aaf-b9f5-cf8f0656bdfa" providerId="ADAL" clId="{F4C2286D-0DBE-4644-A538-34A6C903FB9C}" dt="2022-01-21T22:15:24.842" v="35067" actId="20577"/>
        <pc:sldMkLst>
          <pc:docMk/>
          <pc:sldMk cId="1354238367" sldId="1033"/>
        </pc:sldMkLst>
        <pc:spChg chg="mod">
          <ac:chgData name="Domonkos Márk" userId="5b754e74-2ec2-4aaf-b9f5-cf8f0656bdfa" providerId="ADAL" clId="{F4C2286D-0DBE-4644-A538-34A6C903FB9C}" dt="2022-01-21T22:15:24.842" v="35067" actId="20577"/>
          <ac:spMkLst>
            <pc:docMk/>
            <pc:sldMk cId="1354238367" sldId="1033"/>
            <ac:spMk id="2" creationId="{5B8F2990-F2AF-4FBD-8705-E83D62E1D3D7}"/>
          </ac:spMkLst>
        </pc:spChg>
        <pc:spChg chg="mod">
          <ac:chgData name="Domonkos Márk" userId="5b754e74-2ec2-4aaf-b9f5-cf8f0656bdfa" providerId="ADAL" clId="{F4C2286D-0DBE-4644-A538-34A6C903FB9C}" dt="2022-01-21T22:11:13.364" v="35024" actId="20577"/>
          <ac:spMkLst>
            <pc:docMk/>
            <pc:sldMk cId="1354238367" sldId="1033"/>
            <ac:spMk id="6" creationId="{0A2BB662-86A9-4CE5-AD8A-B55458AFC63C}"/>
          </ac:spMkLst>
        </pc:spChg>
      </pc:sldChg>
      <pc:sldChg chg="addSp modSp new mod">
        <pc:chgData name="Domonkos Márk" userId="5b754e74-2ec2-4aaf-b9f5-cf8f0656bdfa" providerId="ADAL" clId="{F4C2286D-0DBE-4644-A538-34A6C903FB9C}" dt="2022-01-21T22:21:46.533" v="35465" actId="20577"/>
        <pc:sldMkLst>
          <pc:docMk/>
          <pc:sldMk cId="4220128175" sldId="1034"/>
        </pc:sldMkLst>
        <pc:spChg chg="mod">
          <ac:chgData name="Domonkos Márk" userId="5b754e74-2ec2-4aaf-b9f5-cf8f0656bdfa" providerId="ADAL" clId="{F4C2286D-0DBE-4644-A538-34A6C903FB9C}" dt="2022-01-21T22:21:17.790" v="35425" actId="27636"/>
          <ac:spMkLst>
            <pc:docMk/>
            <pc:sldMk cId="4220128175" sldId="1034"/>
            <ac:spMk id="2" creationId="{0EEE7512-E0AC-45C7-B222-5D0669F9F0E7}"/>
          </ac:spMkLst>
        </pc:spChg>
        <pc:spChg chg="mod">
          <ac:chgData name="Domonkos Márk" userId="5b754e74-2ec2-4aaf-b9f5-cf8f0656bdfa" providerId="ADAL" clId="{F4C2286D-0DBE-4644-A538-34A6C903FB9C}" dt="2022-01-21T22:21:02.026" v="35418"/>
          <ac:spMkLst>
            <pc:docMk/>
            <pc:sldMk cId="4220128175" sldId="1034"/>
            <ac:spMk id="6" creationId="{92C9606F-58EA-4DA4-8900-0E59F551A9CA}"/>
          </ac:spMkLst>
        </pc:spChg>
        <pc:graphicFrameChg chg="add mod modGraphic">
          <ac:chgData name="Domonkos Márk" userId="5b754e74-2ec2-4aaf-b9f5-cf8f0656bdfa" providerId="ADAL" clId="{F4C2286D-0DBE-4644-A538-34A6C903FB9C}" dt="2022-01-21T22:21:46.533" v="35465" actId="20577"/>
          <ac:graphicFrameMkLst>
            <pc:docMk/>
            <pc:sldMk cId="4220128175" sldId="1034"/>
            <ac:graphicFrameMk id="7" creationId="{B0D3862F-C694-4C7E-82A9-D3632D854B9A}"/>
          </ac:graphicFrameMkLst>
        </pc:graphicFrameChg>
      </pc:sldChg>
      <pc:sldChg chg="add">
        <pc:chgData name="Domonkos Márk" userId="5b754e74-2ec2-4aaf-b9f5-cf8f0656bdfa" providerId="ADAL" clId="{F4C2286D-0DBE-4644-A538-34A6C903FB9C}" dt="2022-01-21T22:16:28.258" v="35069"/>
        <pc:sldMkLst>
          <pc:docMk/>
          <pc:sldMk cId="4003025538" sldId="1035"/>
        </pc:sldMkLst>
      </pc:sldChg>
      <pc:sldChg chg="addSp modSp new mod">
        <pc:chgData name="Domonkos Márk" userId="5b754e74-2ec2-4aaf-b9f5-cf8f0656bdfa" providerId="ADAL" clId="{F4C2286D-0DBE-4644-A538-34A6C903FB9C}" dt="2022-01-21T22:19:31.911" v="35402" actId="20577"/>
        <pc:sldMkLst>
          <pc:docMk/>
          <pc:sldMk cId="1863969495" sldId="1036"/>
        </pc:sldMkLst>
        <pc:spChg chg="mod">
          <ac:chgData name="Domonkos Márk" userId="5b754e74-2ec2-4aaf-b9f5-cf8f0656bdfa" providerId="ADAL" clId="{F4C2286D-0DBE-4644-A538-34A6C903FB9C}" dt="2022-01-21T22:17:03.807" v="35079" actId="14100"/>
          <ac:spMkLst>
            <pc:docMk/>
            <pc:sldMk cId="1863969495" sldId="1036"/>
            <ac:spMk id="2" creationId="{740B3C8E-FF6B-4638-B086-B0472252D132}"/>
          </ac:spMkLst>
        </pc:spChg>
        <pc:spChg chg="mod">
          <ac:chgData name="Domonkos Márk" userId="5b754e74-2ec2-4aaf-b9f5-cf8f0656bdfa" providerId="ADAL" clId="{F4C2286D-0DBE-4644-A538-34A6C903FB9C}" dt="2022-01-21T22:16:42.608" v="35077" actId="20577"/>
          <ac:spMkLst>
            <pc:docMk/>
            <pc:sldMk cId="1863969495" sldId="1036"/>
            <ac:spMk id="6" creationId="{8C0E3DCA-DD46-4E1E-8216-064AB492C395}"/>
          </ac:spMkLst>
        </pc:spChg>
        <pc:graphicFrameChg chg="add mod modGraphic">
          <ac:chgData name="Domonkos Márk" userId="5b754e74-2ec2-4aaf-b9f5-cf8f0656bdfa" providerId="ADAL" clId="{F4C2286D-0DBE-4644-A538-34A6C903FB9C}" dt="2022-01-21T22:19:31.911" v="35402" actId="20577"/>
          <ac:graphicFrameMkLst>
            <pc:docMk/>
            <pc:sldMk cId="1863969495" sldId="1036"/>
            <ac:graphicFrameMk id="7" creationId="{E4D00A9F-CE94-464C-8E75-D0740816483E}"/>
          </ac:graphicFrameMkLst>
        </pc:graphicFrameChg>
      </pc:sldChg>
      <pc:sldChg chg="addSp delSp modSp new mod">
        <pc:chgData name="Domonkos Márk" userId="5b754e74-2ec2-4aaf-b9f5-cf8f0656bdfa" providerId="ADAL" clId="{F4C2286D-0DBE-4644-A538-34A6C903FB9C}" dt="2022-01-21T22:19:58.391" v="35405"/>
        <pc:sldMkLst>
          <pc:docMk/>
          <pc:sldMk cId="372943187" sldId="1037"/>
        </pc:sldMkLst>
        <pc:spChg chg="del">
          <ac:chgData name="Domonkos Márk" userId="5b754e74-2ec2-4aaf-b9f5-cf8f0656bdfa" providerId="ADAL" clId="{F4C2286D-0DBE-4644-A538-34A6C903FB9C}" dt="2022-01-21T22:19:58.391" v="35405"/>
          <ac:spMkLst>
            <pc:docMk/>
            <pc:sldMk cId="372943187" sldId="1037"/>
            <ac:spMk id="2" creationId="{09F1220E-83BE-401E-854D-297F0D34BC6E}"/>
          </ac:spMkLst>
        </pc:spChg>
        <pc:spChg chg="mod">
          <ac:chgData name="Domonkos Márk" userId="5b754e74-2ec2-4aaf-b9f5-cf8f0656bdfa" providerId="ADAL" clId="{F4C2286D-0DBE-4644-A538-34A6C903FB9C}" dt="2022-01-21T22:19:53.248" v="35404"/>
          <ac:spMkLst>
            <pc:docMk/>
            <pc:sldMk cId="372943187" sldId="1037"/>
            <ac:spMk id="6" creationId="{B7BD2F29-FD5D-4E1A-A484-CDEB09E3F125}"/>
          </ac:spMkLst>
        </pc:spChg>
        <pc:picChg chg="add mod">
          <ac:chgData name="Domonkos Márk" userId="5b754e74-2ec2-4aaf-b9f5-cf8f0656bdfa" providerId="ADAL" clId="{F4C2286D-0DBE-4644-A538-34A6C903FB9C}" dt="2022-01-21T22:19:58.391" v="35405"/>
          <ac:picMkLst>
            <pc:docMk/>
            <pc:sldMk cId="372943187" sldId="1037"/>
            <ac:picMk id="7" creationId="{10C43D62-197F-4108-BEFE-AAA15C170492}"/>
          </ac:picMkLst>
        </pc:picChg>
      </pc:sldChg>
      <pc:sldChg chg="addSp delSp modSp new mod">
        <pc:chgData name="Domonkos Márk" userId="5b754e74-2ec2-4aaf-b9f5-cf8f0656bdfa" providerId="ADAL" clId="{F4C2286D-0DBE-4644-A538-34A6C903FB9C}" dt="2022-01-21T22:20:38.549" v="35417"/>
        <pc:sldMkLst>
          <pc:docMk/>
          <pc:sldMk cId="3011745067" sldId="1038"/>
        </pc:sldMkLst>
        <pc:spChg chg="del">
          <ac:chgData name="Domonkos Márk" userId="5b754e74-2ec2-4aaf-b9f5-cf8f0656bdfa" providerId="ADAL" clId="{F4C2286D-0DBE-4644-A538-34A6C903FB9C}" dt="2022-01-21T22:20:38.549" v="35417"/>
          <ac:spMkLst>
            <pc:docMk/>
            <pc:sldMk cId="3011745067" sldId="1038"/>
            <ac:spMk id="2" creationId="{96B44E46-FF5A-4B22-808B-7CE80DD17DC0}"/>
          </ac:spMkLst>
        </pc:spChg>
        <pc:spChg chg="mod">
          <ac:chgData name="Domonkos Márk" userId="5b754e74-2ec2-4aaf-b9f5-cf8f0656bdfa" providerId="ADAL" clId="{F4C2286D-0DBE-4644-A538-34A6C903FB9C}" dt="2022-01-21T22:20:27.531" v="35414" actId="20577"/>
          <ac:spMkLst>
            <pc:docMk/>
            <pc:sldMk cId="3011745067" sldId="1038"/>
            <ac:spMk id="6" creationId="{F0CA5576-C11F-4765-A9C0-39A0A6788388}"/>
          </ac:spMkLst>
        </pc:spChg>
        <pc:picChg chg="add del mod">
          <ac:chgData name="Domonkos Márk" userId="5b754e74-2ec2-4aaf-b9f5-cf8f0656bdfa" providerId="ADAL" clId="{F4C2286D-0DBE-4644-A538-34A6C903FB9C}" dt="2022-01-21T22:20:36.923" v="35416"/>
          <ac:picMkLst>
            <pc:docMk/>
            <pc:sldMk cId="3011745067" sldId="1038"/>
            <ac:picMk id="7" creationId="{4185F2E5-FBA7-4585-9FDF-F78923031A59}"/>
          </ac:picMkLst>
        </pc:picChg>
        <pc:picChg chg="add mod">
          <ac:chgData name="Domonkos Márk" userId="5b754e74-2ec2-4aaf-b9f5-cf8f0656bdfa" providerId="ADAL" clId="{F4C2286D-0DBE-4644-A538-34A6C903FB9C}" dt="2022-01-21T22:20:38.549" v="35417"/>
          <ac:picMkLst>
            <pc:docMk/>
            <pc:sldMk cId="3011745067" sldId="1038"/>
            <ac:picMk id="8" creationId="{39F36E6A-6BE4-43AD-954B-EACC5B66E512}"/>
          </ac:picMkLst>
        </pc:picChg>
      </pc:sldChg>
      <pc:sldChg chg="addSp delSp modSp new mod">
        <pc:chgData name="Domonkos Márk" userId="5b754e74-2ec2-4aaf-b9f5-cf8f0656bdfa" providerId="ADAL" clId="{F4C2286D-0DBE-4644-A538-34A6C903FB9C}" dt="2022-01-21T22:22:05.275" v="35468"/>
        <pc:sldMkLst>
          <pc:docMk/>
          <pc:sldMk cId="198044898" sldId="1039"/>
        </pc:sldMkLst>
        <pc:spChg chg="del">
          <ac:chgData name="Domonkos Márk" userId="5b754e74-2ec2-4aaf-b9f5-cf8f0656bdfa" providerId="ADAL" clId="{F4C2286D-0DBE-4644-A538-34A6C903FB9C}" dt="2022-01-21T22:22:05.275" v="35468"/>
          <ac:spMkLst>
            <pc:docMk/>
            <pc:sldMk cId="198044898" sldId="1039"/>
            <ac:spMk id="2" creationId="{D10CD1BF-FA3F-4DD5-AE42-D71937D134F3}"/>
          </ac:spMkLst>
        </pc:spChg>
        <pc:spChg chg="mod">
          <ac:chgData name="Domonkos Márk" userId="5b754e74-2ec2-4aaf-b9f5-cf8f0656bdfa" providerId="ADAL" clId="{F4C2286D-0DBE-4644-A538-34A6C903FB9C}" dt="2022-01-21T22:22:01.847" v="35467"/>
          <ac:spMkLst>
            <pc:docMk/>
            <pc:sldMk cId="198044898" sldId="1039"/>
            <ac:spMk id="6" creationId="{E4FEC06F-E3C3-4075-8BD4-230C60585C09}"/>
          </ac:spMkLst>
        </pc:spChg>
        <pc:picChg chg="add mod">
          <ac:chgData name="Domonkos Márk" userId="5b754e74-2ec2-4aaf-b9f5-cf8f0656bdfa" providerId="ADAL" clId="{F4C2286D-0DBE-4644-A538-34A6C903FB9C}" dt="2022-01-21T22:22:05.275" v="35468"/>
          <ac:picMkLst>
            <pc:docMk/>
            <pc:sldMk cId="198044898" sldId="1039"/>
            <ac:picMk id="7" creationId="{C14E5C54-0EC6-43DE-AC43-DC1269C7B45E}"/>
          </ac:picMkLst>
        </pc:picChg>
      </pc:sldChg>
      <pc:sldChg chg="addSp delSp modSp new mod">
        <pc:chgData name="Domonkos Márk" userId="5b754e74-2ec2-4aaf-b9f5-cf8f0656bdfa" providerId="ADAL" clId="{F4C2286D-0DBE-4644-A538-34A6C903FB9C}" dt="2022-01-21T22:22:26.206" v="35471"/>
        <pc:sldMkLst>
          <pc:docMk/>
          <pc:sldMk cId="87029603" sldId="1040"/>
        </pc:sldMkLst>
        <pc:spChg chg="del">
          <ac:chgData name="Domonkos Márk" userId="5b754e74-2ec2-4aaf-b9f5-cf8f0656bdfa" providerId="ADAL" clId="{F4C2286D-0DBE-4644-A538-34A6C903FB9C}" dt="2022-01-21T22:22:12.732" v="35470"/>
          <ac:spMkLst>
            <pc:docMk/>
            <pc:sldMk cId="87029603" sldId="1040"/>
            <ac:spMk id="2" creationId="{5468861C-A488-4B38-A487-6AF31BFEBA22}"/>
          </ac:spMkLst>
        </pc:spChg>
        <pc:spChg chg="mod">
          <ac:chgData name="Domonkos Márk" userId="5b754e74-2ec2-4aaf-b9f5-cf8f0656bdfa" providerId="ADAL" clId="{F4C2286D-0DBE-4644-A538-34A6C903FB9C}" dt="2022-01-21T22:22:26.206" v="35471"/>
          <ac:spMkLst>
            <pc:docMk/>
            <pc:sldMk cId="87029603" sldId="1040"/>
            <ac:spMk id="6" creationId="{DB020241-7DAA-4819-AF5F-693AF7301C5B}"/>
          </ac:spMkLst>
        </pc:spChg>
        <pc:picChg chg="add mod">
          <ac:chgData name="Domonkos Márk" userId="5b754e74-2ec2-4aaf-b9f5-cf8f0656bdfa" providerId="ADAL" clId="{F4C2286D-0DBE-4644-A538-34A6C903FB9C}" dt="2022-01-21T22:22:12.732" v="35470"/>
          <ac:picMkLst>
            <pc:docMk/>
            <pc:sldMk cId="87029603" sldId="1040"/>
            <ac:picMk id="7" creationId="{207A4194-F74E-4395-BA35-D681177DE625}"/>
          </ac:picMkLst>
        </pc:picChg>
      </pc:sldChg>
      <pc:sldChg chg="addSp modSp new mod">
        <pc:chgData name="Domonkos Márk" userId="5b754e74-2ec2-4aaf-b9f5-cf8f0656bdfa" providerId="ADAL" clId="{F4C2286D-0DBE-4644-A538-34A6C903FB9C}" dt="2022-01-21T22:23:26.479" v="35518" actId="20577"/>
        <pc:sldMkLst>
          <pc:docMk/>
          <pc:sldMk cId="4065819325" sldId="1041"/>
        </pc:sldMkLst>
        <pc:spChg chg="mod">
          <ac:chgData name="Domonkos Márk" userId="5b754e74-2ec2-4aaf-b9f5-cf8f0656bdfa" providerId="ADAL" clId="{F4C2286D-0DBE-4644-A538-34A6C903FB9C}" dt="2022-01-21T22:23:02.605" v="35477" actId="14100"/>
          <ac:spMkLst>
            <pc:docMk/>
            <pc:sldMk cId="4065819325" sldId="1041"/>
            <ac:spMk id="2" creationId="{23C67616-8B62-4624-B31F-7DB731E07991}"/>
          </ac:spMkLst>
        </pc:spChg>
        <pc:spChg chg="mod">
          <ac:chgData name="Domonkos Márk" userId="5b754e74-2ec2-4aaf-b9f5-cf8f0656bdfa" providerId="ADAL" clId="{F4C2286D-0DBE-4644-A538-34A6C903FB9C}" dt="2022-01-21T22:22:45.338" v="35473"/>
          <ac:spMkLst>
            <pc:docMk/>
            <pc:sldMk cId="4065819325" sldId="1041"/>
            <ac:spMk id="6" creationId="{694AB3E8-01BE-41B2-AA19-473B75666A81}"/>
          </ac:spMkLst>
        </pc:spChg>
        <pc:graphicFrameChg chg="add mod modGraphic">
          <ac:chgData name="Domonkos Márk" userId="5b754e74-2ec2-4aaf-b9f5-cf8f0656bdfa" providerId="ADAL" clId="{F4C2286D-0DBE-4644-A538-34A6C903FB9C}" dt="2022-01-21T22:23:26.479" v="35518" actId="20577"/>
          <ac:graphicFrameMkLst>
            <pc:docMk/>
            <pc:sldMk cId="4065819325" sldId="1041"/>
            <ac:graphicFrameMk id="7" creationId="{ED8068D5-287F-4AC8-98BD-DAE609688908}"/>
          </ac:graphicFrameMkLst>
        </pc:graphicFrameChg>
      </pc:sldChg>
      <pc:sldChg chg="modSp new mod">
        <pc:chgData name="Domonkos Márk" userId="5b754e74-2ec2-4aaf-b9f5-cf8f0656bdfa" providerId="ADAL" clId="{F4C2286D-0DBE-4644-A538-34A6C903FB9C}" dt="2022-01-21T22:24:13.085" v="35526" actId="20577"/>
        <pc:sldMkLst>
          <pc:docMk/>
          <pc:sldMk cId="1437540731" sldId="1042"/>
        </pc:sldMkLst>
        <pc:spChg chg="mod">
          <ac:chgData name="Domonkos Márk" userId="5b754e74-2ec2-4aaf-b9f5-cf8f0656bdfa" providerId="ADAL" clId="{F4C2286D-0DBE-4644-A538-34A6C903FB9C}" dt="2022-01-21T22:24:13.085" v="35526" actId="20577"/>
          <ac:spMkLst>
            <pc:docMk/>
            <pc:sldMk cId="1437540731" sldId="1042"/>
            <ac:spMk id="2" creationId="{195087BB-E22A-4C5A-BCDB-CA0C51286AAB}"/>
          </ac:spMkLst>
        </pc:spChg>
        <pc:spChg chg="mod">
          <ac:chgData name="Domonkos Márk" userId="5b754e74-2ec2-4aaf-b9f5-cf8f0656bdfa" providerId="ADAL" clId="{F4C2286D-0DBE-4644-A538-34A6C903FB9C}" dt="2022-01-21T22:24:06.540" v="35522"/>
          <ac:spMkLst>
            <pc:docMk/>
            <pc:sldMk cId="1437540731" sldId="1042"/>
            <ac:spMk id="6" creationId="{0B6D0D7F-011E-4E35-B350-091C59704AA8}"/>
          </ac:spMkLst>
        </pc:spChg>
      </pc:sldChg>
      <pc:sldChg chg="modSp new mod">
        <pc:chgData name="Domonkos Márk" userId="5b754e74-2ec2-4aaf-b9f5-cf8f0656bdfa" providerId="ADAL" clId="{F4C2286D-0DBE-4644-A538-34A6C903FB9C}" dt="2022-01-21T22:23:52.399" v="35521"/>
        <pc:sldMkLst>
          <pc:docMk/>
          <pc:sldMk cId="928124014" sldId="1043"/>
        </pc:sldMkLst>
        <pc:spChg chg="mod">
          <ac:chgData name="Domonkos Márk" userId="5b754e74-2ec2-4aaf-b9f5-cf8f0656bdfa" providerId="ADAL" clId="{F4C2286D-0DBE-4644-A538-34A6C903FB9C}" dt="2022-01-21T22:23:52.399" v="35521"/>
          <ac:spMkLst>
            <pc:docMk/>
            <pc:sldMk cId="928124014" sldId="1043"/>
            <ac:spMk id="2" creationId="{15F6AC2D-2492-401C-9220-7D6812143EF0}"/>
          </ac:spMkLst>
        </pc:spChg>
      </pc:sldChg>
      <pc:sldChg chg="modSp new mod">
        <pc:chgData name="Domonkos Márk" userId="5b754e74-2ec2-4aaf-b9f5-cf8f0656bdfa" providerId="ADAL" clId="{F4C2286D-0DBE-4644-A538-34A6C903FB9C}" dt="2022-01-21T22:24:31.374" v="35532" actId="20577"/>
        <pc:sldMkLst>
          <pc:docMk/>
          <pc:sldMk cId="2357755688" sldId="1044"/>
        </pc:sldMkLst>
        <pc:spChg chg="mod">
          <ac:chgData name="Domonkos Márk" userId="5b754e74-2ec2-4aaf-b9f5-cf8f0656bdfa" providerId="ADAL" clId="{F4C2286D-0DBE-4644-A538-34A6C903FB9C}" dt="2022-01-21T22:24:31.374" v="35532" actId="20577"/>
          <ac:spMkLst>
            <pc:docMk/>
            <pc:sldMk cId="2357755688" sldId="1044"/>
            <ac:spMk id="2" creationId="{32B8F02A-CFFB-4E30-A8C0-616838E16B5F}"/>
          </ac:spMkLst>
        </pc:spChg>
        <pc:spChg chg="mod">
          <ac:chgData name="Domonkos Márk" userId="5b754e74-2ec2-4aaf-b9f5-cf8f0656bdfa" providerId="ADAL" clId="{F4C2286D-0DBE-4644-A538-34A6C903FB9C}" dt="2022-01-21T22:24:26.334" v="35528"/>
          <ac:spMkLst>
            <pc:docMk/>
            <pc:sldMk cId="2357755688" sldId="1044"/>
            <ac:spMk id="6" creationId="{21951A81-04BD-4708-9212-762AE07D8C55}"/>
          </ac:spMkLst>
        </pc:spChg>
      </pc:sldChg>
      <pc:sldChg chg="addSp delSp modSp new mod">
        <pc:chgData name="Domonkos Márk" userId="5b754e74-2ec2-4aaf-b9f5-cf8f0656bdfa" providerId="ADAL" clId="{F4C2286D-0DBE-4644-A538-34A6C903FB9C}" dt="2022-01-21T22:24:56.040" v="35557" actId="20577"/>
        <pc:sldMkLst>
          <pc:docMk/>
          <pc:sldMk cId="3055452302" sldId="1045"/>
        </pc:sldMkLst>
        <pc:spChg chg="del">
          <ac:chgData name="Domonkos Márk" userId="5b754e74-2ec2-4aaf-b9f5-cf8f0656bdfa" providerId="ADAL" clId="{F4C2286D-0DBE-4644-A538-34A6C903FB9C}" dt="2022-01-21T22:24:46.737" v="35534"/>
          <ac:spMkLst>
            <pc:docMk/>
            <pc:sldMk cId="3055452302" sldId="1045"/>
            <ac:spMk id="2" creationId="{0D2D8784-5634-43BB-AC18-61563E3954AA}"/>
          </ac:spMkLst>
        </pc:spChg>
        <pc:spChg chg="mod">
          <ac:chgData name="Domonkos Márk" userId="5b754e74-2ec2-4aaf-b9f5-cf8f0656bdfa" providerId="ADAL" clId="{F4C2286D-0DBE-4644-A538-34A6C903FB9C}" dt="2022-01-21T22:24:56.040" v="35557" actId="20577"/>
          <ac:spMkLst>
            <pc:docMk/>
            <pc:sldMk cId="3055452302" sldId="1045"/>
            <ac:spMk id="6" creationId="{F1F6325C-B92E-4713-A00D-A6688BB27B3C}"/>
          </ac:spMkLst>
        </pc:spChg>
        <pc:picChg chg="add mod">
          <ac:chgData name="Domonkos Márk" userId="5b754e74-2ec2-4aaf-b9f5-cf8f0656bdfa" providerId="ADAL" clId="{F4C2286D-0DBE-4644-A538-34A6C903FB9C}" dt="2022-01-21T22:24:46.737" v="35534"/>
          <ac:picMkLst>
            <pc:docMk/>
            <pc:sldMk cId="3055452302" sldId="1045"/>
            <ac:picMk id="7" creationId="{EB454B2C-281E-4FBA-9102-4D5DFACE9A17}"/>
          </ac:picMkLst>
        </pc:picChg>
      </pc:sldChg>
      <pc:sldChg chg="addSp modSp new mod">
        <pc:chgData name="Domonkos Márk" userId="5b754e74-2ec2-4aaf-b9f5-cf8f0656bdfa" providerId="ADAL" clId="{F4C2286D-0DBE-4644-A538-34A6C903FB9C}" dt="2022-01-21T22:26:35.523" v="35598" actId="20577"/>
        <pc:sldMkLst>
          <pc:docMk/>
          <pc:sldMk cId="1784808938" sldId="1046"/>
        </pc:sldMkLst>
        <pc:spChg chg="mod">
          <ac:chgData name="Domonkos Márk" userId="5b754e74-2ec2-4aaf-b9f5-cf8f0656bdfa" providerId="ADAL" clId="{F4C2286D-0DBE-4644-A538-34A6C903FB9C}" dt="2022-01-21T22:26:35.523" v="35598" actId="20577"/>
          <ac:spMkLst>
            <pc:docMk/>
            <pc:sldMk cId="1784808938" sldId="1046"/>
            <ac:spMk id="2" creationId="{D7AA40A7-6B0D-4146-ACC8-2E171A94CDA6}"/>
          </ac:spMkLst>
        </pc:spChg>
        <pc:spChg chg="mod">
          <ac:chgData name="Domonkos Márk" userId="5b754e74-2ec2-4aaf-b9f5-cf8f0656bdfa" providerId="ADAL" clId="{F4C2286D-0DBE-4644-A538-34A6C903FB9C}" dt="2022-01-21T22:25:22.645" v="35559"/>
          <ac:spMkLst>
            <pc:docMk/>
            <pc:sldMk cId="1784808938" sldId="1046"/>
            <ac:spMk id="6" creationId="{66398B31-180E-4860-9B64-B4B8743A0419}"/>
          </ac:spMkLst>
        </pc:spChg>
        <pc:picChg chg="add mod">
          <ac:chgData name="Domonkos Márk" userId="5b754e74-2ec2-4aaf-b9f5-cf8f0656bdfa" providerId="ADAL" clId="{F4C2286D-0DBE-4644-A538-34A6C903FB9C}" dt="2022-01-21T22:25:56.350" v="35576" actId="1076"/>
          <ac:picMkLst>
            <pc:docMk/>
            <pc:sldMk cId="1784808938" sldId="1046"/>
            <ac:picMk id="7" creationId="{B0D5BE71-8099-48CE-A40C-9BE7058F6E50}"/>
          </ac:picMkLst>
        </pc:picChg>
        <pc:picChg chg="add mod">
          <ac:chgData name="Domonkos Márk" userId="5b754e74-2ec2-4aaf-b9f5-cf8f0656bdfa" providerId="ADAL" clId="{F4C2286D-0DBE-4644-A538-34A6C903FB9C}" dt="2022-01-21T22:26:08.141" v="35583" actId="1076"/>
          <ac:picMkLst>
            <pc:docMk/>
            <pc:sldMk cId="1784808938" sldId="1046"/>
            <ac:picMk id="8" creationId="{1C3778CD-99F7-4A87-814D-0B2ECA0790DA}"/>
          </ac:picMkLst>
        </pc:picChg>
      </pc:sldChg>
      <pc:sldChg chg="addSp delSp modSp new mod">
        <pc:chgData name="Domonkos Márk" userId="5b754e74-2ec2-4aaf-b9f5-cf8f0656bdfa" providerId="ADAL" clId="{F4C2286D-0DBE-4644-A538-34A6C903FB9C}" dt="2022-01-21T22:26:55.388" v="35601"/>
        <pc:sldMkLst>
          <pc:docMk/>
          <pc:sldMk cId="4101865938" sldId="1047"/>
        </pc:sldMkLst>
        <pc:spChg chg="del">
          <ac:chgData name="Domonkos Márk" userId="5b754e74-2ec2-4aaf-b9f5-cf8f0656bdfa" providerId="ADAL" clId="{F4C2286D-0DBE-4644-A538-34A6C903FB9C}" dt="2022-01-21T22:26:55.388" v="35601"/>
          <ac:spMkLst>
            <pc:docMk/>
            <pc:sldMk cId="4101865938" sldId="1047"/>
            <ac:spMk id="2" creationId="{B1FDB5B0-6CD1-4DF5-BDE7-A5F34B367AEA}"/>
          </ac:spMkLst>
        </pc:spChg>
        <pc:spChg chg="mod">
          <ac:chgData name="Domonkos Márk" userId="5b754e74-2ec2-4aaf-b9f5-cf8f0656bdfa" providerId="ADAL" clId="{F4C2286D-0DBE-4644-A538-34A6C903FB9C}" dt="2022-01-21T22:26:52.037" v="35600"/>
          <ac:spMkLst>
            <pc:docMk/>
            <pc:sldMk cId="4101865938" sldId="1047"/>
            <ac:spMk id="6" creationId="{140CEA7D-801A-4AB2-A8E6-F75C3FA2F8C8}"/>
          </ac:spMkLst>
        </pc:spChg>
        <pc:picChg chg="add mod">
          <ac:chgData name="Domonkos Márk" userId="5b754e74-2ec2-4aaf-b9f5-cf8f0656bdfa" providerId="ADAL" clId="{F4C2286D-0DBE-4644-A538-34A6C903FB9C}" dt="2022-01-21T22:26:55.388" v="35601"/>
          <ac:picMkLst>
            <pc:docMk/>
            <pc:sldMk cId="4101865938" sldId="1047"/>
            <ac:picMk id="7" creationId="{CB75EA25-3BD6-4E64-A973-7C11A55E4B84}"/>
          </ac:picMkLst>
        </pc:picChg>
      </pc:sldChg>
      <pc:sldChg chg="modSp new mod">
        <pc:chgData name="Domonkos Márk" userId="5b754e74-2ec2-4aaf-b9f5-cf8f0656bdfa" providerId="ADAL" clId="{F4C2286D-0DBE-4644-A538-34A6C903FB9C}" dt="2022-01-21T22:27:16.519" v="35606" actId="20577"/>
        <pc:sldMkLst>
          <pc:docMk/>
          <pc:sldMk cId="215264773" sldId="1048"/>
        </pc:sldMkLst>
        <pc:spChg chg="mod">
          <ac:chgData name="Domonkos Márk" userId="5b754e74-2ec2-4aaf-b9f5-cf8f0656bdfa" providerId="ADAL" clId="{F4C2286D-0DBE-4644-A538-34A6C903FB9C}" dt="2022-01-21T22:27:16.519" v="35606" actId="20577"/>
          <ac:spMkLst>
            <pc:docMk/>
            <pc:sldMk cId="215264773" sldId="1048"/>
            <ac:spMk id="2" creationId="{918B9992-7B68-4A10-86FA-372C83A84B54}"/>
          </ac:spMkLst>
        </pc:spChg>
        <pc:spChg chg="mod">
          <ac:chgData name="Domonkos Márk" userId="5b754e74-2ec2-4aaf-b9f5-cf8f0656bdfa" providerId="ADAL" clId="{F4C2286D-0DBE-4644-A538-34A6C903FB9C}" dt="2022-01-21T22:27:11.694" v="35603"/>
          <ac:spMkLst>
            <pc:docMk/>
            <pc:sldMk cId="215264773" sldId="1048"/>
            <ac:spMk id="6" creationId="{A2718B70-4E53-410B-87E5-3DC259877B4A}"/>
          </ac:spMkLst>
        </pc:spChg>
      </pc:sldChg>
      <pc:sldChg chg="addSp modSp new mod">
        <pc:chgData name="Domonkos Márk" userId="5b754e74-2ec2-4aaf-b9f5-cf8f0656bdfa" providerId="ADAL" clId="{F4C2286D-0DBE-4644-A538-34A6C903FB9C}" dt="2022-01-21T22:27:52.101" v="35617" actId="1076"/>
        <pc:sldMkLst>
          <pc:docMk/>
          <pc:sldMk cId="314401910" sldId="1049"/>
        </pc:sldMkLst>
        <pc:spChg chg="mod">
          <ac:chgData name="Domonkos Márk" userId="5b754e74-2ec2-4aaf-b9f5-cf8f0656bdfa" providerId="ADAL" clId="{F4C2286D-0DBE-4644-A538-34A6C903FB9C}" dt="2022-01-21T22:27:40.913" v="35613" actId="27636"/>
          <ac:spMkLst>
            <pc:docMk/>
            <pc:sldMk cId="314401910" sldId="1049"/>
            <ac:spMk id="2" creationId="{FCCAE0C3-65A7-48B6-B455-763D2BEB7752}"/>
          </ac:spMkLst>
        </pc:spChg>
        <pc:spChg chg="mod">
          <ac:chgData name="Domonkos Márk" userId="5b754e74-2ec2-4aaf-b9f5-cf8f0656bdfa" providerId="ADAL" clId="{F4C2286D-0DBE-4644-A538-34A6C903FB9C}" dt="2022-01-21T22:27:30.798" v="35608"/>
          <ac:spMkLst>
            <pc:docMk/>
            <pc:sldMk cId="314401910" sldId="1049"/>
            <ac:spMk id="6" creationId="{4447A6DC-48DF-4A3B-AE91-FD6B8B0A5ED7}"/>
          </ac:spMkLst>
        </pc:spChg>
        <pc:picChg chg="add mod">
          <ac:chgData name="Domonkos Márk" userId="5b754e74-2ec2-4aaf-b9f5-cf8f0656bdfa" providerId="ADAL" clId="{F4C2286D-0DBE-4644-A538-34A6C903FB9C}" dt="2022-01-21T22:27:52.101" v="35617" actId="1076"/>
          <ac:picMkLst>
            <pc:docMk/>
            <pc:sldMk cId="314401910" sldId="1049"/>
            <ac:picMk id="7" creationId="{9ACDF3E8-A911-4D8F-ACD0-E1E969982D21}"/>
          </ac:picMkLst>
        </pc:picChg>
      </pc:sldChg>
      <pc:sldChg chg="addSp modSp new mod">
        <pc:chgData name="Domonkos Márk" userId="5b754e74-2ec2-4aaf-b9f5-cf8f0656bdfa" providerId="ADAL" clId="{F4C2286D-0DBE-4644-A538-34A6C903FB9C}" dt="2022-01-21T22:28:47.493" v="35640" actId="1076"/>
        <pc:sldMkLst>
          <pc:docMk/>
          <pc:sldMk cId="4118655608" sldId="1050"/>
        </pc:sldMkLst>
        <pc:spChg chg="mod">
          <ac:chgData name="Domonkos Márk" userId="5b754e74-2ec2-4aaf-b9f5-cf8f0656bdfa" providerId="ADAL" clId="{F4C2286D-0DBE-4644-A538-34A6C903FB9C}" dt="2022-01-21T22:28:28.746" v="35633" actId="14100"/>
          <ac:spMkLst>
            <pc:docMk/>
            <pc:sldMk cId="4118655608" sldId="1050"/>
            <ac:spMk id="2" creationId="{1A3FED7E-2601-4212-9CB6-6C524C13CEDC}"/>
          </ac:spMkLst>
        </pc:spChg>
        <pc:spChg chg="mod">
          <ac:chgData name="Domonkos Márk" userId="5b754e74-2ec2-4aaf-b9f5-cf8f0656bdfa" providerId="ADAL" clId="{F4C2286D-0DBE-4644-A538-34A6C903FB9C}" dt="2022-01-21T22:28:02.641" v="35619"/>
          <ac:spMkLst>
            <pc:docMk/>
            <pc:sldMk cId="4118655608" sldId="1050"/>
            <ac:spMk id="6" creationId="{1C0E99C9-6E31-48FB-BE13-D5733D54E18B}"/>
          </ac:spMkLst>
        </pc:spChg>
        <pc:picChg chg="add mod">
          <ac:chgData name="Domonkos Márk" userId="5b754e74-2ec2-4aaf-b9f5-cf8f0656bdfa" providerId="ADAL" clId="{F4C2286D-0DBE-4644-A538-34A6C903FB9C}" dt="2022-01-21T22:28:44.140" v="35638" actId="1076"/>
          <ac:picMkLst>
            <pc:docMk/>
            <pc:sldMk cId="4118655608" sldId="1050"/>
            <ac:picMk id="7" creationId="{32D9A1E0-5408-4440-95B9-38BD46CBFB3C}"/>
          </ac:picMkLst>
        </pc:picChg>
        <pc:picChg chg="add mod">
          <ac:chgData name="Domonkos Márk" userId="5b754e74-2ec2-4aaf-b9f5-cf8f0656bdfa" providerId="ADAL" clId="{F4C2286D-0DBE-4644-A538-34A6C903FB9C}" dt="2022-01-21T22:28:47.493" v="35640" actId="1076"/>
          <ac:picMkLst>
            <pc:docMk/>
            <pc:sldMk cId="4118655608" sldId="1050"/>
            <ac:picMk id="8" creationId="{33A860E1-324A-4090-B7E1-C32F2C938828}"/>
          </ac:picMkLst>
        </pc:picChg>
      </pc:sldChg>
      <pc:sldChg chg="addSp modSp new mod">
        <pc:chgData name="Domonkos Márk" userId="5b754e74-2ec2-4aaf-b9f5-cf8f0656bdfa" providerId="ADAL" clId="{F4C2286D-0DBE-4644-A538-34A6C903FB9C}" dt="2022-01-21T22:30:38.972" v="35688" actId="20577"/>
        <pc:sldMkLst>
          <pc:docMk/>
          <pc:sldMk cId="1578501661" sldId="1051"/>
        </pc:sldMkLst>
        <pc:spChg chg="mod">
          <ac:chgData name="Domonkos Márk" userId="5b754e74-2ec2-4aaf-b9f5-cf8f0656bdfa" providerId="ADAL" clId="{F4C2286D-0DBE-4644-A538-34A6C903FB9C}" dt="2022-01-21T22:30:38.972" v="35688" actId="20577"/>
          <ac:spMkLst>
            <pc:docMk/>
            <pc:sldMk cId="1578501661" sldId="1051"/>
            <ac:spMk id="2" creationId="{4C49FBC2-9518-4783-B40A-9B2258E769C3}"/>
          </ac:spMkLst>
        </pc:spChg>
        <pc:spChg chg="mod">
          <ac:chgData name="Domonkos Márk" userId="5b754e74-2ec2-4aaf-b9f5-cf8f0656bdfa" providerId="ADAL" clId="{F4C2286D-0DBE-4644-A538-34A6C903FB9C}" dt="2022-01-21T22:29:08.283" v="35642"/>
          <ac:spMkLst>
            <pc:docMk/>
            <pc:sldMk cId="1578501661" sldId="1051"/>
            <ac:spMk id="6" creationId="{EC04B3B7-488F-487A-A200-54DD10BC5138}"/>
          </ac:spMkLst>
        </pc:spChg>
        <pc:picChg chg="add mod">
          <ac:chgData name="Domonkos Márk" userId="5b754e74-2ec2-4aaf-b9f5-cf8f0656bdfa" providerId="ADAL" clId="{F4C2286D-0DBE-4644-A538-34A6C903FB9C}" dt="2022-01-21T22:30:21.116" v="35668" actId="1076"/>
          <ac:picMkLst>
            <pc:docMk/>
            <pc:sldMk cId="1578501661" sldId="1051"/>
            <ac:picMk id="7" creationId="{F8A43025-3002-45A5-8D3B-A9803859781B}"/>
          </ac:picMkLst>
        </pc:picChg>
      </pc:sldChg>
      <pc:sldChg chg="addSp delSp modSp new mod">
        <pc:chgData name="Domonkos Márk" userId="5b754e74-2ec2-4aaf-b9f5-cf8f0656bdfa" providerId="ADAL" clId="{F4C2286D-0DBE-4644-A538-34A6C903FB9C}" dt="2022-01-21T22:32:44.955" v="35727" actId="1076"/>
        <pc:sldMkLst>
          <pc:docMk/>
          <pc:sldMk cId="732173975" sldId="1052"/>
        </pc:sldMkLst>
        <pc:spChg chg="mod">
          <ac:chgData name="Domonkos Márk" userId="5b754e74-2ec2-4aaf-b9f5-cf8f0656bdfa" providerId="ADAL" clId="{F4C2286D-0DBE-4644-A538-34A6C903FB9C}" dt="2022-01-21T22:31:55.504" v="35705" actId="14100"/>
          <ac:spMkLst>
            <pc:docMk/>
            <pc:sldMk cId="732173975" sldId="1052"/>
            <ac:spMk id="2" creationId="{897DCB40-DBCC-4304-B804-5ABAE617C338}"/>
          </ac:spMkLst>
        </pc:spChg>
        <pc:spChg chg="mod">
          <ac:chgData name="Domonkos Márk" userId="5b754e74-2ec2-4aaf-b9f5-cf8f0656bdfa" providerId="ADAL" clId="{F4C2286D-0DBE-4644-A538-34A6C903FB9C}" dt="2022-01-21T22:31:08.653" v="35690"/>
          <ac:spMkLst>
            <pc:docMk/>
            <pc:sldMk cId="732173975" sldId="1052"/>
            <ac:spMk id="6" creationId="{2C462C8D-00FD-4E7C-A216-BD9D9B17C176}"/>
          </ac:spMkLst>
        </pc:spChg>
        <pc:spChg chg="add del mod">
          <ac:chgData name="Domonkos Márk" userId="5b754e74-2ec2-4aaf-b9f5-cf8f0656bdfa" providerId="ADAL" clId="{F4C2286D-0DBE-4644-A538-34A6C903FB9C}" dt="2022-01-21T22:31:49.256" v="35702" actId="478"/>
          <ac:spMkLst>
            <pc:docMk/>
            <pc:sldMk cId="732173975" sldId="1052"/>
            <ac:spMk id="7" creationId="{B12C994E-34DE-44C8-BDAB-5FA30D80900A}"/>
          </ac:spMkLst>
        </pc:spChg>
        <pc:picChg chg="add mod">
          <ac:chgData name="Domonkos Márk" userId="5b754e74-2ec2-4aaf-b9f5-cf8f0656bdfa" providerId="ADAL" clId="{F4C2286D-0DBE-4644-A538-34A6C903FB9C}" dt="2022-01-21T22:31:59.566" v="35707" actId="1076"/>
          <ac:picMkLst>
            <pc:docMk/>
            <pc:sldMk cId="732173975" sldId="1052"/>
            <ac:picMk id="8" creationId="{144A0401-5EE8-40F0-87AA-33CF95C6D6A7}"/>
          </ac:picMkLst>
        </pc:picChg>
        <pc:picChg chg="add mod">
          <ac:chgData name="Domonkos Márk" userId="5b754e74-2ec2-4aaf-b9f5-cf8f0656bdfa" providerId="ADAL" clId="{F4C2286D-0DBE-4644-A538-34A6C903FB9C}" dt="2022-01-21T22:32:22.755" v="35715" actId="1076"/>
          <ac:picMkLst>
            <pc:docMk/>
            <pc:sldMk cId="732173975" sldId="1052"/>
            <ac:picMk id="9" creationId="{764FF65F-D00B-416F-84BF-AC39EEA4817B}"/>
          </ac:picMkLst>
        </pc:picChg>
        <pc:picChg chg="add mod">
          <ac:chgData name="Domonkos Márk" userId="5b754e74-2ec2-4aaf-b9f5-cf8f0656bdfa" providerId="ADAL" clId="{F4C2286D-0DBE-4644-A538-34A6C903FB9C}" dt="2022-01-21T22:32:44.955" v="35727" actId="1076"/>
          <ac:picMkLst>
            <pc:docMk/>
            <pc:sldMk cId="732173975" sldId="1052"/>
            <ac:picMk id="10" creationId="{CE7AD954-5A1B-47FA-8FB6-2BE254AFD274}"/>
          </ac:picMkLst>
        </pc:picChg>
        <pc:picChg chg="add mod">
          <ac:chgData name="Domonkos Márk" userId="5b754e74-2ec2-4aaf-b9f5-cf8f0656bdfa" providerId="ADAL" clId="{F4C2286D-0DBE-4644-A538-34A6C903FB9C}" dt="2022-01-21T22:32:37.340" v="35724" actId="1076"/>
          <ac:picMkLst>
            <pc:docMk/>
            <pc:sldMk cId="732173975" sldId="1052"/>
            <ac:picMk id="11" creationId="{CCD93130-1F80-47A2-BDF5-27234586C328}"/>
          </ac:picMkLst>
        </pc:picChg>
        <pc:picChg chg="add mod">
          <ac:chgData name="Domonkos Márk" userId="5b754e74-2ec2-4aaf-b9f5-cf8f0656bdfa" providerId="ADAL" clId="{F4C2286D-0DBE-4644-A538-34A6C903FB9C}" dt="2022-01-21T22:32:34.035" v="35722" actId="1076"/>
          <ac:picMkLst>
            <pc:docMk/>
            <pc:sldMk cId="732173975" sldId="1052"/>
            <ac:picMk id="12" creationId="{6C7A6B51-E339-426B-822E-91582EED1F70}"/>
          </ac:picMkLst>
        </pc:picChg>
      </pc:sldChg>
      <pc:sldChg chg="addSp modSp new mod">
        <pc:chgData name="Domonkos Márk" userId="5b754e74-2ec2-4aaf-b9f5-cf8f0656bdfa" providerId="ADAL" clId="{F4C2286D-0DBE-4644-A538-34A6C903FB9C}" dt="2022-01-21T22:33:06.413" v="35734" actId="1076"/>
        <pc:sldMkLst>
          <pc:docMk/>
          <pc:sldMk cId="4134976379" sldId="1053"/>
        </pc:sldMkLst>
        <pc:spChg chg="mod">
          <ac:chgData name="Domonkos Márk" userId="5b754e74-2ec2-4aaf-b9f5-cf8f0656bdfa" providerId="ADAL" clId="{F4C2286D-0DBE-4644-A538-34A6C903FB9C}" dt="2022-01-21T22:32:58.605" v="35731" actId="27636"/>
          <ac:spMkLst>
            <pc:docMk/>
            <pc:sldMk cId="4134976379" sldId="1053"/>
            <ac:spMk id="2" creationId="{82A70A3C-A555-4EAA-944A-2702EC2D304A}"/>
          </ac:spMkLst>
        </pc:spChg>
        <pc:spChg chg="mod">
          <ac:chgData name="Domonkos Márk" userId="5b754e74-2ec2-4aaf-b9f5-cf8f0656bdfa" providerId="ADAL" clId="{F4C2286D-0DBE-4644-A538-34A6C903FB9C}" dt="2022-01-21T22:32:54.919" v="35729"/>
          <ac:spMkLst>
            <pc:docMk/>
            <pc:sldMk cId="4134976379" sldId="1053"/>
            <ac:spMk id="6" creationId="{E3C9CDF6-8B67-4620-828C-5CFBD5267044}"/>
          </ac:spMkLst>
        </pc:spChg>
        <pc:picChg chg="add mod">
          <ac:chgData name="Domonkos Márk" userId="5b754e74-2ec2-4aaf-b9f5-cf8f0656bdfa" providerId="ADAL" clId="{F4C2286D-0DBE-4644-A538-34A6C903FB9C}" dt="2022-01-21T22:33:06.413" v="35734" actId="1076"/>
          <ac:picMkLst>
            <pc:docMk/>
            <pc:sldMk cId="4134976379" sldId="1053"/>
            <ac:picMk id="7" creationId="{51FFFB02-0B8B-4931-A54C-3009430FB9E6}"/>
          </ac:picMkLst>
        </pc:picChg>
      </pc:sldChg>
      <pc:sldChg chg="addSp delSp modSp new mod">
        <pc:chgData name="Domonkos Márk" userId="5b754e74-2ec2-4aaf-b9f5-cf8f0656bdfa" providerId="ADAL" clId="{F4C2286D-0DBE-4644-A538-34A6C903FB9C}" dt="2022-01-21T22:33:53.765" v="35752" actId="14100"/>
        <pc:sldMkLst>
          <pc:docMk/>
          <pc:sldMk cId="3137482698" sldId="1054"/>
        </pc:sldMkLst>
        <pc:spChg chg="mod">
          <ac:chgData name="Domonkos Márk" userId="5b754e74-2ec2-4aaf-b9f5-cf8f0656bdfa" providerId="ADAL" clId="{F4C2286D-0DBE-4644-A538-34A6C903FB9C}" dt="2022-01-21T22:33:48.692" v="35750" actId="14100"/>
          <ac:spMkLst>
            <pc:docMk/>
            <pc:sldMk cId="3137482698" sldId="1054"/>
            <ac:spMk id="2" creationId="{B1B3B4B0-D837-46CD-B337-1F6A76E9155F}"/>
          </ac:spMkLst>
        </pc:spChg>
        <pc:spChg chg="mod">
          <ac:chgData name="Domonkos Márk" userId="5b754e74-2ec2-4aaf-b9f5-cf8f0656bdfa" providerId="ADAL" clId="{F4C2286D-0DBE-4644-A538-34A6C903FB9C}" dt="2022-01-21T22:33:24.143" v="35736"/>
          <ac:spMkLst>
            <pc:docMk/>
            <pc:sldMk cId="3137482698" sldId="1054"/>
            <ac:spMk id="6" creationId="{2E826748-E8CA-4D3F-A934-B0EA5A22932A}"/>
          </ac:spMkLst>
        </pc:spChg>
        <pc:picChg chg="add mod">
          <ac:chgData name="Domonkos Márk" userId="5b754e74-2ec2-4aaf-b9f5-cf8f0656bdfa" providerId="ADAL" clId="{F4C2286D-0DBE-4644-A538-34A6C903FB9C}" dt="2022-01-21T22:33:53.765" v="35752" actId="14100"/>
          <ac:picMkLst>
            <pc:docMk/>
            <pc:sldMk cId="3137482698" sldId="1054"/>
            <ac:picMk id="7" creationId="{70CD29BA-F7C4-416A-9587-354BF7EF1DB8}"/>
          </ac:picMkLst>
        </pc:picChg>
        <pc:picChg chg="add del mod">
          <ac:chgData name="Domonkos Márk" userId="5b754e74-2ec2-4aaf-b9f5-cf8f0656bdfa" providerId="ADAL" clId="{F4C2286D-0DBE-4644-A538-34A6C903FB9C}" dt="2022-01-21T22:33:38.339" v="35742" actId="478"/>
          <ac:picMkLst>
            <pc:docMk/>
            <pc:sldMk cId="3137482698" sldId="1054"/>
            <ac:picMk id="8" creationId="{83B9C48F-8711-4399-A71F-1F7E58ED2603}"/>
          </ac:picMkLst>
        </pc:picChg>
      </pc:sldChg>
      <pc:sldChg chg="addSp modSp new mod">
        <pc:chgData name="Domonkos Márk" userId="5b754e74-2ec2-4aaf-b9f5-cf8f0656bdfa" providerId="ADAL" clId="{F4C2286D-0DBE-4644-A538-34A6C903FB9C}" dt="2022-01-21T22:34:47.955" v="35778" actId="14100"/>
        <pc:sldMkLst>
          <pc:docMk/>
          <pc:sldMk cId="2338576627" sldId="1055"/>
        </pc:sldMkLst>
        <pc:spChg chg="mod">
          <ac:chgData name="Domonkos Márk" userId="5b754e74-2ec2-4aaf-b9f5-cf8f0656bdfa" providerId="ADAL" clId="{F4C2286D-0DBE-4644-A538-34A6C903FB9C}" dt="2022-01-21T22:34:37.379" v="35775" actId="27636"/>
          <ac:spMkLst>
            <pc:docMk/>
            <pc:sldMk cId="2338576627" sldId="1055"/>
            <ac:spMk id="2" creationId="{A1399852-5C64-4AF0-9277-ADB8FEBC338C}"/>
          </ac:spMkLst>
        </pc:spChg>
        <pc:spChg chg="mod">
          <ac:chgData name="Domonkos Márk" userId="5b754e74-2ec2-4aaf-b9f5-cf8f0656bdfa" providerId="ADAL" clId="{F4C2286D-0DBE-4644-A538-34A6C903FB9C}" dt="2022-01-21T22:34:10.237" v="35754"/>
          <ac:spMkLst>
            <pc:docMk/>
            <pc:sldMk cId="2338576627" sldId="1055"/>
            <ac:spMk id="6" creationId="{D30BAE59-4226-4C51-B6CA-3D5EC49B2E37}"/>
          </ac:spMkLst>
        </pc:spChg>
        <pc:picChg chg="add mod">
          <ac:chgData name="Domonkos Márk" userId="5b754e74-2ec2-4aaf-b9f5-cf8f0656bdfa" providerId="ADAL" clId="{F4C2286D-0DBE-4644-A538-34A6C903FB9C}" dt="2022-01-21T22:34:45.289" v="35777" actId="14100"/>
          <ac:picMkLst>
            <pc:docMk/>
            <pc:sldMk cId="2338576627" sldId="1055"/>
            <ac:picMk id="7" creationId="{EF8F9875-A672-4A7C-B5A8-36E6F7920073}"/>
          </ac:picMkLst>
        </pc:picChg>
        <pc:picChg chg="add mod">
          <ac:chgData name="Domonkos Márk" userId="5b754e74-2ec2-4aaf-b9f5-cf8f0656bdfa" providerId="ADAL" clId="{F4C2286D-0DBE-4644-A538-34A6C903FB9C}" dt="2022-01-21T22:34:47.955" v="35778" actId="14100"/>
          <ac:picMkLst>
            <pc:docMk/>
            <pc:sldMk cId="2338576627" sldId="1055"/>
            <ac:picMk id="8" creationId="{9073B7F6-066F-4773-BD0B-19830E14DC8E}"/>
          </ac:picMkLst>
        </pc:picChg>
      </pc:sldChg>
      <pc:sldChg chg="addSp modSp new mod">
        <pc:chgData name="Domonkos Márk" userId="5b754e74-2ec2-4aaf-b9f5-cf8f0656bdfa" providerId="ADAL" clId="{F4C2286D-0DBE-4644-A538-34A6C903FB9C}" dt="2022-01-22T11:12:02.124" v="35789" actId="1076"/>
        <pc:sldMkLst>
          <pc:docMk/>
          <pc:sldMk cId="3861832620" sldId="1056"/>
        </pc:sldMkLst>
        <pc:spChg chg="mod">
          <ac:chgData name="Domonkos Márk" userId="5b754e74-2ec2-4aaf-b9f5-cf8f0656bdfa" providerId="ADAL" clId="{F4C2286D-0DBE-4644-A538-34A6C903FB9C}" dt="2022-01-22T11:11:49.754" v="35784" actId="14100"/>
          <ac:spMkLst>
            <pc:docMk/>
            <pc:sldMk cId="3861832620" sldId="1056"/>
            <ac:spMk id="2" creationId="{635CDC56-26CB-489A-B246-B00DDD4C9CD3}"/>
          </ac:spMkLst>
        </pc:spChg>
        <pc:spChg chg="mod">
          <ac:chgData name="Domonkos Márk" userId="5b754e74-2ec2-4aaf-b9f5-cf8f0656bdfa" providerId="ADAL" clId="{F4C2286D-0DBE-4644-A538-34A6C903FB9C}" dt="2022-01-22T11:11:42.899" v="35782"/>
          <ac:spMkLst>
            <pc:docMk/>
            <pc:sldMk cId="3861832620" sldId="1056"/>
            <ac:spMk id="6" creationId="{74B748BC-AB6B-4652-B850-5B49699DACFB}"/>
          </ac:spMkLst>
        </pc:spChg>
        <pc:picChg chg="add mod">
          <ac:chgData name="Domonkos Márk" userId="5b754e74-2ec2-4aaf-b9f5-cf8f0656bdfa" providerId="ADAL" clId="{F4C2286D-0DBE-4644-A538-34A6C903FB9C}" dt="2022-01-22T11:12:02.124" v="35789" actId="1076"/>
          <ac:picMkLst>
            <pc:docMk/>
            <pc:sldMk cId="3861832620" sldId="1056"/>
            <ac:picMk id="7" creationId="{0789A4D2-3D3C-4FE2-BEC9-35A7174176FF}"/>
          </ac:picMkLst>
        </pc:picChg>
      </pc:sldChg>
      <pc:sldChg chg="modSp new mod">
        <pc:chgData name="Domonkos Márk" userId="5b754e74-2ec2-4aaf-b9f5-cf8f0656bdfa" providerId="ADAL" clId="{F4C2286D-0DBE-4644-A538-34A6C903FB9C}" dt="2022-01-21T22:35:31.124" v="35781"/>
        <pc:sldMkLst>
          <pc:docMk/>
          <pc:sldMk cId="1465694768" sldId="1057"/>
        </pc:sldMkLst>
        <pc:spChg chg="mod">
          <ac:chgData name="Domonkos Márk" userId="5b754e74-2ec2-4aaf-b9f5-cf8f0656bdfa" providerId="ADAL" clId="{F4C2286D-0DBE-4644-A538-34A6C903FB9C}" dt="2022-01-21T22:35:31.124" v="35781"/>
          <ac:spMkLst>
            <pc:docMk/>
            <pc:sldMk cId="1465694768" sldId="1057"/>
            <ac:spMk id="2" creationId="{65CEB928-8994-4AAF-ACB0-F1973D469C03}"/>
          </ac:spMkLst>
        </pc:spChg>
      </pc:sldChg>
      <pc:sldChg chg="addSp modSp new mod">
        <pc:chgData name="Domonkos Márk" userId="5b754e74-2ec2-4aaf-b9f5-cf8f0656bdfa" providerId="ADAL" clId="{F4C2286D-0DBE-4644-A538-34A6C903FB9C}" dt="2022-01-22T11:12:35.487" v="35802" actId="1076"/>
        <pc:sldMkLst>
          <pc:docMk/>
          <pc:sldMk cId="412631308" sldId="1058"/>
        </pc:sldMkLst>
        <pc:spChg chg="mod">
          <ac:chgData name="Domonkos Márk" userId="5b754e74-2ec2-4aaf-b9f5-cf8f0656bdfa" providerId="ADAL" clId="{F4C2286D-0DBE-4644-A538-34A6C903FB9C}" dt="2022-01-22T11:12:26.826" v="35798" actId="27636"/>
          <ac:spMkLst>
            <pc:docMk/>
            <pc:sldMk cId="412631308" sldId="1058"/>
            <ac:spMk id="2" creationId="{B999888C-EDBF-4F75-BA6E-50AB2682A794}"/>
          </ac:spMkLst>
        </pc:spChg>
        <pc:spChg chg="mod">
          <ac:chgData name="Domonkos Márk" userId="5b754e74-2ec2-4aaf-b9f5-cf8f0656bdfa" providerId="ADAL" clId="{F4C2286D-0DBE-4644-A538-34A6C903FB9C}" dt="2022-01-22T11:12:14.211" v="35791"/>
          <ac:spMkLst>
            <pc:docMk/>
            <pc:sldMk cId="412631308" sldId="1058"/>
            <ac:spMk id="6" creationId="{6F4EB803-4574-4FAF-85BE-B2B8E271F827}"/>
          </ac:spMkLst>
        </pc:spChg>
        <pc:picChg chg="add mod">
          <ac:chgData name="Domonkos Márk" userId="5b754e74-2ec2-4aaf-b9f5-cf8f0656bdfa" providerId="ADAL" clId="{F4C2286D-0DBE-4644-A538-34A6C903FB9C}" dt="2022-01-22T11:12:35.487" v="35802" actId="1076"/>
          <ac:picMkLst>
            <pc:docMk/>
            <pc:sldMk cId="412631308" sldId="1058"/>
            <ac:picMk id="7" creationId="{94B363E4-6B9F-4B03-A2A1-60FFD4838A83}"/>
          </ac:picMkLst>
        </pc:picChg>
      </pc:sldChg>
      <pc:sldChg chg="addSp delSp modSp new mod">
        <pc:chgData name="Domonkos Márk" userId="5b754e74-2ec2-4aaf-b9f5-cf8f0656bdfa" providerId="ADAL" clId="{F4C2286D-0DBE-4644-A538-34A6C903FB9C}" dt="2022-01-22T11:13:51.547" v="35813" actId="1076"/>
        <pc:sldMkLst>
          <pc:docMk/>
          <pc:sldMk cId="2705749526" sldId="1059"/>
        </pc:sldMkLst>
        <pc:spChg chg="del">
          <ac:chgData name="Domonkos Márk" userId="5b754e74-2ec2-4aaf-b9f5-cf8f0656bdfa" providerId="ADAL" clId="{F4C2286D-0DBE-4644-A538-34A6C903FB9C}" dt="2022-01-22T11:13:17.507" v="35808" actId="478"/>
          <ac:spMkLst>
            <pc:docMk/>
            <pc:sldMk cId="2705749526" sldId="1059"/>
            <ac:spMk id="2" creationId="{411BE999-574E-41C0-997C-B0B100351B81}"/>
          </ac:spMkLst>
        </pc:spChg>
        <pc:spChg chg="mod">
          <ac:chgData name="Domonkos Márk" userId="5b754e74-2ec2-4aaf-b9f5-cf8f0656bdfa" providerId="ADAL" clId="{F4C2286D-0DBE-4644-A538-34A6C903FB9C}" dt="2022-01-22T11:12:47.883" v="35804"/>
          <ac:spMkLst>
            <pc:docMk/>
            <pc:sldMk cId="2705749526" sldId="1059"/>
            <ac:spMk id="6" creationId="{E79D55D4-0993-4C32-AF60-50C44FA008FD}"/>
          </ac:spMkLst>
        </pc:spChg>
        <pc:spChg chg="add del mod">
          <ac:chgData name="Domonkos Márk" userId="5b754e74-2ec2-4aaf-b9f5-cf8f0656bdfa" providerId="ADAL" clId="{F4C2286D-0DBE-4644-A538-34A6C903FB9C}" dt="2022-01-22T11:13:14.796" v="35807" actId="478"/>
          <ac:spMkLst>
            <pc:docMk/>
            <pc:sldMk cId="2705749526" sldId="1059"/>
            <ac:spMk id="8" creationId="{CACBE3EF-F617-48CB-A10B-D905CB45F790}"/>
          </ac:spMkLst>
        </pc:spChg>
        <pc:spChg chg="add del mod">
          <ac:chgData name="Domonkos Márk" userId="5b754e74-2ec2-4aaf-b9f5-cf8f0656bdfa" providerId="ADAL" clId="{F4C2286D-0DBE-4644-A538-34A6C903FB9C}" dt="2022-01-22T11:13:14.796" v="35807" actId="478"/>
          <ac:spMkLst>
            <pc:docMk/>
            <pc:sldMk cId="2705749526" sldId="1059"/>
            <ac:spMk id="9" creationId="{30ED2EFA-323B-4BB0-961C-2D2A7122A788}"/>
          </ac:spMkLst>
        </pc:spChg>
        <pc:spChg chg="add del mod">
          <ac:chgData name="Domonkos Márk" userId="5b754e74-2ec2-4aaf-b9f5-cf8f0656bdfa" providerId="ADAL" clId="{F4C2286D-0DBE-4644-A538-34A6C903FB9C}" dt="2022-01-22T11:13:14.796" v="35807" actId="478"/>
          <ac:spMkLst>
            <pc:docMk/>
            <pc:sldMk cId="2705749526" sldId="1059"/>
            <ac:spMk id="10" creationId="{CD9CFB85-2A32-488B-83D7-998D42EA224D}"/>
          </ac:spMkLst>
        </pc:spChg>
        <pc:spChg chg="add del mod">
          <ac:chgData name="Domonkos Márk" userId="5b754e74-2ec2-4aaf-b9f5-cf8f0656bdfa" providerId="ADAL" clId="{F4C2286D-0DBE-4644-A538-34A6C903FB9C}" dt="2022-01-22T11:13:14.796" v="35807" actId="478"/>
          <ac:spMkLst>
            <pc:docMk/>
            <pc:sldMk cId="2705749526" sldId="1059"/>
            <ac:spMk id="11" creationId="{5B3827A8-83C8-4DCF-8A09-97F36AB352EB}"/>
          </ac:spMkLst>
        </pc:spChg>
        <pc:spChg chg="add del mod">
          <ac:chgData name="Domonkos Márk" userId="5b754e74-2ec2-4aaf-b9f5-cf8f0656bdfa" providerId="ADAL" clId="{F4C2286D-0DBE-4644-A538-34A6C903FB9C}" dt="2022-01-22T11:13:14.796" v="35807" actId="478"/>
          <ac:spMkLst>
            <pc:docMk/>
            <pc:sldMk cId="2705749526" sldId="1059"/>
            <ac:spMk id="12" creationId="{A22108ED-B76B-47AD-92A7-E21786E4DA1A}"/>
          </ac:spMkLst>
        </pc:spChg>
        <pc:spChg chg="add del mod">
          <ac:chgData name="Domonkos Márk" userId="5b754e74-2ec2-4aaf-b9f5-cf8f0656bdfa" providerId="ADAL" clId="{F4C2286D-0DBE-4644-A538-34A6C903FB9C}" dt="2022-01-22T11:13:14.796" v="35807" actId="478"/>
          <ac:spMkLst>
            <pc:docMk/>
            <pc:sldMk cId="2705749526" sldId="1059"/>
            <ac:spMk id="13" creationId="{7EE472B8-D637-4DE3-B9E1-37B661FD77B7}"/>
          </ac:spMkLst>
        </pc:spChg>
        <pc:spChg chg="add del mod">
          <ac:chgData name="Domonkos Márk" userId="5b754e74-2ec2-4aaf-b9f5-cf8f0656bdfa" providerId="ADAL" clId="{F4C2286D-0DBE-4644-A538-34A6C903FB9C}" dt="2022-01-22T11:13:14.796" v="35807" actId="478"/>
          <ac:spMkLst>
            <pc:docMk/>
            <pc:sldMk cId="2705749526" sldId="1059"/>
            <ac:spMk id="14" creationId="{31A8AA80-80EE-4EE6-824A-1BD04F71A6B2}"/>
          </ac:spMkLst>
        </pc:spChg>
        <pc:spChg chg="add del mod">
          <ac:chgData name="Domonkos Márk" userId="5b754e74-2ec2-4aaf-b9f5-cf8f0656bdfa" providerId="ADAL" clId="{F4C2286D-0DBE-4644-A538-34A6C903FB9C}" dt="2022-01-22T11:13:14.796" v="35807" actId="478"/>
          <ac:spMkLst>
            <pc:docMk/>
            <pc:sldMk cId="2705749526" sldId="1059"/>
            <ac:spMk id="15" creationId="{E9C04304-F7D0-4FD1-8CA0-0FBD918236E2}"/>
          </ac:spMkLst>
        </pc:spChg>
        <pc:spChg chg="add del mod">
          <ac:chgData name="Domonkos Márk" userId="5b754e74-2ec2-4aaf-b9f5-cf8f0656bdfa" providerId="ADAL" clId="{F4C2286D-0DBE-4644-A538-34A6C903FB9C}" dt="2022-01-22T11:13:14.796" v="35807" actId="478"/>
          <ac:spMkLst>
            <pc:docMk/>
            <pc:sldMk cId="2705749526" sldId="1059"/>
            <ac:spMk id="16" creationId="{6FA8A43D-D97D-4B8A-BD0F-F2BDBC8D8558}"/>
          </ac:spMkLst>
        </pc:spChg>
        <pc:graphicFrameChg chg="add del mod">
          <ac:chgData name="Domonkos Márk" userId="5b754e74-2ec2-4aaf-b9f5-cf8f0656bdfa" providerId="ADAL" clId="{F4C2286D-0DBE-4644-A538-34A6C903FB9C}" dt="2022-01-22T11:13:14.796" v="35807" actId="478"/>
          <ac:graphicFrameMkLst>
            <pc:docMk/>
            <pc:sldMk cId="2705749526" sldId="1059"/>
            <ac:graphicFrameMk id="7" creationId="{674D8D72-A08E-4641-B7DA-5E6F36C7B04E}"/>
          </ac:graphicFrameMkLst>
        </pc:graphicFrameChg>
        <pc:graphicFrameChg chg="add del mod">
          <ac:chgData name="Domonkos Márk" userId="5b754e74-2ec2-4aaf-b9f5-cf8f0656bdfa" providerId="ADAL" clId="{F4C2286D-0DBE-4644-A538-34A6C903FB9C}" dt="2022-01-22T11:13:14.796" v="35807" actId="478"/>
          <ac:graphicFrameMkLst>
            <pc:docMk/>
            <pc:sldMk cId="2705749526" sldId="1059"/>
            <ac:graphicFrameMk id="17" creationId="{C3840F50-E01A-4733-AC0C-7FEF74320077}"/>
          </ac:graphicFrameMkLst>
        </pc:graphicFrameChg>
        <pc:graphicFrameChg chg="add mod">
          <ac:chgData name="Domonkos Márk" userId="5b754e74-2ec2-4aaf-b9f5-cf8f0656bdfa" providerId="ADAL" clId="{F4C2286D-0DBE-4644-A538-34A6C903FB9C}" dt="2022-01-22T11:13:51.547" v="35813" actId="1076"/>
          <ac:graphicFrameMkLst>
            <pc:docMk/>
            <pc:sldMk cId="2705749526" sldId="1059"/>
            <ac:graphicFrameMk id="20" creationId="{01E6EA07-5AFE-464B-AA5D-EBF573D528C5}"/>
          </ac:graphicFrameMkLst>
        </pc:graphicFrameChg>
        <pc:picChg chg="add mod">
          <ac:chgData name="Domonkos Márk" userId="5b754e74-2ec2-4aaf-b9f5-cf8f0656bdfa" providerId="ADAL" clId="{F4C2286D-0DBE-4644-A538-34A6C903FB9C}" dt="2022-01-22T11:13:44.734" v="35811" actId="1076"/>
          <ac:picMkLst>
            <pc:docMk/>
            <pc:sldMk cId="2705749526" sldId="1059"/>
            <ac:picMk id="19" creationId="{B01A6F17-AB79-43EE-9B39-6B76CC950694}"/>
          </ac:picMkLst>
        </pc:picChg>
      </pc:sldChg>
      <pc:sldChg chg="addSp modSp new mod">
        <pc:chgData name="Domonkos Márk" userId="5b754e74-2ec2-4aaf-b9f5-cf8f0656bdfa" providerId="ADAL" clId="{F4C2286D-0DBE-4644-A538-34A6C903FB9C}" dt="2022-01-22T11:14:28.729" v="35827" actId="14100"/>
        <pc:sldMkLst>
          <pc:docMk/>
          <pc:sldMk cId="3059674769" sldId="1060"/>
        </pc:sldMkLst>
        <pc:spChg chg="mod">
          <ac:chgData name="Domonkos Márk" userId="5b754e74-2ec2-4aaf-b9f5-cf8f0656bdfa" providerId="ADAL" clId="{F4C2286D-0DBE-4644-A538-34A6C903FB9C}" dt="2022-01-22T11:14:11.438" v="35820" actId="27636"/>
          <ac:spMkLst>
            <pc:docMk/>
            <pc:sldMk cId="3059674769" sldId="1060"/>
            <ac:spMk id="2" creationId="{40FB7060-F65E-4E06-9F9F-FA118D557F59}"/>
          </ac:spMkLst>
        </pc:spChg>
        <pc:spChg chg="mod">
          <ac:chgData name="Domonkos Márk" userId="5b754e74-2ec2-4aaf-b9f5-cf8f0656bdfa" providerId="ADAL" clId="{F4C2286D-0DBE-4644-A538-34A6C903FB9C}" dt="2022-01-22T11:14:04.278" v="35815"/>
          <ac:spMkLst>
            <pc:docMk/>
            <pc:sldMk cId="3059674769" sldId="1060"/>
            <ac:spMk id="6" creationId="{F690CA27-1F7E-4E5D-B4DC-E91DEA471414}"/>
          </ac:spMkLst>
        </pc:spChg>
        <pc:spChg chg="mod">
          <ac:chgData name="Domonkos Márk" userId="5b754e74-2ec2-4aaf-b9f5-cf8f0656bdfa" providerId="ADAL" clId="{F4C2286D-0DBE-4644-A538-34A6C903FB9C}" dt="2022-01-22T11:14:14.226" v="35821"/>
          <ac:spMkLst>
            <pc:docMk/>
            <pc:sldMk cId="3059674769" sldId="1060"/>
            <ac:spMk id="8" creationId="{769F7CD0-9345-43D4-A049-8CCF62B0C6D0}"/>
          </ac:spMkLst>
        </pc:spChg>
        <pc:spChg chg="mod">
          <ac:chgData name="Domonkos Márk" userId="5b754e74-2ec2-4aaf-b9f5-cf8f0656bdfa" providerId="ADAL" clId="{F4C2286D-0DBE-4644-A538-34A6C903FB9C}" dt="2022-01-22T11:14:14.226" v="35821"/>
          <ac:spMkLst>
            <pc:docMk/>
            <pc:sldMk cId="3059674769" sldId="1060"/>
            <ac:spMk id="9" creationId="{D512D55E-4562-4A75-A74A-46710D74E6B4}"/>
          </ac:spMkLst>
        </pc:spChg>
        <pc:spChg chg="mod">
          <ac:chgData name="Domonkos Márk" userId="5b754e74-2ec2-4aaf-b9f5-cf8f0656bdfa" providerId="ADAL" clId="{F4C2286D-0DBE-4644-A538-34A6C903FB9C}" dt="2022-01-22T11:14:14.226" v="35821"/>
          <ac:spMkLst>
            <pc:docMk/>
            <pc:sldMk cId="3059674769" sldId="1060"/>
            <ac:spMk id="10" creationId="{5FF97106-04A7-442B-94D1-CA63B3AB9DAE}"/>
          </ac:spMkLst>
        </pc:spChg>
        <pc:spChg chg="mod">
          <ac:chgData name="Domonkos Márk" userId="5b754e74-2ec2-4aaf-b9f5-cf8f0656bdfa" providerId="ADAL" clId="{F4C2286D-0DBE-4644-A538-34A6C903FB9C}" dt="2022-01-22T11:14:14.226" v="35821"/>
          <ac:spMkLst>
            <pc:docMk/>
            <pc:sldMk cId="3059674769" sldId="1060"/>
            <ac:spMk id="11" creationId="{DC27DD9A-C7B9-4742-9344-7E026D423487}"/>
          </ac:spMkLst>
        </pc:spChg>
        <pc:spChg chg="mod">
          <ac:chgData name="Domonkos Márk" userId="5b754e74-2ec2-4aaf-b9f5-cf8f0656bdfa" providerId="ADAL" clId="{F4C2286D-0DBE-4644-A538-34A6C903FB9C}" dt="2022-01-22T11:14:14.226" v="35821"/>
          <ac:spMkLst>
            <pc:docMk/>
            <pc:sldMk cId="3059674769" sldId="1060"/>
            <ac:spMk id="12" creationId="{C1DB7299-E4D6-49B6-AFCF-0EC2B163CAD5}"/>
          </ac:spMkLst>
        </pc:spChg>
        <pc:spChg chg="mod">
          <ac:chgData name="Domonkos Márk" userId="5b754e74-2ec2-4aaf-b9f5-cf8f0656bdfa" providerId="ADAL" clId="{F4C2286D-0DBE-4644-A538-34A6C903FB9C}" dt="2022-01-22T11:14:14.226" v="35821"/>
          <ac:spMkLst>
            <pc:docMk/>
            <pc:sldMk cId="3059674769" sldId="1060"/>
            <ac:spMk id="13" creationId="{E66F5585-A7CD-459E-9049-F6AD2FDA4840}"/>
          </ac:spMkLst>
        </pc:spChg>
        <pc:spChg chg="mod">
          <ac:chgData name="Domonkos Márk" userId="5b754e74-2ec2-4aaf-b9f5-cf8f0656bdfa" providerId="ADAL" clId="{F4C2286D-0DBE-4644-A538-34A6C903FB9C}" dt="2022-01-22T11:14:14.226" v="35821"/>
          <ac:spMkLst>
            <pc:docMk/>
            <pc:sldMk cId="3059674769" sldId="1060"/>
            <ac:spMk id="14" creationId="{6E9AE477-E838-42F0-8106-CE4EA3CE2868}"/>
          </ac:spMkLst>
        </pc:spChg>
        <pc:spChg chg="mod">
          <ac:chgData name="Domonkos Márk" userId="5b754e74-2ec2-4aaf-b9f5-cf8f0656bdfa" providerId="ADAL" clId="{F4C2286D-0DBE-4644-A538-34A6C903FB9C}" dt="2022-01-22T11:14:14.226" v="35821"/>
          <ac:spMkLst>
            <pc:docMk/>
            <pc:sldMk cId="3059674769" sldId="1060"/>
            <ac:spMk id="15" creationId="{7813F2D2-24CA-40A8-B6C3-807C7C6C5DC0}"/>
          </ac:spMkLst>
        </pc:spChg>
        <pc:spChg chg="mod">
          <ac:chgData name="Domonkos Márk" userId="5b754e74-2ec2-4aaf-b9f5-cf8f0656bdfa" providerId="ADAL" clId="{F4C2286D-0DBE-4644-A538-34A6C903FB9C}" dt="2022-01-22T11:14:14.226" v="35821"/>
          <ac:spMkLst>
            <pc:docMk/>
            <pc:sldMk cId="3059674769" sldId="1060"/>
            <ac:spMk id="16" creationId="{CB96E41E-9FA5-4806-A3C1-FCFEF5C2582D}"/>
          </ac:spMkLst>
        </pc:spChg>
        <pc:spChg chg="mod">
          <ac:chgData name="Domonkos Márk" userId="5b754e74-2ec2-4aaf-b9f5-cf8f0656bdfa" providerId="ADAL" clId="{F4C2286D-0DBE-4644-A538-34A6C903FB9C}" dt="2022-01-22T11:14:14.226" v="35821"/>
          <ac:spMkLst>
            <pc:docMk/>
            <pc:sldMk cId="3059674769" sldId="1060"/>
            <ac:spMk id="17" creationId="{82991763-7EF0-49D9-9CA0-C088E72882B8}"/>
          </ac:spMkLst>
        </pc:spChg>
        <pc:spChg chg="mod">
          <ac:chgData name="Domonkos Márk" userId="5b754e74-2ec2-4aaf-b9f5-cf8f0656bdfa" providerId="ADAL" clId="{F4C2286D-0DBE-4644-A538-34A6C903FB9C}" dt="2022-01-22T11:14:14.226" v="35821"/>
          <ac:spMkLst>
            <pc:docMk/>
            <pc:sldMk cId="3059674769" sldId="1060"/>
            <ac:spMk id="18" creationId="{799E7BC0-18EB-4E6C-A8BA-C758EA80F768}"/>
          </ac:spMkLst>
        </pc:spChg>
        <pc:spChg chg="mod">
          <ac:chgData name="Domonkos Márk" userId="5b754e74-2ec2-4aaf-b9f5-cf8f0656bdfa" providerId="ADAL" clId="{F4C2286D-0DBE-4644-A538-34A6C903FB9C}" dt="2022-01-22T11:14:14.226" v="35821"/>
          <ac:spMkLst>
            <pc:docMk/>
            <pc:sldMk cId="3059674769" sldId="1060"/>
            <ac:spMk id="19" creationId="{3F19B1B5-D5B0-4D9F-A5FB-6FD5EA5DD4CC}"/>
          </ac:spMkLst>
        </pc:spChg>
        <pc:spChg chg="mod">
          <ac:chgData name="Domonkos Márk" userId="5b754e74-2ec2-4aaf-b9f5-cf8f0656bdfa" providerId="ADAL" clId="{F4C2286D-0DBE-4644-A538-34A6C903FB9C}" dt="2022-01-22T11:14:14.226" v="35821"/>
          <ac:spMkLst>
            <pc:docMk/>
            <pc:sldMk cId="3059674769" sldId="1060"/>
            <ac:spMk id="20" creationId="{2582CFF8-9CE7-44A1-92B2-716AB3C5BB7A}"/>
          </ac:spMkLst>
        </pc:spChg>
        <pc:spChg chg="mod">
          <ac:chgData name="Domonkos Márk" userId="5b754e74-2ec2-4aaf-b9f5-cf8f0656bdfa" providerId="ADAL" clId="{F4C2286D-0DBE-4644-A538-34A6C903FB9C}" dt="2022-01-22T11:14:14.226" v="35821"/>
          <ac:spMkLst>
            <pc:docMk/>
            <pc:sldMk cId="3059674769" sldId="1060"/>
            <ac:spMk id="21" creationId="{FB3215EF-4D53-4F8E-9007-A26ED16B4F74}"/>
          </ac:spMkLst>
        </pc:spChg>
        <pc:spChg chg="mod">
          <ac:chgData name="Domonkos Márk" userId="5b754e74-2ec2-4aaf-b9f5-cf8f0656bdfa" providerId="ADAL" clId="{F4C2286D-0DBE-4644-A538-34A6C903FB9C}" dt="2022-01-22T11:14:14.226" v="35821"/>
          <ac:spMkLst>
            <pc:docMk/>
            <pc:sldMk cId="3059674769" sldId="1060"/>
            <ac:spMk id="22" creationId="{75B58159-1C6B-4D4E-BA4A-CC7384C4806E}"/>
          </ac:spMkLst>
        </pc:spChg>
        <pc:spChg chg="mod">
          <ac:chgData name="Domonkos Márk" userId="5b754e74-2ec2-4aaf-b9f5-cf8f0656bdfa" providerId="ADAL" clId="{F4C2286D-0DBE-4644-A538-34A6C903FB9C}" dt="2022-01-22T11:14:14.226" v="35821"/>
          <ac:spMkLst>
            <pc:docMk/>
            <pc:sldMk cId="3059674769" sldId="1060"/>
            <ac:spMk id="23" creationId="{E96593AE-49EA-4DD5-B410-FA6861ED80C9}"/>
          </ac:spMkLst>
        </pc:spChg>
        <pc:spChg chg="mod">
          <ac:chgData name="Domonkos Márk" userId="5b754e74-2ec2-4aaf-b9f5-cf8f0656bdfa" providerId="ADAL" clId="{F4C2286D-0DBE-4644-A538-34A6C903FB9C}" dt="2022-01-22T11:14:14.226" v="35821"/>
          <ac:spMkLst>
            <pc:docMk/>
            <pc:sldMk cId="3059674769" sldId="1060"/>
            <ac:spMk id="24" creationId="{31EB84DB-7622-463A-9D2B-9C9614E82402}"/>
          </ac:spMkLst>
        </pc:spChg>
        <pc:spChg chg="mod">
          <ac:chgData name="Domonkos Márk" userId="5b754e74-2ec2-4aaf-b9f5-cf8f0656bdfa" providerId="ADAL" clId="{F4C2286D-0DBE-4644-A538-34A6C903FB9C}" dt="2022-01-22T11:14:14.226" v="35821"/>
          <ac:spMkLst>
            <pc:docMk/>
            <pc:sldMk cId="3059674769" sldId="1060"/>
            <ac:spMk id="25" creationId="{7619B22E-445A-44FF-AB74-D7CAF87ECA84}"/>
          </ac:spMkLst>
        </pc:spChg>
        <pc:spChg chg="mod">
          <ac:chgData name="Domonkos Márk" userId="5b754e74-2ec2-4aaf-b9f5-cf8f0656bdfa" providerId="ADAL" clId="{F4C2286D-0DBE-4644-A538-34A6C903FB9C}" dt="2022-01-22T11:14:14.226" v="35821"/>
          <ac:spMkLst>
            <pc:docMk/>
            <pc:sldMk cId="3059674769" sldId="1060"/>
            <ac:spMk id="26" creationId="{92777EE6-E88B-490D-8F89-107E4A3CFFD9}"/>
          </ac:spMkLst>
        </pc:spChg>
        <pc:spChg chg="mod">
          <ac:chgData name="Domonkos Márk" userId="5b754e74-2ec2-4aaf-b9f5-cf8f0656bdfa" providerId="ADAL" clId="{F4C2286D-0DBE-4644-A538-34A6C903FB9C}" dt="2022-01-22T11:14:14.226" v="35821"/>
          <ac:spMkLst>
            <pc:docMk/>
            <pc:sldMk cId="3059674769" sldId="1060"/>
            <ac:spMk id="27" creationId="{E5F62AF0-6316-45C0-AF79-DD2DA90DCE5D}"/>
          </ac:spMkLst>
        </pc:spChg>
        <pc:spChg chg="mod">
          <ac:chgData name="Domonkos Márk" userId="5b754e74-2ec2-4aaf-b9f5-cf8f0656bdfa" providerId="ADAL" clId="{F4C2286D-0DBE-4644-A538-34A6C903FB9C}" dt="2022-01-22T11:14:14.226" v="35821"/>
          <ac:spMkLst>
            <pc:docMk/>
            <pc:sldMk cId="3059674769" sldId="1060"/>
            <ac:spMk id="28" creationId="{89354BCB-1A45-4AC5-9A1D-3B21A4D450EE}"/>
          </ac:spMkLst>
        </pc:spChg>
        <pc:spChg chg="mod">
          <ac:chgData name="Domonkos Márk" userId="5b754e74-2ec2-4aaf-b9f5-cf8f0656bdfa" providerId="ADAL" clId="{F4C2286D-0DBE-4644-A538-34A6C903FB9C}" dt="2022-01-22T11:14:14.226" v="35821"/>
          <ac:spMkLst>
            <pc:docMk/>
            <pc:sldMk cId="3059674769" sldId="1060"/>
            <ac:spMk id="29" creationId="{CBB1BDD0-D7F7-4DB6-8571-4CC9941894AC}"/>
          </ac:spMkLst>
        </pc:spChg>
        <pc:spChg chg="mod">
          <ac:chgData name="Domonkos Márk" userId="5b754e74-2ec2-4aaf-b9f5-cf8f0656bdfa" providerId="ADAL" clId="{F4C2286D-0DBE-4644-A538-34A6C903FB9C}" dt="2022-01-22T11:14:14.226" v="35821"/>
          <ac:spMkLst>
            <pc:docMk/>
            <pc:sldMk cId="3059674769" sldId="1060"/>
            <ac:spMk id="30" creationId="{0004C2DB-B633-41E8-9222-C68B95DF6E21}"/>
          </ac:spMkLst>
        </pc:spChg>
        <pc:spChg chg="mod">
          <ac:chgData name="Domonkos Márk" userId="5b754e74-2ec2-4aaf-b9f5-cf8f0656bdfa" providerId="ADAL" clId="{F4C2286D-0DBE-4644-A538-34A6C903FB9C}" dt="2022-01-22T11:14:14.226" v="35821"/>
          <ac:spMkLst>
            <pc:docMk/>
            <pc:sldMk cId="3059674769" sldId="1060"/>
            <ac:spMk id="31" creationId="{20D8ABAD-8187-41FC-B920-065500863C95}"/>
          </ac:spMkLst>
        </pc:spChg>
        <pc:spChg chg="mod">
          <ac:chgData name="Domonkos Márk" userId="5b754e74-2ec2-4aaf-b9f5-cf8f0656bdfa" providerId="ADAL" clId="{F4C2286D-0DBE-4644-A538-34A6C903FB9C}" dt="2022-01-22T11:14:14.226" v="35821"/>
          <ac:spMkLst>
            <pc:docMk/>
            <pc:sldMk cId="3059674769" sldId="1060"/>
            <ac:spMk id="32" creationId="{2B8FEA69-282A-4D53-98B8-8FEA02B2CE64}"/>
          </ac:spMkLst>
        </pc:spChg>
        <pc:spChg chg="mod">
          <ac:chgData name="Domonkos Márk" userId="5b754e74-2ec2-4aaf-b9f5-cf8f0656bdfa" providerId="ADAL" clId="{F4C2286D-0DBE-4644-A538-34A6C903FB9C}" dt="2022-01-22T11:14:14.226" v="35821"/>
          <ac:spMkLst>
            <pc:docMk/>
            <pc:sldMk cId="3059674769" sldId="1060"/>
            <ac:spMk id="33" creationId="{F103395D-4D97-4E84-9E23-6ED9E0F9DE05}"/>
          </ac:spMkLst>
        </pc:spChg>
        <pc:spChg chg="mod">
          <ac:chgData name="Domonkos Márk" userId="5b754e74-2ec2-4aaf-b9f5-cf8f0656bdfa" providerId="ADAL" clId="{F4C2286D-0DBE-4644-A538-34A6C903FB9C}" dt="2022-01-22T11:14:14.226" v="35821"/>
          <ac:spMkLst>
            <pc:docMk/>
            <pc:sldMk cId="3059674769" sldId="1060"/>
            <ac:spMk id="34" creationId="{2B37F9A2-3BF3-4D9E-B838-6AFA80B3D3FC}"/>
          </ac:spMkLst>
        </pc:spChg>
        <pc:grpChg chg="add mod">
          <ac:chgData name="Domonkos Márk" userId="5b754e74-2ec2-4aaf-b9f5-cf8f0656bdfa" providerId="ADAL" clId="{F4C2286D-0DBE-4644-A538-34A6C903FB9C}" dt="2022-01-22T11:14:28.729" v="35827" actId="14100"/>
          <ac:grpSpMkLst>
            <pc:docMk/>
            <pc:sldMk cId="3059674769" sldId="1060"/>
            <ac:grpSpMk id="7" creationId="{9646F03B-E401-4B8B-B3B9-D226AC747CB2}"/>
          </ac:grpSpMkLst>
        </pc:grpChg>
      </pc:sldChg>
      <pc:sldChg chg="addSp modSp new mod">
        <pc:chgData name="Domonkos Márk" userId="5b754e74-2ec2-4aaf-b9f5-cf8f0656bdfa" providerId="ADAL" clId="{F4C2286D-0DBE-4644-A538-34A6C903FB9C}" dt="2022-01-22T11:15:11.446" v="35839" actId="1076"/>
        <pc:sldMkLst>
          <pc:docMk/>
          <pc:sldMk cId="3623792843" sldId="1061"/>
        </pc:sldMkLst>
        <pc:spChg chg="mod">
          <ac:chgData name="Domonkos Márk" userId="5b754e74-2ec2-4aaf-b9f5-cf8f0656bdfa" providerId="ADAL" clId="{F4C2286D-0DBE-4644-A538-34A6C903FB9C}" dt="2022-01-22T11:15:09.303" v="35838" actId="27636"/>
          <ac:spMkLst>
            <pc:docMk/>
            <pc:sldMk cId="3623792843" sldId="1061"/>
            <ac:spMk id="2" creationId="{2CA824F3-5529-4B11-A9C5-4172904C81DF}"/>
          </ac:spMkLst>
        </pc:spChg>
        <pc:spChg chg="mod">
          <ac:chgData name="Domonkos Márk" userId="5b754e74-2ec2-4aaf-b9f5-cf8f0656bdfa" providerId="ADAL" clId="{F4C2286D-0DBE-4644-A538-34A6C903FB9C}" dt="2022-01-22T11:14:43.869" v="35829"/>
          <ac:spMkLst>
            <pc:docMk/>
            <pc:sldMk cId="3623792843" sldId="1061"/>
            <ac:spMk id="6" creationId="{1C570984-D23C-4F82-8886-CF875A77733D}"/>
          </ac:spMkLst>
        </pc:spChg>
        <pc:picChg chg="add mod">
          <ac:chgData name="Domonkos Márk" userId="5b754e74-2ec2-4aaf-b9f5-cf8f0656bdfa" providerId="ADAL" clId="{F4C2286D-0DBE-4644-A538-34A6C903FB9C}" dt="2022-01-22T11:15:11.446" v="35839" actId="1076"/>
          <ac:picMkLst>
            <pc:docMk/>
            <pc:sldMk cId="3623792843" sldId="1061"/>
            <ac:picMk id="7" creationId="{9DE2952D-49C1-4952-97CD-19BACD0EDD31}"/>
          </ac:picMkLst>
        </pc:picChg>
      </pc:sldChg>
      <pc:sldChg chg="modSp new mod">
        <pc:chgData name="Domonkos Márk" userId="5b754e74-2ec2-4aaf-b9f5-cf8f0656bdfa" providerId="ADAL" clId="{F4C2286D-0DBE-4644-A538-34A6C903FB9C}" dt="2022-01-22T11:15:46.915" v="35845" actId="20577"/>
        <pc:sldMkLst>
          <pc:docMk/>
          <pc:sldMk cId="341995276" sldId="1062"/>
        </pc:sldMkLst>
        <pc:spChg chg="mod">
          <ac:chgData name="Domonkos Márk" userId="5b754e74-2ec2-4aaf-b9f5-cf8f0656bdfa" providerId="ADAL" clId="{F4C2286D-0DBE-4644-A538-34A6C903FB9C}" dt="2022-01-22T11:15:46.915" v="35845" actId="20577"/>
          <ac:spMkLst>
            <pc:docMk/>
            <pc:sldMk cId="341995276" sldId="1062"/>
            <ac:spMk id="2" creationId="{F7360B1B-C523-44EA-8D76-2EDBE692FD91}"/>
          </ac:spMkLst>
        </pc:spChg>
        <pc:spChg chg="mod">
          <ac:chgData name="Domonkos Márk" userId="5b754e74-2ec2-4aaf-b9f5-cf8f0656bdfa" providerId="ADAL" clId="{F4C2286D-0DBE-4644-A538-34A6C903FB9C}" dt="2022-01-22T11:15:41.411" v="35841"/>
          <ac:spMkLst>
            <pc:docMk/>
            <pc:sldMk cId="341995276" sldId="1062"/>
            <ac:spMk id="6" creationId="{C7BA31B2-0FF0-437A-879C-42B1880683ED}"/>
          </ac:spMkLst>
        </pc:spChg>
      </pc:sldChg>
      <pc:sldChg chg="addSp delSp modSp new mod">
        <pc:chgData name="Domonkos Márk" userId="5b754e74-2ec2-4aaf-b9f5-cf8f0656bdfa" providerId="ADAL" clId="{F4C2286D-0DBE-4644-A538-34A6C903FB9C}" dt="2022-01-22T11:16:00.138" v="35848"/>
        <pc:sldMkLst>
          <pc:docMk/>
          <pc:sldMk cId="4269998266" sldId="1063"/>
        </pc:sldMkLst>
        <pc:spChg chg="del">
          <ac:chgData name="Domonkos Márk" userId="5b754e74-2ec2-4aaf-b9f5-cf8f0656bdfa" providerId="ADAL" clId="{F4C2286D-0DBE-4644-A538-34A6C903FB9C}" dt="2022-01-22T11:16:00.138" v="35848"/>
          <ac:spMkLst>
            <pc:docMk/>
            <pc:sldMk cId="4269998266" sldId="1063"/>
            <ac:spMk id="2" creationId="{2471D7CF-EA9E-4E00-8F5C-4C04798701F3}"/>
          </ac:spMkLst>
        </pc:spChg>
        <pc:spChg chg="mod">
          <ac:chgData name="Domonkos Márk" userId="5b754e74-2ec2-4aaf-b9f5-cf8f0656bdfa" providerId="ADAL" clId="{F4C2286D-0DBE-4644-A538-34A6C903FB9C}" dt="2022-01-22T11:15:56.987" v="35847"/>
          <ac:spMkLst>
            <pc:docMk/>
            <pc:sldMk cId="4269998266" sldId="1063"/>
            <ac:spMk id="6" creationId="{BC713C77-E3CD-4E38-955A-84CA596631D2}"/>
          </ac:spMkLst>
        </pc:spChg>
        <pc:picChg chg="add mod">
          <ac:chgData name="Domonkos Márk" userId="5b754e74-2ec2-4aaf-b9f5-cf8f0656bdfa" providerId="ADAL" clId="{F4C2286D-0DBE-4644-A538-34A6C903FB9C}" dt="2022-01-22T11:16:00.138" v="35848"/>
          <ac:picMkLst>
            <pc:docMk/>
            <pc:sldMk cId="4269998266" sldId="1063"/>
            <ac:picMk id="7" creationId="{42B4151A-92BA-4459-A43F-1FCAA93569D6}"/>
          </ac:picMkLst>
        </pc:picChg>
      </pc:sldChg>
      <pc:sldChg chg="addSp modSp new mod">
        <pc:chgData name="Domonkos Márk" userId="5b754e74-2ec2-4aaf-b9f5-cf8f0656bdfa" providerId="ADAL" clId="{F4C2286D-0DBE-4644-A538-34A6C903FB9C}" dt="2022-01-22T11:17:11.278" v="35885" actId="1076"/>
        <pc:sldMkLst>
          <pc:docMk/>
          <pc:sldMk cId="2486158953" sldId="1064"/>
        </pc:sldMkLst>
        <pc:spChg chg="mod">
          <ac:chgData name="Domonkos Márk" userId="5b754e74-2ec2-4aaf-b9f5-cf8f0656bdfa" providerId="ADAL" clId="{F4C2286D-0DBE-4644-A538-34A6C903FB9C}" dt="2022-01-22T11:17:07.768" v="35884" actId="5793"/>
          <ac:spMkLst>
            <pc:docMk/>
            <pc:sldMk cId="2486158953" sldId="1064"/>
            <ac:spMk id="2" creationId="{B35C83E4-BCC8-4A49-860E-0ED1E5E6555C}"/>
          </ac:spMkLst>
        </pc:spChg>
        <pc:spChg chg="mod">
          <ac:chgData name="Domonkos Márk" userId="5b754e74-2ec2-4aaf-b9f5-cf8f0656bdfa" providerId="ADAL" clId="{F4C2286D-0DBE-4644-A538-34A6C903FB9C}" dt="2022-01-22T11:16:14.973" v="35850"/>
          <ac:spMkLst>
            <pc:docMk/>
            <pc:sldMk cId="2486158953" sldId="1064"/>
            <ac:spMk id="6" creationId="{E2E191EC-5538-4D94-8D87-F6043074EE16}"/>
          </ac:spMkLst>
        </pc:spChg>
        <pc:picChg chg="add mod">
          <ac:chgData name="Domonkos Márk" userId="5b754e74-2ec2-4aaf-b9f5-cf8f0656bdfa" providerId="ADAL" clId="{F4C2286D-0DBE-4644-A538-34A6C903FB9C}" dt="2022-01-22T11:17:11.278" v="35885" actId="1076"/>
          <ac:picMkLst>
            <pc:docMk/>
            <pc:sldMk cId="2486158953" sldId="1064"/>
            <ac:picMk id="7" creationId="{9A3AC916-F75E-4281-AE17-D5BC6BD95BCF}"/>
          </ac:picMkLst>
        </pc:picChg>
      </pc:sldChg>
      <pc:sldChg chg="modSp new mod">
        <pc:chgData name="Domonkos Márk" userId="5b754e74-2ec2-4aaf-b9f5-cf8f0656bdfa" providerId="ADAL" clId="{F4C2286D-0DBE-4644-A538-34A6C903FB9C}" dt="2022-01-22T11:17:30.686" v="35891" actId="20577"/>
        <pc:sldMkLst>
          <pc:docMk/>
          <pc:sldMk cId="663500187" sldId="1065"/>
        </pc:sldMkLst>
        <pc:spChg chg="mod">
          <ac:chgData name="Domonkos Márk" userId="5b754e74-2ec2-4aaf-b9f5-cf8f0656bdfa" providerId="ADAL" clId="{F4C2286D-0DBE-4644-A538-34A6C903FB9C}" dt="2022-01-22T11:17:30.686" v="35891" actId="20577"/>
          <ac:spMkLst>
            <pc:docMk/>
            <pc:sldMk cId="663500187" sldId="1065"/>
            <ac:spMk id="2" creationId="{87477F2D-2A2C-4746-B5C9-0DDCA1C3D282}"/>
          </ac:spMkLst>
        </pc:spChg>
        <pc:spChg chg="mod">
          <ac:chgData name="Domonkos Márk" userId="5b754e74-2ec2-4aaf-b9f5-cf8f0656bdfa" providerId="ADAL" clId="{F4C2286D-0DBE-4644-A538-34A6C903FB9C}" dt="2022-01-22T11:17:25.732" v="35887"/>
          <ac:spMkLst>
            <pc:docMk/>
            <pc:sldMk cId="663500187" sldId="1065"/>
            <ac:spMk id="6" creationId="{A7454854-9CEA-43AB-B480-E591E5A4ACCD}"/>
          </ac:spMkLst>
        </pc:spChg>
      </pc:sldChg>
      <pc:sldChg chg="addSp modSp new mod">
        <pc:chgData name="Domonkos Márk" userId="5b754e74-2ec2-4aaf-b9f5-cf8f0656bdfa" providerId="ADAL" clId="{F4C2286D-0DBE-4644-A538-34A6C903FB9C}" dt="2022-01-22T11:18:13.877" v="35905" actId="1076"/>
        <pc:sldMkLst>
          <pc:docMk/>
          <pc:sldMk cId="3142308657" sldId="1066"/>
        </pc:sldMkLst>
        <pc:spChg chg="mod">
          <ac:chgData name="Domonkos Márk" userId="5b754e74-2ec2-4aaf-b9f5-cf8f0656bdfa" providerId="ADAL" clId="{F4C2286D-0DBE-4644-A538-34A6C903FB9C}" dt="2022-01-22T11:18:00.270" v="35898" actId="27636"/>
          <ac:spMkLst>
            <pc:docMk/>
            <pc:sldMk cId="3142308657" sldId="1066"/>
            <ac:spMk id="2" creationId="{7A893103-1C4F-459B-8DE9-42D191C61066}"/>
          </ac:spMkLst>
        </pc:spChg>
        <pc:spChg chg="mod">
          <ac:chgData name="Domonkos Márk" userId="5b754e74-2ec2-4aaf-b9f5-cf8f0656bdfa" providerId="ADAL" clId="{F4C2286D-0DBE-4644-A538-34A6C903FB9C}" dt="2022-01-22T11:17:50.403" v="35893"/>
          <ac:spMkLst>
            <pc:docMk/>
            <pc:sldMk cId="3142308657" sldId="1066"/>
            <ac:spMk id="6" creationId="{B2AAFEBD-9E71-464A-8B62-987B60E0BFC7}"/>
          </ac:spMkLst>
        </pc:spChg>
        <pc:picChg chg="add mod">
          <ac:chgData name="Domonkos Márk" userId="5b754e74-2ec2-4aaf-b9f5-cf8f0656bdfa" providerId="ADAL" clId="{F4C2286D-0DBE-4644-A538-34A6C903FB9C}" dt="2022-01-22T11:18:13.877" v="35905" actId="1076"/>
          <ac:picMkLst>
            <pc:docMk/>
            <pc:sldMk cId="3142308657" sldId="1066"/>
            <ac:picMk id="7" creationId="{9D804883-56E7-40B0-9527-DC18D202FB20}"/>
          </ac:picMkLst>
        </pc:picChg>
      </pc:sldChg>
      <pc:sldChg chg="addSp modSp new mod">
        <pc:chgData name="Domonkos Márk" userId="5b754e74-2ec2-4aaf-b9f5-cf8f0656bdfa" providerId="ADAL" clId="{F4C2286D-0DBE-4644-A538-34A6C903FB9C}" dt="2022-01-22T11:18:57.978" v="35919" actId="1076"/>
        <pc:sldMkLst>
          <pc:docMk/>
          <pc:sldMk cId="803250588" sldId="1067"/>
        </pc:sldMkLst>
        <pc:spChg chg="mod">
          <ac:chgData name="Domonkos Márk" userId="5b754e74-2ec2-4aaf-b9f5-cf8f0656bdfa" providerId="ADAL" clId="{F4C2286D-0DBE-4644-A538-34A6C903FB9C}" dt="2022-01-22T11:18:37.294" v="35910" actId="27636"/>
          <ac:spMkLst>
            <pc:docMk/>
            <pc:sldMk cId="803250588" sldId="1067"/>
            <ac:spMk id="2" creationId="{CC5009FC-1EE1-4781-A73D-F552B5E5CB1E}"/>
          </ac:spMkLst>
        </pc:spChg>
        <pc:spChg chg="mod">
          <ac:chgData name="Domonkos Márk" userId="5b754e74-2ec2-4aaf-b9f5-cf8f0656bdfa" providerId="ADAL" clId="{F4C2286D-0DBE-4644-A538-34A6C903FB9C}" dt="2022-01-22T11:18:31.595" v="35907"/>
          <ac:spMkLst>
            <pc:docMk/>
            <pc:sldMk cId="803250588" sldId="1067"/>
            <ac:spMk id="6" creationId="{7FB8468C-8AE1-4F69-8E57-30375F4EE3FC}"/>
          </ac:spMkLst>
        </pc:spChg>
        <pc:picChg chg="add mod">
          <ac:chgData name="Domonkos Márk" userId="5b754e74-2ec2-4aaf-b9f5-cf8f0656bdfa" providerId="ADAL" clId="{F4C2286D-0DBE-4644-A538-34A6C903FB9C}" dt="2022-01-22T11:18:57.978" v="35919" actId="1076"/>
          <ac:picMkLst>
            <pc:docMk/>
            <pc:sldMk cId="803250588" sldId="1067"/>
            <ac:picMk id="7" creationId="{4A86990F-8EA2-4626-926F-4F578281C9C7}"/>
          </ac:picMkLst>
        </pc:picChg>
      </pc:sldChg>
      <pc:sldChg chg="modSp new mod">
        <pc:chgData name="Domonkos Márk" userId="5b754e74-2ec2-4aaf-b9f5-cf8f0656bdfa" providerId="ADAL" clId="{F4C2286D-0DBE-4644-A538-34A6C903FB9C}" dt="2022-01-22T11:19:28.839" v="35925" actId="20577"/>
        <pc:sldMkLst>
          <pc:docMk/>
          <pc:sldMk cId="2296135854" sldId="1068"/>
        </pc:sldMkLst>
        <pc:spChg chg="mod">
          <ac:chgData name="Domonkos Márk" userId="5b754e74-2ec2-4aaf-b9f5-cf8f0656bdfa" providerId="ADAL" clId="{F4C2286D-0DBE-4644-A538-34A6C903FB9C}" dt="2022-01-22T11:19:28.839" v="35925" actId="20577"/>
          <ac:spMkLst>
            <pc:docMk/>
            <pc:sldMk cId="2296135854" sldId="1068"/>
            <ac:spMk id="2" creationId="{36082A04-127D-4D9F-B4EB-387FF0C66939}"/>
          </ac:spMkLst>
        </pc:spChg>
        <pc:spChg chg="mod">
          <ac:chgData name="Domonkos Márk" userId="5b754e74-2ec2-4aaf-b9f5-cf8f0656bdfa" providerId="ADAL" clId="{F4C2286D-0DBE-4644-A538-34A6C903FB9C}" dt="2022-01-22T11:19:23.529" v="35921"/>
          <ac:spMkLst>
            <pc:docMk/>
            <pc:sldMk cId="2296135854" sldId="1068"/>
            <ac:spMk id="6" creationId="{4A7B6353-CD97-433E-B9E6-04A4D7A9FD56}"/>
          </ac:spMkLst>
        </pc:spChg>
      </pc:sldChg>
      <pc:sldChg chg="modSp new mod">
        <pc:chgData name="Domonkos Márk" userId="5b754e74-2ec2-4aaf-b9f5-cf8f0656bdfa" providerId="ADAL" clId="{F4C2286D-0DBE-4644-A538-34A6C903FB9C}" dt="2022-01-22T11:20:09.554" v="35941" actId="27636"/>
        <pc:sldMkLst>
          <pc:docMk/>
          <pc:sldMk cId="882834304" sldId="1069"/>
        </pc:sldMkLst>
        <pc:spChg chg="mod">
          <ac:chgData name="Domonkos Márk" userId="5b754e74-2ec2-4aaf-b9f5-cf8f0656bdfa" providerId="ADAL" clId="{F4C2286D-0DBE-4644-A538-34A6C903FB9C}" dt="2022-01-22T11:20:09.554" v="35941" actId="27636"/>
          <ac:spMkLst>
            <pc:docMk/>
            <pc:sldMk cId="882834304" sldId="1069"/>
            <ac:spMk id="2" creationId="{B16E7344-EF89-461E-8508-9F0A10E0B8B5}"/>
          </ac:spMkLst>
        </pc:spChg>
        <pc:spChg chg="mod">
          <ac:chgData name="Domonkos Márk" userId="5b754e74-2ec2-4aaf-b9f5-cf8f0656bdfa" providerId="ADAL" clId="{F4C2286D-0DBE-4644-A538-34A6C903FB9C}" dt="2022-01-22T11:19:39.037" v="35927"/>
          <ac:spMkLst>
            <pc:docMk/>
            <pc:sldMk cId="882834304" sldId="1069"/>
            <ac:spMk id="6" creationId="{A295C6AF-57E0-48C6-A8A2-58FCD30D94CA}"/>
          </ac:spMkLst>
        </pc:spChg>
      </pc:sldChg>
      <pc:sldChg chg="addSp modSp new mod">
        <pc:chgData name="Domonkos Márk" userId="5b754e74-2ec2-4aaf-b9f5-cf8f0656bdfa" providerId="ADAL" clId="{F4C2286D-0DBE-4644-A538-34A6C903FB9C}" dt="2022-01-22T11:20:59.327" v="35954" actId="1076"/>
        <pc:sldMkLst>
          <pc:docMk/>
          <pc:sldMk cId="859646214" sldId="1070"/>
        </pc:sldMkLst>
        <pc:spChg chg="mod">
          <ac:chgData name="Domonkos Márk" userId="5b754e74-2ec2-4aaf-b9f5-cf8f0656bdfa" providerId="ADAL" clId="{F4C2286D-0DBE-4644-A538-34A6C903FB9C}" dt="2022-01-22T11:20:35.629" v="35948" actId="27636"/>
          <ac:spMkLst>
            <pc:docMk/>
            <pc:sldMk cId="859646214" sldId="1070"/>
            <ac:spMk id="2" creationId="{45BB1B77-E06F-4BF2-A6A2-03FDEECBF314}"/>
          </ac:spMkLst>
        </pc:spChg>
        <pc:spChg chg="mod">
          <ac:chgData name="Domonkos Márk" userId="5b754e74-2ec2-4aaf-b9f5-cf8f0656bdfa" providerId="ADAL" clId="{F4C2286D-0DBE-4644-A538-34A6C903FB9C}" dt="2022-01-22T11:20:25.286" v="35943"/>
          <ac:spMkLst>
            <pc:docMk/>
            <pc:sldMk cId="859646214" sldId="1070"/>
            <ac:spMk id="6" creationId="{B9787EA6-5358-4A92-9DCB-96ACC576D15F}"/>
          </ac:spMkLst>
        </pc:spChg>
        <pc:picChg chg="add mod">
          <ac:chgData name="Domonkos Márk" userId="5b754e74-2ec2-4aaf-b9f5-cf8f0656bdfa" providerId="ADAL" clId="{F4C2286D-0DBE-4644-A538-34A6C903FB9C}" dt="2022-01-22T11:20:45.413" v="35952" actId="1076"/>
          <ac:picMkLst>
            <pc:docMk/>
            <pc:sldMk cId="859646214" sldId="1070"/>
            <ac:picMk id="7" creationId="{87340553-7ACD-4A05-8DCC-748A0EE449F6}"/>
          </ac:picMkLst>
        </pc:picChg>
        <pc:picChg chg="add mod">
          <ac:chgData name="Domonkos Márk" userId="5b754e74-2ec2-4aaf-b9f5-cf8f0656bdfa" providerId="ADAL" clId="{F4C2286D-0DBE-4644-A538-34A6C903FB9C}" dt="2022-01-22T11:20:59.327" v="35954" actId="1076"/>
          <ac:picMkLst>
            <pc:docMk/>
            <pc:sldMk cId="859646214" sldId="1070"/>
            <ac:picMk id="8" creationId="{76E4F4A4-2ACD-496B-B6F3-343CDD0E3CE7}"/>
          </ac:picMkLst>
        </pc:picChg>
      </pc:sldChg>
      <pc:sldChg chg="addSp delSp modSp new mod">
        <pc:chgData name="Domonkos Márk" userId="5b754e74-2ec2-4aaf-b9f5-cf8f0656bdfa" providerId="ADAL" clId="{F4C2286D-0DBE-4644-A538-34A6C903FB9C}" dt="2022-01-22T11:21:15.149" v="35957"/>
        <pc:sldMkLst>
          <pc:docMk/>
          <pc:sldMk cId="1953210300" sldId="1071"/>
        </pc:sldMkLst>
        <pc:spChg chg="del">
          <ac:chgData name="Domonkos Márk" userId="5b754e74-2ec2-4aaf-b9f5-cf8f0656bdfa" providerId="ADAL" clId="{F4C2286D-0DBE-4644-A538-34A6C903FB9C}" dt="2022-01-22T11:21:15.149" v="35957"/>
          <ac:spMkLst>
            <pc:docMk/>
            <pc:sldMk cId="1953210300" sldId="1071"/>
            <ac:spMk id="2" creationId="{F59656A4-5649-4955-B223-2C22C4BEB5E2}"/>
          </ac:spMkLst>
        </pc:spChg>
        <pc:spChg chg="mod">
          <ac:chgData name="Domonkos Márk" userId="5b754e74-2ec2-4aaf-b9f5-cf8f0656bdfa" providerId="ADAL" clId="{F4C2286D-0DBE-4644-A538-34A6C903FB9C}" dt="2022-01-22T11:21:11.928" v="35956"/>
          <ac:spMkLst>
            <pc:docMk/>
            <pc:sldMk cId="1953210300" sldId="1071"/>
            <ac:spMk id="6" creationId="{9B5C17F7-0807-4379-A385-508D5688C356}"/>
          </ac:spMkLst>
        </pc:spChg>
        <pc:picChg chg="add mod">
          <ac:chgData name="Domonkos Márk" userId="5b754e74-2ec2-4aaf-b9f5-cf8f0656bdfa" providerId="ADAL" clId="{F4C2286D-0DBE-4644-A538-34A6C903FB9C}" dt="2022-01-22T11:21:15.149" v="35957"/>
          <ac:picMkLst>
            <pc:docMk/>
            <pc:sldMk cId="1953210300" sldId="1071"/>
            <ac:picMk id="7" creationId="{D0A94F82-CBCB-4FF7-B56B-48CFBC608AD7}"/>
          </ac:picMkLst>
        </pc:picChg>
      </pc:sldChg>
      <pc:sldChg chg="addSp delSp modSp new mod">
        <pc:chgData name="Domonkos Márk" userId="5b754e74-2ec2-4aaf-b9f5-cf8f0656bdfa" providerId="ADAL" clId="{F4C2286D-0DBE-4644-A538-34A6C903FB9C}" dt="2022-01-22T11:22:55.125" v="36069" actId="14100"/>
        <pc:sldMkLst>
          <pc:docMk/>
          <pc:sldMk cId="3760821037" sldId="1072"/>
        </pc:sldMkLst>
        <pc:spChg chg="del">
          <ac:chgData name="Domonkos Márk" userId="5b754e74-2ec2-4aaf-b9f5-cf8f0656bdfa" providerId="ADAL" clId="{F4C2286D-0DBE-4644-A538-34A6C903FB9C}" dt="2022-01-22T11:21:35.189" v="35962" actId="478"/>
          <ac:spMkLst>
            <pc:docMk/>
            <pc:sldMk cId="3760821037" sldId="1072"/>
            <ac:spMk id="2" creationId="{714DDF3E-A50A-47DB-A567-527542A63FF0}"/>
          </ac:spMkLst>
        </pc:spChg>
        <pc:spChg chg="mod">
          <ac:chgData name="Domonkos Márk" userId="5b754e74-2ec2-4aaf-b9f5-cf8f0656bdfa" providerId="ADAL" clId="{F4C2286D-0DBE-4644-A538-34A6C903FB9C}" dt="2022-01-22T11:21:24.649" v="35959"/>
          <ac:spMkLst>
            <pc:docMk/>
            <pc:sldMk cId="3760821037" sldId="1072"/>
            <ac:spMk id="6" creationId="{80CAAF9B-7294-440B-A324-03950FD50220}"/>
          </ac:spMkLst>
        </pc:spChg>
        <pc:spChg chg="add mod">
          <ac:chgData name="Domonkos Márk" userId="5b754e74-2ec2-4aaf-b9f5-cf8f0656bdfa" providerId="ADAL" clId="{F4C2286D-0DBE-4644-A538-34A6C903FB9C}" dt="2022-01-22T11:22:52.237" v="36068" actId="1076"/>
          <ac:spMkLst>
            <pc:docMk/>
            <pc:sldMk cId="3760821037" sldId="1072"/>
            <ac:spMk id="9" creationId="{E029DF98-8BE5-4329-8275-2947308C5E90}"/>
          </ac:spMkLst>
        </pc:spChg>
        <pc:picChg chg="add mod">
          <ac:chgData name="Domonkos Márk" userId="5b754e74-2ec2-4aaf-b9f5-cf8f0656bdfa" providerId="ADAL" clId="{F4C2286D-0DBE-4644-A538-34A6C903FB9C}" dt="2022-01-22T11:22:55.125" v="36069" actId="14100"/>
          <ac:picMkLst>
            <pc:docMk/>
            <pc:sldMk cId="3760821037" sldId="1072"/>
            <ac:picMk id="7" creationId="{CBBD7C1D-8676-4B63-B38D-73196FF192E3}"/>
          </ac:picMkLst>
        </pc:picChg>
        <pc:picChg chg="add mod">
          <ac:chgData name="Domonkos Márk" userId="5b754e74-2ec2-4aaf-b9f5-cf8f0656bdfa" providerId="ADAL" clId="{F4C2286D-0DBE-4644-A538-34A6C903FB9C}" dt="2022-01-22T11:21:55.021" v="35968" actId="1076"/>
          <ac:picMkLst>
            <pc:docMk/>
            <pc:sldMk cId="3760821037" sldId="1072"/>
            <ac:picMk id="8" creationId="{0B0A208D-8A83-4CBA-B56F-D673D1CB9851}"/>
          </ac:picMkLst>
        </pc:picChg>
      </pc:sldChg>
      <pc:sldChg chg="addSp delSp modSp new mod setBg">
        <pc:chgData name="Domonkos Márk" userId="5b754e74-2ec2-4aaf-b9f5-cf8f0656bdfa" providerId="ADAL" clId="{F4C2286D-0DBE-4644-A538-34A6C903FB9C}" dt="2022-01-22T11:23:15.741" v="36074" actId="26606"/>
        <pc:sldMkLst>
          <pc:docMk/>
          <pc:sldMk cId="1057645648" sldId="1073"/>
        </pc:sldMkLst>
        <pc:spChg chg="del">
          <ac:chgData name="Domonkos Márk" userId="5b754e74-2ec2-4aaf-b9f5-cf8f0656bdfa" providerId="ADAL" clId="{F4C2286D-0DBE-4644-A538-34A6C903FB9C}" dt="2022-01-22T11:23:12.004" v="36072"/>
          <ac:spMkLst>
            <pc:docMk/>
            <pc:sldMk cId="1057645648" sldId="1073"/>
            <ac:spMk id="2" creationId="{7080217B-A673-472D-9BBA-CACF7322F900}"/>
          </ac:spMkLst>
        </pc:spChg>
        <pc:spChg chg="mod">
          <ac:chgData name="Domonkos Márk" userId="5b754e74-2ec2-4aaf-b9f5-cf8f0656bdfa" providerId="ADAL" clId="{F4C2286D-0DBE-4644-A538-34A6C903FB9C}" dt="2022-01-22T11:23:15.741" v="36074" actId="26606"/>
          <ac:spMkLst>
            <pc:docMk/>
            <pc:sldMk cId="1057645648" sldId="1073"/>
            <ac:spMk id="3" creationId="{00E6FA12-D882-49B5-913E-63A581C41D00}"/>
          </ac:spMkLst>
        </pc:spChg>
        <pc:spChg chg="mod">
          <ac:chgData name="Domonkos Márk" userId="5b754e74-2ec2-4aaf-b9f5-cf8f0656bdfa" providerId="ADAL" clId="{F4C2286D-0DBE-4644-A538-34A6C903FB9C}" dt="2022-01-22T11:23:15.741" v="36074" actId="26606"/>
          <ac:spMkLst>
            <pc:docMk/>
            <pc:sldMk cId="1057645648" sldId="1073"/>
            <ac:spMk id="4" creationId="{A3E6BAE4-444E-44C5-89B7-0837F355371A}"/>
          </ac:spMkLst>
        </pc:spChg>
        <pc:spChg chg="mod">
          <ac:chgData name="Domonkos Márk" userId="5b754e74-2ec2-4aaf-b9f5-cf8f0656bdfa" providerId="ADAL" clId="{F4C2286D-0DBE-4644-A538-34A6C903FB9C}" dt="2022-01-22T11:23:15.741" v="36074" actId="26606"/>
          <ac:spMkLst>
            <pc:docMk/>
            <pc:sldMk cId="1057645648" sldId="1073"/>
            <ac:spMk id="5" creationId="{9397C290-0BD2-48F7-8D28-A5DC2E18A6FB}"/>
          </ac:spMkLst>
        </pc:spChg>
        <pc:spChg chg="mod ord">
          <ac:chgData name="Domonkos Márk" userId="5b754e74-2ec2-4aaf-b9f5-cf8f0656bdfa" providerId="ADAL" clId="{F4C2286D-0DBE-4644-A538-34A6C903FB9C}" dt="2022-01-22T11:23:15.741" v="36074" actId="26606"/>
          <ac:spMkLst>
            <pc:docMk/>
            <pc:sldMk cId="1057645648" sldId="1073"/>
            <ac:spMk id="6" creationId="{1794B3F1-7C91-4BDF-8C09-AB7DBF01E8CB}"/>
          </ac:spMkLst>
        </pc:spChg>
        <pc:spChg chg="add del">
          <ac:chgData name="Domonkos Márk" userId="5b754e74-2ec2-4aaf-b9f5-cf8f0656bdfa" providerId="ADAL" clId="{F4C2286D-0DBE-4644-A538-34A6C903FB9C}" dt="2022-01-22T11:23:15.741" v="36074" actId="26606"/>
          <ac:spMkLst>
            <pc:docMk/>
            <pc:sldMk cId="1057645648" sldId="1073"/>
            <ac:spMk id="12" creationId="{37C89E4B-3C9F-44B9-8B86-D9E3D112D8EC}"/>
          </ac:spMkLst>
        </pc:spChg>
        <pc:picChg chg="add mod ord">
          <ac:chgData name="Domonkos Márk" userId="5b754e74-2ec2-4aaf-b9f5-cf8f0656bdfa" providerId="ADAL" clId="{F4C2286D-0DBE-4644-A538-34A6C903FB9C}" dt="2022-01-22T11:23:15.741" v="36074" actId="26606"/>
          <ac:picMkLst>
            <pc:docMk/>
            <pc:sldMk cId="1057645648" sldId="1073"/>
            <ac:picMk id="7" creationId="{BC2FD42E-B66C-43C7-824E-9861DE36FA03}"/>
          </ac:picMkLst>
        </pc:picChg>
        <pc:cxnChg chg="add del">
          <ac:chgData name="Domonkos Márk" userId="5b754e74-2ec2-4aaf-b9f5-cf8f0656bdfa" providerId="ADAL" clId="{F4C2286D-0DBE-4644-A538-34A6C903FB9C}" dt="2022-01-22T11:23:15.741" v="36074" actId="26606"/>
          <ac:cxnSpMkLst>
            <pc:docMk/>
            <pc:sldMk cId="1057645648" sldId="1073"/>
            <ac:cxnSpMk id="14" creationId="{AA2EAA10-076F-46BD-8F0F-B9A2FB77A85C}"/>
          </ac:cxnSpMkLst>
        </pc:cxnChg>
        <pc:cxnChg chg="add del">
          <ac:chgData name="Domonkos Márk" userId="5b754e74-2ec2-4aaf-b9f5-cf8f0656bdfa" providerId="ADAL" clId="{F4C2286D-0DBE-4644-A538-34A6C903FB9C}" dt="2022-01-22T11:23:15.741" v="36074" actId="26606"/>
          <ac:cxnSpMkLst>
            <pc:docMk/>
            <pc:sldMk cId="1057645648" sldId="1073"/>
            <ac:cxnSpMk id="16" creationId="{D891E407-403B-4764-86C9-33A56D3BCAA3}"/>
          </ac:cxnSpMkLst>
        </pc:cxnChg>
      </pc:sldChg>
      <pc:sldChg chg="addSp delSp modSp new mod">
        <pc:chgData name="Domonkos Márk" userId="5b754e74-2ec2-4aaf-b9f5-cf8f0656bdfa" providerId="ADAL" clId="{F4C2286D-0DBE-4644-A538-34A6C903FB9C}" dt="2022-01-22T11:24:10.388" v="36101" actId="1076"/>
        <pc:sldMkLst>
          <pc:docMk/>
          <pc:sldMk cId="3641649516" sldId="1074"/>
        </pc:sldMkLst>
        <pc:spChg chg="del">
          <ac:chgData name="Domonkos Márk" userId="5b754e74-2ec2-4aaf-b9f5-cf8f0656bdfa" providerId="ADAL" clId="{F4C2286D-0DBE-4644-A538-34A6C903FB9C}" dt="2022-01-22T11:23:34.454" v="36077"/>
          <ac:spMkLst>
            <pc:docMk/>
            <pc:sldMk cId="3641649516" sldId="1074"/>
            <ac:spMk id="2" creationId="{3F410315-F196-4237-B157-B8E276BEFCFD}"/>
          </ac:spMkLst>
        </pc:spChg>
        <pc:spChg chg="mod">
          <ac:chgData name="Domonkos Márk" userId="5b754e74-2ec2-4aaf-b9f5-cf8f0656bdfa" providerId="ADAL" clId="{F4C2286D-0DBE-4644-A538-34A6C903FB9C}" dt="2022-01-22T11:23:31.349" v="36076"/>
          <ac:spMkLst>
            <pc:docMk/>
            <pc:sldMk cId="3641649516" sldId="1074"/>
            <ac:spMk id="6" creationId="{77D7A0BA-2ADD-4381-864F-F2CEFCF89E6E}"/>
          </ac:spMkLst>
        </pc:spChg>
        <pc:spChg chg="add mod">
          <ac:chgData name="Domonkos Márk" userId="5b754e74-2ec2-4aaf-b9f5-cf8f0656bdfa" providerId="ADAL" clId="{F4C2286D-0DBE-4644-A538-34A6C903FB9C}" dt="2022-01-22T11:24:07.343" v="36100" actId="14100"/>
          <ac:spMkLst>
            <pc:docMk/>
            <pc:sldMk cId="3641649516" sldId="1074"/>
            <ac:spMk id="9" creationId="{DB92C497-EA33-4562-B799-9D618FB4590D}"/>
          </ac:spMkLst>
        </pc:spChg>
        <pc:picChg chg="add mod">
          <ac:chgData name="Domonkos Márk" userId="5b754e74-2ec2-4aaf-b9f5-cf8f0656bdfa" providerId="ADAL" clId="{F4C2286D-0DBE-4644-A538-34A6C903FB9C}" dt="2022-01-22T11:24:10.388" v="36101" actId="1076"/>
          <ac:picMkLst>
            <pc:docMk/>
            <pc:sldMk cId="3641649516" sldId="1074"/>
            <ac:picMk id="7" creationId="{7F314747-DEB0-48E8-BF16-771AE2479983}"/>
          </ac:picMkLst>
        </pc:picChg>
      </pc:sldChg>
      <pc:sldChg chg="addSp delSp modSp new mod">
        <pc:chgData name="Domonkos Márk" userId="5b754e74-2ec2-4aaf-b9f5-cf8f0656bdfa" providerId="ADAL" clId="{F4C2286D-0DBE-4644-A538-34A6C903FB9C}" dt="2022-01-22T11:24:26.183" v="36105"/>
        <pc:sldMkLst>
          <pc:docMk/>
          <pc:sldMk cId="1252221082" sldId="1075"/>
        </pc:sldMkLst>
        <pc:spChg chg="del">
          <ac:chgData name="Domonkos Márk" userId="5b754e74-2ec2-4aaf-b9f5-cf8f0656bdfa" providerId="ADAL" clId="{F4C2286D-0DBE-4644-A538-34A6C903FB9C}" dt="2022-01-22T11:24:26.183" v="36105"/>
          <ac:spMkLst>
            <pc:docMk/>
            <pc:sldMk cId="1252221082" sldId="1075"/>
            <ac:spMk id="2" creationId="{86AD6B9A-DA68-42F9-8593-5B899AF6F8F9}"/>
          </ac:spMkLst>
        </pc:spChg>
        <pc:spChg chg="mod">
          <ac:chgData name="Domonkos Márk" userId="5b754e74-2ec2-4aaf-b9f5-cf8f0656bdfa" providerId="ADAL" clId="{F4C2286D-0DBE-4644-A538-34A6C903FB9C}" dt="2022-01-22T11:24:23.327" v="36104"/>
          <ac:spMkLst>
            <pc:docMk/>
            <pc:sldMk cId="1252221082" sldId="1075"/>
            <ac:spMk id="6" creationId="{58ED99B4-03F1-4E15-AA8D-8D70C51AD6A3}"/>
          </ac:spMkLst>
        </pc:spChg>
        <pc:picChg chg="add mod">
          <ac:chgData name="Domonkos Márk" userId="5b754e74-2ec2-4aaf-b9f5-cf8f0656bdfa" providerId="ADAL" clId="{F4C2286D-0DBE-4644-A538-34A6C903FB9C}" dt="2022-01-22T11:24:26.183" v="36105"/>
          <ac:picMkLst>
            <pc:docMk/>
            <pc:sldMk cId="1252221082" sldId="1075"/>
            <ac:picMk id="7" creationId="{747F2F52-0A0B-49BE-9397-1C3794E6B8B5}"/>
          </ac:picMkLst>
        </pc:picChg>
      </pc:sldChg>
      <pc:sldChg chg="addSp delSp modSp new mod">
        <pc:chgData name="Domonkos Márk" userId="5b754e74-2ec2-4aaf-b9f5-cf8f0656bdfa" providerId="ADAL" clId="{F4C2286D-0DBE-4644-A538-34A6C903FB9C}" dt="2022-01-22T11:26:17.357" v="36132" actId="14100"/>
        <pc:sldMkLst>
          <pc:docMk/>
          <pc:sldMk cId="2517087258" sldId="1076"/>
        </pc:sldMkLst>
        <pc:spChg chg="del">
          <ac:chgData name="Domonkos Márk" userId="5b754e74-2ec2-4aaf-b9f5-cf8f0656bdfa" providerId="ADAL" clId="{F4C2286D-0DBE-4644-A538-34A6C903FB9C}" dt="2022-01-22T11:25:34.385" v="36122"/>
          <ac:spMkLst>
            <pc:docMk/>
            <pc:sldMk cId="2517087258" sldId="1076"/>
            <ac:spMk id="2" creationId="{DFCE8382-F55C-4B8F-A7DF-B60D4A02B7B1}"/>
          </ac:spMkLst>
        </pc:spChg>
        <pc:spChg chg="mod">
          <ac:chgData name="Domonkos Márk" userId="5b754e74-2ec2-4aaf-b9f5-cf8f0656bdfa" providerId="ADAL" clId="{F4C2286D-0DBE-4644-A538-34A6C903FB9C}" dt="2022-01-22T11:25:31.302" v="36121"/>
          <ac:spMkLst>
            <pc:docMk/>
            <pc:sldMk cId="2517087258" sldId="1076"/>
            <ac:spMk id="6" creationId="{74CE410D-155B-4898-9E84-036F0474EB73}"/>
          </ac:spMkLst>
        </pc:spChg>
        <pc:spChg chg="add mod">
          <ac:chgData name="Domonkos Márk" userId="5b754e74-2ec2-4aaf-b9f5-cf8f0656bdfa" providerId="ADAL" clId="{F4C2286D-0DBE-4644-A538-34A6C903FB9C}" dt="2022-01-22T11:26:17.357" v="36132" actId="14100"/>
          <ac:spMkLst>
            <pc:docMk/>
            <pc:sldMk cId="2517087258" sldId="1076"/>
            <ac:spMk id="9" creationId="{BA02A172-6D08-4AAC-AD85-58EE970E3C70}"/>
          </ac:spMkLst>
        </pc:spChg>
        <pc:picChg chg="add mod">
          <ac:chgData name="Domonkos Márk" userId="5b754e74-2ec2-4aaf-b9f5-cf8f0656bdfa" providerId="ADAL" clId="{F4C2286D-0DBE-4644-A538-34A6C903FB9C}" dt="2022-01-22T11:26:03.645" v="36129" actId="14100"/>
          <ac:picMkLst>
            <pc:docMk/>
            <pc:sldMk cId="2517087258" sldId="1076"/>
            <ac:picMk id="7" creationId="{BB786077-7B59-41EF-961F-920C2383583A}"/>
          </ac:picMkLst>
        </pc:picChg>
      </pc:sldChg>
      <pc:sldChg chg="addSp delSp modSp new mod">
        <pc:chgData name="Domonkos Márk" userId="5b754e74-2ec2-4aaf-b9f5-cf8f0656bdfa" providerId="ADAL" clId="{F4C2286D-0DBE-4644-A538-34A6C903FB9C}" dt="2022-01-22T11:25:21.869" v="36120" actId="1076"/>
        <pc:sldMkLst>
          <pc:docMk/>
          <pc:sldMk cId="432866303" sldId="1077"/>
        </pc:sldMkLst>
        <pc:spChg chg="del">
          <ac:chgData name="Domonkos Márk" userId="5b754e74-2ec2-4aaf-b9f5-cf8f0656bdfa" providerId="ADAL" clId="{F4C2286D-0DBE-4644-A538-34A6C903FB9C}" dt="2022-01-22T11:24:39.696" v="36108"/>
          <ac:spMkLst>
            <pc:docMk/>
            <pc:sldMk cId="432866303" sldId="1077"/>
            <ac:spMk id="2" creationId="{E9D2236F-87F7-4327-9194-BABB14E331A6}"/>
          </ac:spMkLst>
        </pc:spChg>
        <pc:spChg chg="mod">
          <ac:chgData name="Domonkos Márk" userId="5b754e74-2ec2-4aaf-b9f5-cf8f0656bdfa" providerId="ADAL" clId="{F4C2286D-0DBE-4644-A538-34A6C903FB9C}" dt="2022-01-22T11:24:36.715" v="36107"/>
          <ac:spMkLst>
            <pc:docMk/>
            <pc:sldMk cId="432866303" sldId="1077"/>
            <ac:spMk id="6" creationId="{883538C8-73F0-495F-AE3C-128EA1A34CC0}"/>
          </ac:spMkLst>
        </pc:spChg>
        <pc:spChg chg="add mod">
          <ac:chgData name="Domonkos Márk" userId="5b754e74-2ec2-4aaf-b9f5-cf8f0656bdfa" providerId="ADAL" clId="{F4C2286D-0DBE-4644-A538-34A6C903FB9C}" dt="2022-01-22T11:25:16.539" v="36118" actId="1076"/>
          <ac:spMkLst>
            <pc:docMk/>
            <pc:sldMk cId="432866303" sldId="1077"/>
            <ac:spMk id="9" creationId="{3B77C281-8C18-414F-8C34-86A8EEBEAADD}"/>
          </ac:spMkLst>
        </pc:spChg>
        <pc:picChg chg="add mod">
          <ac:chgData name="Domonkos Márk" userId="5b754e74-2ec2-4aaf-b9f5-cf8f0656bdfa" providerId="ADAL" clId="{F4C2286D-0DBE-4644-A538-34A6C903FB9C}" dt="2022-01-22T11:25:21.869" v="36120" actId="1076"/>
          <ac:picMkLst>
            <pc:docMk/>
            <pc:sldMk cId="432866303" sldId="1077"/>
            <ac:picMk id="7" creationId="{B859E957-1FDB-4487-8BAD-5973273A46F4}"/>
          </ac:picMkLst>
        </pc:picChg>
      </pc:sldChg>
      <pc:sldChg chg="modSp new mod">
        <pc:chgData name="Domonkos Márk" userId="5b754e74-2ec2-4aaf-b9f5-cf8f0656bdfa" providerId="ADAL" clId="{F4C2286D-0DBE-4644-A538-34A6C903FB9C}" dt="2022-01-22T11:26:33.219" v="36138" actId="20577"/>
        <pc:sldMkLst>
          <pc:docMk/>
          <pc:sldMk cId="2469734937" sldId="1078"/>
        </pc:sldMkLst>
        <pc:spChg chg="mod">
          <ac:chgData name="Domonkos Márk" userId="5b754e74-2ec2-4aaf-b9f5-cf8f0656bdfa" providerId="ADAL" clId="{F4C2286D-0DBE-4644-A538-34A6C903FB9C}" dt="2022-01-22T11:26:33.219" v="36138" actId="20577"/>
          <ac:spMkLst>
            <pc:docMk/>
            <pc:sldMk cId="2469734937" sldId="1078"/>
            <ac:spMk id="2" creationId="{8F192159-86CB-4157-8638-023C43E1C313}"/>
          </ac:spMkLst>
        </pc:spChg>
        <pc:spChg chg="mod">
          <ac:chgData name="Domonkos Márk" userId="5b754e74-2ec2-4aaf-b9f5-cf8f0656bdfa" providerId="ADAL" clId="{F4C2286D-0DBE-4644-A538-34A6C903FB9C}" dt="2022-01-22T11:26:28.528" v="36134"/>
          <ac:spMkLst>
            <pc:docMk/>
            <pc:sldMk cId="2469734937" sldId="1078"/>
            <ac:spMk id="6" creationId="{F90F2C93-6EE0-4F66-872B-E8A2004B17A0}"/>
          </ac:spMkLst>
        </pc:spChg>
      </pc:sldChg>
      <pc:sldChg chg="modSp new mod">
        <pc:chgData name="Domonkos Márk" userId="5b754e74-2ec2-4aaf-b9f5-cf8f0656bdfa" providerId="ADAL" clId="{F4C2286D-0DBE-4644-A538-34A6C903FB9C}" dt="2022-01-22T11:27:30.054" v="36147" actId="948"/>
        <pc:sldMkLst>
          <pc:docMk/>
          <pc:sldMk cId="804423567" sldId="1079"/>
        </pc:sldMkLst>
        <pc:spChg chg="mod">
          <ac:chgData name="Domonkos Márk" userId="5b754e74-2ec2-4aaf-b9f5-cf8f0656bdfa" providerId="ADAL" clId="{F4C2286D-0DBE-4644-A538-34A6C903FB9C}" dt="2022-01-22T11:27:30.054" v="36147" actId="948"/>
          <ac:spMkLst>
            <pc:docMk/>
            <pc:sldMk cId="804423567" sldId="1079"/>
            <ac:spMk id="2" creationId="{3252DE1B-8DDD-4A45-BE6A-601BA3071099}"/>
          </ac:spMkLst>
        </pc:spChg>
        <pc:spChg chg="mod">
          <ac:chgData name="Domonkos Márk" userId="5b754e74-2ec2-4aaf-b9f5-cf8f0656bdfa" providerId="ADAL" clId="{F4C2286D-0DBE-4644-A538-34A6C903FB9C}" dt="2022-01-22T11:27:15.936" v="36142"/>
          <ac:spMkLst>
            <pc:docMk/>
            <pc:sldMk cId="804423567" sldId="1079"/>
            <ac:spMk id="6" creationId="{7704098E-B3B0-4473-AEB3-D1B135160122}"/>
          </ac:spMkLst>
        </pc:spChg>
      </pc:sldChg>
      <pc:sldChg chg="modSp new mod">
        <pc:chgData name="Domonkos Márk" userId="5b754e74-2ec2-4aaf-b9f5-cf8f0656bdfa" providerId="ADAL" clId="{F4C2286D-0DBE-4644-A538-34A6C903FB9C}" dt="2022-01-22T11:26:48.697" v="36141"/>
        <pc:sldMkLst>
          <pc:docMk/>
          <pc:sldMk cId="2345775216" sldId="1080"/>
        </pc:sldMkLst>
        <pc:spChg chg="mod">
          <ac:chgData name="Domonkos Márk" userId="5b754e74-2ec2-4aaf-b9f5-cf8f0656bdfa" providerId="ADAL" clId="{F4C2286D-0DBE-4644-A538-34A6C903FB9C}" dt="2022-01-22T11:26:48.697" v="36141"/>
          <ac:spMkLst>
            <pc:docMk/>
            <pc:sldMk cId="2345775216" sldId="1080"/>
            <ac:spMk id="2" creationId="{AFBF3102-EB67-4F0A-AC31-E128BDD52402}"/>
          </ac:spMkLst>
        </pc:spChg>
      </pc:sldChg>
      <pc:sldChg chg="modSp new mod">
        <pc:chgData name="Domonkos Márk" userId="5b754e74-2ec2-4aaf-b9f5-cf8f0656bdfa" providerId="ADAL" clId="{F4C2286D-0DBE-4644-A538-34A6C903FB9C}" dt="2022-01-22T11:27:51.006" v="36155" actId="14100"/>
        <pc:sldMkLst>
          <pc:docMk/>
          <pc:sldMk cId="503486258" sldId="1081"/>
        </pc:sldMkLst>
        <pc:spChg chg="mod">
          <ac:chgData name="Domonkos Márk" userId="5b754e74-2ec2-4aaf-b9f5-cf8f0656bdfa" providerId="ADAL" clId="{F4C2286D-0DBE-4644-A538-34A6C903FB9C}" dt="2022-01-22T11:27:51.006" v="36155" actId="14100"/>
          <ac:spMkLst>
            <pc:docMk/>
            <pc:sldMk cId="503486258" sldId="1081"/>
            <ac:spMk id="2" creationId="{9F822297-702D-4164-825A-672841905BA2}"/>
          </ac:spMkLst>
        </pc:spChg>
        <pc:spChg chg="mod">
          <ac:chgData name="Domonkos Márk" userId="5b754e74-2ec2-4aaf-b9f5-cf8f0656bdfa" providerId="ADAL" clId="{F4C2286D-0DBE-4644-A538-34A6C903FB9C}" dt="2022-01-22T11:27:41.332" v="36149"/>
          <ac:spMkLst>
            <pc:docMk/>
            <pc:sldMk cId="503486258" sldId="1081"/>
            <ac:spMk id="6" creationId="{73F3F49F-F820-439F-9823-5E6E3918C2C5}"/>
          </ac:spMkLst>
        </pc:spChg>
      </pc:sldChg>
      <pc:sldChg chg="modSp new mod">
        <pc:chgData name="Domonkos Márk" userId="5b754e74-2ec2-4aaf-b9f5-cf8f0656bdfa" providerId="ADAL" clId="{F4C2286D-0DBE-4644-A538-34A6C903FB9C}" dt="2022-01-22T11:28:13.171" v="36161" actId="20577"/>
        <pc:sldMkLst>
          <pc:docMk/>
          <pc:sldMk cId="868816388" sldId="1082"/>
        </pc:sldMkLst>
        <pc:spChg chg="mod">
          <ac:chgData name="Domonkos Márk" userId="5b754e74-2ec2-4aaf-b9f5-cf8f0656bdfa" providerId="ADAL" clId="{F4C2286D-0DBE-4644-A538-34A6C903FB9C}" dt="2022-01-22T11:28:13.171" v="36161" actId="20577"/>
          <ac:spMkLst>
            <pc:docMk/>
            <pc:sldMk cId="868816388" sldId="1082"/>
            <ac:spMk id="2" creationId="{48B4F0B7-56C9-49DA-8675-C002AFB406A1}"/>
          </ac:spMkLst>
        </pc:spChg>
        <pc:spChg chg="mod">
          <ac:chgData name="Domonkos Márk" userId="5b754e74-2ec2-4aaf-b9f5-cf8f0656bdfa" providerId="ADAL" clId="{F4C2286D-0DBE-4644-A538-34A6C903FB9C}" dt="2022-01-22T11:28:08.323" v="36157"/>
          <ac:spMkLst>
            <pc:docMk/>
            <pc:sldMk cId="868816388" sldId="1082"/>
            <ac:spMk id="6" creationId="{9D1BA0C8-19C6-4E89-B2B4-B13A1EE84E3E}"/>
          </ac:spMkLst>
        </pc:spChg>
      </pc:sldChg>
      <pc:sldChg chg="addSp modSp new mod">
        <pc:chgData name="Domonkos Márk" userId="5b754e74-2ec2-4aaf-b9f5-cf8f0656bdfa" providerId="ADAL" clId="{F4C2286D-0DBE-4644-A538-34A6C903FB9C}" dt="2022-01-22T11:29:02.943" v="36176" actId="1076"/>
        <pc:sldMkLst>
          <pc:docMk/>
          <pc:sldMk cId="2174288332" sldId="1083"/>
        </pc:sldMkLst>
        <pc:spChg chg="mod">
          <ac:chgData name="Domonkos Márk" userId="5b754e74-2ec2-4aaf-b9f5-cf8f0656bdfa" providerId="ADAL" clId="{F4C2286D-0DBE-4644-A538-34A6C903FB9C}" dt="2022-01-22T11:28:28.010" v="36166" actId="20577"/>
          <ac:spMkLst>
            <pc:docMk/>
            <pc:sldMk cId="2174288332" sldId="1083"/>
            <ac:spMk id="2" creationId="{FEDA7446-3022-4E7B-B706-514026D28239}"/>
          </ac:spMkLst>
        </pc:spChg>
        <pc:spChg chg="mod">
          <ac:chgData name="Domonkos Márk" userId="5b754e74-2ec2-4aaf-b9f5-cf8f0656bdfa" providerId="ADAL" clId="{F4C2286D-0DBE-4644-A538-34A6C903FB9C}" dt="2022-01-22T11:28:21.712" v="36163"/>
          <ac:spMkLst>
            <pc:docMk/>
            <pc:sldMk cId="2174288332" sldId="1083"/>
            <ac:spMk id="6" creationId="{FBC4E805-F163-4FA8-A372-E5B2C8E111CE}"/>
          </ac:spMkLst>
        </pc:spChg>
        <pc:picChg chg="add mod">
          <ac:chgData name="Domonkos Márk" userId="5b754e74-2ec2-4aaf-b9f5-cf8f0656bdfa" providerId="ADAL" clId="{F4C2286D-0DBE-4644-A538-34A6C903FB9C}" dt="2022-01-22T11:28:42.975" v="36170" actId="14100"/>
          <ac:picMkLst>
            <pc:docMk/>
            <pc:sldMk cId="2174288332" sldId="1083"/>
            <ac:picMk id="7" creationId="{78FEAF33-F8A0-4B01-9571-B157D2E779BB}"/>
          </ac:picMkLst>
        </pc:picChg>
        <pc:picChg chg="add mod">
          <ac:chgData name="Domonkos Márk" userId="5b754e74-2ec2-4aaf-b9f5-cf8f0656bdfa" providerId="ADAL" clId="{F4C2286D-0DBE-4644-A538-34A6C903FB9C}" dt="2022-01-22T11:28:50.454" v="36172" actId="1076"/>
          <ac:picMkLst>
            <pc:docMk/>
            <pc:sldMk cId="2174288332" sldId="1083"/>
            <ac:picMk id="8" creationId="{40D10C30-C0D3-42AA-A74D-C9DEFAC5AB30}"/>
          </ac:picMkLst>
        </pc:picChg>
        <pc:picChg chg="add mod">
          <ac:chgData name="Domonkos Márk" userId="5b754e74-2ec2-4aaf-b9f5-cf8f0656bdfa" providerId="ADAL" clId="{F4C2286D-0DBE-4644-A538-34A6C903FB9C}" dt="2022-01-22T11:29:02.943" v="36176" actId="1076"/>
          <ac:picMkLst>
            <pc:docMk/>
            <pc:sldMk cId="2174288332" sldId="1083"/>
            <ac:picMk id="9" creationId="{8EF31847-FC61-4B14-85D4-0F56538FF9FC}"/>
          </ac:picMkLst>
        </pc:picChg>
      </pc:sldChg>
      <pc:sldChg chg="modSp new mod">
        <pc:chgData name="Domonkos Márk" userId="5b754e74-2ec2-4aaf-b9f5-cf8f0656bdfa" providerId="ADAL" clId="{F4C2286D-0DBE-4644-A538-34A6C903FB9C}" dt="2022-01-22T11:29:22.738" v="36181" actId="20577"/>
        <pc:sldMkLst>
          <pc:docMk/>
          <pc:sldMk cId="805228906" sldId="1084"/>
        </pc:sldMkLst>
        <pc:spChg chg="mod">
          <ac:chgData name="Domonkos Márk" userId="5b754e74-2ec2-4aaf-b9f5-cf8f0656bdfa" providerId="ADAL" clId="{F4C2286D-0DBE-4644-A538-34A6C903FB9C}" dt="2022-01-22T11:29:22.738" v="36181" actId="20577"/>
          <ac:spMkLst>
            <pc:docMk/>
            <pc:sldMk cId="805228906" sldId="1084"/>
            <ac:spMk id="2" creationId="{36D38324-6094-41C5-A83A-679BD19126F4}"/>
          </ac:spMkLst>
        </pc:spChg>
        <pc:spChg chg="mod">
          <ac:chgData name="Domonkos Márk" userId="5b754e74-2ec2-4aaf-b9f5-cf8f0656bdfa" providerId="ADAL" clId="{F4C2286D-0DBE-4644-A538-34A6C903FB9C}" dt="2022-01-22T11:29:17.824" v="36178"/>
          <ac:spMkLst>
            <pc:docMk/>
            <pc:sldMk cId="805228906" sldId="1084"/>
            <ac:spMk id="6" creationId="{D67D8A83-0D55-4B51-857A-90AFC149D5FB}"/>
          </ac:spMkLst>
        </pc:spChg>
      </pc:sldChg>
      <pc:sldChg chg="addSp modSp new mod">
        <pc:chgData name="Domonkos Márk" userId="5b754e74-2ec2-4aaf-b9f5-cf8f0656bdfa" providerId="ADAL" clId="{F4C2286D-0DBE-4644-A538-34A6C903FB9C}" dt="2022-01-22T11:29:51.796" v="36191" actId="1076"/>
        <pc:sldMkLst>
          <pc:docMk/>
          <pc:sldMk cId="946544711" sldId="1085"/>
        </pc:sldMkLst>
        <pc:spChg chg="mod">
          <ac:chgData name="Domonkos Márk" userId="5b754e74-2ec2-4aaf-b9f5-cf8f0656bdfa" providerId="ADAL" clId="{F4C2286D-0DBE-4644-A538-34A6C903FB9C}" dt="2022-01-22T11:29:38.193" v="36187" actId="20577"/>
          <ac:spMkLst>
            <pc:docMk/>
            <pc:sldMk cId="946544711" sldId="1085"/>
            <ac:spMk id="2" creationId="{98660805-F4C0-45A7-88BD-CC3E0F1A56C5}"/>
          </ac:spMkLst>
        </pc:spChg>
        <pc:spChg chg="mod">
          <ac:chgData name="Domonkos Márk" userId="5b754e74-2ec2-4aaf-b9f5-cf8f0656bdfa" providerId="ADAL" clId="{F4C2286D-0DBE-4644-A538-34A6C903FB9C}" dt="2022-01-22T11:29:33.619" v="36183"/>
          <ac:spMkLst>
            <pc:docMk/>
            <pc:sldMk cId="946544711" sldId="1085"/>
            <ac:spMk id="6" creationId="{658ED68F-6346-478C-9C2F-7A1FA2D05D0F}"/>
          </ac:spMkLst>
        </pc:spChg>
        <pc:picChg chg="add mod">
          <ac:chgData name="Domonkos Márk" userId="5b754e74-2ec2-4aaf-b9f5-cf8f0656bdfa" providerId="ADAL" clId="{F4C2286D-0DBE-4644-A538-34A6C903FB9C}" dt="2022-01-22T11:29:51.796" v="36191" actId="1076"/>
          <ac:picMkLst>
            <pc:docMk/>
            <pc:sldMk cId="946544711" sldId="1085"/>
            <ac:picMk id="7" creationId="{DDE32F4F-BD3A-4CDB-BC6B-98985938AE9F}"/>
          </ac:picMkLst>
        </pc:picChg>
      </pc:sldChg>
      <pc:sldChg chg="modSp new mod">
        <pc:chgData name="Domonkos Márk" userId="5b754e74-2ec2-4aaf-b9f5-cf8f0656bdfa" providerId="ADAL" clId="{F4C2286D-0DBE-4644-A538-34A6C903FB9C}" dt="2022-01-22T11:30:39.785" v="36197" actId="20577"/>
        <pc:sldMkLst>
          <pc:docMk/>
          <pc:sldMk cId="1906711872" sldId="1086"/>
        </pc:sldMkLst>
        <pc:spChg chg="mod">
          <ac:chgData name="Domonkos Márk" userId="5b754e74-2ec2-4aaf-b9f5-cf8f0656bdfa" providerId="ADAL" clId="{F4C2286D-0DBE-4644-A538-34A6C903FB9C}" dt="2022-01-22T11:30:39.785" v="36197" actId="20577"/>
          <ac:spMkLst>
            <pc:docMk/>
            <pc:sldMk cId="1906711872" sldId="1086"/>
            <ac:spMk id="2" creationId="{5F21577C-F3D5-4ABE-9D84-B715F05BEC87}"/>
          </ac:spMkLst>
        </pc:spChg>
        <pc:spChg chg="mod">
          <ac:chgData name="Domonkos Márk" userId="5b754e74-2ec2-4aaf-b9f5-cf8f0656bdfa" providerId="ADAL" clId="{F4C2286D-0DBE-4644-A538-34A6C903FB9C}" dt="2022-01-22T11:30:33.881" v="36193"/>
          <ac:spMkLst>
            <pc:docMk/>
            <pc:sldMk cId="1906711872" sldId="1086"/>
            <ac:spMk id="6" creationId="{2C6C22F6-62CE-4C2B-8219-7C829723C864}"/>
          </ac:spMkLst>
        </pc:spChg>
      </pc:sldChg>
      <pc:sldChg chg="addSp modSp new mod">
        <pc:chgData name="Domonkos Márk" userId="5b754e74-2ec2-4aaf-b9f5-cf8f0656bdfa" providerId="ADAL" clId="{F4C2286D-0DBE-4644-A538-34A6C903FB9C}" dt="2022-01-22T11:31:09.012" v="36207" actId="1076"/>
        <pc:sldMkLst>
          <pc:docMk/>
          <pc:sldMk cId="10133186" sldId="1087"/>
        </pc:sldMkLst>
        <pc:spChg chg="mod">
          <ac:chgData name="Domonkos Márk" userId="5b754e74-2ec2-4aaf-b9f5-cf8f0656bdfa" providerId="ADAL" clId="{F4C2286D-0DBE-4644-A538-34A6C903FB9C}" dt="2022-01-22T11:31:00.249" v="36203" actId="14100"/>
          <ac:spMkLst>
            <pc:docMk/>
            <pc:sldMk cId="10133186" sldId="1087"/>
            <ac:spMk id="2" creationId="{CD1D910E-962D-4DAA-AF97-205C610ED525}"/>
          </ac:spMkLst>
        </pc:spChg>
        <pc:spChg chg="mod">
          <ac:chgData name="Domonkos Márk" userId="5b754e74-2ec2-4aaf-b9f5-cf8f0656bdfa" providerId="ADAL" clId="{F4C2286D-0DBE-4644-A538-34A6C903FB9C}" dt="2022-01-22T11:30:50.547" v="36199"/>
          <ac:spMkLst>
            <pc:docMk/>
            <pc:sldMk cId="10133186" sldId="1087"/>
            <ac:spMk id="6" creationId="{D9DADCF9-1F3F-40BE-A5D6-96C01ABFD13A}"/>
          </ac:spMkLst>
        </pc:spChg>
        <pc:picChg chg="add mod">
          <ac:chgData name="Domonkos Márk" userId="5b754e74-2ec2-4aaf-b9f5-cf8f0656bdfa" providerId="ADAL" clId="{F4C2286D-0DBE-4644-A538-34A6C903FB9C}" dt="2022-01-22T11:31:09.012" v="36207" actId="1076"/>
          <ac:picMkLst>
            <pc:docMk/>
            <pc:sldMk cId="10133186" sldId="1087"/>
            <ac:picMk id="7" creationId="{FEFA41BA-4E6F-4E28-BA32-8D20C7DB80D9}"/>
          </ac:picMkLst>
        </pc:picChg>
      </pc:sldChg>
      <pc:sldChg chg="addSp modSp new mod">
        <pc:chgData name="Domonkos Márk" userId="5b754e74-2ec2-4aaf-b9f5-cf8f0656bdfa" providerId="ADAL" clId="{F4C2286D-0DBE-4644-A538-34A6C903FB9C}" dt="2022-01-22T11:31:47.540" v="36218" actId="1076"/>
        <pc:sldMkLst>
          <pc:docMk/>
          <pc:sldMk cId="542650327" sldId="1088"/>
        </pc:sldMkLst>
        <pc:spChg chg="mod">
          <ac:chgData name="Domonkos Márk" userId="5b754e74-2ec2-4aaf-b9f5-cf8f0656bdfa" providerId="ADAL" clId="{F4C2286D-0DBE-4644-A538-34A6C903FB9C}" dt="2022-01-22T11:31:36.243" v="36213" actId="14100"/>
          <ac:spMkLst>
            <pc:docMk/>
            <pc:sldMk cId="542650327" sldId="1088"/>
            <ac:spMk id="2" creationId="{9C58C132-6098-42E5-8098-838FDB683AD1}"/>
          </ac:spMkLst>
        </pc:spChg>
        <pc:spChg chg="mod">
          <ac:chgData name="Domonkos Márk" userId="5b754e74-2ec2-4aaf-b9f5-cf8f0656bdfa" providerId="ADAL" clId="{F4C2286D-0DBE-4644-A538-34A6C903FB9C}" dt="2022-01-22T11:31:27.226" v="36209"/>
          <ac:spMkLst>
            <pc:docMk/>
            <pc:sldMk cId="542650327" sldId="1088"/>
            <ac:spMk id="6" creationId="{78B956A5-CB1D-4A40-B259-D4E1743E5BF3}"/>
          </ac:spMkLst>
        </pc:spChg>
        <pc:picChg chg="add mod">
          <ac:chgData name="Domonkos Márk" userId="5b754e74-2ec2-4aaf-b9f5-cf8f0656bdfa" providerId="ADAL" clId="{F4C2286D-0DBE-4644-A538-34A6C903FB9C}" dt="2022-01-22T11:31:47.540" v="36218" actId="1076"/>
          <ac:picMkLst>
            <pc:docMk/>
            <pc:sldMk cId="542650327" sldId="1088"/>
            <ac:picMk id="7" creationId="{1794AC8F-9D54-460C-83A3-F777D0D05A4A}"/>
          </ac:picMkLst>
        </pc:picChg>
      </pc:sldChg>
      <pc:sldChg chg="addSp delSp modSp new mod">
        <pc:chgData name="Domonkos Márk" userId="5b754e74-2ec2-4aaf-b9f5-cf8f0656bdfa" providerId="ADAL" clId="{F4C2286D-0DBE-4644-A538-34A6C903FB9C}" dt="2022-01-22T11:34:25.652" v="36279" actId="1076"/>
        <pc:sldMkLst>
          <pc:docMk/>
          <pc:sldMk cId="1657859312" sldId="1089"/>
        </pc:sldMkLst>
        <pc:spChg chg="mod">
          <ac:chgData name="Domonkos Márk" userId="5b754e74-2ec2-4aaf-b9f5-cf8f0656bdfa" providerId="ADAL" clId="{F4C2286D-0DBE-4644-A538-34A6C903FB9C}" dt="2022-01-22T11:32:38.678" v="36262" actId="1076"/>
          <ac:spMkLst>
            <pc:docMk/>
            <pc:sldMk cId="1657859312" sldId="1089"/>
            <ac:spMk id="2" creationId="{112E192B-17A8-4883-91E2-992CBF0E6733}"/>
          </ac:spMkLst>
        </pc:spChg>
        <pc:spChg chg="mod">
          <ac:chgData name="Domonkos Márk" userId="5b754e74-2ec2-4aaf-b9f5-cf8f0656bdfa" providerId="ADAL" clId="{F4C2286D-0DBE-4644-A538-34A6C903FB9C}" dt="2022-01-22T11:32:10.348" v="36250" actId="20577"/>
          <ac:spMkLst>
            <pc:docMk/>
            <pc:sldMk cId="1657859312" sldId="1089"/>
            <ac:spMk id="6" creationId="{20B128DE-13B2-49C5-BA0C-D9A13BFBB397}"/>
          </ac:spMkLst>
        </pc:spChg>
        <pc:spChg chg="add del mod">
          <ac:chgData name="Domonkos Márk" userId="5b754e74-2ec2-4aaf-b9f5-cf8f0656bdfa" providerId="ADAL" clId="{F4C2286D-0DBE-4644-A538-34A6C903FB9C}" dt="2022-01-22T11:32:46.581" v="36264"/>
          <ac:spMkLst>
            <pc:docMk/>
            <pc:sldMk cId="1657859312" sldId="1089"/>
            <ac:spMk id="8" creationId="{51736FAC-DBA5-402A-A88F-6915FCE35434}"/>
          </ac:spMkLst>
        </pc:spChg>
        <pc:spChg chg="add del mod">
          <ac:chgData name="Domonkos Márk" userId="5b754e74-2ec2-4aaf-b9f5-cf8f0656bdfa" providerId="ADAL" clId="{F4C2286D-0DBE-4644-A538-34A6C903FB9C}" dt="2022-01-22T11:32:46.581" v="36264"/>
          <ac:spMkLst>
            <pc:docMk/>
            <pc:sldMk cId="1657859312" sldId="1089"/>
            <ac:spMk id="9" creationId="{8FE66DA8-DDCE-4BA0-8238-0BC750598626}"/>
          </ac:spMkLst>
        </pc:spChg>
        <pc:spChg chg="add mod">
          <ac:chgData name="Domonkos Márk" userId="5b754e74-2ec2-4aaf-b9f5-cf8f0656bdfa" providerId="ADAL" clId="{F4C2286D-0DBE-4644-A538-34A6C903FB9C}" dt="2022-01-22T11:33:43.532" v="36274" actId="14100"/>
          <ac:spMkLst>
            <pc:docMk/>
            <pc:sldMk cId="1657859312" sldId="1089"/>
            <ac:spMk id="11" creationId="{A8964D48-2AE9-4519-85C4-3B27E313C28D}"/>
          </ac:spMkLst>
        </pc:spChg>
        <pc:spChg chg="add mod">
          <ac:chgData name="Domonkos Márk" userId="5b754e74-2ec2-4aaf-b9f5-cf8f0656bdfa" providerId="ADAL" clId="{F4C2286D-0DBE-4644-A538-34A6C903FB9C}" dt="2022-01-22T11:33:39.835" v="36273" actId="14100"/>
          <ac:spMkLst>
            <pc:docMk/>
            <pc:sldMk cId="1657859312" sldId="1089"/>
            <ac:spMk id="12" creationId="{1AA08806-2CC4-4BD6-8BA0-32D695089050}"/>
          </ac:spMkLst>
        </pc:spChg>
        <pc:spChg chg="add mod">
          <ac:chgData name="Domonkos Márk" userId="5b754e74-2ec2-4aaf-b9f5-cf8f0656bdfa" providerId="ADAL" clId="{F4C2286D-0DBE-4644-A538-34A6C903FB9C}" dt="2022-01-22T11:33:49.353" v="36275" actId="14100"/>
          <ac:spMkLst>
            <pc:docMk/>
            <pc:sldMk cId="1657859312" sldId="1089"/>
            <ac:spMk id="13" creationId="{B5209AB1-36EF-4DB7-ACA2-41778627811B}"/>
          </ac:spMkLst>
        </pc:spChg>
        <pc:spChg chg="add mod">
          <ac:chgData name="Domonkos Márk" userId="5b754e74-2ec2-4aaf-b9f5-cf8f0656bdfa" providerId="ADAL" clId="{F4C2286D-0DBE-4644-A538-34A6C903FB9C}" dt="2022-01-22T11:34:20.303" v="36278" actId="1076"/>
          <ac:spMkLst>
            <pc:docMk/>
            <pc:sldMk cId="1657859312" sldId="1089"/>
            <ac:spMk id="14" creationId="{0BFF2B83-F682-4842-B9FC-7C024140BA3D}"/>
          </ac:spMkLst>
        </pc:spChg>
        <pc:spChg chg="add mod">
          <ac:chgData name="Domonkos Márk" userId="5b754e74-2ec2-4aaf-b9f5-cf8f0656bdfa" providerId="ADAL" clId="{F4C2286D-0DBE-4644-A538-34A6C903FB9C}" dt="2022-01-22T11:34:25.652" v="36279" actId="1076"/>
          <ac:spMkLst>
            <pc:docMk/>
            <pc:sldMk cId="1657859312" sldId="1089"/>
            <ac:spMk id="15" creationId="{94549B32-1AD9-4E86-8CEA-757D0F339055}"/>
          </ac:spMkLst>
        </pc:spChg>
        <pc:spChg chg="add mod">
          <ac:chgData name="Domonkos Márk" userId="5b754e74-2ec2-4aaf-b9f5-cf8f0656bdfa" providerId="ADAL" clId="{F4C2286D-0DBE-4644-A538-34A6C903FB9C}" dt="2022-01-22T11:34:09.594" v="36277" actId="1076"/>
          <ac:spMkLst>
            <pc:docMk/>
            <pc:sldMk cId="1657859312" sldId="1089"/>
            <ac:spMk id="16" creationId="{FBB5EE21-2670-4EC9-809A-25FD93A28C19}"/>
          </ac:spMkLst>
        </pc:spChg>
        <pc:picChg chg="add del mod">
          <ac:chgData name="Domonkos Márk" userId="5b754e74-2ec2-4aaf-b9f5-cf8f0656bdfa" providerId="ADAL" clId="{F4C2286D-0DBE-4644-A538-34A6C903FB9C}" dt="2022-01-22T11:32:46.581" v="36264"/>
          <ac:picMkLst>
            <pc:docMk/>
            <pc:sldMk cId="1657859312" sldId="1089"/>
            <ac:picMk id="7" creationId="{84FFF4CD-F2E6-45DD-94AF-7BD19391F0D7}"/>
          </ac:picMkLst>
        </pc:picChg>
        <pc:picChg chg="add mod">
          <ac:chgData name="Domonkos Márk" userId="5b754e74-2ec2-4aaf-b9f5-cf8f0656bdfa" providerId="ADAL" clId="{F4C2286D-0DBE-4644-A538-34A6C903FB9C}" dt="2022-01-22T11:33:05.514" v="36268" actId="14100"/>
          <ac:picMkLst>
            <pc:docMk/>
            <pc:sldMk cId="1657859312" sldId="1089"/>
            <ac:picMk id="10" creationId="{40A93E27-7DD3-44C9-A169-31850317D2FC}"/>
          </ac:picMkLst>
        </pc:picChg>
      </pc:sldChg>
      <pc:sldChg chg="modSp new mod">
        <pc:chgData name="Domonkos Márk" userId="5b754e74-2ec2-4aaf-b9f5-cf8f0656bdfa" providerId="ADAL" clId="{F4C2286D-0DBE-4644-A538-34A6C903FB9C}" dt="2022-01-22T11:34:42.595" v="36285" actId="20577"/>
        <pc:sldMkLst>
          <pc:docMk/>
          <pc:sldMk cId="2374676244" sldId="1090"/>
        </pc:sldMkLst>
        <pc:spChg chg="mod">
          <ac:chgData name="Domonkos Márk" userId="5b754e74-2ec2-4aaf-b9f5-cf8f0656bdfa" providerId="ADAL" clId="{F4C2286D-0DBE-4644-A538-34A6C903FB9C}" dt="2022-01-22T11:34:42.595" v="36285" actId="20577"/>
          <ac:spMkLst>
            <pc:docMk/>
            <pc:sldMk cId="2374676244" sldId="1090"/>
            <ac:spMk id="2" creationId="{CA61D1C0-C015-4EEF-9DBB-C426CD833B75}"/>
          </ac:spMkLst>
        </pc:spChg>
        <pc:spChg chg="mod">
          <ac:chgData name="Domonkos Márk" userId="5b754e74-2ec2-4aaf-b9f5-cf8f0656bdfa" providerId="ADAL" clId="{F4C2286D-0DBE-4644-A538-34A6C903FB9C}" dt="2022-01-22T11:34:37.826" v="36281"/>
          <ac:spMkLst>
            <pc:docMk/>
            <pc:sldMk cId="2374676244" sldId="1090"/>
            <ac:spMk id="6" creationId="{B5990483-321E-4035-A2EC-CB4743BC1D0C}"/>
          </ac:spMkLst>
        </pc:spChg>
      </pc:sldChg>
      <pc:sldChg chg="modSp new mod">
        <pc:chgData name="Domonkos Márk" userId="5b754e74-2ec2-4aaf-b9f5-cf8f0656bdfa" providerId="ADAL" clId="{F4C2286D-0DBE-4644-A538-34A6C903FB9C}" dt="2022-01-22T11:34:58.044" v="36291" actId="20577"/>
        <pc:sldMkLst>
          <pc:docMk/>
          <pc:sldMk cId="3834611567" sldId="1091"/>
        </pc:sldMkLst>
        <pc:spChg chg="mod">
          <ac:chgData name="Domonkos Márk" userId="5b754e74-2ec2-4aaf-b9f5-cf8f0656bdfa" providerId="ADAL" clId="{F4C2286D-0DBE-4644-A538-34A6C903FB9C}" dt="2022-01-22T11:34:58.044" v="36291" actId="20577"/>
          <ac:spMkLst>
            <pc:docMk/>
            <pc:sldMk cId="3834611567" sldId="1091"/>
            <ac:spMk id="2" creationId="{B03AF0BB-35D6-4BB3-BB81-9D05F305E4B7}"/>
          </ac:spMkLst>
        </pc:spChg>
        <pc:spChg chg="mod">
          <ac:chgData name="Domonkos Márk" userId="5b754e74-2ec2-4aaf-b9f5-cf8f0656bdfa" providerId="ADAL" clId="{F4C2286D-0DBE-4644-A538-34A6C903FB9C}" dt="2022-01-22T11:34:52.622" v="36287"/>
          <ac:spMkLst>
            <pc:docMk/>
            <pc:sldMk cId="3834611567" sldId="1091"/>
            <ac:spMk id="6" creationId="{BC6E8473-E253-4F24-BCD9-1D209E44A978}"/>
          </ac:spMkLst>
        </pc:spChg>
      </pc:sldChg>
      <pc:sldChg chg="modSp new mod">
        <pc:chgData name="Domonkos Márk" userId="5b754e74-2ec2-4aaf-b9f5-cf8f0656bdfa" providerId="ADAL" clId="{F4C2286D-0DBE-4644-A538-34A6C903FB9C}" dt="2022-01-22T11:35:53.237" v="36296" actId="20577"/>
        <pc:sldMkLst>
          <pc:docMk/>
          <pc:sldMk cId="2333071082" sldId="1092"/>
        </pc:sldMkLst>
        <pc:spChg chg="mod">
          <ac:chgData name="Domonkos Márk" userId="5b754e74-2ec2-4aaf-b9f5-cf8f0656bdfa" providerId="ADAL" clId="{F4C2286D-0DBE-4644-A538-34A6C903FB9C}" dt="2022-01-22T11:35:53.237" v="36296" actId="20577"/>
          <ac:spMkLst>
            <pc:docMk/>
            <pc:sldMk cId="2333071082" sldId="1092"/>
            <ac:spMk id="2" creationId="{70C020F6-9B5F-482F-B582-7D1FEFAE145E}"/>
          </ac:spMkLst>
        </pc:spChg>
      </pc:sldChg>
      <pc:sldChg chg="modSp add mod ord">
        <pc:chgData name="Domonkos Márk" userId="5b754e74-2ec2-4aaf-b9f5-cf8f0656bdfa" providerId="ADAL" clId="{F4C2286D-0DBE-4644-A538-34A6C903FB9C}" dt="2022-01-22T11:36:51.091" v="36327" actId="27636"/>
        <pc:sldMkLst>
          <pc:docMk/>
          <pc:sldMk cId="1430971159" sldId="1093"/>
        </pc:sldMkLst>
        <pc:spChg chg="mod">
          <ac:chgData name="Domonkos Márk" userId="5b754e74-2ec2-4aaf-b9f5-cf8f0656bdfa" providerId="ADAL" clId="{F4C2286D-0DBE-4644-A538-34A6C903FB9C}" dt="2022-01-22T11:36:51.091" v="36327" actId="27636"/>
          <ac:spMkLst>
            <pc:docMk/>
            <pc:sldMk cId="1430971159" sldId="1093"/>
            <ac:spMk id="2" creationId="{70C020F6-9B5F-482F-B582-7D1FEFAE145E}"/>
          </ac:spMkLst>
        </pc:spChg>
      </pc:sldChg>
      <pc:sldChg chg="modSp new mod">
        <pc:chgData name="Domonkos Márk" userId="5b754e74-2ec2-4aaf-b9f5-cf8f0656bdfa" providerId="ADAL" clId="{F4C2286D-0DBE-4644-A538-34A6C903FB9C}" dt="2022-01-22T11:38:31.873" v="36336" actId="20577"/>
        <pc:sldMkLst>
          <pc:docMk/>
          <pc:sldMk cId="3076524139" sldId="1094"/>
        </pc:sldMkLst>
        <pc:spChg chg="mod">
          <ac:chgData name="Domonkos Márk" userId="5b754e74-2ec2-4aaf-b9f5-cf8f0656bdfa" providerId="ADAL" clId="{F4C2286D-0DBE-4644-A538-34A6C903FB9C}" dt="2022-01-22T11:38:31.873" v="36336" actId="20577"/>
          <ac:spMkLst>
            <pc:docMk/>
            <pc:sldMk cId="3076524139" sldId="1094"/>
            <ac:spMk id="2" creationId="{68755DCA-122B-4D99-B754-BCBC9D2349DF}"/>
          </ac:spMkLst>
        </pc:spChg>
      </pc:sldChg>
      <pc:sldChg chg="modSp new mod">
        <pc:chgData name="Domonkos Márk" userId="5b754e74-2ec2-4aaf-b9f5-cf8f0656bdfa" providerId="ADAL" clId="{F4C2286D-0DBE-4644-A538-34A6C903FB9C}" dt="2022-01-22T11:41:30.586" v="36357" actId="20577"/>
        <pc:sldMkLst>
          <pc:docMk/>
          <pc:sldMk cId="897390012" sldId="1095"/>
        </pc:sldMkLst>
        <pc:spChg chg="mod">
          <ac:chgData name="Domonkos Márk" userId="5b754e74-2ec2-4aaf-b9f5-cf8f0656bdfa" providerId="ADAL" clId="{F4C2286D-0DBE-4644-A538-34A6C903FB9C}" dt="2022-01-22T11:41:30.586" v="36357" actId="20577"/>
          <ac:spMkLst>
            <pc:docMk/>
            <pc:sldMk cId="897390012" sldId="1095"/>
            <ac:spMk id="2" creationId="{652551F2-CF60-4D66-9763-7C928F22FB92}"/>
          </ac:spMkLst>
        </pc:spChg>
      </pc:sldChg>
      <pc:sldChg chg="addSp delSp modSp new mod">
        <pc:chgData name="Domonkos Márk" userId="5b754e74-2ec2-4aaf-b9f5-cf8f0656bdfa" providerId="ADAL" clId="{F4C2286D-0DBE-4644-A538-34A6C903FB9C}" dt="2022-01-22T11:44:57.547" v="36446" actId="1076"/>
        <pc:sldMkLst>
          <pc:docMk/>
          <pc:sldMk cId="778024754" sldId="1096"/>
        </pc:sldMkLst>
        <pc:spChg chg="del">
          <ac:chgData name="Domonkos Márk" userId="5b754e74-2ec2-4aaf-b9f5-cf8f0656bdfa" providerId="ADAL" clId="{F4C2286D-0DBE-4644-A538-34A6C903FB9C}" dt="2022-01-22T11:42:54.655" v="36403" actId="478"/>
          <ac:spMkLst>
            <pc:docMk/>
            <pc:sldMk cId="778024754" sldId="1096"/>
            <ac:spMk id="2" creationId="{BC534EE6-CC5C-4683-8ED2-A395994F3D8D}"/>
          </ac:spMkLst>
        </pc:spChg>
        <pc:spChg chg="mod">
          <ac:chgData name="Domonkos Márk" userId="5b754e74-2ec2-4aaf-b9f5-cf8f0656bdfa" providerId="ADAL" clId="{F4C2286D-0DBE-4644-A538-34A6C903FB9C}" dt="2022-01-22T11:42:41.135" v="36400" actId="20577"/>
          <ac:spMkLst>
            <pc:docMk/>
            <pc:sldMk cId="778024754" sldId="1096"/>
            <ac:spMk id="6" creationId="{76851871-2BFA-48D6-A646-6627C8860AA2}"/>
          </ac:spMkLst>
        </pc:spChg>
        <pc:spChg chg="add mod">
          <ac:chgData name="Domonkos Márk" userId="5b754e74-2ec2-4aaf-b9f5-cf8f0656bdfa" providerId="ADAL" clId="{F4C2286D-0DBE-4644-A538-34A6C903FB9C}" dt="2022-01-22T11:42:59.411" v="36405" actId="1076"/>
          <ac:spMkLst>
            <pc:docMk/>
            <pc:sldMk cId="778024754" sldId="1096"/>
            <ac:spMk id="8" creationId="{514794E9-7583-4825-A05D-D85ED2F85FEB}"/>
          </ac:spMkLst>
        </pc:spChg>
        <pc:spChg chg="del mod topLvl">
          <ac:chgData name="Domonkos Márk" userId="5b754e74-2ec2-4aaf-b9f5-cf8f0656bdfa" providerId="ADAL" clId="{F4C2286D-0DBE-4644-A538-34A6C903FB9C}" dt="2022-01-22T11:44:39.310" v="36439" actId="478"/>
          <ac:spMkLst>
            <pc:docMk/>
            <pc:sldMk cId="778024754" sldId="1096"/>
            <ac:spMk id="10" creationId="{36AD8D7B-0D5E-4B49-9F3E-23CFDB298F16}"/>
          </ac:spMkLst>
        </pc:spChg>
        <pc:spChg chg="del mod topLvl">
          <ac:chgData name="Domonkos Márk" userId="5b754e74-2ec2-4aaf-b9f5-cf8f0656bdfa" providerId="ADAL" clId="{F4C2286D-0DBE-4644-A538-34A6C903FB9C}" dt="2022-01-22T11:44:38.492" v="36438" actId="478"/>
          <ac:spMkLst>
            <pc:docMk/>
            <pc:sldMk cId="778024754" sldId="1096"/>
            <ac:spMk id="11" creationId="{8F97FF4A-37C7-4577-BD11-1AB1A0A91354}"/>
          </ac:spMkLst>
        </pc:spChg>
        <pc:spChg chg="add mod">
          <ac:chgData name="Domonkos Márk" userId="5b754e74-2ec2-4aaf-b9f5-cf8f0656bdfa" providerId="ADAL" clId="{F4C2286D-0DBE-4644-A538-34A6C903FB9C}" dt="2022-01-22T11:44:32.610" v="36436" actId="14100"/>
          <ac:spMkLst>
            <pc:docMk/>
            <pc:sldMk cId="778024754" sldId="1096"/>
            <ac:spMk id="12" creationId="{A04C7AC7-3FE1-48DC-8693-81FA414E2CD3}"/>
          </ac:spMkLst>
        </pc:spChg>
        <pc:spChg chg="del mod topLvl">
          <ac:chgData name="Domonkos Márk" userId="5b754e74-2ec2-4aaf-b9f5-cf8f0656bdfa" providerId="ADAL" clId="{F4C2286D-0DBE-4644-A538-34A6C903FB9C}" dt="2022-01-22T11:44:08.275" v="36427" actId="478"/>
          <ac:spMkLst>
            <pc:docMk/>
            <pc:sldMk cId="778024754" sldId="1096"/>
            <ac:spMk id="14" creationId="{1D7738C7-1BF0-434A-91CD-3FB2D404C7AD}"/>
          </ac:spMkLst>
        </pc:spChg>
        <pc:spChg chg="del mod topLvl">
          <ac:chgData name="Domonkos Márk" userId="5b754e74-2ec2-4aaf-b9f5-cf8f0656bdfa" providerId="ADAL" clId="{F4C2286D-0DBE-4644-A538-34A6C903FB9C}" dt="2022-01-22T11:44:06.832" v="36426" actId="478"/>
          <ac:spMkLst>
            <pc:docMk/>
            <pc:sldMk cId="778024754" sldId="1096"/>
            <ac:spMk id="15" creationId="{ABB22737-45D3-4A46-ADCD-55B1DEA6F73C}"/>
          </ac:spMkLst>
        </pc:spChg>
        <pc:spChg chg="del mod topLvl">
          <ac:chgData name="Domonkos Márk" userId="5b754e74-2ec2-4aaf-b9f5-cf8f0656bdfa" providerId="ADAL" clId="{F4C2286D-0DBE-4644-A538-34A6C903FB9C}" dt="2022-01-22T11:43:58.414" v="36423" actId="478"/>
          <ac:spMkLst>
            <pc:docMk/>
            <pc:sldMk cId="778024754" sldId="1096"/>
            <ac:spMk id="17" creationId="{6A9171D3-CFA5-4BF1-A3C8-9DEC934B7BAB}"/>
          </ac:spMkLst>
        </pc:spChg>
        <pc:spChg chg="del mod topLvl">
          <ac:chgData name="Domonkos Márk" userId="5b754e74-2ec2-4aaf-b9f5-cf8f0656bdfa" providerId="ADAL" clId="{F4C2286D-0DBE-4644-A538-34A6C903FB9C}" dt="2022-01-22T11:44:00.874" v="36424" actId="478"/>
          <ac:spMkLst>
            <pc:docMk/>
            <pc:sldMk cId="778024754" sldId="1096"/>
            <ac:spMk id="18" creationId="{FEDAE5D2-33A2-4BA1-BD9A-F453A0827B46}"/>
          </ac:spMkLst>
        </pc:spChg>
        <pc:spChg chg="add mod">
          <ac:chgData name="Domonkos Márk" userId="5b754e74-2ec2-4aaf-b9f5-cf8f0656bdfa" providerId="ADAL" clId="{F4C2286D-0DBE-4644-A538-34A6C903FB9C}" dt="2022-01-22T11:44:28.995" v="36435" actId="1076"/>
          <ac:spMkLst>
            <pc:docMk/>
            <pc:sldMk cId="778024754" sldId="1096"/>
            <ac:spMk id="19" creationId="{13608ADA-FE97-439A-B8AE-86F8C6212F9A}"/>
          </ac:spMkLst>
        </pc:spChg>
        <pc:spChg chg="add mod">
          <ac:chgData name="Domonkos Márk" userId="5b754e74-2ec2-4aaf-b9f5-cf8f0656bdfa" providerId="ADAL" clId="{F4C2286D-0DBE-4644-A538-34A6C903FB9C}" dt="2022-01-22T11:43:56.243" v="36422" actId="14100"/>
          <ac:spMkLst>
            <pc:docMk/>
            <pc:sldMk cId="778024754" sldId="1096"/>
            <ac:spMk id="20" creationId="{5BE14CEE-75C1-4007-8C67-A2E3A9A29799}"/>
          </ac:spMkLst>
        </pc:spChg>
        <pc:spChg chg="add mod">
          <ac:chgData name="Domonkos Márk" userId="5b754e74-2ec2-4aaf-b9f5-cf8f0656bdfa" providerId="ADAL" clId="{F4C2286D-0DBE-4644-A538-34A6C903FB9C}" dt="2022-01-22T11:44:23.394" v="36432" actId="1076"/>
          <ac:spMkLst>
            <pc:docMk/>
            <pc:sldMk cId="778024754" sldId="1096"/>
            <ac:spMk id="21" creationId="{6AE8F5AB-3766-4690-BF24-704332286C7E}"/>
          </ac:spMkLst>
        </pc:spChg>
        <pc:spChg chg="add mod">
          <ac:chgData name="Domonkos Márk" userId="5b754e74-2ec2-4aaf-b9f5-cf8f0656bdfa" providerId="ADAL" clId="{F4C2286D-0DBE-4644-A538-34A6C903FB9C}" dt="2022-01-22T11:44:57.547" v="36446" actId="1076"/>
          <ac:spMkLst>
            <pc:docMk/>
            <pc:sldMk cId="778024754" sldId="1096"/>
            <ac:spMk id="22" creationId="{CEA1A44A-6AE6-4A07-BBBF-D503E8F3B1CB}"/>
          </ac:spMkLst>
        </pc:spChg>
        <pc:grpChg chg="add del mod">
          <ac:chgData name="Domonkos Márk" userId="5b754e74-2ec2-4aaf-b9f5-cf8f0656bdfa" providerId="ADAL" clId="{F4C2286D-0DBE-4644-A538-34A6C903FB9C}" dt="2022-01-22T11:44:38.492" v="36438" actId="478"/>
          <ac:grpSpMkLst>
            <pc:docMk/>
            <pc:sldMk cId="778024754" sldId="1096"/>
            <ac:grpSpMk id="9" creationId="{2512C494-511C-47EA-8F6A-4C845FF0D427}"/>
          </ac:grpSpMkLst>
        </pc:grpChg>
        <pc:grpChg chg="add del mod">
          <ac:chgData name="Domonkos Márk" userId="5b754e74-2ec2-4aaf-b9f5-cf8f0656bdfa" providerId="ADAL" clId="{F4C2286D-0DBE-4644-A538-34A6C903FB9C}" dt="2022-01-22T11:44:06.832" v="36426" actId="478"/>
          <ac:grpSpMkLst>
            <pc:docMk/>
            <pc:sldMk cId="778024754" sldId="1096"/>
            <ac:grpSpMk id="13" creationId="{88AF95DD-CF4C-4FDE-AB33-CE6120701E0A}"/>
          </ac:grpSpMkLst>
        </pc:grpChg>
        <pc:grpChg chg="add del mod">
          <ac:chgData name="Domonkos Márk" userId="5b754e74-2ec2-4aaf-b9f5-cf8f0656bdfa" providerId="ADAL" clId="{F4C2286D-0DBE-4644-A538-34A6C903FB9C}" dt="2022-01-22T11:43:58.414" v="36423" actId="478"/>
          <ac:grpSpMkLst>
            <pc:docMk/>
            <pc:sldMk cId="778024754" sldId="1096"/>
            <ac:grpSpMk id="16" creationId="{3D0A11D2-EA88-4313-8CA6-138022DE27FB}"/>
          </ac:grpSpMkLst>
        </pc:grpChg>
        <pc:picChg chg="add mod">
          <ac:chgData name="Domonkos Márk" userId="5b754e74-2ec2-4aaf-b9f5-cf8f0656bdfa" providerId="ADAL" clId="{F4C2286D-0DBE-4644-A538-34A6C903FB9C}" dt="2022-01-22T11:42:57.244" v="36404" actId="1076"/>
          <ac:picMkLst>
            <pc:docMk/>
            <pc:sldMk cId="778024754" sldId="1096"/>
            <ac:picMk id="7" creationId="{3C6CD527-531A-40A2-A71F-D5689CCB955E}"/>
          </ac:picMkLst>
        </pc:picChg>
      </pc:sldChg>
      <pc:sldChg chg="new del">
        <pc:chgData name="Domonkos Márk" userId="5b754e74-2ec2-4aaf-b9f5-cf8f0656bdfa" providerId="ADAL" clId="{F4C2286D-0DBE-4644-A538-34A6C903FB9C}" dt="2022-01-22T11:42:20.533" v="36359" actId="47"/>
        <pc:sldMkLst>
          <pc:docMk/>
          <pc:sldMk cId="1034150594" sldId="1096"/>
        </pc:sldMkLst>
      </pc:sldChg>
      <pc:sldChg chg="addSp delSp modSp new mod">
        <pc:chgData name="Domonkos Márk" userId="5b754e74-2ec2-4aaf-b9f5-cf8f0656bdfa" providerId="ADAL" clId="{F4C2286D-0DBE-4644-A538-34A6C903FB9C}" dt="2022-01-22T11:54:36.186" v="36506" actId="1076"/>
        <pc:sldMkLst>
          <pc:docMk/>
          <pc:sldMk cId="373302164" sldId="1097"/>
        </pc:sldMkLst>
        <pc:spChg chg="del">
          <ac:chgData name="Domonkos Márk" userId="5b754e74-2ec2-4aaf-b9f5-cf8f0656bdfa" providerId="ADAL" clId="{F4C2286D-0DBE-4644-A538-34A6C903FB9C}" dt="2022-01-22T11:49:21.394" v="36460"/>
          <ac:spMkLst>
            <pc:docMk/>
            <pc:sldMk cId="373302164" sldId="1097"/>
            <ac:spMk id="2" creationId="{ABF19120-232C-4848-B692-0A774ADCC4C7}"/>
          </ac:spMkLst>
        </pc:spChg>
        <pc:spChg chg="mod">
          <ac:chgData name="Domonkos Márk" userId="5b754e74-2ec2-4aaf-b9f5-cf8f0656bdfa" providerId="ADAL" clId="{F4C2286D-0DBE-4644-A538-34A6C903FB9C}" dt="2022-01-22T11:46:33.030" v="36459" actId="20577"/>
          <ac:spMkLst>
            <pc:docMk/>
            <pc:sldMk cId="373302164" sldId="1097"/>
            <ac:spMk id="6" creationId="{2FB4B578-9431-466E-9668-3658B814C27A}"/>
          </ac:spMkLst>
        </pc:spChg>
        <pc:spChg chg="add del mod">
          <ac:chgData name="Domonkos Márk" userId="5b754e74-2ec2-4aaf-b9f5-cf8f0656bdfa" providerId="ADAL" clId="{F4C2286D-0DBE-4644-A538-34A6C903FB9C}" dt="2022-01-22T11:49:24.536" v="36461" actId="478"/>
          <ac:spMkLst>
            <pc:docMk/>
            <pc:sldMk cId="373302164" sldId="1097"/>
            <ac:spMk id="7" creationId="{A5032DA6-3F1E-4D11-B84E-20BAB9D2B63D}"/>
          </ac:spMkLst>
        </pc:spChg>
        <pc:spChg chg="add mod">
          <ac:chgData name="Domonkos Márk" userId="5b754e74-2ec2-4aaf-b9f5-cf8f0656bdfa" providerId="ADAL" clId="{F4C2286D-0DBE-4644-A538-34A6C903FB9C}" dt="2022-01-22T11:52:16.577" v="36490" actId="1076"/>
          <ac:spMkLst>
            <pc:docMk/>
            <pc:sldMk cId="373302164" sldId="1097"/>
            <ac:spMk id="8" creationId="{7539CD02-3C58-4EA3-9893-99CF2E14E885}"/>
          </ac:spMkLst>
        </pc:spChg>
        <pc:spChg chg="add mod">
          <ac:chgData name="Domonkos Márk" userId="5b754e74-2ec2-4aaf-b9f5-cf8f0656bdfa" providerId="ADAL" clId="{F4C2286D-0DBE-4644-A538-34A6C903FB9C}" dt="2022-01-22T11:51:46.849" v="36482" actId="1076"/>
          <ac:spMkLst>
            <pc:docMk/>
            <pc:sldMk cId="373302164" sldId="1097"/>
            <ac:spMk id="9" creationId="{DE2A3668-1BD8-426E-8387-3679D565E4A0}"/>
          </ac:spMkLst>
        </pc:spChg>
        <pc:spChg chg="add mod">
          <ac:chgData name="Domonkos Márk" userId="5b754e74-2ec2-4aaf-b9f5-cf8f0656bdfa" providerId="ADAL" clId="{F4C2286D-0DBE-4644-A538-34A6C903FB9C}" dt="2022-01-22T11:51:46.849" v="36482" actId="1076"/>
          <ac:spMkLst>
            <pc:docMk/>
            <pc:sldMk cId="373302164" sldId="1097"/>
            <ac:spMk id="10" creationId="{23875FE2-FF07-4401-8AE0-1AB226B4B47D}"/>
          </ac:spMkLst>
        </pc:spChg>
        <pc:spChg chg="add mod">
          <ac:chgData name="Domonkos Márk" userId="5b754e74-2ec2-4aaf-b9f5-cf8f0656bdfa" providerId="ADAL" clId="{F4C2286D-0DBE-4644-A538-34A6C903FB9C}" dt="2022-01-22T11:51:46.849" v="36482" actId="1076"/>
          <ac:spMkLst>
            <pc:docMk/>
            <pc:sldMk cId="373302164" sldId="1097"/>
            <ac:spMk id="11" creationId="{815D1BD3-A55E-47AD-B14A-7CED9EC4A10E}"/>
          </ac:spMkLst>
        </pc:spChg>
        <pc:spChg chg="add mod">
          <ac:chgData name="Domonkos Márk" userId="5b754e74-2ec2-4aaf-b9f5-cf8f0656bdfa" providerId="ADAL" clId="{F4C2286D-0DBE-4644-A538-34A6C903FB9C}" dt="2022-01-22T11:51:46.849" v="36482" actId="1076"/>
          <ac:spMkLst>
            <pc:docMk/>
            <pc:sldMk cId="373302164" sldId="1097"/>
            <ac:spMk id="12" creationId="{06D75C85-7884-43C7-A7EC-C84B61C450EB}"/>
          </ac:spMkLst>
        </pc:spChg>
        <pc:spChg chg="add mod">
          <ac:chgData name="Domonkos Márk" userId="5b754e74-2ec2-4aaf-b9f5-cf8f0656bdfa" providerId="ADAL" clId="{F4C2286D-0DBE-4644-A538-34A6C903FB9C}" dt="2022-01-22T11:51:46.849" v="36482" actId="1076"/>
          <ac:spMkLst>
            <pc:docMk/>
            <pc:sldMk cId="373302164" sldId="1097"/>
            <ac:spMk id="13" creationId="{B2BE62F9-898E-4B45-AA6D-5002FDE5FFFF}"/>
          </ac:spMkLst>
        </pc:spChg>
        <pc:spChg chg="add mod">
          <ac:chgData name="Domonkos Márk" userId="5b754e74-2ec2-4aaf-b9f5-cf8f0656bdfa" providerId="ADAL" clId="{F4C2286D-0DBE-4644-A538-34A6C903FB9C}" dt="2022-01-22T11:51:46.849" v="36482" actId="1076"/>
          <ac:spMkLst>
            <pc:docMk/>
            <pc:sldMk cId="373302164" sldId="1097"/>
            <ac:spMk id="14" creationId="{1FA4163F-C840-4FE6-A24D-F4D771DFEA6A}"/>
          </ac:spMkLst>
        </pc:spChg>
        <pc:spChg chg="add mod">
          <ac:chgData name="Domonkos Márk" userId="5b754e74-2ec2-4aaf-b9f5-cf8f0656bdfa" providerId="ADAL" clId="{F4C2286D-0DBE-4644-A538-34A6C903FB9C}" dt="2022-01-22T11:51:46.849" v="36482" actId="1076"/>
          <ac:spMkLst>
            <pc:docMk/>
            <pc:sldMk cId="373302164" sldId="1097"/>
            <ac:spMk id="15" creationId="{9587F856-0677-4ABD-8A89-F608B31E4265}"/>
          </ac:spMkLst>
        </pc:spChg>
        <pc:spChg chg="add mod">
          <ac:chgData name="Domonkos Márk" userId="5b754e74-2ec2-4aaf-b9f5-cf8f0656bdfa" providerId="ADAL" clId="{F4C2286D-0DBE-4644-A538-34A6C903FB9C}" dt="2022-01-22T11:51:46.849" v="36482" actId="1076"/>
          <ac:spMkLst>
            <pc:docMk/>
            <pc:sldMk cId="373302164" sldId="1097"/>
            <ac:spMk id="16" creationId="{CC599225-BDF8-4C13-9763-B1BCFDDAB480}"/>
          </ac:spMkLst>
        </pc:spChg>
        <pc:spChg chg="add mod">
          <ac:chgData name="Domonkos Márk" userId="5b754e74-2ec2-4aaf-b9f5-cf8f0656bdfa" providerId="ADAL" clId="{F4C2286D-0DBE-4644-A538-34A6C903FB9C}" dt="2022-01-22T11:52:07.202" v="36487" actId="1076"/>
          <ac:spMkLst>
            <pc:docMk/>
            <pc:sldMk cId="373302164" sldId="1097"/>
            <ac:spMk id="17" creationId="{574C9D69-FFDE-470A-B0D6-87EE0ED56324}"/>
          </ac:spMkLst>
        </pc:spChg>
        <pc:spChg chg="add mod">
          <ac:chgData name="Domonkos Márk" userId="5b754e74-2ec2-4aaf-b9f5-cf8f0656bdfa" providerId="ADAL" clId="{F4C2286D-0DBE-4644-A538-34A6C903FB9C}" dt="2022-01-22T11:52:12.136" v="36488" actId="1076"/>
          <ac:spMkLst>
            <pc:docMk/>
            <pc:sldMk cId="373302164" sldId="1097"/>
            <ac:spMk id="18" creationId="{5FC4666F-2FD9-4D7E-BEE7-FD80D1CB6B61}"/>
          </ac:spMkLst>
        </pc:spChg>
        <pc:spChg chg="add mod">
          <ac:chgData name="Domonkos Márk" userId="5b754e74-2ec2-4aaf-b9f5-cf8f0656bdfa" providerId="ADAL" clId="{F4C2286D-0DBE-4644-A538-34A6C903FB9C}" dt="2022-01-22T11:54:36.186" v="36506" actId="1076"/>
          <ac:spMkLst>
            <pc:docMk/>
            <pc:sldMk cId="373302164" sldId="1097"/>
            <ac:spMk id="19" creationId="{6083F38F-E074-4306-BD5D-BECF88C913CA}"/>
          </ac:spMkLst>
        </pc:spChg>
        <pc:spChg chg="add mod">
          <ac:chgData name="Domonkos Márk" userId="5b754e74-2ec2-4aaf-b9f5-cf8f0656bdfa" providerId="ADAL" clId="{F4C2286D-0DBE-4644-A538-34A6C903FB9C}" dt="2022-01-22T11:54:34.257" v="36505" actId="14100"/>
          <ac:spMkLst>
            <pc:docMk/>
            <pc:sldMk cId="373302164" sldId="1097"/>
            <ac:spMk id="20" creationId="{43BB5773-AB92-4B06-85B2-5BA92BB35B99}"/>
          </ac:spMkLst>
        </pc:spChg>
        <pc:spChg chg="add mod">
          <ac:chgData name="Domonkos Márk" userId="5b754e74-2ec2-4aaf-b9f5-cf8f0656bdfa" providerId="ADAL" clId="{F4C2286D-0DBE-4644-A538-34A6C903FB9C}" dt="2022-01-22T11:54:27.457" v="36503" actId="1076"/>
          <ac:spMkLst>
            <pc:docMk/>
            <pc:sldMk cId="373302164" sldId="1097"/>
            <ac:spMk id="21" creationId="{35B473BC-69BE-4F37-A4DE-1A20C4CABE04}"/>
          </ac:spMkLst>
        </pc:spChg>
        <pc:spChg chg="add mod">
          <ac:chgData name="Domonkos Márk" userId="5b754e74-2ec2-4aaf-b9f5-cf8f0656bdfa" providerId="ADAL" clId="{F4C2286D-0DBE-4644-A538-34A6C903FB9C}" dt="2022-01-22T11:54:25.600" v="36502" actId="1076"/>
          <ac:spMkLst>
            <pc:docMk/>
            <pc:sldMk cId="373302164" sldId="1097"/>
            <ac:spMk id="22" creationId="{BA099F49-6847-4728-8957-1B79DFF46C21}"/>
          </ac:spMkLst>
        </pc:spChg>
        <pc:spChg chg="add mod">
          <ac:chgData name="Domonkos Márk" userId="5b754e74-2ec2-4aaf-b9f5-cf8f0656bdfa" providerId="ADAL" clId="{F4C2286D-0DBE-4644-A538-34A6C903FB9C}" dt="2022-01-22T11:54:12.918" v="36499" actId="1076"/>
          <ac:spMkLst>
            <pc:docMk/>
            <pc:sldMk cId="373302164" sldId="1097"/>
            <ac:spMk id="23" creationId="{5EE63C8B-21B7-428A-B738-48EA7833FDA9}"/>
          </ac:spMkLst>
        </pc:spChg>
        <pc:spChg chg="add mod">
          <ac:chgData name="Domonkos Márk" userId="5b754e74-2ec2-4aaf-b9f5-cf8f0656bdfa" providerId="ADAL" clId="{F4C2286D-0DBE-4644-A538-34A6C903FB9C}" dt="2022-01-22T11:49:46.996" v="36464" actId="14100"/>
          <ac:spMkLst>
            <pc:docMk/>
            <pc:sldMk cId="373302164" sldId="1097"/>
            <ac:spMk id="24" creationId="{3EE203D0-4A09-4B89-85A1-6189F468C903}"/>
          </ac:spMkLst>
        </pc:spChg>
      </pc:sldChg>
      <pc:sldChg chg="addSp delSp modSp new mod">
        <pc:chgData name="Domonkos Márk" userId="5b754e74-2ec2-4aaf-b9f5-cf8f0656bdfa" providerId="ADAL" clId="{F4C2286D-0DBE-4644-A538-34A6C903FB9C}" dt="2022-01-22T12:05:53.098" v="36598" actId="14100"/>
        <pc:sldMkLst>
          <pc:docMk/>
          <pc:sldMk cId="2859691408" sldId="1098"/>
        </pc:sldMkLst>
        <pc:spChg chg="del">
          <ac:chgData name="Domonkos Márk" userId="5b754e74-2ec2-4aaf-b9f5-cf8f0656bdfa" providerId="ADAL" clId="{F4C2286D-0DBE-4644-A538-34A6C903FB9C}" dt="2022-01-22T11:57:09.158" v="36521" actId="478"/>
          <ac:spMkLst>
            <pc:docMk/>
            <pc:sldMk cId="2859691408" sldId="1098"/>
            <ac:spMk id="2" creationId="{79867F89-A5F1-4DC6-B5FF-4915ABA00531}"/>
          </ac:spMkLst>
        </pc:spChg>
        <pc:spChg chg="mod">
          <ac:chgData name="Domonkos Márk" userId="5b754e74-2ec2-4aaf-b9f5-cf8f0656bdfa" providerId="ADAL" clId="{F4C2286D-0DBE-4644-A538-34A6C903FB9C}" dt="2022-01-22T11:57:06.064" v="36520" actId="20577"/>
          <ac:spMkLst>
            <pc:docMk/>
            <pc:sldMk cId="2859691408" sldId="1098"/>
            <ac:spMk id="6" creationId="{517B5F58-EE42-42B9-8738-B968A65C2916}"/>
          </ac:spMkLst>
        </pc:spChg>
        <pc:spChg chg="mod">
          <ac:chgData name="Domonkos Márk" userId="5b754e74-2ec2-4aaf-b9f5-cf8f0656bdfa" providerId="ADAL" clId="{F4C2286D-0DBE-4644-A538-34A6C903FB9C}" dt="2022-01-22T11:57:56.648" v="36532" actId="14100"/>
          <ac:spMkLst>
            <pc:docMk/>
            <pc:sldMk cId="2859691408" sldId="1098"/>
            <ac:spMk id="8" creationId="{022588FB-16AC-480C-B4C8-AFF8DEC5D232}"/>
          </ac:spMkLst>
        </pc:spChg>
        <pc:spChg chg="mod">
          <ac:chgData name="Domonkos Márk" userId="5b754e74-2ec2-4aaf-b9f5-cf8f0656bdfa" providerId="ADAL" clId="{F4C2286D-0DBE-4644-A538-34A6C903FB9C}" dt="2022-01-22T11:57:59.600" v="36533" actId="14100"/>
          <ac:spMkLst>
            <pc:docMk/>
            <pc:sldMk cId="2859691408" sldId="1098"/>
            <ac:spMk id="9" creationId="{6B11E150-D706-4E78-ACCC-4B9C114FF5A4}"/>
          </ac:spMkLst>
        </pc:spChg>
        <pc:spChg chg="mod">
          <ac:chgData name="Domonkos Márk" userId="5b754e74-2ec2-4aaf-b9f5-cf8f0656bdfa" providerId="ADAL" clId="{F4C2286D-0DBE-4644-A538-34A6C903FB9C}" dt="2022-01-22T11:58:20.766" v="36539" actId="14100"/>
          <ac:spMkLst>
            <pc:docMk/>
            <pc:sldMk cId="2859691408" sldId="1098"/>
            <ac:spMk id="10" creationId="{01B6880B-12E6-4F6A-8125-A2660A12A755}"/>
          </ac:spMkLst>
        </pc:spChg>
        <pc:spChg chg="mod">
          <ac:chgData name="Domonkos Márk" userId="5b754e74-2ec2-4aaf-b9f5-cf8f0656bdfa" providerId="ADAL" clId="{F4C2286D-0DBE-4644-A538-34A6C903FB9C}" dt="2022-01-22T11:57:24.681" v="36524" actId="1076"/>
          <ac:spMkLst>
            <pc:docMk/>
            <pc:sldMk cId="2859691408" sldId="1098"/>
            <ac:spMk id="11" creationId="{2D03017D-5747-431C-A92C-7D00F0FF10CC}"/>
          </ac:spMkLst>
        </pc:spChg>
        <pc:spChg chg="mod">
          <ac:chgData name="Domonkos Márk" userId="5b754e74-2ec2-4aaf-b9f5-cf8f0656bdfa" providerId="ADAL" clId="{F4C2286D-0DBE-4644-A538-34A6C903FB9C}" dt="2022-01-22T11:57:28.608" v="36525" actId="1076"/>
          <ac:spMkLst>
            <pc:docMk/>
            <pc:sldMk cId="2859691408" sldId="1098"/>
            <ac:spMk id="12" creationId="{14E2592A-1AB1-4523-B213-9753AF322B6A}"/>
          </ac:spMkLst>
        </pc:spChg>
        <pc:spChg chg="mod">
          <ac:chgData name="Domonkos Márk" userId="5b754e74-2ec2-4aaf-b9f5-cf8f0656bdfa" providerId="ADAL" clId="{F4C2286D-0DBE-4644-A538-34A6C903FB9C}" dt="2022-01-22T11:58:09.305" v="36536" actId="14100"/>
          <ac:spMkLst>
            <pc:docMk/>
            <pc:sldMk cId="2859691408" sldId="1098"/>
            <ac:spMk id="13" creationId="{663BFF91-1D66-4F1F-A2E7-A3C4B1D5B28F}"/>
          </ac:spMkLst>
        </pc:spChg>
        <pc:spChg chg="mod">
          <ac:chgData name="Domonkos Márk" userId="5b754e74-2ec2-4aaf-b9f5-cf8f0656bdfa" providerId="ADAL" clId="{F4C2286D-0DBE-4644-A538-34A6C903FB9C}" dt="2022-01-22T11:58:09.305" v="36536" actId="14100"/>
          <ac:spMkLst>
            <pc:docMk/>
            <pc:sldMk cId="2859691408" sldId="1098"/>
            <ac:spMk id="14" creationId="{FBDE5841-B7FB-4517-B3AB-BA080E40B456}"/>
          </ac:spMkLst>
        </pc:spChg>
        <pc:spChg chg="mod">
          <ac:chgData name="Domonkos Márk" userId="5b754e74-2ec2-4aaf-b9f5-cf8f0656bdfa" providerId="ADAL" clId="{F4C2286D-0DBE-4644-A538-34A6C903FB9C}" dt="2022-01-22T11:58:17.808" v="36538" actId="1076"/>
          <ac:spMkLst>
            <pc:docMk/>
            <pc:sldMk cId="2859691408" sldId="1098"/>
            <ac:spMk id="15" creationId="{56929FDA-059A-457E-8693-EEAEFADFAB21}"/>
          </ac:spMkLst>
        </pc:spChg>
        <pc:spChg chg="mod">
          <ac:chgData name="Domonkos Márk" userId="5b754e74-2ec2-4aaf-b9f5-cf8f0656bdfa" providerId="ADAL" clId="{F4C2286D-0DBE-4644-A538-34A6C903FB9C}" dt="2022-01-22T11:58:15.549" v="36537" actId="1076"/>
          <ac:spMkLst>
            <pc:docMk/>
            <pc:sldMk cId="2859691408" sldId="1098"/>
            <ac:spMk id="16" creationId="{CF3B583E-ECDA-4621-B320-070CE5289967}"/>
          </ac:spMkLst>
        </pc:spChg>
        <pc:spChg chg="mod">
          <ac:chgData name="Domonkos Márk" userId="5b754e74-2ec2-4aaf-b9f5-cf8f0656bdfa" providerId="ADAL" clId="{F4C2286D-0DBE-4644-A538-34A6C903FB9C}" dt="2022-01-22T11:57:19.367" v="36523" actId="14100"/>
          <ac:spMkLst>
            <pc:docMk/>
            <pc:sldMk cId="2859691408" sldId="1098"/>
            <ac:spMk id="17" creationId="{56CA0DEE-7BFA-4615-B03D-2969452902DF}"/>
          </ac:spMkLst>
        </pc:spChg>
        <pc:spChg chg="mod">
          <ac:chgData name="Domonkos Márk" userId="5b754e74-2ec2-4aaf-b9f5-cf8f0656bdfa" providerId="ADAL" clId="{F4C2286D-0DBE-4644-A538-34A6C903FB9C}" dt="2022-01-22T11:56:52.070" v="36508"/>
          <ac:spMkLst>
            <pc:docMk/>
            <pc:sldMk cId="2859691408" sldId="1098"/>
            <ac:spMk id="18" creationId="{7BBD249B-54D4-4D5A-8600-D62C0638040A}"/>
          </ac:spMkLst>
        </pc:spChg>
        <pc:spChg chg="mod">
          <ac:chgData name="Domonkos Márk" userId="5b754e74-2ec2-4aaf-b9f5-cf8f0656bdfa" providerId="ADAL" clId="{F4C2286D-0DBE-4644-A538-34A6C903FB9C}" dt="2022-01-22T11:58:48.321" v="36567" actId="20577"/>
          <ac:spMkLst>
            <pc:docMk/>
            <pc:sldMk cId="2859691408" sldId="1098"/>
            <ac:spMk id="19" creationId="{2D41DEE0-6A3D-40E6-9707-1700952EEBC1}"/>
          </ac:spMkLst>
        </pc:spChg>
        <pc:spChg chg="mod">
          <ac:chgData name="Domonkos Márk" userId="5b754e74-2ec2-4aaf-b9f5-cf8f0656bdfa" providerId="ADAL" clId="{F4C2286D-0DBE-4644-A538-34A6C903FB9C}" dt="2022-01-22T11:57:31.896" v="36526" actId="1076"/>
          <ac:spMkLst>
            <pc:docMk/>
            <pc:sldMk cId="2859691408" sldId="1098"/>
            <ac:spMk id="20" creationId="{056B0F65-A5A4-43B4-AF52-68616FBDBBA6}"/>
          </ac:spMkLst>
        </pc:spChg>
        <pc:spChg chg="add del mod">
          <ac:chgData name="Domonkos Márk" userId="5b754e74-2ec2-4aaf-b9f5-cf8f0656bdfa" providerId="ADAL" clId="{F4C2286D-0DBE-4644-A538-34A6C903FB9C}" dt="2022-01-22T12:03:15.610" v="36570" actId="478"/>
          <ac:spMkLst>
            <pc:docMk/>
            <pc:sldMk cId="2859691408" sldId="1098"/>
            <ac:spMk id="21" creationId="{9875728B-9DFB-44CF-8010-4BE7ED3E7F82}"/>
          </ac:spMkLst>
        </pc:spChg>
        <pc:spChg chg="add mod">
          <ac:chgData name="Domonkos Márk" userId="5b754e74-2ec2-4aaf-b9f5-cf8f0656bdfa" providerId="ADAL" clId="{F4C2286D-0DBE-4644-A538-34A6C903FB9C}" dt="2022-01-22T12:05:53.098" v="36598" actId="14100"/>
          <ac:spMkLst>
            <pc:docMk/>
            <pc:sldMk cId="2859691408" sldId="1098"/>
            <ac:spMk id="22" creationId="{AF035CDD-B708-4C9E-A182-2543B6CDC55C}"/>
          </ac:spMkLst>
        </pc:spChg>
        <pc:spChg chg="add mod">
          <ac:chgData name="Domonkos Márk" userId="5b754e74-2ec2-4aaf-b9f5-cf8f0656bdfa" providerId="ADAL" clId="{F4C2286D-0DBE-4644-A538-34A6C903FB9C}" dt="2022-01-22T12:04:06.032" v="36577" actId="1076"/>
          <ac:spMkLst>
            <pc:docMk/>
            <pc:sldMk cId="2859691408" sldId="1098"/>
            <ac:spMk id="23" creationId="{4FA8D694-EAEF-43AF-B30C-75E314B75909}"/>
          </ac:spMkLst>
        </pc:spChg>
        <pc:spChg chg="add mod">
          <ac:chgData name="Domonkos Márk" userId="5b754e74-2ec2-4aaf-b9f5-cf8f0656bdfa" providerId="ADAL" clId="{F4C2286D-0DBE-4644-A538-34A6C903FB9C}" dt="2022-01-22T12:04:06.032" v="36577" actId="1076"/>
          <ac:spMkLst>
            <pc:docMk/>
            <pc:sldMk cId="2859691408" sldId="1098"/>
            <ac:spMk id="24" creationId="{9D3ABEB3-6795-44C2-B97C-4B915635E925}"/>
          </ac:spMkLst>
        </pc:spChg>
        <pc:spChg chg="add mod">
          <ac:chgData name="Domonkos Márk" userId="5b754e74-2ec2-4aaf-b9f5-cf8f0656bdfa" providerId="ADAL" clId="{F4C2286D-0DBE-4644-A538-34A6C903FB9C}" dt="2022-01-22T12:05:45.727" v="36595" actId="14100"/>
          <ac:spMkLst>
            <pc:docMk/>
            <pc:sldMk cId="2859691408" sldId="1098"/>
            <ac:spMk id="25" creationId="{6A572A22-3BD7-48FE-9FE8-971516D48327}"/>
          </ac:spMkLst>
        </pc:spChg>
        <pc:spChg chg="mod">
          <ac:chgData name="Domonkos Márk" userId="5b754e74-2ec2-4aaf-b9f5-cf8f0656bdfa" providerId="ADAL" clId="{F4C2286D-0DBE-4644-A538-34A6C903FB9C}" dt="2022-01-22T12:04:56.536" v="36584" actId="14100"/>
          <ac:spMkLst>
            <pc:docMk/>
            <pc:sldMk cId="2859691408" sldId="1098"/>
            <ac:spMk id="27" creationId="{36CCB37B-B647-44CD-8832-C89BE7F4DD34}"/>
          </ac:spMkLst>
        </pc:spChg>
        <pc:spChg chg="mod">
          <ac:chgData name="Domonkos Márk" userId="5b754e74-2ec2-4aaf-b9f5-cf8f0656bdfa" providerId="ADAL" clId="{F4C2286D-0DBE-4644-A538-34A6C903FB9C}" dt="2022-01-22T12:04:59.181" v="36585" actId="14100"/>
          <ac:spMkLst>
            <pc:docMk/>
            <pc:sldMk cId="2859691408" sldId="1098"/>
            <ac:spMk id="28" creationId="{6354720B-0F47-45A6-9BD3-BCCDB47FE593}"/>
          </ac:spMkLst>
        </pc:spChg>
        <pc:spChg chg="mod">
          <ac:chgData name="Domonkos Márk" userId="5b754e74-2ec2-4aaf-b9f5-cf8f0656bdfa" providerId="ADAL" clId="{F4C2286D-0DBE-4644-A538-34A6C903FB9C}" dt="2022-01-22T12:05:10.047" v="36587" actId="14100"/>
          <ac:spMkLst>
            <pc:docMk/>
            <pc:sldMk cId="2859691408" sldId="1098"/>
            <ac:spMk id="29" creationId="{81055B10-4A2F-42A9-9D1D-83C88730784C}"/>
          </ac:spMkLst>
        </pc:spChg>
        <pc:spChg chg="mod">
          <ac:chgData name="Domonkos Márk" userId="5b754e74-2ec2-4aaf-b9f5-cf8f0656bdfa" providerId="ADAL" clId="{F4C2286D-0DBE-4644-A538-34A6C903FB9C}" dt="2022-01-22T12:04:33.328" v="36579" actId="1076"/>
          <ac:spMkLst>
            <pc:docMk/>
            <pc:sldMk cId="2859691408" sldId="1098"/>
            <ac:spMk id="30" creationId="{A358665E-2AA8-46F5-8827-4E81694D30A3}"/>
          </ac:spMkLst>
        </pc:spChg>
        <pc:spChg chg="mod">
          <ac:chgData name="Domonkos Márk" userId="5b754e74-2ec2-4aaf-b9f5-cf8f0656bdfa" providerId="ADAL" clId="{F4C2286D-0DBE-4644-A538-34A6C903FB9C}" dt="2022-01-22T12:04:40.157" v="36581" actId="1076"/>
          <ac:spMkLst>
            <pc:docMk/>
            <pc:sldMk cId="2859691408" sldId="1098"/>
            <ac:spMk id="31" creationId="{68461926-6EFE-48E6-AA99-FA66215E2357}"/>
          </ac:spMkLst>
        </pc:spChg>
        <pc:spChg chg="mod">
          <ac:chgData name="Domonkos Márk" userId="5b754e74-2ec2-4aaf-b9f5-cf8f0656bdfa" providerId="ADAL" clId="{F4C2286D-0DBE-4644-A538-34A6C903FB9C}" dt="2022-01-22T12:03:32.975" v="36571"/>
          <ac:spMkLst>
            <pc:docMk/>
            <pc:sldMk cId="2859691408" sldId="1098"/>
            <ac:spMk id="32" creationId="{19D3C049-973E-4058-A02C-01E8120C6420}"/>
          </ac:spMkLst>
        </pc:spChg>
        <pc:spChg chg="mod">
          <ac:chgData name="Domonkos Márk" userId="5b754e74-2ec2-4aaf-b9f5-cf8f0656bdfa" providerId="ADAL" clId="{F4C2286D-0DBE-4644-A538-34A6C903FB9C}" dt="2022-01-22T12:03:32.975" v="36571"/>
          <ac:spMkLst>
            <pc:docMk/>
            <pc:sldMk cId="2859691408" sldId="1098"/>
            <ac:spMk id="33" creationId="{E23DFAB9-9C4D-4680-8E56-74D7C3D25264}"/>
          </ac:spMkLst>
        </pc:spChg>
        <pc:spChg chg="mod">
          <ac:chgData name="Domonkos Márk" userId="5b754e74-2ec2-4aaf-b9f5-cf8f0656bdfa" providerId="ADAL" clId="{F4C2286D-0DBE-4644-A538-34A6C903FB9C}" dt="2022-01-22T12:05:06.391" v="36586" actId="1076"/>
          <ac:spMkLst>
            <pc:docMk/>
            <pc:sldMk cId="2859691408" sldId="1098"/>
            <ac:spMk id="34" creationId="{72097C2F-5A21-4C52-BBF2-A34138B02BB5}"/>
          </ac:spMkLst>
        </pc:spChg>
        <pc:spChg chg="mod">
          <ac:chgData name="Domonkos Márk" userId="5b754e74-2ec2-4aaf-b9f5-cf8f0656bdfa" providerId="ADAL" clId="{F4C2286D-0DBE-4644-A538-34A6C903FB9C}" dt="2022-01-22T12:03:32.975" v="36571"/>
          <ac:spMkLst>
            <pc:docMk/>
            <pc:sldMk cId="2859691408" sldId="1098"/>
            <ac:spMk id="35" creationId="{01DB09FD-300B-4BD8-9BC1-608811A24C52}"/>
          </ac:spMkLst>
        </pc:spChg>
        <pc:spChg chg="mod">
          <ac:chgData name="Domonkos Márk" userId="5b754e74-2ec2-4aaf-b9f5-cf8f0656bdfa" providerId="ADAL" clId="{F4C2286D-0DBE-4644-A538-34A6C903FB9C}" dt="2022-01-22T12:03:32.975" v="36571"/>
          <ac:spMkLst>
            <pc:docMk/>
            <pc:sldMk cId="2859691408" sldId="1098"/>
            <ac:spMk id="36" creationId="{423369E3-6E9E-4BC0-9EA4-B60A453B9075}"/>
          </ac:spMkLst>
        </pc:spChg>
        <pc:spChg chg="mod">
          <ac:chgData name="Domonkos Márk" userId="5b754e74-2ec2-4aaf-b9f5-cf8f0656bdfa" providerId="ADAL" clId="{F4C2286D-0DBE-4644-A538-34A6C903FB9C}" dt="2022-01-22T12:03:32.975" v="36571"/>
          <ac:spMkLst>
            <pc:docMk/>
            <pc:sldMk cId="2859691408" sldId="1098"/>
            <ac:spMk id="37" creationId="{7767E486-B77C-4EE5-BF07-4A0CDF68EB8E}"/>
          </ac:spMkLst>
        </pc:spChg>
        <pc:spChg chg="mod">
          <ac:chgData name="Domonkos Márk" userId="5b754e74-2ec2-4aaf-b9f5-cf8f0656bdfa" providerId="ADAL" clId="{F4C2286D-0DBE-4644-A538-34A6C903FB9C}" dt="2022-01-22T12:05:13.136" v="36588" actId="1076"/>
          <ac:spMkLst>
            <pc:docMk/>
            <pc:sldMk cId="2859691408" sldId="1098"/>
            <ac:spMk id="38" creationId="{BA28C194-9999-4B92-AB5E-D5C1BA8DB1AC}"/>
          </ac:spMkLst>
        </pc:spChg>
        <pc:spChg chg="mod">
          <ac:chgData name="Domonkos Márk" userId="5b754e74-2ec2-4aaf-b9f5-cf8f0656bdfa" providerId="ADAL" clId="{F4C2286D-0DBE-4644-A538-34A6C903FB9C}" dt="2022-01-22T12:04:33.328" v="36579" actId="1076"/>
          <ac:spMkLst>
            <pc:docMk/>
            <pc:sldMk cId="2859691408" sldId="1098"/>
            <ac:spMk id="39" creationId="{5EBF4898-81EE-4279-AB7E-4EC9B18D7EBC}"/>
          </ac:spMkLst>
        </pc:spChg>
        <pc:spChg chg="add mod">
          <ac:chgData name="Domonkos Márk" userId="5b754e74-2ec2-4aaf-b9f5-cf8f0656bdfa" providerId="ADAL" clId="{F4C2286D-0DBE-4644-A538-34A6C903FB9C}" dt="2022-01-22T12:05:29.400" v="36591" actId="14100"/>
          <ac:spMkLst>
            <pc:docMk/>
            <pc:sldMk cId="2859691408" sldId="1098"/>
            <ac:spMk id="40" creationId="{90252C6D-4638-4EAE-AFEB-1F0CBB77F530}"/>
          </ac:spMkLst>
        </pc:spChg>
        <pc:spChg chg="add mod">
          <ac:chgData name="Domonkos Márk" userId="5b754e74-2ec2-4aaf-b9f5-cf8f0656bdfa" providerId="ADAL" clId="{F4C2286D-0DBE-4644-A538-34A6C903FB9C}" dt="2022-01-22T12:04:06.032" v="36577" actId="1076"/>
          <ac:spMkLst>
            <pc:docMk/>
            <pc:sldMk cId="2859691408" sldId="1098"/>
            <ac:spMk id="41" creationId="{E91EDB5F-48BE-49D0-B6D8-69CEEB36E658}"/>
          </ac:spMkLst>
        </pc:spChg>
        <pc:spChg chg="add mod">
          <ac:chgData name="Domonkos Márk" userId="5b754e74-2ec2-4aaf-b9f5-cf8f0656bdfa" providerId="ADAL" clId="{F4C2286D-0DBE-4644-A538-34A6C903FB9C}" dt="2022-01-22T12:05:39.404" v="36592" actId="1076"/>
          <ac:spMkLst>
            <pc:docMk/>
            <pc:sldMk cId="2859691408" sldId="1098"/>
            <ac:spMk id="42" creationId="{037DDE1A-9630-41CE-AF77-7DBA290F56BD}"/>
          </ac:spMkLst>
        </pc:spChg>
        <pc:spChg chg="add mod">
          <ac:chgData name="Domonkos Márk" userId="5b754e74-2ec2-4aaf-b9f5-cf8f0656bdfa" providerId="ADAL" clId="{F4C2286D-0DBE-4644-A538-34A6C903FB9C}" dt="2022-01-22T12:05:39.404" v="36592" actId="1076"/>
          <ac:spMkLst>
            <pc:docMk/>
            <pc:sldMk cId="2859691408" sldId="1098"/>
            <ac:spMk id="43" creationId="{70EBC58C-0207-49B6-A840-7E88D7C4F2ED}"/>
          </ac:spMkLst>
        </pc:spChg>
        <pc:grpChg chg="add del mod">
          <ac:chgData name="Domonkos Márk" userId="5b754e74-2ec2-4aaf-b9f5-cf8f0656bdfa" providerId="ADAL" clId="{F4C2286D-0DBE-4644-A538-34A6C903FB9C}" dt="2022-01-22T12:03:12.674" v="36568" actId="478"/>
          <ac:grpSpMkLst>
            <pc:docMk/>
            <pc:sldMk cId="2859691408" sldId="1098"/>
            <ac:grpSpMk id="7" creationId="{74DBE0AE-E4DF-4E9D-A230-6FE8AB17FCDE}"/>
          </ac:grpSpMkLst>
        </pc:grpChg>
        <pc:grpChg chg="add mod">
          <ac:chgData name="Domonkos Márk" userId="5b754e74-2ec2-4aaf-b9f5-cf8f0656bdfa" providerId="ADAL" clId="{F4C2286D-0DBE-4644-A538-34A6C903FB9C}" dt="2022-01-22T12:05:22.400" v="36589" actId="1076"/>
          <ac:grpSpMkLst>
            <pc:docMk/>
            <pc:sldMk cId="2859691408" sldId="1098"/>
            <ac:grpSpMk id="26" creationId="{17F6C324-FA42-4C93-B92F-09E524915718}"/>
          </ac:grpSpMkLst>
        </pc:grpChg>
      </pc:sldChg>
      <pc:sldChg chg="addSp delSp modSp new mod">
        <pc:chgData name="Domonkos Márk" userId="5b754e74-2ec2-4aaf-b9f5-cf8f0656bdfa" providerId="ADAL" clId="{F4C2286D-0DBE-4644-A538-34A6C903FB9C}" dt="2022-01-22T12:08:22.271" v="36621" actId="20577"/>
        <pc:sldMkLst>
          <pc:docMk/>
          <pc:sldMk cId="1618934446" sldId="1099"/>
        </pc:sldMkLst>
        <pc:spChg chg="del">
          <ac:chgData name="Domonkos Márk" userId="5b754e74-2ec2-4aaf-b9f5-cf8f0656bdfa" providerId="ADAL" clId="{F4C2286D-0DBE-4644-A538-34A6C903FB9C}" dt="2022-01-22T12:07:26.136" v="36602" actId="478"/>
          <ac:spMkLst>
            <pc:docMk/>
            <pc:sldMk cId="1618934446" sldId="1099"/>
            <ac:spMk id="2" creationId="{757B6991-AFD3-4BD7-8CF7-06D9DE761FE6}"/>
          </ac:spMkLst>
        </pc:spChg>
        <pc:spChg chg="mod">
          <ac:chgData name="Domonkos Márk" userId="5b754e74-2ec2-4aaf-b9f5-cf8f0656bdfa" providerId="ADAL" clId="{F4C2286D-0DBE-4644-A538-34A6C903FB9C}" dt="2022-01-22T12:08:22.271" v="36621" actId="20577"/>
          <ac:spMkLst>
            <pc:docMk/>
            <pc:sldMk cId="1618934446" sldId="1099"/>
            <ac:spMk id="6" creationId="{56F2A892-3423-47B1-9F9F-CB0A2DB159FC}"/>
          </ac:spMkLst>
        </pc:spChg>
        <pc:spChg chg="add mod">
          <ac:chgData name="Domonkos Márk" userId="5b754e74-2ec2-4aaf-b9f5-cf8f0656bdfa" providerId="ADAL" clId="{F4C2286D-0DBE-4644-A538-34A6C903FB9C}" dt="2022-01-22T12:07:51.980" v="36606" actId="1076"/>
          <ac:spMkLst>
            <pc:docMk/>
            <pc:sldMk cId="1618934446" sldId="1099"/>
            <ac:spMk id="7" creationId="{AF6030CC-F605-4A63-82AC-D2B13ABE082C}"/>
          </ac:spMkLst>
        </pc:spChg>
        <pc:spChg chg="add mod">
          <ac:chgData name="Domonkos Márk" userId="5b754e74-2ec2-4aaf-b9f5-cf8f0656bdfa" providerId="ADAL" clId="{F4C2286D-0DBE-4644-A538-34A6C903FB9C}" dt="2022-01-22T12:07:39.444" v="36605" actId="14100"/>
          <ac:spMkLst>
            <pc:docMk/>
            <pc:sldMk cId="1618934446" sldId="1099"/>
            <ac:spMk id="8" creationId="{E5A223B2-1E79-48B0-A77E-E600D9A62F83}"/>
          </ac:spMkLst>
        </pc:spChg>
        <pc:spChg chg="add mod">
          <ac:chgData name="Domonkos Márk" userId="5b754e74-2ec2-4aaf-b9f5-cf8f0656bdfa" providerId="ADAL" clId="{F4C2286D-0DBE-4644-A538-34A6C903FB9C}" dt="2022-01-22T12:07:51.980" v="36606" actId="1076"/>
          <ac:spMkLst>
            <pc:docMk/>
            <pc:sldMk cId="1618934446" sldId="1099"/>
            <ac:spMk id="9" creationId="{C0BF2E19-EE48-4760-A128-29C48D2B4938}"/>
          </ac:spMkLst>
        </pc:spChg>
        <pc:spChg chg="add mod">
          <ac:chgData name="Domonkos Márk" userId="5b754e74-2ec2-4aaf-b9f5-cf8f0656bdfa" providerId="ADAL" clId="{F4C2286D-0DBE-4644-A538-34A6C903FB9C}" dt="2022-01-22T12:07:51.980" v="36606" actId="1076"/>
          <ac:spMkLst>
            <pc:docMk/>
            <pc:sldMk cId="1618934446" sldId="1099"/>
            <ac:spMk id="10" creationId="{ED53AE43-3084-4AC9-820B-CFDCA96A8061}"/>
          </ac:spMkLst>
        </pc:spChg>
        <pc:spChg chg="add mod">
          <ac:chgData name="Domonkos Márk" userId="5b754e74-2ec2-4aaf-b9f5-cf8f0656bdfa" providerId="ADAL" clId="{F4C2286D-0DBE-4644-A538-34A6C903FB9C}" dt="2022-01-22T12:07:51.980" v="36606" actId="1076"/>
          <ac:spMkLst>
            <pc:docMk/>
            <pc:sldMk cId="1618934446" sldId="1099"/>
            <ac:spMk id="11" creationId="{F74537D5-A131-435A-86C3-8159817250AB}"/>
          </ac:spMkLst>
        </pc:spChg>
        <pc:spChg chg="add mod">
          <ac:chgData name="Domonkos Márk" userId="5b754e74-2ec2-4aaf-b9f5-cf8f0656bdfa" providerId="ADAL" clId="{F4C2286D-0DBE-4644-A538-34A6C903FB9C}" dt="2022-01-22T12:07:51.980" v="36606" actId="1076"/>
          <ac:spMkLst>
            <pc:docMk/>
            <pc:sldMk cId="1618934446" sldId="1099"/>
            <ac:spMk id="12" creationId="{42666C67-8513-4423-B459-4F57A4E96F1C}"/>
          </ac:spMkLst>
        </pc:spChg>
        <pc:spChg chg="add mod">
          <ac:chgData name="Domonkos Márk" userId="5b754e74-2ec2-4aaf-b9f5-cf8f0656bdfa" providerId="ADAL" clId="{F4C2286D-0DBE-4644-A538-34A6C903FB9C}" dt="2022-01-22T12:07:51.980" v="36606" actId="1076"/>
          <ac:spMkLst>
            <pc:docMk/>
            <pc:sldMk cId="1618934446" sldId="1099"/>
            <ac:spMk id="13" creationId="{5929D754-7394-46FC-9F3B-CFDD32B81685}"/>
          </ac:spMkLst>
        </pc:spChg>
        <pc:spChg chg="add mod">
          <ac:chgData name="Domonkos Márk" userId="5b754e74-2ec2-4aaf-b9f5-cf8f0656bdfa" providerId="ADAL" clId="{F4C2286D-0DBE-4644-A538-34A6C903FB9C}" dt="2022-01-22T12:08:06.483" v="36608" actId="1076"/>
          <ac:spMkLst>
            <pc:docMk/>
            <pc:sldMk cId="1618934446" sldId="1099"/>
            <ac:spMk id="14" creationId="{C34544AF-264F-4187-91EC-CA6724B162D7}"/>
          </ac:spMkLst>
        </pc:spChg>
        <pc:spChg chg="add mod">
          <ac:chgData name="Domonkos Márk" userId="5b754e74-2ec2-4aaf-b9f5-cf8f0656bdfa" providerId="ADAL" clId="{F4C2286D-0DBE-4644-A538-34A6C903FB9C}" dt="2022-01-22T12:08:06.483" v="36608" actId="1076"/>
          <ac:spMkLst>
            <pc:docMk/>
            <pc:sldMk cId="1618934446" sldId="1099"/>
            <ac:spMk id="20" creationId="{EDD8F50C-ABF4-4F56-A37D-D0544F5E6164}"/>
          </ac:spMkLst>
        </pc:spChg>
        <pc:spChg chg="add mod">
          <ac:chgData name="Domonkos Márk" userId="5b754e74-2ec2-4aaf-b9f5-cf8f0656bdfa" providerId="ADAL" clId="{F4C2286D-0DBE-4644-A538-34A6C903FB9C}" dt="2022-01-22T12:08:12.822" v="36609" actId="1076"/>
          <ac:spMkLst>
            <pc:docMk/>
            <pc:sldMk cId="1618934446" sldId="1099"/>
            <ac:spMk id="21" creationId="{7BE74B3A-4052-4BDA-B4C5-3E994B4AF3F9}"/>
          </ac:spMkLst>
        </pc:spChg>
        <pc:spChg chg="add mod">
          <ac:chgData name="Domonkos Márk" userId="5b754e74-2ec2-4aaf-b9f5-cf8f0656bdfa" providerId="ADAL" clId="{F4C2286D-0DBE-4644-A538-34A6C903FB9C}" dt="2022-01-22T12:08:06.483" v="36608" actId="1076"/>
          <ac:spMkLst>
            <pc:docMk/>
            <pc:sldMk cId="1618934446" sldId="1099"/>
            <ac:spMk id="22" creationId="{CD1A33FB-48C8-4C32-A510-0E20EC9AB39A}"/>
          </ac:spMkLst>
        </pc:spChg>
        <pc:spChg chg="add mod">
          <ac:chgData name="Domonkos Márk" userId="5b754e74-2ec2-4aaf-b9f5-cf8f0656bdfa" providerId="ADAL" clId="{F4C2286D-0DBE-4644-A538-34A6C903FB9C}" dt="2022-01-22T12:07:19.953" v="36601" actId="1076"/>
          <ac:spMkLst>
            <pc:docMk/>
            <pc:sldMk cId="1618934446" sldId="1099"/>
            <ac:spMk id="24" creationId="{A883FF67-91DB-4752-971F-BF144BCD948F}"/>
          </ac:spMkLst>
        </pc:spChg>
        <pc:spChg chg="add mod">
          <ac:chgData name="Domonkos Márk" userId="5b754e74-2ec2-4aaf-b9f5-cf8f0656bdfa" providerId="ADAL" clId="{F4C2286D-0DBE-4644-A538-34A6C903FB9C}" dt="2022-01-22T12:07:19.953" v="36601" actId="1076"/>
          <ac:spMkLst>
            <pc:docMk/>
            <pc:sldMk cId="1618934446" sldId="1099"/>
            <ac:spMk id="25" creationId="{958FE62E-DC29-41EF-BC4C-2446E44324C7}"/>
          </ac:spMkLst>
        </pc:spChg>
        <pc:spChg chg="add mod">
          <ac:chgData name="Domonkos Márk" userId="5b754e74-2ec2-4aaf-b9f5-cf8f0656bdfa" providerId="ADAL" clId="{F4C2286D-0DBE-4644-A538-34A6C903FB9C}" dt="2022-01-22T12:07:19.953" v="36601" actId="1076"/>
          <ac:spMkLst>
            <pc:docMk/>
            <pc:sldMk cId="1618934446" sldId="1099"/>
            <ac:spMk id="26" creationId="{27242313-6496-4E61-A302-3589594DFE84}"/>
          </ac:spMkLst>
        </pc:spChg>
        <pc:spChg chg="add mod">
          <ac:chgData name="Domonkos Márk" userId="5b754e74-2ec2-4aaf-b9f5-cf8f0656bdfa" providerId="ADAL" clId="{F4C2286D-0DBE-4644-A538-34A6C903FB9C}" dt="2022-01-22T12:07:19.953" v="36601" actId="1076"/>
          <ac:spMkLst>
            <pc:docMk/>
            <pc:sldMk cId="1618934446" sldId="1099"/>
            <ac:spMk id="27" creationId="{B24BB30C-F7BF-4932-931E-8AA6573545BA}"/>
          </ac:spMkLst>
        </pc:spChg>
        <pc:spChg chg="add mod">
          <ac:chgData name="Domonkos Márk" userId="5b754e74-2ec2-4aaf-b9f5-cf8f0656bdfa" providerId="ADAL" clId="{F4C2286D-0DBE-4644-A538-34A6C903FB9C}" dt="2022-01-22T12:07:19.953" v="36601" actId="1076"/>
          <ac:spMkLst>
            <pc:docMk/>
            <pc:sldMk cId="1618934446" sldId="1099"/>
            <ac:spMk id="30" creationId="{6214972D-A180-4DD6-B82F-3043F8DD22E7}"/>
          </ac:spMkLst>
        </pc:spChg>
        <pc:spChg chg="add mod">
          <ac:chgData name="Domonkos Márk" userId="5b754e74-2ec2-4aaf-b9f5-cf8f0656bdfa" providerId="ADAL" clId="{F4C2286D-0DBE-4644-A538-34A6C903FB9C}" dt="2022-01-22T12:07:19.953" v="36601" actId="1076"/>
          <ac:spMkLst>
            <pc:docMk/>
            <pc:sldMk cId="1618934446" sldId="1099"/>
            <ac:spMk id="32" creationId="{93948AAB-84B7-4A18-A9FF-C69C5C498B0A}"/>
          </ac:spMkLst>
        </pc:spChg>
        <pc:spChg chg="add mod">
          <ac:chgData name="Domonkos Márk" userId="5b754e74-2ec2-4aaf-b9f5-cf8f0656bdfa" providerId="ADAL" clId="{F4C2286D-0DBE-4644-A538-34A6C903FB9C}" dt="2022-01-22T12:07:19.953" v="36601" actId="1076"/>
          <ac:spMkLst>
            <pc:docMk/>
            <pc:sldMk cId="1618934446" sldId="1099"/>
            <ac:spMk id="33" creationId="{261E7CF8-1693-4481-82E0-DCDD4B4D0533}"/>
          </ac:spMkLst>
        </pc:spChg>
        <pc:cxnChg chg="add mod">
          <ac:chgData name="Domonkos Márk" userId="5b754e74-2ec2-4aaf-b9f5-cf8f0656bdfa" providerId="ADAL" clId="{F4C2286D-0DBE-4644-A538-34A6C903FB9C}" dt="2022-01-22T12:07:51.980" v="36606" actId="1076"/>
          <ac:cxnSpMkLst>
            <pc:docMk/>
            <pc:sldMk cId="1618934446" sldId="1099"/>
            <ac:cxnSpMk id="15" creationId="{744E10AE-5208-450E-8CBE-2A12F0D4AB9E}"/>
          </ac:cxnSpMkLst>
        </pc:cxnChg>
        <pc:cxnChg chg="add mod">
          <ac:chgData name="Domonkos Márk" userId="5b754e74-2ec2-4aaf-b9f5-cf8f0656bdfa" providerId="ADAL" clId="{F4C2286D-0DBE-4644-A538-34A6C903FB9C}" dt="2022-01-22T12:07:59.103" v="36607" actId="1076"/>
          <ac:cxnSpMkLst>
            <pc:docMk/>
            <pc:sldMk cId="1618934446" sldId="1099"/>
            <ac:cxnSpMk id="16" creationId="{CDAFAED8-CDC4-4700-B215-CAC9D500B47D}"/>
          </ac:cxnSpMkLst>
        </pc:cxnChg>
        <pc:cxnChg chg="add mod">
          <ac:chgData name="Domonkos Márk" userId="5b754e74-2ec2-4aaf-b9f5-cf8f0656bdfa" providerId="ADAL" clId="{F4C2286D-0DBE-4644-A538-34A6C903FB9C}" dt="2022-01-22T12:07:59.103" v="36607" actId="1076"/>
          <ac:cxnSpMkLst>
            <pc:docMk/>
            <pc:sldMk cId="1618934446" sldId="1099"/>
            <ac:cxnSpMk id="17" creationId="{179356AE-B04C-464E-9F74-9529A18B7A95}"/>
          </ac:cxnSpMkLst>
        </pc:cxnChg>
        <pc:cxnChg chg="add mod">
          <ac:chgData name="Domonkos Márk" userId="5b754e74-2ec2-4aaf-b9f5-cf8f0656bdfa" providerId="ADAL" clId="{F4C2286D-0DBE-4644-A538-34A6C903FB9C}" dt="2022-01-22T12:07:59.103" v="36607" actId="1076"/>
          <ac:cxnSpMkLst>
            <pc:docMk/>
            <pc:sldMk cId="1618934446" sldId="1099"/>
            <ac:cxnSpMk id="18" creationId="{58A83DE9-7DE5-47F6-9CED-E67672D471A0}"/>
          </ac:cxnSpMkLst>
        </pc:cxnChg>
        <pc:cxnChg chg="add mod">
          <ac:chgData name="Domonkos Márk" userId="5b754e74-2ec2-4aaf-b9f5-cf8f0656bdfa" providerId="ADAL" clId="{F4C2286D-0DBE-4644-A538-34A6C903FB9C}" dt="2022-01-22T12:08:06.483" v="36608" actId="1076"/>
          <ac:cxnSpMkLst>
            <pc:docMk/>
            <pc:sldMk cId="1618934446" sldId="1099"/>
            <ac:cxnSpMk id="19" creationId="{49D92C4C-B0FF-4C83-AD45-A15ED2D63AB0}"/>
          </ac:cxnSpMkLst>
        </pc:cxnChg>
        <pc:cxnChg chg="add mod">
          <ac:chgData name="Domonkos Márk" userId="5b754e74-2ec2-4aaf-b9f5-cf8f0656bdfa" providerId="ADAL" clId="{F4C2286D-0DBE-4644-A538-34A6C903FB9C}" dt="2022-01-22T12:08:06.483" v="36608" actId="1076"/>
          <ac:cxnSpMkLst>
            <pc:docMk/>
            <pc:sldMk cId="1618934446" sldId="1099"/>
            <ac:cxnSpMk id="23" creationId="{32F06347-2437-4CF2-90F2-00A615EE8D76}"/>
          </ac:cxnSpMkLst>
        </pc:cxnChg>
        <pc:cxnChg chg="add mod">
          <ac:chgData name="Domonkos Márk" userId="5b754e74-2ec2-4aaf-b9f5-cf8f0656bdfa" providerId="ADAL" clId="{F4C2286D-0DBE-4644-A538-34A6C903FB9C}" dt="2022-01-22T12:07:19.953" v="36601" actId="1076"/>
          <ac:cxnSpMkLst>
            <pc:docMk/>
            <pc:sldMk cId="1618934446" sldId="1099"/>
            <ac:cxnSpMk id="28" creationId="{5710DD22-E200-431B-A897-D7CA38E921A5}"/>
          </ac:cxnSpMkLst>
        </pc:cxnChg>
        <pc:cxnChg chg="add mod">
          <ac:chgData name="Domonkos Márk" userId="5b754e74-2ec2-4aaf-b9f5-cf8f0656bdfa" providerId="ADAL" clId="{F4C2286D-0DBE-4644-A538-34A6C903FB9C}" dt="2022-01-22T12:07:19.953" v="36601" actId="1076"/>
          <ac:cxnSpMkLst>
            <pc:docMk/>
            <pc:sldMk cId="1618934446" sldId="1099"/>
            <ac:cxnSpMk id="29" creationId="{D72ECABA-8BEC-4EBA-A51B-A28C08515990}"/>
          </ac:cxnSpMkLst>
        </pc:cxnChg>
        <pc:cxnChg chg="add mod">
          <ac:chgData name="Domonkos Márk" userId="5b754e74-2ec2-4aaf-b9f5-cf8f0656bdfa" providerId="ADAL" clId="{F4C2286D-0DBE-4644-A538-34A6C903FB9C}" dt="2022-01-22T12:07:19.953" v="36601" actId="1076"/>
          <ac:cxnSpMkLst>
            <pc:docMk/>
            <pc:sldMk cId="1618934446" sldId="1099"/>
            <ac:cxnSpMk id="31" creationId="{83F50177-0EFF-4596-AD61-AB5F5C747A78}"/>
          </ac:cxnSpMkLst>
        </pc:cxnChg>
      </pc:sldChg>
      <pc:sldChg chg="addSp delSp modSp new mod modAnim">
        <pc:chgData name="Domonkos Márk" userId="5b754e74-2ec2-4aaf-b9f5-cf8f0656bdfa" providerId="ADAL" clId="{F4C2286D-0DBE-4644-A538-34A6C903FB9C}" dt="2022-01-22T12:12:40.038" v="36640" actId="20577"/>
        <pc:sldMkLst>
          <pc:docMk/>
          <pc:sldMk cId="1591126421" sldId="1100"/>
        </pc:sldMkLst>
        <pc:spChg chg="del">
          <ac:chgData name="Domonkos Márk" userId="5b754e74-2ec2-4aaf-b9f5-cf8f0656bdfa" providerId="ADAL" clId="{F4C2286D-0DBE-4644-A538-34A6C903FB9C}" dt="2022-01-22T12:11:34.205" v="36624" actId="478"/>
          <ac:spMkLst>
            <pc:docMk/>
            <pc:sldMk cId="1591126421" sldId="1100"/>
            <ac:spMk id="2" creationId="{B9551228-C78B-423E-A995-6D1B0AEC1113}"/>
          </ac:spMkLst>
        </pc:spChg>
        <pc:spChg chg="mod">
          <ac:chgData name="Domonkos Márk" userId="5b754e74-2ec2-4aaf-b9f5-cf8f0656bdfa" providerId="ADAL" clId="{F4C2286D-0DBE-4644-A538-34A6C903FB9C}" dt="2022-01-22T12:12:40.038" v="36640" actId="20577"/>
          <ac:spMkLst>
            <pc:docMk/>
            <pc:sldMk cId="1591126421" sldId="1100"/>
            <ac:spMk id="6" creationId="{CFEBD089-86F9-4D4B-B7C7-D330E8656221}"/>
          </ac:spMkLst>
        </pc:spChg>
        <pc:graphicFrameChg chg="add mod modGraphic">
          <ac:chgData name="Domonkos Márk" userId="5b754e74-2ec2-4aaf-b9f5-cf8f0656bdfa" providerId="ADAL" clId="{F4C2286D-0DBE-4644-A538-34A6C903FB9C}" dt="2022-01-22T12:12:29.353" v="36635" actId="14100"/>
          <ac:graphicFrameMkLst>
            <pc:docMk/>
            <pc:sldMk cId="1591126421" sldId="1100"/>
            <ac:graphicFrameMk id="7" creationId="{694D40E8-A8B2-4E1E-BB2D-A6634F2C86AB}"/>
          </ac:graphicFrameMkLst>
        </pc:graphicFrameChg>
        <pc:picChg chg="add mod">
          <ac:chgData name="Domonkos Márk" userId="5b754e74-2ec2-4aaf-b9f5-cf8f0656bdfa" providerId="ADAL" clId="{F4C2286D-0DBE-4644-A538-34A6C903FB9C}" dt="2022-01-22T12:12:33.377" v="36637" actId="1076"/>
          <ac:picMkLst>
            <pc:docMk/>
            <pc:sldMk cId="1591126421" sldId="1100"/>
            <ac:picMk id="8" creationId="{02686520-DF1B-4E5D-809A-9C990F5DB63A}"/>
          </ac:picMkLst>
        </pc:picChg>
        <pc:picChg chg="add mod">
          <ac:chgData name="Domonkos Márk" userId="5b754e74-2ec2-4aaf-b9f5-cf8f0656bdfa" providerId="ADAL" clId="{F4C2286D-0DBE-4644-A538-34A6C903FB9C}" dt="2022-01-22T12:12:31.812" v="36636" actId="1076"/>
          <ac:picMkLst>
            <pc:docMk/>
            <pc:sldMk cId="1591126421" sldId="1100"/>
            <ac:picMk id="9" creationId="{332FDB6E-D69D-4DE0-AEEF-046166D6B3D9}"/>
          </ac:picMkLst>
        </pc:picChg>
      </pc:sldChg>
      <pc:sldChg chg="addSp delSp modSp new mod modAnim">
        <pc:chgData name="Domonkos Márk" userId="5b754e74-2ec2-4aaf-b9f5-cf8f0656bdfa" providerId="ADAL" clId="{F4C2286D-0DBE-4644-A538-34A6C903FB9C}" dt="2022-01-22T12:14:29.687" v="36660" actId="1076"/>
        <pc:sldMkLst>
          <pc:docMk/>
          <pc:sldMk cId="675292277" sldId="1101"/>
        </pc:sldMkLst>
        <pc:spChg chg="del mod">
          <ac:chgData name="Domonkos Márk" userId="5b754e74-2ec2-4aaf-b9f5-cf8f0656bdfa" providerId="ADAL" clId="{F4C2286D-0DBE-4644-A538-34A6C903FB9C}" dt="2022-01-22T12:13:46.799" v="36650" actId="478"/>
          <ac:spMkLst>
            <pc:docMk/>
            <pc:sldMk cId="675292277" sldId="1101"/>
            <ac:spMk id="2" creationId="{FA36AE4D-5213-4CAC-9506-4E5F5DEFF8C6}"/>
          </ac:spMkLst>
        </pc:spChg>
        <pc:spChg chg="mod">
          <ac:chgData name="Domonkos Márk" userId="5b754e74-2ec2-4aaf-b9f5-cf8f0656bdfa" providerId="ADAL" clId="{F4C2286D-0DBE-4644-A538-34A6C903FB9C}" dt="2022-01-22T12:13:36.168" v="36647" actId="113"/>
          <ac:spMkLst>
            <pc:docMk/>
            <pc:sldMk cId="675292277" sldId="1101"/>
            <ac:spMk id="6" creationId="{765463F9-EA07-4A52-8BD1-3B4B6CCDF8B7}"/>
          </ac:spMkLst>
        </pc:spChg>
        <pc:graphicFrameChg chg="add mod modGraphic">
          <ac:chgData name="Domonkos Márk" userId="5b754e74-2ec2-4aaf-b9f5-cf8f0656bdfa" providerId="ADAL" clId="{F4C2286D-0DBE-4644-A538-34A6C903FB9C}" dt="2022-01-22T12:14:12.823" v="36657" actId="14100"/>
          <ac:graphicFrameMkLst>
            <pc:docMk/>
            <pc:sldMk cId="675292277" sldId="1101"/>
            <ac:graphicFrameMk id="7" creationId="{237CB93A-2794-4B79-AAA9-800487461E8C}"/>
          </ac:graphicFrameMkLst>
        </pc:graphicFrameChg>
        <pc:picChg chg="add mod">
          <ac:chgData name="Domonkos Márk" userId="5b754e74-2ec2-4aaf-b9f5-cf8f0656bdfa" providerId="ADAL" clId="{F4C2286D-0DBE-4644-A538-34A6C903FB9C}" dt="2022-01-22T12:14:26.976" v="36659" actId="1076"/>
          <ac:picMkLst>
            <pc:docMk/>
            <pc:sldMk cId="675292277" sldId="1101"/>
            <ac:picMk id="8" creationId="{9D0283E8-EEEE-45F0-A9F6-32B5058DB771}"/>
          </ac:picMkLst>
        </pc:picChg>
        <pc:picChg chg="add mod">
          <ac:chgData name="Domonkos Márk" userId="5b754e74-2ec2-4aaf-b9f5-cf8f0656bdfa" providerId="ADAL" clId="{F4C2286D-0DBE-4644-A538-34A6C903FB9C}" dt="2022-01-22T12:14:29.687" v="36660" actId="1076"/>
          <ac:picMkLst>
            <pc:docMk/>
            <pc:sldMk cId="675292277" sldId="1101"/>
            <ac:picMk id="9" creationId="{2A9B6B40-8741-4BDF-8394-26DA1581EF5E}"/>
          </ac:picMkLst>
        </pc:picChg>
      </pc:sldChg>
      <pc:sldChg chg="addSp delSp modSp new mod">
        <pc:chgData name="Domonkos Márk" userId="5b754e74-2ec2-4aaf-b9f5-cf8f0656bdfa" providerId="ADAL" clId="{F4C2286D-0DBE-4644-A538-34A6C903FB9C}" dt="2022-01-22T12:18:36.960" v="36689" actId="20577"/>
        <pc:sldMkLst>
          <pc:docMk/>
          <pc:sldMk cId="1288430890" sldId="1102"/>
        </pc:sldMkLst>
        <pc:spChg chg="del mod">
          <ac:chgData name="Domonkos Márk" userId="5b754e74-2ec2-4aaf-b9f5-cf8f0656bdfa" providerId="ADAL" clId="{F4C2286D-0DBE-4644-A538-34A6C903FB9C}" dt="2022-01-22T12:17:26.670" v="36665"/>
          <ac:spMkLst>
            <pc:docMk/>
            <pc:sldMk cId="1288430890" sldId="1102"/>
            <ac:spMk id="2" creationId="{C5D480A6-2439-4479-BB6C-1105DA454635}"/>
          </ac:spMkLst>
        </pc:spChg>
        <pc:spChg chg="mod">
          <ac:chgData name="Domonkos Márk" userId="5b754e74-2ec2-4aaf-b9f5-cf8f0656bdfa" providerId="ADAL" clId="{F4C2286D-0DBE-4644-A538-34A6C903FB9C}" dt="2022-01-22T12:18:36.960" v="36689" actId="20577"/>
          <ac:spMkLst>
            <pc:docMk/>
            <pc:sldMk cId="1288430890" sldId="1102"/>
            <ac:spMk id="6" creationId="{32410B1E-1657-4C9A-81B4-A72B40748349}"/>
          </ac:spMkLst>
        </pc:spChg>
        <pc:spChg chg="add mod">
          <ac:chgData name="Domonkos Márk" userId="5b754e74-2ec2-4aaf-b9f5-cf8f0656bdfa" providerId="ADAL" clId="{F4C2286D-0DBE-4644-A538-34A6C903FB9C}" dt="2022-01-22T12:17:14.634" v="36663" actId="1076"/>
          <ac:spMkLst>
            <pc:docMk/>
            <pc:sldMk cId="1288430890" sldId="1102"/>
            <ac:spMk id="9" creationId="{EFA05D8B-64FE-4553-8142-8445D27B22C0}"/>
          </ac:spMkLst>
        </pc:spChg>
        <pc:spChg chg="add mod">
          <ac:chgData name="Domonkos Márk" userId="5b754e74-2ec2-4aaf-b9f5-cf8f0656bdfa" providerId="ADAL" clId="{F4C2286D-0DBE-4644-A538-34A6C903FB9C}" dt="2022-01-22T12:17:14.634" v="36663" actId="1076"/>
          <ac:spMkLst>
            <pc:docMk/>
            <pc:sldMk cId="1288430890" sldId="1102"/>
            <ac:spMk id="10" creationId="{2EE69462-7D69-4792-AF46-2AADDF17A503}"/>
          </ac:spMkLst>
        </pc:spChg>
        <pc:spChg chg="add mod">
          <ac:chgData name="Domonkos Márk" userId="5b754e74-2ec2-4aaf-b9f5-cf8f0656bdfa" providerId="ADAL" clId="{F4C2286D-0DBE-4644-A538-34A6C903FB9C}" dt="2022-01-22T12:17:50.111" v="36670" actId="1076"/>
          <ac:spMkLst>
            <pc:docMk/>
            <pc:sldMk cId="1288430890" sldId="1102"/>
            <ac:spMk id="13" creationId="{E288B43B-E160-43E2-B4B1-572918410FA5}"/>
          </ac:spMkLst>
        </pc:spChg>
        <pc:spChg chg="add mod">
          <ac:chgData name="Domonkos Márk" userId="5b754e74-2ec2-4aaf-b9f5-cf8f0656bdfa" providerId="ADAL" clId="{F4C2286D-0DBE-4644-A538-34A6C903FB9C}" dt="2022-01-22T12:18:15.924" v="36677" actId="1076"/>
          <ac:spMkLst>
            <pc:docMk/>
            <pc:sldMk cId="1288430890" sldId="1102"/>
            <ac:spMk id="15" creationId="{62E734CB-29C7-4959-8E6D-6C13A1D5B7F4}"/>
          </ac:spMkLst>
        </pc:spChg>
        <pc:picChg chg="add mod">
          <ac:chgData name="Domonkos Márk" userId="5b754e74-2ec2-4aaf-b9f5-cf8f0656bdfa" providerId="ADAL" clId="{F4C2286D-0DBE-4644-A538-34A6C903FB9C}" dt="2022-01-22T12:17:14.634" v="36663" actId="1076"/>
          <ac:picMkLst>
            <pc:docMk/>
            <pc:sldMk cId="1288430890" sldId="1102"/>
            <ac:picMk id="7" creationId="{38A3DC4E-1100-4C4A-B942-78C8A4E0E9EA}"/>
          </ac:picMkLst>
        </pc:picChg>
        <pc:picChg chg="add mod">
          <ac:chgData name="Domonkos Márk" userId="5b754e74-2ec2-4aaf-b9f5-cf8f0656bdfa" providerId="ADAL" clId="{F4C2286D-0DBE-4644-A538-34A6C903FB9C}" dt="2022-01-22T12:17:14.634" v="36663" actId="1076"/>
          <ac:picMkLst>
            <pc:docMk/>
            <pc:sldMk cId="1288430890" sldId="1102"/>
            <ac:picMk id="8" creationId="{8092F1D7-596C-4B96-8E10-64CD88460B5D}"/>
          </ac:picMkLst>
        </pc:picChg>
        <pc:picChg chg="add mod">
          <ac:chgData name="Domonkos Márk" userId="5b754e74-2ec2-4aaf-b9f5-cf8f0656bdfa" providerId="ADAL" clId="{F4C2286D-0DBE-4644-A538-34A6C903FB9C}" dt="2022-01-22T12:17:32.921" v="36666" actId="1076"/>
          <ac:picMkLst>
            <pc:docMk/>
            <pc:sldMk cId="1288430890" sldId="1102"/>
            <ac:picMk id="11" creationId="{A3342B28-5170-48F9-8E86-4CF87CBC6DA9}"/>
          </ac:picMkLst>
        </pc:picChg>
      </pc:sldChg>
      <pc:sldChg chg="addSp delSp modSp new mod">
        <pc:chgData name="Domonkos Márk" userId="5b754e74-2ec2-4aaf-b9f5-cf8f0656bdfa" providerId="ADAL" clId="{F4C2286D-0DBE-4644-A538-34A6C903FB9C}" dt="2022-01-22T12:20:50.472" v="36711" actId="14100"/>
        <pc:sldMkLst>
          <pc:docMk/>
          <pc:sldMk cId="1296916320" sldId="1103"/>
        </pc:sldMkLst>
        <pc:spChg chg="del mod">
          <ac:chgData name="Domonkos Márk" userId="5b754e74-2ec2-4aaf-b9f5-cf8f0656bdfa" providerId="ADAL" clId="{F4C2286D-0DBE-4644-A538-34A6C903FB9C}" dt="2022-01-22T12:19:43.569" v="36697"/>
          <ac:spMkLst>
            <pc:docMk/>
            <pc:sldMk cId="1296916320" sldId="1103"/>
            <ac:spMk id="2" creationId="{3231C4D9-044F-4301-AB49-B1BFA84896E1}"/>
          </ac:spMkLst>
        </pc:spChg>
        <pc:spChg chg="add mod">
          <ac:chgData name="Domonkos Márk" userId="5b754e74-2ec2-4aaf-b9f5-cf8f0656bdfa" providerId="ADAL" clId="{F4C2286D-0DBE-4644-A538-34A6C903FB9C}" dt="2022-01-22T12:20:20.712" v="36704" actId="14100"/>
          <ac:spMkLst>
            <pc:docMk/>
            <pc:sldMk cId="1296916320" sldId="1103"/>
            <ac:spMk id="11" creationId="{EC979E89-8CCD-419F-A9D6-80BBBF3DDE33}"/>
          </ac:spMkLst>
        </pc:spChg>
        <pc:spChg chg="add del">
          <ac:chgData name="Domonkos Márk" userId="5b754e74-2ec2-4aaf-b9f5-cf8f0656bdfa" providerId="ADAL" clId="{F4C2286D-0DBE-4644-A538-34A6C903FB9C}" dt="2022-01-22T12:20:36.562" v="36706" actId="22"/>
          <ac:spMkLst>
            <pc:docMk/>
            <pc:sldMk cId="1296916320" sldId="1103"/>
            <ac:spMk id="13" creationId="{9E1F7000-E4AF-4CB3-BF9C-45E8BA1E4377}"/>
          </ac:spMkLst>
        </pc:spChg>
        <pc:spChg chg="add mod">
          <ac:chgData name="Domonkos Márk" userId="5b754e74-2ec2-4aaf-b9f5-cf8f0656bdfa" providerId="ADAL" clId="{F4C2286D-0DBE-4644-A538-34A6C903FB9C}" dt="2022-01-22T12:20:50.472" v="36711" actId="14100"/>
          <ac:spMkLst>
            <pc:docMk/>
            <pc:sldMk cId="1296916320" sldId="1103"/>
            <ac:spMk id="14" creationId="{FFC5562F-B961-403B-AC49-44912F2BC5FE}"/>
          </ac:spMkLst>
        </pc:spChg>
        <pc:picChg chg="add mod">
          <ac:chgData name="Domonkos Márk" userId="5b754e74-2ec2-4aaf-b9f5-cf8f0656bdfa" providerId="ADAL" clId="{F4C2286D-0DBE-4644-A538-34A6C903FB9C}" dt="2022-01-22T12:19:30.932" v="36694" actId="1076"/>
          <ac:picMkLst>
            <pc:docMk/>
            <pc:sldMk cId="1296916320" sldId="1103"/>
            <ac:picMk id="7" creationId="{7BC1C2FD-2960-4402-9F77-C30FD453BA7A}"/>
          </ac:picMkLst>
        </pc:picChg>
        <pc:picChg chg="add mod">
          <ac:chgData name="Domonkos Márk" userId="5b754e74-2ec2-4aaf-b9f5-cf8f0656bdfa" providerId="ADAL" clId="{F4C2286D-0DBE-4644-A538-34A6C903FB9C}" dt="2022-01-22T12:19:33.581" v="36695" actId="14100"/>
          <ac:picMkLst>
            <pc:docMk/>
            <pc:sldMk cId="1296916320" sldId="1103"/>
            <ac:picMk id="8" creationId="{2061584A-8FDC-46CB-95CA-FA32430CABE1}"/>
          </ac:picMkLst>
        </pc:picChg>
        <pc:picChg chg="add mod">
          <ac:chgData name="Domonkos Márk" userId="5b754e74-2ec2-4aaf-b9f5-cf8f0656bdfa" providerId="ADAL" clId="{F4C2286D-0DBE-4644-A538-34A6C903FB9C}" dt="2022-01-22T12:19:45.923" v="36698" actId="1076"/>
          <ac:picMkLst>
            <pc:docMk/>
            <pc:sldMk cId="1296916320" sldId="1103"/>
            <ac:picMk id="9" creationId="{F4B764FB-D44A-466D-9D46-768C9422076F}"/>
          </ac:picMkLst>
        </pc:picChg>
      </pc:sldChg>
      <pc:sldChg chg="addSp delSp modSp new mod">
        <pc:chgData name="Domonkos Márk" userId="5b754e74-2ec2-4aaf-b9f5-cf8f0656bdfa" providerId="ADAL" clId="{F4C2286D-0DBE-4644-A538-34A6C903FB9C}" dt="2022-01-22T12:22:11.365" v="36743" actId="1076"/>
        <pc:sldMkLst>
          <pc:docMk/>
          <pc:sldMk cId="3208601848" sldId="1104"/>
        </pc:sldMkLst>
        <pc:spChg chg="del">
          <ac:chgData name="Domonkos Márk" userId="5b754e74-2ec2-4aaf-b9f5-cf8f0656bdfa" providerId="ADAL" clId="{F4C2286D-0DBE-4644-A538-34A6C903FB9C}" dt="2022-01-22T12:21:35.437" v="36713"/>
          <ac:spMkLst>
            <pc:docMk/>
            <pc:sldMk cId="3208601848" sldId="1104"/>
            <ac:spMk id="2" creationId="{731DA6A0-078C-44F1-8FB8-AC3AE677769C}"/>
          </ac:spMkLst>
        </pc:spChg>
        <pc:spChg chg="mod">
          <ac:chgData name="Domonkos Márk" userId="5b754e74-2ec2-4aaf-b9f5-cf8f0656bdfa" providerId="ADAL" clId="{F4C2286D-0DBE-4644-A538-34A6C903FB9C}" dt="2022-01-22T12:21:55.556" v="36737"/>
          <ac:spMkLst>
            <pc:docMk/>
            <pc:sldMk cId="3208601848" sldId="1104"/>
            <ac:spMk id="6" creationId="{9CDFB023-8906-4FDC-862D-8B4CD33A115F}"/>
          </ac:spMkLst>
        </pc:spChg>
        <pc:spChg chg="add mod">
          <ac:chgData name="Domonkos Márk" userId="5b754e74-2ec2-4aaf-b9f5-cf8f0656bdfa" providerId="ADAL" clId="{F4C2286D-0DBE-4644-A538-34A6C903FB9C}" dt="2022-01-22T12:22:11.365" v="36743" actId="1076"/>
          <ac:spMkLst>
            <pc:docMk/>
            <pc:sldMk cId="3208601848" sldId="1104"/>
            <ac:spMk id="9" creationId="{EA02AAB0-0B30-47BF-92BD-126ED0613505}"/>
          </ac:spMkLst>
        </pc:spChg>
        <pc:picChg chg="add mod">
          <ac:chgData name="Domonkos Márk" userId="5b754e74-2ec2-4aaf-b9f5-cf8f0656bdfa" providerId="ADAL" clId="{F4C2286D-0DBE-4644-A538-34A6C903FB9C}" dt="2022-01-22T12:21:39.395" v="36714" actId="1076"/>
          <ac:picMkLst>
            <pc:docMk/>
            <pc:sldMk cId="3208601848" sldId="1104"/>
            <ac:picMk id="7" creationId="{8DF54E0A-1D25-4A67-966E-0A0EBE49C2B5}"/>
          </ac:picMkLst>
        </pc:picChg>
      </pc:sldChg>
      <pc:sldChg chg="addSp modSp new mod">
        <pc:chgData name="Domonkos Márk" userId="5b754e74-2ec2-4aaf-b9f5-cf8f0656bdfa" providerId="ADAL" clId="{F4C2286D-0DBE-4644-A538-34A6C903FB9C}" dt="2022-01-22T12:28:18.745" v="36758" actId="1076"/>
        <pc:sldMkLst>
          <pc:docMk/>
          <pc:sldMk cId="1685997433" sldId="1105"/>
        </pc:sldMkLst>
        <pc:spChg chg="mod">
          <ac:chgData name="Domonkos Márk" userId="5b754e74-2ec2-4aaf-b9f5-cf8f0656bdfa" providerId="ADAL" clId="{F4C2286D-0DBE-4644-A538-34A6C903FB9C}" dt="2022-01-22T12:27:45.509" v="36749" actId="27636"/>
          <ac:spMkLst>
            <pc:docMk/>
            <pc:sldMk cId="1685997433" sldId="1105"/>
            <ac:spMk id="2" creationId="{99B43725-929A-4662-AE89-E6AA278530CB}"/>
          </ac:spMkLst>
        </pc:spChg>
        <pc:spChg chg="mod">
          <ac:chgData name="Domonkos Márk" userId="5b754e74-2ec2-4aaf-b9f5-cf8f0656bdfa" providerId="ADAL" clId="{F4C2286D-0DBE-4644-A538-34A6C903FB9C}" dt="2022-01-22T12:27:39.838" v="36745"/>
          <ac:spMkLst>
            <pc:docMk/>
            <pc:sldMk cId="1685997433" sldId="1105"/>
            <ac:spMk id="6" creationId="{93EE1338-2DA3-40E9-915B-697F6E8EACB4}"/>
          </ac:spMkLst>
        </pc:spChg>
        <pc:picChg chg="add mod ord">
          <ac:chgData name="Domonkos Márk" userId="5b754e74-2ec2-4aaf-b9f5-cf8f0656bdfa" providerId="ADAL" clId="{F4C2286D-0DBE-4644-A538-34A6C903FB9C}" dt="2022-01-22T12:28:18.745" v="36758" actId="1076"/>
          <ac:picMkLst>
            <pc:docMk/>
            <pc:sldMk cId="1685997433" sldId="1105"/>
            <ac:picMk id="7" creationId="{76DBA586-B069-4244-8258-412BF6B892D7}"/>
          </ac:picMkLst>
        </pc:picChg>
      </pc:sldChg>
      <pc:sldChg chg="addSp delSp modSp new mod modAnim">
        <pc:chgData name="Domonkos Márk" userId="5b754e74-2ec2-4aaf-b9f5-cf8f0656bdfa" providerId="ADAL" clId="{F4C2286D-0DBE-4644-A538-34A6C903FB9C}" dt="2022-01-22T12:30:14.053" v="36781" actId="1076"/>
        <pc:sldMkLst>
          <pc:docMk/>
          <pc:sldMk cId="2484277947" sldId="1106"/>
        </pc:sldMkLst>
        <pc:spChg chg="del">
          <ac:chgData name="Domonkos Márk" userId="5b754e74-2ec2-4aaf-b9f5-cf8f0656bdfa" providerId="ADAL" clId="{F4C2286D-0DBE-4644-A538-34A6C903FB9C}" dt="2022-01-22T12:29:22.366" v="36766" actId="478"/>
          <ac:spMkLst>
            <pc:docMk/>
            <pc:sldMk cId="2484277947" sldId="1106"/>
            <ac:spMk id="2" creationId="{A7B54186-6574-4BE2-B1AB-2918CA6909AE}"/>
          </ac:spMkLst>
        </pc:spChg>
        <pc:spChg chg="mod">
          <ac:chgData name="Domonkos Márk" userId="5b754e74-2ec2-4aaf-b9f5-cf8f0656bdfa" providerId="ADAL" clId="{F4C2286D-0DBE-4644-A538-34A6C903FB9C}" dt="2022-01-22T12:28:58.340" v="36761" actId="27636"/>
          <ac:spMkLst>
            <pc:docMk/>
            <pc:sldMk cId="2484277947" sldId="1106"/>
            <ac:spMk id="6" creationId="{E4B417DA-BD26-4553-8313-AC8C19859A71}"/>
          </ac:spMkLst>
        </pc:spChg>
        <pc:spChg chg="add del mod">
          <ac:chgData name="Domonkos Márk" userId="5b754e74-2ec2-4aaf-b9f5-cf8f0656bdfa" providerId="ADAL" clId="{F4C2286D-0DBE-4644-A538-34A6C903FB9C}" dt="2022-01-22T12:29:13.951" v="36763"/>
          <ac:spMkLst>
            <pc:docMk/>
            <pc:sldMk cId="2484277947" sldId="1106"/>
            <ac:spMk id="7" creationId="{A3883A53-20F2-46AE-AB3C-6D0634888B14}"/>
          </ac:spMkLst>
        </pc:spChg>
        <pc:spChg chg="add del mod">
          <ac:chgData name="Domonkos Márk" userId="5b754e74-2ec2-4aaf-b9f5-cf8f0656bdfa" providerId="ADAL" clId="{F4C2286D-0DBE-4644-A538-34A6C903FB9C}" dt="2022-01-22T12:29:13.951" v="36763"/>
          <ac:spMkLst>
            <pc:docMk/>
            <pc:sldMk cId="2484277947" sldId="1106"/>
            <ac:spMk id="8" creationId="{392BE1AC-7EC6-4449-8D9A-EA1873C8ABA0}"/>
          </ac:spMkLst>
        </pc:spChg>
        <pc:spChg chg="add del mod">
          <ac:chgData name="Domonkos Márk" userId="5b754e74-2ec2-4aaf-b9f5-cf8f0656bdfa" providerId="ADAL" clId="{F4C2286D-0DBE-4644-A538-34A6C903FB9C}" dt="2022-01-22T12:29:13.951" v="36763"/>
          <ac:spMkLst>
            <pc:docMk/>
            <pc:sldMk cId="2484277947" sldId="1106"/>
            <ac:spMk id="9" creationId="{00876B05-5F1E-4EB9-A2B1-0ED73C10669A}"/>
          </ac:spMkLst>
        </pc:spChg>
        <pc:spChg chg="add mod">
          <ac:chgData name="Domonkos Márk" userId="5b754e74-2ec2-4aaf-b9f5-cf8f0656bdfa" providerId="ADAL" clId="{F4C2286D-0DBE-4644-A538-34A6C903FB9C}" dt="2022-01-22T12:29:46.421" v="36774" actId="1076"/>
          <ac:spMkLst>
            <pc:docMk/>
            <pc:sldMk cId="2484277947" sldId="1106"/>
            <ac:spMk id="10" creationId="{F4E97661-4D17-41E1-B015-E8D87733CE4A}"/>
          </ac:spMkLst>
        </pc:spChg>
        <pc:spChg chg="add mod">
          <ac:chgData name="Domonkos Márk" userId="5b754e74-2ec2-4aaf-b9f5-cf8f0656bdfa" providerId="ADAL" clId="{F4C2286D-0DBE-4644-A538-34A6C903FB9C}" dt="2022-01-22T12:29:50.605" v="36775" actId="1076"/>
          <ac:spMkLst>
            <pc:docMk/>
            <pc:sldMk cId="2484277947" sldId="1106"/>
            <ac:spMk id="11" creationId="{6FAD235A-D96B-448E-8E37-CE0996ADC051}"/>
          </ac:spMkLst>
        </pc:spChg>
        <pc:spChg chg="add mod">
          <ac:chgData name="Domonkos Márk" userId="5b754e74-2ec2-4aaf-b9f5-cf8f0656bdfa" providerId="ADAL" clId="{F4C2286D-0DBE-4644-A538-34A6C903FB9C}" dt="2022-01-22T12:29:58.759" v="36778" actId="1076"/>
          <ac:spMkLst>
            <pc:docMk/>
            <pc:sldMk cId="2484277947" sldId="1106"/>
            <ac:spMk id="12" creationId="{B6D03F8B-062B-4F7F-A724-A972C24F5E31}"/>
          </ac:spMkLst>
        </pc:spChg>
        <pc:spChg chg="add mod">
          <ac:chgData name="Domonkos Márk" userId="5b754e74-2ec2-4aaf-b9f5-cf8f0656bdfa" providerId="ADAL" clId="{F4C2286D-0DBE-4644-A538-34A6C903FB9C}" dt="2022-01-22T12:30:01.629" v="36779" actId="1076"/>
          <ac:spMkLst>
            <pc:docMk/>
            <pc:sldMk cId="2484277947" sldId="1106"/>
            <ac:spMk id="13" creationId="{06A75D23-6D4E-4B89-A5C9-5639630CB00D}"/>
          </ac:spMkLst>
        </pc:spChg>
        <pc:spChg chg="add mod">
          <ac:chgData name="Domonkos Márk" userId="5b754e74-2ec2-4aaf-b9f5-cf8f0656bdfa" providerId="ADAL" clId="{F4C2286D-0DBE-4644-A538-34A6C903FB9C}" dt="2022-01-22T12:30:14.053" v="36781" actId="1076"/>
          <ac:spMkLst>
            <pc:docMk/>
            <pc:sldMk cId="2484277947" sldId="1106"/>
            <ac:spMk id="14" creationId="{4E9BD0BD-9D62-4F8A-A413-1BF315561961}"/>
          </ac:spMkLst>
        </pc:spChg>
      </pc:sldChg>
      <pc:sldChg chg="addSp delSp modSp new mod">
        <pc:chgData name="Domonkos Márk" userId="5b754e74-2ec2-4aaf-b9f5-cf8f0656bdfa" providerId="ADAL" clId="{F4C2286D-0DBE-4644-A538-34A6C903FB9C}" dt="2022-01-22T12:31:41.235" v="36798" actId="14100"/>
        <pc:sldMkLst>
          <pc:docMk/>
          <pc:sldMk cId="1412247931" sldId="1107"/>
        </pc:sldMkLst>
        <pc:spChg chg="del">
          <ac:chgData name="Domonkos Márk" userId="5b754e74-2ec2-4aaf-b9f5-cf8f0656bdfa" providerId="ADAL" clId="{F4C2286D-0DBE-4644-A538-34A6C903FB9C}" dt="2022-01-22T12:31:08.023" v="36788" actId="478"/>
          <ac:spMkLst>
            <pc:docMk/>
            <pc:sldMk cId="1412247931" sldId="1107"/>
            <ac:spMk id="2" creationId="{825AC5F1-A463-4B64-A53B-B38AECEEA5FB}"/>
          </ac:spMkLst>
        </pc:spChg>
        <pc:spChg chg="mod">
          <ac:chgData name="Domonkos Márk" userId="5b754e74-2ec2-4aaf-b9f5-cf8f0656bdfa" providerId="ADAL" clId="{F4C2286D-0DBE-4644-A538-34A6C903FB9C}" dt="2022-01-22T12:30:37.616" v="36783"/>
          <ac:spMkLst>
            <pc:docMk/>
            <pc:sldMk cId="1412247931" sldId="1107"/>
            <ac:spMk id="6" creationId="{86C3F85B-B621-4889-BD3A-B46538D5C967}"/>
          </ac:spMkLst>
        </pc:spChg>
        <pc:spChg chg="add del mod">
          <ac:chgData name="Domonkos Márk" userId="5b754e74-2ec2-4aaf-b9f5-cf8f0656bdfa" providerId="ADAL" clId="{F4C2286D-0DBE-4644-A538-34A6C903FB9C}" dt="2022-01-22T12:31:05.367" v="36787" actId="478"/>
          <ac:spMkLst>
            <pc:docMk/>
            <pc:sldMk cId="1412247931" sldId="1107"/>
            <ac:spMk id="7" creationId="{5676C079-D84C-40FE-B9CE-DDF92ED9182E}"/>
          </ac:spMkLst>
        </pc:spChg>
        <pc:spChg chg="add mod">
          <ac:chgData name="Domonkos Márk" userId="5b754e74-2ec2-4aaf-b9f5-cf8f0656bdfa" providerId="ADAL" clId="{F4C2286D-0DBE-4644-A538-34A6C903FB9C}" dt="2022-01-22T12:31:37.556" v="36797" actId="1076"/>
          <ac:spMkLst>
            <pc:docMk/>
            <pc:sldMk cId="1412247931" sldId="1107"/>
            <ac:spMk id="9" creationId="{8190619A-A49F-433E-9F3A-B9C6F7385DD2}"/>
          </ac:spMkLst>
        </pc:spChg>
        <pc:spChg chg="add mod">
          <ac:chgData name="Domonkos Márk" userId="5b754e74-2ec2-4aaf-b9f5-cf8f0656bdfa" providerId="ADAL" clId="{F4C2286D-0DBE-4644-A538-34A6C903FB9C}" dt="2022-01-22T12:31:33.396" v="36796" actId="1076"/>
          <ac:spMkLst>
            <pc:docMk/>
            <pc:sldMk cId="1412247931" sldId="1107"/>
            <ac:spMk id="10" creationId="{44B00D6F-E08C-4503-ACE1-F22FE3252B11}"/>
          </ac:spMkLst>
        </pc:spChg>
        <pc:spChg chg="add mod">
          <ac:chgData name="Domonkos Márk" userId="5b754e74-2ec2-4aaf-b9f5-cf8f0656bdfa" providerId="ADAL" clId="{F4C2286D-0DBE-4644-A538-34A6C903FB9C}" dt="2022-01-22T12:31:30.091" v="36795" actId="1076"/>
          <ac:spMkLst>
            <pc:docMk/>
            <pc:sldMk cId="1412247931" sldId="1107"/>
            <ac:spMk id="11" creationId="{80CE3B14-B162-4B16-B027-C878A2708122}"/>
          </ac:spMkLst>
        </pc:spChg>
        <pc:picChg chg="add mod">
          <ac:chgData name="Domonkos Márk" userId="5b754e74-2ec2-4aaf-b9f5-cf8f0656bdfa" providerId="ADAL" clId="{F4C2286D-0DBE-4644-A538-34A6C903FB9C}" dt="2022-01-22T12:31:41.235" v="36798" actId="14100"/>
          <ac:picMkLst>
            <pc:docMk/>
            <pc:sldMk cId="1412247931" sldId="1107"/>
            <ac:picMk id="8" creationId="{FBD88C3B-AE81-4FD5-B8D1-E097B8F2B85F}"/>
          </ac:picMkLst>
        </pc:picChg>
      </pc:sldChg>
      <pc:sldChg chg="addSp delSp modSp new mod modAnim">
        <pc:chgData name="Domonkos Márk" userId="5b754e74-2ec2-4aaf-b9f5-cf8f0656bdfa" providerId="ADAL" clId="{F4C2286D-0DBE-4644-A538-34A6C903FB9C}" dt="2022-01-22T12:33:42.231" v="36905" actId="20577"/>
        <pc:sldMkLst>
          <pc:docMk/>
          <pc:sldMk cId="3986495908" sldId="1108"/>
        </pc:sldMkLst>
        <pc:spChg chg="del">
          <ac:chgData name="Domonkos Márk" userId="5b754e74-2ec2-4aaf-b9f5-cf8f0656bdfa" providerId="ADAL" clId="{F4C2286D-0DBE-4644-A538-34A6C903FB9C}" dt="2022-01-22T12:32:16.046" v="36832" actId="478"/>
          <ac:spMkLst>
            <pc:docMk/>
            <pc:sldMk cId="3986495908" sldId="1108"/>
            <ac:spMk id="2" creationId="{4A1793B4-CF54-46FE-BCC0-E1A71645208B}"/>
          </ac:spMkLst>
        </pc:spChg>
        <pc:spChg chg="mod">
          <ac:chgData name="Domonkos Márk" userId="5b754e74-2ec2-4aaf-b9f5-cf8f0656bdfa" providerId="ADAL" clId="{F4C2286D-0DBE-4644-A538-34A6C903FB9C}" dt="2022-01-22T12:32:01.333" v="36829" actId="20577"/>
          <ac:spMkLst>
            <pc:docMk/>
            <pc:sldMk cId="3986495908" sldId="1108"/>
            <ac:spMk id="6" creationId="{275DE8B3-A3AF-41FD-A38A-7010EA6C51DB}"/>
          </ac:spMkLst>
        </pc:spChg>
        <pc:spChg chg="add mod">
          <ac:chgData name="Domonkos Márk" userId="5b754e74-2ec2-4aaf-b9f5-cf8f0656bdfa" providerId="ADAL" clId="{F4C2286D-0DBE-4644-A538-34A6C903FB9C}" dt="2022-01-22T12:33:29.830" v="36890" actId="1076"/>
          <ac:spMkLst>
            <pc:docMk/>
            <pc:sldMk cId="3986495908" sldId="1108"/>
            <ac:spMk id="9" creationId="{C9784BD1-80C2-4F6F-99DB-897339E61E33}"/>
          </ac:spMkLst>
        </pc:spChg>
        <pc:spChg chg="add mod">
          <ac:chgData name="Domonkos Márk" userId="5b754e74-2ec2-4aaf-b9f5-cf8f0656bdfa" providerId="ADAL" clId="{F4C2286D-0DBE-4644-A538-34A6C903FB9C}" dt="2022-01-22T12:33:42.231" v="36905" actId="20577"/>
          <ac:spMkLst>
            <pc:docMk/>
            <pc:sldMk cId="3986495908" sldId="1108"/>
            <ac:spMk id="10" creationId="{4DE68E82-A668-4EBF-B50E-79996843B7C4}"/>
          </ac:spMkLst>
        </pc:spChg>
        <pc:picChg chg="add mod">
          <ac:chgData name="Domonkos Márk" userId="5b754e74-2ec2-4aaf-b9f5-cf8f0656bdfa" providerId="ADAL" clId="{F4C2286D-0DBE-4644-A538-34A6C903FB9C}" dt="2022-01-22T12:32:31.549" v="36839" actId="14100"/>
          <ac:picMkLst>
            <pc:docMk/>
            <pc:sldMk cId="3986495908" sldId="1108"/>
            <ac:picMk id="7" creationId="{35BF8416-3209-452F-B0E4-D265771260CD}"/>
          </ac:picMkLst>
        </pc:picChg>
        <pc:picChg chg="add mod">
          <ac:chgData name="Domonkos Márk" userId="5b754e74-2ec2-4aaf-b9f5-cf8f0656bdfa" providerId="ADAL" clId="{F4C2286D-0DBE-4644-A538-34A6C903FB9C}" dt="2022-01-22T12:32:26.582" v="36837" actId="14100"/>
          <ac:picMkLst>
            <pc:docMk/>
            <pc:sldMk cId="3986495908" sldId="1108"/>
            <ac:picMk id="8" creationId="{4DBC77D0-1FBD-479F-9207-872901F63A3E}"/>
          </ac:picMkLst>
        </pc:picChg>
      </pc:sldChg>
      <pc:sldChg chg="addSp delSp modSp new mod">
        <pc:chgData name="Domonkos Márk" userId="5b754e74-2ec2-4aaf-b9f5-cf8f0656bdfa" providerId="ADAL" clId="{F4C2286D-0DBE-4644-A538-34A6C903FB9C}" dt="2022-01-22T12:34:11.121" v="36910" actId="478"/>
        <pc:sldMkLst>
          <pc:docMk/>
          <pc:sldMk cId="3067736381" sldId="1109"/>
        </pc:sldMkLst>
        <pc:spChg chg="del">
          <ac:chgData name="Domonkos Márk" userId="5b754e74-2ec2-4aaf-b9f5-cf8f0656bdfa" providerId="ADAL" clId="{F4C2286D-0DBE-4644-A538-34A6C903FB9C}" dt="2022-01-22T12:34:11.121" v="36910" actId="478"/>
          <ac:spMkLst>
            <pc:docMk/>
            <pc:sldMk cId="3067736381" sldId="1109"/>
            <ac:spMk id="2" creationId="{31EDD744-D5A0-4480-9A22-F6E4512B52DA}"/>
          </ac:spMkLst>
        </pc:spChg>
        <pc:spChg chg="mod">
          <ac:chgData name="Domonkos Márk" userId="5b754e74-2ec2-4aaf-b9f5-cf8f0656bdfa" providerId="ADAL" clId="{F4C2286D-0DBE-4644-A538-34A6C903FB9C}" dt="2022-01-22T12:33:59.473" v="36907"/>
          <ac:spMkLst>
            <pc:docMk/>
            <pc:sldMk cId="3067736381" sldId="1109"/>
            <ac:spMk id="6" creationId="{4A4D90D1-7D4B-46F4-A264-FCE5C4567043}"/>
          </ac:spMkLst>
        </pc:spChg>
        <pc:spChg chg="add mod">
          <ac:chgData name="Domonkos Márk" userId="5b754e74-2ec2-4aaf-b9f5-cf8f0656bdfa" providerId="ADAL" clId="{F4C2286D-0DBE-4644-A538-34A6C903FB9C}" dt="2022-01-22T12:34:08.860" v="36909" actId="1076"/>
          <ac:spMkLst>
            <pc:docMk/>
            <pc:sldMk cId="3067736381" sldId="1109"/>
            <ac:spMk id="7" creationId="{E502B0C0-1AA0-4712-ACDC-1F8C37B2447C}"/>
          </ac:spMkLst>
        </pc:spChg>
        <pc:spChg chg="add mod">
          <ac:chgData name="Domonkos Márk" userId="5b754e74-2ec2-4aaf-b9f5-cf8f0656bdfa" providerId="ADAL" clId="{F4C2286D-0DBE-4644-A538-34A6C903FB9C}" dt="2022-01-22T12:34:08.860" v="36909" actId="1076"/>
          <ac:spMkLst>
            <pc:docMk/>
            <pc:sldMk cId="3067736381" sldId="1109"/>
            <ac:spMk id="8" creationId="{F08FE96F-4661-4C3E-A527-39403C162483}"/>
          </ac:spMkLst>
        </pc:spChg>
        <pc:spChg chg="add mod">
          <ac:chgData name="Domonkos Márk" userId="5b754e74-2ec2-4aaf-b9f5-cf8f0656bdfa" providerId="ADAL" clId="{F4C2286D-0DBE-4644-A538-34A6C903FB9C}" dt="2022-01-22T12:34:08.860" v="36909" actId="1076"/>
          <ac:spMkLst>
            <pc:docMk/>
            <pc:sldMk cId="3067736381" sldId="1109"/>
            <ac:spMk id="9" creationId="{D2F858FC-B5E8-47E1-B110-83EFF5E5130E}"/>
          </ac:spMkLst>
        </pc:spChg>
        <pc:spChg chg="add mod">
          <ac:chgData name="Domonkos Márk" userId="5b754e74-2ec2-4aaf-b9f5-cf8f0656bdfa" providerId="ADAL" clId="{F4C2286D-0DBE-4644-A538-34A6C903FB9C}" dt="2022-01-22T12:34:08.860" v="36909" actId="1076"/>
          <ac:spMkLst>
            <pc:docMk/>
            <pc:sldMk cId="3067736381" sldId="1109"/>
            <ac:spMk id="10" creationId="{6367BC4A-EF8C-4517-9D43-84558D3109D7}"/>
          </ac:spMkLst>
        </pc:spChg>
        <pc:spChg chg="add mod">
          <ac:chgData name="Domonkos Márk" userId="5b754e74-2ec2-4aaf-b9f5-cf8f0656bdfa" providerId="ADAL" clId="{F4C2286D-0DBE-4644-A538-34A6C903FB9C}" dt="2022-01-22T12:34:08.860" v="36909" actId="1076"/>
          <ac:spMkLst>
            <pc:docMk/>
            <pc:sldMk cId="3067736381" sldId="1109"/>
            <ac:spMk id="11" creationId="{765B7258-71EF-446C-A422-77C3C5A896FA}"/>
          </ac:spMkLst>
        </pc:spChg>
        <pc:spChg chg="add mod">
          <ac:chgData name="Domonkos Márk" userId="5b754e74-2ec2-4aaf-b9f5-cf8f0656bdfa" providerId="ADAL" clId="{F4C2286D-0DBE-4644-A538-34A6C903FB9C}" dt="2022-01-22T12:34:08.860" v="36909" actId="1076"/>
          <ac:spMkLst>
            <pc:docMk/>
            <pc:sldMk cId="3067736381" sldId="1109"/>
            <ac:spMk id="12" creationId="{2BBD4D6C-DC3C-4E6C-8B2C-2E879253EF27}"/>
          </ac:spMkLst>
        </pc:spChg>
        <pc:spChg chg="add mod">
          <ac:chgData name="Domonkos Márk" userId="5b754e74-2ec2-4aaf-b9f5-cf8f0656bdfa" providerId="ADAL" clId="{F4C2286D-0DBE-4644-A538-34A6C903FB9C}" dt="2022-01-22T12:34:08.860" v="36909" actId="1076"/>
          <ac:spMkLst>
            <pc:docMk/>
            <pc:sldMk cId="3067736381" sldId="1109"/>
            <ac:spMk id="13" creationId="{CD3F8886-E227-4702-BBAD-2C1B1B823D07}"/>
          </ac:spMkLst>
        </pc:spChg>
      </pc:sldChg>
      <pc:sldChg chg="addSp delSp modSp new mod">
        <pc:chgData name="Domonkos Márk" userId="5b754e74-2ec2-4aaf-b9f5-cf8f0656bdfa" providerId="ADAL" clId="{F4C2286D-0DBE-4644-A538-34A6C903FB9C}" dt="2022-01-22T12:40:46.986" v="36967" actId="1076"/>
        <pc:sldMkLst>
          <pc:docMk/>
          <pc:sldMk cId="1033678327" sldId="1110"/>
        </pc:sldMkLst>
        <pc:spChg chg="del">
          <ac:chgData name="Domonkos Márk" userId="5b754e74-2ec2-4aaf-b9f5-cf8f0656bdfa" providerId="ADAL" clId="{F4C2286D-0DBE-4644-A538-34A6C903FB9C}" dt="2022-01-22T12:34:26.744" v="36913"/>
          <ac:spMkLst>
            <pc:docMk/>
            <pc:sldMk cId="1033678327" sldId="1110"/>
            <ac:spMk id="2" creationId="{CDE9D4CF-7A2D-4DE8-B30B-F804A8369731}"/>
          </ac:spMkLst>
        </pc:spChg>
        <pc:spChg chg="mod">
          <ac:chgData name="Domonkos Márk" userId="5b754e74-2ec2-4aaf-b9f5-cf8f0656bdfa" providerId="ADAL" clId="{F4C2286D-0DBE-4644-A538-34A6C903FB9C}" dt="2022-01-22T12:34:21.996" v="36912"/>
          <ac:spMkLst>
            <pc:docMk/>
            <pc:sldMk cId="1033678327" sldId="1110"/>
            <ac:spMk id="6" creationId="{9742736D-63F6-42FB-B148-71099A8F3067}"/>
          </ac:spMkLst>
        </pc:spChg>
        <pc:spChg chg="add del mod">
          <ac:chgData name="Domonkos Márk" userId="5b754e74-2ec2-4aaf-b9f5-cf8f0656bdfa" providerId="ADAL" clId="{F4C2286D-0DBE-4644-A538-34A6C903FB9C}" dt="2022-01-22T12:34:29.192" v="36914" actId="478"/>
          <ac:spMkLst>
            <pc:docMk/>
            <pc:sldMk cId="1033678327" sldId="1110"/>
            <ac:spMk id="7" creationId="{E7405938-E6B8-499D-8507-6413F6413398}"/>
          </ac:spMkLst>
        </pc:spChg>
        <pc:spChg chg="add del mod">
          <ac:chgData name="Domonkos Márk" userId="5b754e74-2ec2-4aaf-b9f5-cf8f0656bdfa" providerId="ADAL" clId="{F4C2286D-0DBE-4644-A538-34A6C903FB9C}" dt="2022-01-22T12:34:37.725" v="36916" actId="478"/>
          <ac:spMkLst>
            <pc:docMk/>
            <pc:sldMk cId="1033678327" sldId="1110"/>
            <ac:spMk id="8" creationId="{9D0ED6C0-7342-4C04-AB1A-313DF112080B}"/>
          </ac:spMkLst>
        </pc:spChg>
        <pc:spChg chg="add mod">
          <ac:chgData name="Domonkos Márk" userId="5b754e74-2ec2-4aaf-b9f5-cf8f0656bdfa" providerId="ADAL" clId="{F4C2286D-0DBE-4644-A538-34A6C903FB9C}" dt="2022-01-22T12:35:00.384" v="36918" actId="1076"/>
          <ac:spMkLst>
            <pc:docMk/>
            <pc:sldMk cId="1033678327" sldId="1110"/>
            <ac:spMk id="9" creationId="{EA7162F3-E2C3-45BD-B213-4C599A5EDB3C}"/>
          </ac:spMkLst>
        </pc:spChg>
        <pc:spChg chg="add mod">
          <ac:chgData name="Domonkos Márk" userId="5b754e74-2ec2-4aaf-b9f5-cf8f0656bdfa" providerId="ADAL" clId="{F4C2286D-0DBE-4644-A538-34A6C903FB9C}" dt="2022-01-22T12:35:00.384" v="36918" actId="1076"/>
          <ac:spMkLst>
            <pc:docMk/>
            <pc:sldMk cId="1033678327" sldId="1110"/>
            <ac:spMk id="10" creationId="{22FC2738-EE87-45EE-AF72-E1C95DDFFCD8}"/>
          </ac:spMkLst>
        </pc:spChg>
        <pc:spChg chg="add mod">
          <ac:chgData name="Domonkos Márk" userId="5b754e74-2ec2-4aaf-b9f5-cf8f0656bdfa" providerId="ADAL" clId="{F4C2286D-0DBE-4644-A538-34A6C903FB9C}" dt="2022-01-22T12:35:00.384" v="36918" actId="1076"/>
          <ac:spMkLst>
            <pc:docMk/>
            <pc:sldMk cId="1033678327" sldId="1110"/>
            <ac:spMk id="11" creationId="{07E914E8-4F7D-46AB-9116-11FDFEB3CA43}"/>
          </ac:spMkLst>
        </pc:spChg>
        <pc:spChg chg="add mod">
          <ac:chgData name="Domonkos Márk" userId="5b754e74-2ec2-4aaf-b9f5-cf8f0656bdfa" providerId="ADAL" clId="{F4C2286D-0DBE-4644-A538-34A6C903FB9C}" dt="2022-01-22T12:35:00.384" v="36918" actId="1076"/>
          <ac:spMkLst>
            <pc:docMk/>
            <pc:sldMk cId="1033678327" sldId="1110"/>
            <ac:spMk id="12" creationId="{D9EAF6BC-AD21-4854-BCF3-62532BAC5036}"/>
          </ac:spMkLst>
        </pc:spChg>
        <pc:spChg chg="add mod">
          <ac:chgData name="Domonkos Márk" userId="5b754e74-2ec2-4aaf-b9f5-cf8f0656bdfa" providerId="ADAL" clId="{F4C2286D-0DBE-4644-A538-34A6C903FB9C}" dt="2022-01-22T12:35:00.384" v="36918" actId="1076"/>
          <ac:spMkLst>
            <pc:docMk/>
            <pc:sldMk cId="1033678327" sldId="1110"/>
            <ac:spMk id="13" creationId="{0D2D2F94-43FC-4D6D-9C01-B5C75321BD43}"/>
          </ac:spMkLst>
        </pc:spChg>
        <pc:spChg chg="add mod">
          <ac:chgData name="Domonkos Márk" userId="5b754e74-2ec2-4aaf-b9f5-cf8f0656bdfa" providerId="ADAL" clId="{F4C2286D-0DBE-4644-A538-34A6C903FB9C}" dt="2022-01-22T12:35:00.384" v="36918" actId="1076"/>
          <ac:spMkLst>
            <pc:docMk/>
            <pc:sldMk cId="1033678327" sldId="1110"/>
            <ac:spMk id="14" creationId="{4D2D8000-0E46-4A52-ACD2-638864AC3B4E}"/>
          </ac:spMkLst>
        </pc:spChg>
        <pc:spChg chg="add mod">
          <ac:chgData name="Domonkos Márk" userId="5b754e74-2ec2-4aaf-b9f5-cf8f0656bdfa" providerId="ADAL" clId="{F4C2286D-0DBE-4644-A538-34A6C903FB9C}" dt="2022-01-22T12:35:00.384" v="36918" actId="1076"/>
          <ac:spMkLst>
            <pc:docMk/>
            <pc:sldMk cId="1033678327" sldId="1110"/>
            <ac:spMk id="27" creationId="{937B58F3-2455-47D6-A757-502E531DD256}"/>
          </ac:spMkLst>
        </pc:spChg>
        <pc:spChg chg="add mod">
          <ac:chgData name="Domonkos Márk" userId="5b754e74-2ec2-4aaf-b9f5-cf8f0656bdfa" providerId="ADAL" clId="{F4C2286D-0DBE-4644-A538-34A6C903FB9C}" dt="2022-01-22T12:35:00.384" v="36918" actId="1076"/>
          <ac:spMkLst>
            <pc:docMk/>
            <pc:sldMk cId="1033678327" sldId="1110"/>
            <ac:spMk id="28" creationId="{B76ABF45-F893-402C-A4E6-8BA050E2A409}"/>
          </ac:spMkLst>
        </pc:spChg>
        <pc:spChg chg="add mod">
          <ac:chgData name="Domonkos Márk" userId="5b754e74-2ec2-4aaf-b9f5-cf8f0656bdfa" providerId="ADAL" clId="{F4C2286D-0DBE-4644-A538-34A6C903FB9C}" dt="2022-01-22T12:35:00.384" v="36918" actId="1076"/>
          <ac:spMkLst>
            <pc:docMk/>
            <pc:sldMk cId="1033678327" sldId="1110"/>
            <ac:spMk id="29" creationId="{0F317F3F-1452-4CDB-B008-1F0ECE0A3D48}"/>
          </ac:spMkLst>
        </pc:spChg>
        <pc:spChg chg="add mod">
          <ac:chgData name="Domonkos Márk" userId="5b754e74-2ec2-4aaf-b9f5-cf8f0656bdfa" providerId="ADAL" clId="{F4C2286D-0DBE-4644-A538-34A6C903FB9C}" dt="2022-01-22T12:35:00.384" v="36918" actId="1076"/>
          <ac:spMkLst>
            <pc:docMk/>
            <pc:sldMk cId="1033678327" sldId="1110"/>
            <ac:spMk id="30" creationId="{E51926FC-C768-4DEA-BCC7-2184542F845C}"/>
          </ac:spMkLst>
        </pc:spChg>
        <pc:spChg chg="add mod">
          <ac:chgData name="Domonkos Márk" userId="5b754e74-2ec2-4aaf-b9f5-cf8f0656bdfa" providerId="ADAL" clId="{F4C2286D-0DBE-4644-A538-34A6C903FB9C}" dt="2022-01-22T12:35:00.384" v="36918" actId="1076"/>
          <ac:spMkLst>
            <pc:docMk/>
            <pc:sldMk cId="1033678327" sldId="1110"/>
            <ac:spMk id="31" creationId="{37E53088-0540-45AE-BB5C-B81D32690034}"/>
          </ac:spMkLst>
        </pc:spChg>
        <pc:spChg chg="add mod">
          <ac:chgData name="Domonkos Márk" userId="5b754e74-2ec2-4aaf-b9f5-cf8f0656bdfa" providerId="ADAL" clId="{F4C2286D-0DBE-4644-A538-34A6C903FB9C}" dt="2022-01-22T12:35:00.384" v="36918" actId="1076"/>
          <ac:spMkLst>
            <pc:docMk/>
            <pc:sldMk cId="1033678327" sldId="1110"/>
            <ac:spMk id="32" creationId="{66CE91EA-11FE-431B-B676-A5BAEC31175D}"/>
          </ac:spMkLst>
        </pc:spChg>
        <pc:spChg chg="add mod">
          <ac:chgData name="Domonkos Márk" userId="5b754e74-2ec2-4aaf-b9f5-cf8f0656bdfa" providerId="ADAL" clId="{F4C2286D-0DBE-4644-A538-34A6C903FB9C}" dt="2022-01-22T12:35:00.384" v="36918" actId="1076"/>
          <ac:spMkLst>
            <pc:docMk/>
            <pc:sldMk cId="1033678327" sldId="1110"/>
            <ac:spMk id="33" creationId="{2A74EE4B-4590-40DF-89CE-15555E6DD7DE}"/>
          </ac:spMkLst>
        </pc:spChg>
        <pc:spChg chg="add mod">
          <ac:chgData name="Domonkos Márk" userId="5b754e74-2ec2-4aaf-b9f5-cf8f0656bdfa" providerId="ADAL" clId="{F4C2286D-0DBE-4644-A538-34A6C903FB9C}" dt="2022-01-22T12:36:10.876" v="36926" actId="14100"/>
          <ac:spMkLst>
            <pc:docMk/>
            <pc:sldMk cId="1033678327" sldId="1110"/>
            <ac:spMk id="35" creationId="{53F69EA5-7455-4E73-A920-9BB8D5DC6B6E}"/>
          </ac:spMkLst>
        </pc:spChg>
        <pc:spChg chg="add mod">
          <ac:chgData name="Domonkos Márk" userId="5b754e74-2ec2-4aaf-b9f5-cf8f0656bdfa" providerId="ADAL" clId="{F4C2286D-0DBE-4644-A538-34A6C903FB9C}" dt="2022-01-22T12:36:48.098" v="36931" actId="1076"/>
          <ac:spMkLst>
            <pc:docMk/>
            <pc:sldMk cId="1033678327" sldId="1110"/>
            <ac:spMk id="36" creationId="{E330B616-A9A0-468C-BCED-9153374461FB}"/>
          </ac:spMkLst>
        </pc:spChg>
        <pc:spChg chg="add mod">
          <ac:chgData name="Domonkos Márk" userId="5b754e74-2ec2-4aaf-b9f5-cf8f0656bdfa" providerId="ADAL" clId="{F4C2286D-0DBE-4644-A538-34A6C903FB9C}" dt="2022-01-22T12:37:45.372" v="36935" actId="1076"/>
          <ac:spMkLst>
            <pc:docMk/>
            <pc:sldMk cId="1033678327" sldId="1110"/>
            <ac:spMk id="37" creationId="{2D525292-CF89-481E-B9A3-489494F6867B}"/>
          </ac:spMkLst>
        </pc:spChg>
        <pc:spChg chg="add mod">
          <ac:chgData name="Domonkos Márk" userId="5b754e74-2ec2-4aaf-b9f5-cf8f0656bdfa" providerId="ADAL" clId="{F4C2286D-0DBE-4644-A538-34A6C903FB9C}" dt="2022-01-22T12:37:42.177" v="36934" actId="1076"/>
          <ac:spMkLst>
            <pc:docMk/>
            <pc:sldMk cId="1033678327" sldId="1110"/>
            <ac:spMk id="38" creationId="{12764359-EB12-4A51-925F-FA643C2A41D1}"/>
          </ac:spMkLst>
        </pc:spChg>
        <pc:spChg chg="add mod">
          <ac:chgData name="Domonkos Márk" userId="5b754e74-2ec2-4aaf-b9f5-cf8f0656bdfa" providerId="ADAL" clId="{F4C2286D-0DBE-4644-A538-34A6C903FB9C}" dt="2022-01-22T12:35:00.384" v="36918" actId="1076"/>
          <ac:spMkLst>
            <pc:docMk/>
            <pc:sldMk cId="1033678327" sldId="1110"/>
            <ac:spMk id="39" creationId="{E571E532-B3ED-455E-9594-F845B37E1159}"/>
          </ac:spMkLst>
        </pc:spChg>
        <pc:spChg chg="add mod">
          <ac:chgData name="Domonkos Márk" userId="5b754e74-2ec2-4aaf-b9f5-cf8f0656bdfa" providerId="ADAL" clId="{F4C2286D-0DBE-4644-A538-34A6C903FB9C}" dt="2022-01-22T12:37:42.177" v="36934" actId="1076"/>
          <ac:spMkLst>
            <pc:docMk/>
            <pc:sldMk cId="1033678327" sldId="1110"/>
            <ac:spMk id="41" creationId="{EE8D2B2D-9460-43DC-9639-760B09001567}"/>
          </ac:spMkLst>
        </pc:spChg>
        <pc:spChg chg="add mod">
          <ac:chgData name="Domonkos Márk" userId="5b754e74-2ec2-4aaf-b9f5-cf8f0656bdfa" providerId="ADAL" clId="{F4C2286D-0DBE-4644-A538-34A6C903FB9C}" dt="2022-01-22T12:35:38.141" v="36919" actId="1076"/>
          <ac:spMkLst>
            <pc:docMk/>
            <pc:sldMk cId="1033678327" sldId="1110"/>
            <ac:spMk id="43" creationId="{689E4B80-B7DA-4024-B0F4-7A19E90A3A41}"/>
          </ac:spMkLst>
        </pc:spChg>
        <pc:spChg chg="add mod">
          <ac:chgData name="Domonkos Márk" userId="5b754e74-2ec2-4aaf-b9f5-cf8f0656bdfa" providerId="ADAL" clId="{F4C2286D-0DBE-4644-A538-34A6C903FB9C}" dt="2022-01-22T12:36:48.098" v="36931" actId="1076"/>
          <ac:spMkLst>
            <pc:docMk/>
            <pc:sldMk cId="1033678327" sldId="1110"/>
            <ac:spMk id="44" creationId="{69D7BD88-86B7-44A1-BCE6-B56E4086EEAA}"/>
          </ac:spMkLst>
        </pc:spChg>
        <pc:spChg chg="add mod">
          <ac:chgData name="Domonkos Márk" userId="5b754e74-2ec2-4aaf-b9f5-cf8f0656bdfa" providerId="ADAL" clId="{F4C2286D-0DBE-4644-A538-34A6C903FB9C}" dt="2022-01-22T12:36:48.098" v="36931" actId="1076"/>
          <ac:spMkLst>
            <pc:docMk/>
            <pc:sldMk cId="1033678327" sldId="1110"/>
            <ac:spMk id="45" creationId="{D3A5B00F-DA4B-4861-B247-31AF767EAC63}"/>
          </ac:spMkLst>
        </pc:spChg>
        <pc:spChg chg="add mod">
          <ac:chgData name="Domonkos Márk" userId="5b754e74-2ec2-4aaf-b9f5-cf8f0656bdfa" providerId="ADAL" clId="{F4C2286D-0DBE-4644-A538-34A6C903FB9C}" dt="2022-01-22T12:35:38.141" v="36919" actId="1076"/>
          <ac:spMkLst>
            <pc:docMk/>
            <pc:sldMk cId="1033678327" sldId="1110"/>
            <ac:spMk id="46" creationId="{A55BFA0A-7BF2-4A1B-BC2E-FF08CFDA3E85}"/>
          </ac:spMkLst>
        </pc:spChg>
        <pc:spChg chg="add mod">
          <ac:chgData name="Domonkos Márk" userId="5b754e74-2ec2-4aaf-b9f5-cf8f0656bdfa" providerId="ADAL" clId="{F4C2286D-0DBE-4644-A538-34A6C903FB9C}" dt="2022-01-22T12:35:38.141" v="36919" actId="1076"/>
          <ac:spMkLst>
            <pc:docMk/>
            <pc:sldMk cId="1033678327" sldId="1110"/>
            <ac:spMk id="47" creationId="{F20A2723-BCC8-4F4C-8F5D-6932D2C5FAE9}"/>
          </ac:spMkLst>
        </pc:spChg>
        <pc:spChg chg="add mod">
          <ac:chgData name="Domonkos Márk" userId="5b754e74-2ec2-4aaf-b9f5-cf8f0656bdfa" providerId="ADAL" clId="{F4C2286D-0DBE-4644-A538-34A6C903FB9C}" dt="2022-01-22T12:35:38.141" v="36919" actId="1076"/>
          <ac:spMkLst>
            <pc:docMk/>
            <pc:sldMk cId="1033678327" sldId="1110"/>
            <ac:spMk id="48" creationId="{1A877F29-A9D8-4D00-ABFC-22BFE51DD631}"/>
          </ac:spMkLst>
        </pc:spChg>
        <pc:spChg chg="add mod">
          <ac:chgData name="Domonkos Márk" userId="5b754e74-2ec2-4aaf-b9f5-cf8f0656bdfa" providerId="ADAL" clId="{F4C2286D-0DBE-4644-A538-34A6C903FB9C}" dt="2022-01-22T12:35:38.141" v="36919" actId="1076"/>
          <ac:spMkLst>
            <pc:docMk/>
            <pc:sldMk cId="1033678327" sldId="1110"/>
            <ac:spMk id="49" creationId="{AB38E251-156D-4480-9968-726385DEAA3C}"/>
          </ac:spMkLst>
        </pc:spChg>
        <pc:spChg chg="add mod">
          <ac:chgData name="Domonkos Márk" userId="5b754e74-2ec2-4aaf-b9f5-cf8f0656bdfa" providerId="ADAL" clId="{F4C2286D-0DBE-4644-A538-34A6C903FB9C}" dt="2022-01-22T12:35:38.141" v="36919" actId="1076"/>
          <ac:spMkLst>
            <pc:docMk/>
            <pc:sldMk cId="1033678327" sldId="1110"/>
            <ac:spMk id="50" creationId="{910EF749-5568-4691-B673-3BC63E7D5526}"/>
          </ac:spMkLst>
        </pc:spChg>
        <pc:spChg chg="add mod">
          <ac:chgData name="Domonkos Márk" userId="5b754e74-2ec2-4aaf-b9f5-cf8f0656bdfa" providerId="ADAL" clId="{F4C2286D-0DBE-4644-A538-34A6C903FB9C}" dt="2022-01-22T12:38:31.117" v="36940" actId="1076"/>
          <ac:spMkLst>
            <pc:docMk/>
            <pc:sldMk cId="1033678327" sldId="1110"/>
            <ac:spMk id="51" creationId="{100E47AB-2396-4A51-930F-30246DF9BB8F}"/>
          </ac:spMkLst>
        </pc:spChg>
        <pc:spChg chg="add mod">
          <ac:chgData name="Domonkos Márk" userId="5b754e74-2ec2-4aaf-b9f5-cf8f0656bdfa" providerId="ADAL" clId="{F4C2286D-0DBE-4644-A538-34A6C903FB9C}" dt="2022-01-22T12:39:23.238" v="36951" actId="1076"/>
          <ac:spMkLst>
            <pc:docMk/>
            <pc:sldMk cId="1033678327" sldId="1110"/>
            <ac:spMk id="52" creationId="{FFB1AF1D-8207-4F50-8CB7-F458ADF04892}"/>
          </ac:spMkLst>
        </pc:spChg>
        <pc:spChg chg="add mod">
          <ac:chgData name="Domonkos Márk" userId="5b754e74-2ec2-4aaf-b9f5-cf8f0656bdfa" providerId="ADAL" clId="{F4C2286D-0DBE-4644-A538-34A6C903FB9C}" dt="2022-01-22T12:39:02.903" v="36946" actId="1076"/>
          <ac:spMkLst>
            <pc:docMk/>
            <pc:sldMk cId="1033678327" sldId="1110"/>
            <ac:spMk id="70" creationId="{8D08B2B1-FEE5-4CAF-943E-F75F92E06CE3}"/>
          </ac:spMkLst>
        </pc:spChg>
        <pc:spChg chg="add mod">
          <ac:chgData name="Domonkos Márk" userId="5b754e74-2ec2-4aaf-b9f5-cf8f0656bdfa" providerId="ADAL" clId="{F4C2286D-0DBE-4644-A538-34A6C903FB9C}" dt="2022-01-22T12:39:02.903" v="36946" actId="1076"/>
          <ac:spMkLst>
            <pc:docMk/>
            <pc:sldMk cId="1033678327" sldId="1110"/>
            <ac:spMk id="71" creationId="{A4669E1A-C91B-463E-AAB5-3989572106FC}"/>
          </ac:spMkLst>
        </pc:spChg>
        <pc:spChg chg="add mod">
          <ac:chgData name="Domonkos Márk" userId="5b754e74-2ec2-4aaf-b9f5-cf8f0656bdfa" providerId="ADAL" clId="{F4C2286D-0DBE-4644-A538-34A6C903FB9C}" dt="2022-01-22T12:39:47.863" v="36955" actId="14100"/>
          <ac:spMkLst>
            <pc:docMk/>
            <pc:sldMk cId="1033678327" sldId="1110"/>
            <ac:spMk id="75" creationId="{D84358F9-4FF7-4341-9E5D-B66305BB07D2}"/>
          </ac:spMkLst>
        </pc:spChg>
        <pc:spChg chg="add mod">
          <ac:chgData name="Domonkos Márk" userId="5b754e74-2ec2-4aaf-b9f5-cf8f0656bdfa" providerId="ADAL" clId="{F4C2286D-0DBE-4644-A538-34A6C903FB9C}" dt="2022-01-22T12:40:16.970" v="36961" actId="1076"/>
          <ac:spMkLst>
            <pc:docMk/>
            <pc:sldMk cId="1033678327" sldId="1110"/>
            <ac:spMk id="76" creationId="{9C82F3EE-6469-438D-A67C-07EFF8FA1C09}"/>
          </ac:spMkLst>
        </pc:spChg>
        <pc:spChg chg="add mod">
          <ac:chgData name="Domonkos Márk" userId="5b754e74-2ec2-4aaf-b9f5-cf8f0656bdfa" providerId="ADAL" clId="{F4C2286D-0DBE-4644-A538-34A6C903FB9C}" dt="2022-01-22T12:35:38.141" v="36919" actId="1076"/>
          <ac:spMkLst>
            <pc:docMk/>
            <pc:sldMk cId="1033678327" sldId="1110"/>
            <ac:spMk id="80" creationId="{C45F90A2-6870-46FC-A9ED-4A8F2E1730FB}"/>
          </ac:spMkLst>
        </pc:spChg>
        <pc:spChg chg="add mod">
          <ac:chgData name="Domonkos Márk" userId="5b754e74-2ec2-4aaf-b9f5-cf8f0656bdfa" providerId="ADAL" clId="{F4C2286D-0DBE-4644-A538-34A6C903FB9C}" dt="2022-01-22T12:36:48.098" v="36931" actId="1076"/>
          <ac:spMkLst>
            <pc:docMk/>
            <pc:sldMk cId="1033678327" sldId="1110"/>
            <ac:spMk id="81" creationId="{F1715610-ADC9-4DEC-919D-F497832A426E}"/>
          </ac:spMkLst>
        </pc:spChg>
        <pc:spChg chg="add mod">
          <ac:chgData name="Domonkos Márk" userId="5b754e74-2ec2-4aaf-b9f5-cf8f0656bdfa" providerId="ADAL" clId="{F4C2286D-0DBE-4644-A538-34A6C903FB9C}" dt="2022-01-22T12:39:08.456" v="36947" actId="1076"/>
          <ac:spMkLst>
            <pc:docMk/>
            <pc:sldMk cId="1033678327" sldId="1110"/>
            <ac:spMk id="82" creationId="{1EF85470-1291-4470-AA8F-374D3AFD693E}"/>
          </ac:spMkLst>
        </pc:spChg>
        <pc:spChg chg="add mod">
          <ac:chgData name="Domonkos Márk" userId="5b754e74-2ec2-4aaf-b9f5-cf8f0656bdfa" providerId="ADAL" clId="{F4C2286D-0DBE-4644-A538-34A6C903FB9C}" dt="2022-01-22T12:40:27.964" v="36963" actId="1076"/>
          <ac:spMkLst>
            <pc:docMk/>
            <pc:sldMk cId="1033678327" sldId="1110"/>
            <ac:spMk id="83" creationId="{DD109532-7784-4657-9EA2-5751EFFF494F}"/>
          </ac:spMkLst>
        </pc:spChg>
        <pc:spChg chg="add mod">
          <ac:chgData name="Domonkos Márk" userId="5b754e74-2ec2-4aaf-b9f5-cf8f0656bdfa" providerId="ADAL" clId="{F4C2286D-0DBE-4644-A538-34A6C903FB9C}" dt="2022-01-22T12:37:27.744" v="36932" actId="1076"/>
          <ac:spMkLst>
            <pc:docMk/>
            <pc:sldMk cId="1033678327" sldId="1110"/>
            <ac:spMk id="84" creationId="{750C6F88-F548-4680-BA92-79A53DFA35FE}"/>
          </ac:spMkLst>
        </pc:spChg>
        <pc:spChg chg="add mod">
          <ac:chgData name="Domonkos Márk" userId="5b754e74-2ec2-4aaf-b9f5-cf8f0656bdfa" providerId="ADAL" clId="{F4C2286D-0DBE-4644-A538-34A6C903FB9C}" dt="2022-01-22T12:40:46.986" v="36967" actId="1076"/>
          <ac:spMkLst>
            <pc:docMk/>
            <pc:sldMk cId="1033678327" sldId="1110"/>
            <ac:spMk id="109" creationId="{68CD3F34-CC7E-4F48-A0C7-DBEA2E0BB7C2}"/>
          </ac:spMkLst>
        </pc:spChg>
        <pc:cxnChg chg="add mod">
          <ac:chgData name="Domonkos Márk" userId="5b754e74-2ec2-4aaf-b9f5-cf8f0656bdfa" providerId="ADAL" clId="{F4C2286D-0DBE-4644-A538-34A6C903FB9C}" dt="2022-01-22T12:35:00.384" v="36918" actId="1076"/>
          <ac:cxnSpMkLst>
            <pc:docMk/>
            <pc:sldMk cId="1033678327" sldId="1110"/>
            <ac:cxnSpMk id="15" creationId="{DF192A84-5B2A-4781-A8C6-E60C9EBBB6E1}"/>
          </ac:cxnSpMkLst>
        </pc:cxnChg>
        <pc:cxnChg chg="add mod">
          <ac:chgData name="Domonkos Márk" userId="5b754e74-2ec2-4aaf-b9f5-cf8f0656bdfa" providerId="ADAL" clId="{F4C2286D-0DBE-4644-A538-34A6C903FB9C}" dt="2022-01-22T12:35:00.384" v="36918" actId="1076"/>
          <ac:cxnSpMkLst>
            <pc:docMk/>
            <pc:sldMk cId="1033678327" sldId="1110"/>
            <ac:cxnSpMk id="16" creationId="{775329A1-8FE8-4BE3-A312-CEE06EA7B877}"/>
          </ac:cxnSpMkLst>
        </pc:cxnChg>
        <pc:cxnChg chg="add mod">
          <ac:chgData name="Domonkos Márk" userId="5b754e74-2ec2-4aaf-b9f5-cf8f0656bdfa" providerId="ADAL" clId="{F4C2286D-0DBE-4644-A538-34A6C903FB9C}" dt="2022-01-22T12:35:00.384" v="36918" actId="1076"/>
          <ac:cxnSpMkLst>
            <pc:docMk/>
            <pc:sldMk cId="1033678327" sldId="1110"/>
            <ac:cxnSpMk id="17" creationId="{8A3855A9-C1CD-45FF-90E6-85BB34085F3D}"/>
          </ac:cxnSpMkLst>
        </pc:cxnChg>
        <pc:cxnChg chg="add mod">
          <ac:chgData name="Domonkos Márk" userId="5b754e74-2ec2-4aaf-b9f5-cf8f0656bdfa" providerId="ADAL" clId="{F4C2286D-0DBE-4644-A538-34A6C903FB9C}" dt="2022-01-22T12:35:00.384" v="36918" actId="1076"/>
          <ac:cxnSpMkLst>
            <pc:docMk/>
            <pc:sldMk cId="1033678327" sldId="1110"/>
            <ac:cxnSpMk id="18" creationId="{E4EB941F-FE66-4906-B43E-AD9A4805AD36}"/>
          </ac:cxnSpMkLst>
        </pc:cxnChg>
        <pc:cxnChg chg="add mod">
          <ac:chgData name="Domonkos Márk" userId="5b754e74-2ec2-4aaf-b9f5-cf8f0656bdfa" providerId="ADAL" clId="{F4C2286D-0DBE-4644-A538-34A6C903FB9C}" dt="2022-01-22T12:35:00.384" v="36918" actId="1076"/>
          <ac:cxnSpMkLst>
            <pc:docMk/>
            <pc:sldMk cId="1033678327" sldId="1110"/>
            <ac:cxnSpMk id="19" creationId="{97A831F4-21D7-44BE-948F-14FE28BC8C36}"/>
          </ac:cxnSpMkLst>
        </pc:cxnChg>
        <pc:cxnChg chg="add mod">
          <ac:chgData name="Domonkos Márk" userId="5b754e74-2ec2-4aaf-b9f5-cf8f0656bdfa" providerId="ADAL" clId="{F4C2286D-0DBE-4644-A538-34A6C903FB9C}" dt="2022-01-22T12:35:00.384" v="36918" actId="1076"/>
          <ac:cxnSpMkLst>
            <pc:docMk/>
            <pc:sldMk cId="1033678327" sldId="1110"/>
            <ac:cxnSpMk id="20" creationId="{386D308C-8ABF-4A24-9CCA-F4ACB6F9B611}"/>
          </ac:cxnSpMkLst>
        </pc:cxnChg>
        <pc:cxnChg chg="add mod">
          <ac:chgData name="Domonkos Márk" userId="5b754e74-2ec2-4aaf-b9f5-cf8f0656bdfa" providerId="ADAL" clId="{F4C2286D-0DBE-4644-A538-34A6C903FB9C}" dt="2022-01-22T12:35:00.384" v="36918" actId="1076"/>
          <ac:cxnSpMkLst>
            <pc:docMk/>
            <pc:sldMk cId="1033678327" sldId="1110"/>
            <ac:cxnSpMk id="21" creationId="{13AE0E01-E447-4A12-8DA1-215E45F64B99}"/>
          </ac:cxnSpMkLst>
        </pc:cxnChg>
        <pc:cxnChg chg="add mod">
          <ac:chgData name="Domonkos Márk" userId="5b754e74-2ec2-4aaf-b9f5-cf8f0656bdfa" providerId="ADAL" clId="{F4C2286D-0DBE-4644-A538-34A6C903FB9C}" dt="2022-01-22T12:35:00.384" v="36918" actId="1076"/>
          <ac:cxnSpMkLst>
            <pc:docMk/>
            <pc:sldMk cId="1033678327" sldId="1110"/>
            <ac:cxnSpMk id="22" creationId="{48D6C40D-C8AE-42EF-89BB-EE1319E77A78}"/>
          </ac:cxnSpMkLst>
        </pc:cxnChg>
        <pc:cxnChg chg="add mod">
          <ac:chgData name="Domonkos Márk" userId="5b754e74-2ec2-4aaf-b9f5-cf8f0656bdfa" providerId="ADAL" clId="{F4C2286D-0DBE-4644-A538-34A6C903FB9C}" dt="2022-01-22T12:35:00.384" v="36918" actId="1076"/>
          <ac:cxnSpMkLst>
            <pc:docMk/>
            <pc:sldMk cId="1033678327" sldId="1110"/>
            <ac:cxnSpMk id="23" creationId="{9EA76E68-291F-42E0-A93C-06C85FB0961E}"/>
          </ac:cxnSpMkLst>
        </pc:cxnChg>
        <pc:cxnChg chg="add mod">
          <ac:chgData name="Domonkos Márk" userId="5b754e74-2ec2-4aaf-b9f5-cf8f0656bdfa" providerId="ADAL" clId="{F4C2286D-0DBE-4644-A538-34A6C903FB9C}" dt="2022-01-22T12:35:00.384" v="36918" actId="1076"/>
          <ac:cxnSpMkLst>
            <pc:docMk/>
            <pc:sldMk cId="1033678327" sldId="1110"/>
            <ac:cxnSpMk id="24" creationId="{3CA3AE5A-5DA9-41F0-A20C-61E89FEF4590}"/>
          </ac:cxnSpMkLst>
        </pc:cxnChg>
        <pc:cxnChg chg="add mod">
          <ac:chgData name="Domonkos Márk" userId="5b754e74-2ec2-4aaf-b9f5-cf8f0656bdfa" providerId="ADAL" clId="{F4C2286D-0DBE-4644-A538-34A6C903FB9C}" dt="2022-01-22T12:35:00.384" v="36918" actId="1076"/>
          <ac:cxnSpMkLst>
            <pc:docMk/>
            <pc:sldMk cId="1033678327" sldId="1110"/>
            <ac:cxnSpMk id="25" creationId="{B524A0E9-4D02-4936-895A-8EE690D31FD1}"/>
          </ac:cxnSpMkLst>
        </pc:cxnChg>
        <pc:cxnChg chg="add mod">
          <ac:chgData name="Domonkos Márk" userId="5b754e74-2ec2-4aaf-b9f5-cf8f0656bdfa" providerId="ADAL" clId="{F4C2286D-0DBE-4644-A538-34A6C903FB9C}" dt="2022-01-22T12:35:00.384" v="36918" actId="1076"/>
          <ac:cxnSpMkLst>
            <pc:docMk/>
            <pc:sldMk cId="1033678327" sldId="1110"/>
            <ac:cxnSpMk id="26" creationId="{297F3776-C297-434A-848C-9BF1A0801CB8}"/>
          </ac:cxnSpMkLst>
        </pc:cxnChg>
        <pc:cxnChg chg="add mod">
          <ac:chgData name="Domonkos Márk" userId="5b754e74-2ec2-4aaf-b9f5-cf8f0656bdfa" providerId="ADAL" clId="{F4C2286D-0DBE-4644-A538-34A6C903FB9C}" dt="2022-01-22T12:36:18.866" v="36928" actId="14100"/>
          <ac:cxnSpMkLst>
            <pc:docMk/>
            <pc:sldMk cId="1033678327" sldId="1110"/>
            <ac:cxnSpMk id="34" creationId="{039F58D4-AECA-46C9-8A20-F57F040C8C1C}"/>
          </ac:cxnSpMkLst>
        </pc:cxnChg>
        <pc:cxnChg chg="add mod">
          <ac:chgData name="Domonkos Márk" userId="5b754e74-2ec2-4aaf-b9f5-cf8f0656bdfa" providerId="ADAL" clId="{F4C2286D-0DBE-4644-A538-34A6C903FB9C}" dt="2022-01-22T12:35:00.384" v="36918" actId="1076"/>
          <ac:cxnSpMkLst>
            <pc:docMk/>
            <pc:sldMk cId="1033678327" sldId="1110"/>
            <ac:cxnSpMk id="40" creationId="{709C90FA-0922-4758-B194-949AE90645D1}"/>
          </ac:cxnSpMkLst>
        </pc:cxnChg>
        <pc:cxnChg chg="add mod">
          <ac:chgData name="Domonkos Márk" userId="5b754e74-2ec2-4aaf-b9f5-cf8f0656bdfa" providerId="ADAL" clId="{F4C2286D-0DBE-4644-A538-34A6C903FB9C}" dt="2022-01-22T12:36:13.537" v="36927" actId="14100"/>
          <ac:cxnSpMkLst>
            <pc:docMk/>
            <pc:sldMk cId="1033678327" sldId="1110"/>
            <ac:cxnSpMk id="42" creationId="{2BD7866E-EE34-40CA-9079-2602408F2AB1}"/>
          </ac:cxnSpMkLst>
        </pc:cxnChg>
        <pc:cxnChg chg="add mod">
          <ac:chgData name="Domonkos Márk" userId="5b754e74-2ec2-4aaf-b9f5-cf8f0656bdfa" providerId="ADAL" clId="{F4C2286D-0DBE-4644-A538-34A6C903FB9C}" dt="2022-01-22T12:36:48.098" v="36931" actId="1076"/>
          <ac:cxnSpMkLst>
            <pc:docMk/>
            <pc:sldMk cId="1033678327" sldId="1110"/>
            <ac:cxnSpMk id="53" creationId="{62A87C23-C29E-4849-9FB4-01BAD5829CCD}"/>
          </ac:cxnSpMkLst>
        </pc:cxnChg>
        <pc:cxnChg chg="add mod">
          <ac:chgData name="Domonkos Márk" userId="5b754e74-2ec2-4aaf-b9f5-cf8f0656bdfa" providerId="ADAL" clId="{F4C2286D-0DBE-4644-A538-34A6C903FB9C}" dt="2022-01-22T12:38:34.612" v="36941" actId="14100"/>
          <ac:cxnSpMkLst>
            <pc:docMk/>
            <pc:sldMk cId="1033678327" sldId="1110"/>
            <ac:cxnSpMk id="54" creationId="{2CF0A482-E62C-4C5B-9357-F51E000085AB}"/>
          </ac:cxnSpMkLst>
        </pc:cxnChg>
        <pc:cxnChg chg="add mod">
          <ac:chgData name="Domonkos Márk" userId="5b754e74-2ec2-4aaf-b9f5-cf8f0656bdfa" providerId="ADAL" clId="{F4C2286D-0DBE-4644-A538-34A6C903FB9C}" dt="2022-01-22T12:35:38.141" v="36919" actId="1076"/>
          <ac:cxnSpMkLst>
            <pc:docMk/>
            <pc:sldMk cId="1033678327" sldId="1110"/>
            <ac:cxnSpMk id="55" creationId="{F63A444B-769D-4D7D-978F-3EAB87C80F90}"/>
          </ac:cxnSpMkLst>
        </pc:cxnChg>
        <pc:cxnChg chg="add mod">
          <ac:chgData name="Domonkos Márk" userId="5b754e74-2ec2-4aaf-b9f5-cf8f0656bdfa" providerId="ADAL" clId="{F4C2286D-0DBE-4644-A538-34A6C903FB9C}" dt="2022-01-22T12:35:38.141" v="36919" actId="1076"/>
          <ac:cxnSpMkLst>
            <pc:docMk/>
            <pc:sldMk cId="1033678327" sldId="1110"/>
            <ac:cxnSpMk id="56" creationId="{ABB8F394-10AF-46FB-8A86-7303DDC03AE3}"/>
          </ac:cxnSpMkLst>
        </pc:cxnChg>
        <pc:cxnChg chg="add mod">
          <ac:chgData name="Domonkos Márk" userId="5b754e74-2ec2-4aaf-b9f5-cf8f0656bdfa" providerId="ADAL" clId="{F4C2286D-0DBE-4644-A538-34A6C903FB9C}" dt="2022-01-22T12:35:38.141" v="36919" actId="1076"/>
          <ac:cxnSpMkLst>
            <pc:docMk/>
            <pc:sldMk cId="1033678327" sldId="1110"/>
            <ac:cxnSpMk id="57" creationId="{8A738318-6BBF-46D7-8710-B5B1E9434F29}"/>
          </ac:cxnSpMkLst>
        </pc:cxnChg>
        <pc:cxnChg chg="add mod">
          <ac:chgData name="Domonkos Márk" userId="5b754e74-2ec2-4aaf-b9f5-cf8f0656bdfa" providerId="ADAL" clId="{F4C2286D-0DBE-4644-A538-34A6C903FB9C}" dt="2022-01-22T12:35:38.141" v="36919" actId="1076"/>
          <ac:cxnSpMkLst>
            <pc:docMk/>
            <pc:sldMk cId="1033678327" sldId="1110"/>
            <ac:cxnSpMk id="58" creationId="{71A4030E-F024-4D9C-BD13-187BDA598151}"/>
          </ac:cxnSpMkLst>
        </pc:cxnChg>
        <pc:cxnChg chg="add mod">
          <ac:chgData name="Domonkos Márk" userId="5b754e74-2ec2-4aaf-b9f5-cf8f0656bdfa" providerId="ADAL" clId="{F4C2286D-0DBE-4644-A538-34A6C903FB9C}" dt="2022-01-22T12:35:38.141" v="36919" actId="1076"/>
          <ac:cxnSpMkLst>
            <pc:docMk/>
            <pc:sldMk cId="1033678327" sldId="1110"/>
            <ac:cxnSpMk id="59" creationId="{64D63069-CC78-43EB-B926-62BE6A967CF1}"/>
          </ac:cxnSpMkLst>
        </pc:cxnChg>
        <pc:cxnChg chg="add mod">
          <ac:chgData name="Domonkos Márk" userId="5b754e74-2ec2-4aaf-b9f5-cf8f0656bdfa" providerId="ADAL" clId="{F4C2286D-0DBE-4644-A538-34A6C903FB9C}" dt="2022-01-22T12:35:38.141" v="36919" actId="1076"/>
          <ac:cxnSpMkLst>
            <pc:docMk/>
            <pc:sldMk cId="1033678327" sldId="1110"/>
            <ac:cxnSpMk id="60" creationId="{0E8C83AB-4117-48FB-A6A8-86E236661EF0}"/>
          </ac:cxnSpMkLst>
        </pc:cxnChg>
        <pc:cxnChg chg="add mod">
          <ac:chgData name="Domonkos Márk" userId="5b754e74-2ec2-4aaf-b9f5-cf8f0656bdfa" providerId="ADAL" clId="{F4C2286D-0DBE-4644-A538-34A6C903FB9C}" dt="2022-01-22T12:37:33.576" v="36933" actId="14100"/>
          <ac:cxnSpMkLst>
            <pc:docMk/>
            <pc:sldMk cId="1033678327" sldId="1110"/>
            <ac:cxnSpMk id="61" creationId="{2C8ACAFF-3F9D-45DD-928B-06E811037609}"/>
          </ac:cxnSpMkLst>
        </pc:cxnChg>
        <pc:cxnChg chg="add mod">
          <ac:chgData name="Domonkos Márk" userId="5b754e74-2ec2-4aaf-b9f5-cf8f0656bdfa" providerId="ADAL" clId="{F4C2286D-0DBE-4644-A538-34A6C903FB9C}" dt="2022-01-22T12:36:39.122" v="36930" actId="1076"/>
          <ac:cxnSpMkLst>
            <pc:docMk/>
            <pc:sldMk cId="1033678327" sldId="1110"/>
            <ac:cxnSpMk id="62" creationId="{5A5C27C4-0C67-49F2-987C-4A7C73EBDFFE}"/>
          </ac:cxnSpMkLst>
        </pc:cxnChg>
        <pc:cxnChg chg="add mod">
          <ac:chgData name="Domonkos Márk" userId="5b754e74-2ec2-4aaf-b9f5-cf8f0656bdfa" providerId="ADAL" clId="{F4C2286D-0DBE-4644-A538-34A6C903FB9C}" dt="2022-01-22T12:37:50.418" v="36936" actId="1076"/>
          <ac:cxnSpMkLst>
            <pc:docMk/>
            <pc:sldMk cId="1033678327" sldId="1110"/>
            <ac:cxnSpMk id="63" creationId="{5DEC1D3F-904B-49E7-95D2-CC83D69414B6}"/>
          </ac:cxnSpMkLst>
        </pc:cxnChg>
        <pc:cxnChg chg="add mod">
          <ac:chgData name="Domonkos Márk" userId="5b754e74-2ec2-4aaf-b9f5-cf8f0656bdfa" providerId="ADAL" clId="{F4C2286D-0DBE-4644-A538-34A6C903FB9C}" dt="2022-01-22T12:37:42.177" v="36934" actId="1076"/>
          <ac:cxnSpMkLst>
            <pc:docMk/>
            <pc:sldMk cId="1033678327" sldId="1110"/>
            <ac:cxnSpMk id="64" creationId="{B549390C-D40D-4EE6-B175-B7CBA55737E9}"/>
          </ac:cxnSpMkLst>
        </pc:cxnChg>
        <pc:cxnChg chg="add mod">
          <ac:chgData name="Domonkos Márk" userId="5b754e74-2ec2-4aaf-b9f5-cf8f0656bdfa" providerId="ADAL" clId="{F4C2286D-0DBE-4644-A538-34A6C903FB9C}" dt="2022-01-22T12:37:42.177" v="36934" actId="1076"/>
          <ac:cxnSpMkLst>
            <pc:docMk/>
            <pc:sldMk cId="1033678327" sldId="1110"/>
            <ac:cxnSpMk id="65" creationId="{A64C0E4F-20A1-4309-ACCF-F0BA4CB89F52}"/>
          </ac:cxnSpMkLst>
        </pc:cxnChg>
        <pc:cxnChg chg="add mod">
          <ac:chgData name="Domonkos Márk" userId="5b754e74-2ec2-4aaf-b9f5-cf8f0656bdfa" providerId="ADAL" clId="{F4C2286D-0DBE-4644-A538-34A6C903FB9C}" dt="2022-01-22T12:36:48.098" v="36931" actId="1076"/>
          <ac:cxnSpMkLst>
            <pc:docMk/>
            <pc:sldMk cId="1033678327" sldId="1110"/>
            <ac:cxnSpMk id="66" creationId="{61A6D6F5-8958-4087-AE2D-056CE2A83A5E}"/>
          </ac:cxnSpMkLst>
        </pc:cxnChg>
        <pc:cxnChg chg="add mod">
          <ac:chgData name="Domonkos Márk" userId="5b754e74-2ec2-4aaf-b9f5-cf8f0656bdfa" providerId="ADAL" clId="{F4C2286D-0DBE-4644-A538-34A6C903FB9C}" dt="2022-01-22T12:39:23.238" v="36951" actId="1076"/>
          <ac:cxnSpMkLst>
            <pc:docMk/>
            <pc:sldMk cId="1033678327" sldId="1110"/>
            <ac:cxnSpMk id="67" creationId="{1EC43469-0CA8-4995-A78A-81BBE8A3EECB}"/>
          </ac:cxnSpMkLst>
        </pc:cxnChg>
        <pc:cxnChg chg="add mod">
          <ac:chgData name="Domonkos Márk" userId="5b754e74-2ec2-4aaf-b9f5-cf8f0656bdfa" providerId="ADAL" clId="{F4C2286D-0DBE-4644-A538-34A6C903FB9C}" dt="2022-01-22T12:36:48.098" v="36931" actId="1076"/>
          <ac:cxnSpMkLst>
            <pc:docMk/>
            <pc:sldMk cId="1033678327" sldId="1110"/>
            <ac:cxnSpMk id="68" creationId="{64366135-E0CD-4CE5-A6B7-A2FEBCA4EF8F}"/>
          </ac:cxnSpMkLst>
        </pc:cxnChg>
        <pc:cxnChg chg="add mod">
          <ac:chgData name="Domonkos Márk" userId="5b754e74-2ec2-4aaf-b9f5-cf8f0656bdfa" providerId="ADAL" clId="{F4C2286D-0DBE-4644-A538-34A6C903FB9C}" dt="2022-01-22T12:39:19.034" v="36950" actId="14100"/>
          <ac:cxnSpMkLst>
            <pc:docMk/>
            <pc:sldMk cId="1033678327" sldId="1110"/>
            <ac:cxnSpMk id="69" creationId="{79756692-F8CA-423A-B0C5-DF772CAE7C2E}"/>
          </ac:cxnSpMkLst>
        </pc:cxnChg>
        <pc:cxnChg chg="add mod">
          <ac:chgData name="Domonkos Márk" userId="5b754e74-2ec2-4aaf-b9f5-cf8f0656bdfa" providerId="ADAL" clId="{F4C2286D-0DBE-4644-A538-34A6C903FB9C}" dt="2022-01-22T12:38:54.265" v="36945" actId="14100"/>
          <ac:cxnSpMkLst>
            <pc:docMk/>
            <pc:sldMk cId="1033678327" sldId="1110"/>
            <ac:cxnSpMk id="72" creationId="{3FE72DC6-6646-4BFE-AF0A-CBAA9A3D4D58}"/>
          </ac:cxnSpMkLst>
        </pc:cxnChg>
        <pc:cxnChg chg="add mod">
          <ac:chgData name="Domonkos Márk" userId="5b754e74-2ec2-4aaf-b9f5-cf8f0656bdfa" providerId="ADAL" clId="{F4C2286D-0DBE-4644-A538-34A6C903FB9C}" dt="2022-01-22T12:39:10.805" v="36948" actId="1076"/>
          <ac:cxnSpMkLst>
            <pc:docMk/>
            <pc:sldMk cId="1033678327" sldId="1110"/>
            <ac:cxnSpMk id="73" creationId="{BFCA1C8F-CEE0-452F-9338-B7549ED7285A}"/>
          </ac:cxnSpMkLst>
        </pc:cxnChg>
        <pc:cxnChg chg="add mod">
          <ac:chgData name="Domonkos Márk" userId="5b754e74-2ec2-4aaf-b9f5-cf8f0656bdfa" providerId="ADAL" clId="{F4C2286D-0DBE-4644-A538-34A6C903FB9C}" dt="2022-01-22T12:39:13.540" v="36949" actId="1076"/>
          <ac:cxnSpMkLst>
            <pc:docMk/>
            <pc:sldMk cId="1033678327" sldId="1110"/>
            <ac:cxnSpMk id="74" creationId="{E469ED1B-4F04-48A5-A0C9-D6A27F955272}"/>
          </ac:cxnSpMkLst>
        </pc:cxnChg>
        <pc:cxnChg chg="add mod">
          <ac:chgData name="Domonkos Márk" userId="5b754e74-2ec2-4aaf-b9f5-cf8f0656bdfa" providerId="ADAL" clId="{F4C2286D-0DBE-4644-A538-34A6C903FB9C}" dt="2022-01-22T12:39:56.650" v="36957" actId="14100"/>
          <ac:cxnSpMkLst>
            <pc:docMk/>
            <pc:sldMk cId="1033678327" sldId="1110"/>
            <ac:cxnSpMk id="77" creationId="{7254688A-2A3F-4FD7-886A-D8C59780C745}"/>
          </ac:cxnSpMkLst>
        </pc:cxnChg>
        <pc:cxnChg chg="add mod">
          <ac:chgData name="Domonkos Márk" userId="5b754e74-2ec2-4aaf-b9f5-cf8f0656bdfa" providerId="ADAL" clId="{F4C2286D-0DBE-4644-A538-34A6C903FB9C}" dt="2022-01-22T12:40:20.236" v="36962" actId="14100"/>
          <ac:cxnSpMkLst>
            <pc:docMk/>
            <pc:sldMk cId="1033678327" sldId="1110"/>
            <ac:cxnSpMk id="78" creationId="{F0B02786-F685-4C27-AF67-3E226026276B}"/>
          </ac:cxnSpMkLst>
        </pc:cxnChg>
        <pc:cxnChg chg="add mod">
          <ac:chgData name="Domonkos Márk" userId="5b754e74-2ec2-4aaf-b9f5-cf8f0656bdfa" providerId="ADAL" clId="{F4C2286D-0DBE-4644-A538-34A6C903FB9C}" dt="2022-01-22T12:39:47.863" v="36955" actId="14100"/>
          <ac:cxnSpMkLst>
            <pc:docMk/>
            <pc:sldMk cId="1033678327" sldId="1110"/>
            <ac:cxnSpMk id="79" creationId="{B9719F03-5C8B-4648-97FF-BD26163C608C}"/>
          </ac:cxnSpMkLst>
        </pc:cxnChg>
        <pc:cxnChg chg="add mod">
          <ac:chgData name="Domonkos Márk" userId="5b754e74-2ec2-4aaf-b9f5-cf8f0656bdfa" providerId="ADAL" clId="{F4C2286D-0DBE-4644-A538-34A6C903FB9C}" dt="2022-01-22T12:35:54.100" v="36922" actId="1076"/>
          <ac:cxnSpMkLst>
            <pc:docMk/>
            <pc:sldMk cId="1033678327" sldId="1110"/>
            <ac:cxnSpMk id="86" creationId="{EDAAA67C-4544-4353-8B52-4FDFE1A305EB}"/>
          </ac:cxnSpMkLst>
        </pc:cxnChg>
      </pc:sldChg>
      <pc:sldChg chg="addSp delSp modSp new mod modAnim">
        <pc:chgData name="Domonkos Márk" userId="5b754e74-2ec2-4aaf-b9f5-cf8f0656bdfa" providerId="ADAL" clId="{F4C2286D-0DBE-4644-A538-34A6C903FB9C}" dt="2022-01-22T12:42:19.644" v="36990" actId="14100"/>
        <pc:sldMkLst>
          <pc:docMk/>
          <pc:sldMk cId="2275519050" sldId="1111"/>
        </pc:sldMkLst>
        <pc:spChg chg="del">
          <ac:chgData name="Domonkos Márk" userId="5b754e74-2ec2-4aaf-b9f5-cf8f0656bdfa" providerId="ADAL" clId="{F4C2286D-0DBE-4644-A538-34A6C903FB9C}" dt="2022-01-22T12:41:31.678" v="36973" actId="478"/>
          <ac:spMkLst>
            <pc:docMk/>
            <pc:sldMk cId="2275519050" sldId="1111"/>
            <ac:spMk id="2" creationId="{560C5D4C-9965-4A53-A674-D94C8AA279CB}"/>
          </ac:spMkLst>
        </pc:spChg>
        <pc:spChg chg="mod">
          <ac:chgData name="Domonkos Márk" userId="5b754e74-2ec2-4aaf-b9f5-cf8f0656bdfa" providerId="ADAL" clId="{F4C2286D-0DBE-4644-A538-34A6C903FB9C}" dt="2022-01-22T12:41:29.396" v="36972"/>
          <ac:spMkLst>
            <pc:docMk/>
            <pc:sldMk cId="2275519050" sldId="1111"/>
            <ac:spMk id="6" creationId="{3E36B6DC-8175-4797-AD62-1968C731CD79}"/>
          </ac:spMkLst>
        </pc:spChg>
        <pc:spChg chg="add del mod">
          <ac:chgData name="Domonkos Márk" userId="5b754e74-2ec2-4aaf-b9f5-cf8f0656bdfa" providerId="ADAL" clId="{F4C2286D-0DBE-4644-A538-34A6C903FB9C}" dt="2022-01-22T12:41:24.256" v="36971" actId="478"/>
          <ac:spMkLst>
            <pc:docMk/>
            <pc:sldMk cId="2275519050" sldId="1111"/>
            <ac:spMk id="7" creationId="{463277D1-3D23-4DB3-A8FD-FFBEFDFF4E87}"/>
          </ac:spMkLst>
        </pc:spChg>
        <pc:spChg chg="add mod">
          <ac:chgData name="Domonkos Márk" userId="5b754e74-2ec2-4aaf-b9f5-cf8f0656bdfa" providerId="ADAL" clId="{F4C2286D-0DBE-4644-A538-34A6C903FB9C}" dt="2022-01-22T12:42:08.825" v="36986" actId="14100"/>
          <ac:spMkLst>
            <pc:docMk/>
            <pc:sldMk cId="2275519050" sldId="1111"/>
            <ac:spMk id="8" creationId="{CF6B1C30-C955-4F96-A832-1A0AA81602CF}"/>
          </ac:spMkLst>
        </pc:spChg>
        <pc:spChg chg="add mod">
          <ac:chgData name="Domonkos Márk" userId="5b754e74-2ec2-4aaf-b9f5-cf8f0656bdfa" providerId="ADAL" clId="{F4C2286D-0DBE-4644-A538-34A6C903FB9C}" dt="2022-01-22T12:41:54.204" v="36982" actId="1076"/>
          <ac:spMkLst>
            <pc:docMk/>
            <pc:sldMk cId="2275519050" sldId="1111"/>
            <ac:spMk id="9" creationId="{D54DD820-C8D1-4783-A0C3-DEDF1639F56C}"/>
          </ac:spMkLst>
        </pc:spChg>
        <pc:spChg chg="add mod">
          <ac:chgData name="Domonkos Márk" userId="5b754e74-2ec2-4aaf-b9f5-cf8f0656bdfa" providerId="ADAL" clId="{F4C2286D-0DBE-4644-A538-34A6C903FB9C}" dt="2022-01-22T12:42:19.644" v="36990" actId="14100"/>
          <ac:spMkLst>
            <pc:docMk/>
            <pc:sldMk cId="2275519050" sldId="1111"/>
            <ac:spMk id="10" creationId="{5EBCEACF-89BF-45D0-B2D9-CA778278DFC0}"/>
          </ac:spMkLst>
        </pc:spChg>
        <pc:spChg chg="add mod">
          <ac:chgData name="Domonkos Márk" userId="5b754e74-2ec2-4aaf-b9f5-cf8f0656bdfa" providerId="ADAL" clId="{F4C2286D-0DBE-4644-A538-34A6C903FB9C}" dt="2022-01-22T12:41:59.013" v="36984" actId="14100"/>
          <ac:spMkLst>
            <pc:docMk/>
            <pc:sldMk cId="2275519050" sldId="1111"/>
            <ac:spMk id="11" creationId="{5DE54056-A296-433F-999C-80A41AB8BBE4}"/>
          </ac:spMkLst>
        </pc:spChg>
        <pc:spChg chg="add mod">
          <ac:chgData name="Domonkos Márk" userId="5b754e74-2ec2-4aaf-b9f5-cf8f0656bdfa" providerId="ADAL" clId="{F4C2286D-0DBE-4644-A538-34A6C903FB9C}" dt="2022-01-22T12:42:11.780" v="36987" actId="1076"/>
          <ac:spMkLst>
            <pc:docMk/>
            <pc:sldMk cId="2275519050" sldId="1111"/>
            <ac:spMk id="12" creationId="{4C0A35D3-132D-44AF-B3E4-E15890D9970E}"/>
          </ac:spMkLst>
        </pc:spChg>
        <pc:spChg chg="add mod">
          <ac:chgData name="Domonkos Márk" userId="5b754e74-2ec2-4aaf-b9f5-cf8f0656bdfa" providerId="ADAL" clId="{F4C2286D-0DBE-4644-A538-34A6C903FB9C}" dt="2022-01-22T12:41:43.365" v="36977" actId="14100"/>
          <ac:spMkLst>
            <pc:docMk/>
            <pc:sldMk cId="2275519050" sldId="1111"/>
            <ac:spMk id="13" creationId="{28C2153A-81B4-4501-9292-9A8C61083E4A}"/>
          </ac:spMkLst>
        </pc:spChg>
        <pc:spChg chg="add mod">
          <ac:chgData name="Domonkos Márk" userId="5b754e74-2ec2-4aaf-b9f5-cf8f0656bdfa" providerId="ADAL" clId="{F4C2286D-0DBE-4644-A538-34A6C903FB9C}" dt="2022-01-22T12:41:37.980" v="36975" actId="14100"/>
          <ac:spMkLst>
            <pc:docMk/>
            <pc:sldMk cId="2275519050" sldId="1111"/>
            <ac:spMk id="14" creationId="{3BA6B2BB-BA4A-4A19-B38F-98E1E1039C7B}"/>
          </ac:spMkLst>
        </pc:spChg>
        <pc:spChg chg="add mod">
          <ac:chgData name="Domonkos Márk" userId="5b754e74-2ec2-4aaf-b9f5-cf8f0656bdfa" providerId="ADAL" clId="{F4C2286D-0DBE-4644-A538-34A6C903FB9C}" dt="2022-01-22T12:41:46.152" v="36978" actId="14100"/>
          <ac:spMkLst>
            <pc:docMk/>
            <pc:sldMk cId="2275519050" sldId="1111"/>
            <ac:spMk id="15" creationId="{FFD1D21A-E6F2-479F-800B-BEAFC423C55D}"/>
          </ac:spMkLst>
        </pc:spChg>
        <pc:spChg chg="add mod">
          <ac:chgData name="Domonkos Márk" userId="5b754e74-2ec2-4aaf-b9f5-cf8f0656bdfa" providerId="ADAL" clId="{F4C2286D-0DBE-4644-A538-34A6C903FB9C}" dt="2022-01-22T12:42:16.957" v="36989" actId="1076"/>
          <ac:spMkLst>
            <pc:docMk/>
            <pc:sldMk cId="2275519050" sldId="1111"/>
            <ac:spMk id="16" creationId="{A676E373-23C0-4FB7-BBA0-6B5FED63DAC5}"/>
          </ac:spMkLst>
        </pc:spChg>
      </pc:sldChg>
      <pc:sldChg chg="addSp delSp modSp new mod">
        <pc:chgData name="Domonkos Márk" userId="5b754e74-2ec2-4aaf-b9f5-cf8f0656bdfa" providerId="ADAL" clId="{F4C2286D-0DBE-4644-A538-34A6C903FB9C}" dt="2022-01-22T12:44:39.057" v="37016" actId="14100"/>
        <pc:sldMkLst>
          <pc:docMk/>
          <pc:sldMk cId="3833566518" sldId="1112"/>
        </pc:sldMkLst>
        <pc:spChg chg="del">
          <ac:chgData name="Domonkos Márk" userId="5b754e74-2ec2-4aaf-b9f5-cf8f0656bdfa" providerId="ADAL" clId="{F4C2286D-0DBE-4644-A538-34A6C903FB9C}" dt="2022-01-22T12:43:27.880" v="36994" actId="478"/>
          <ac:spMkLst>
            <pc:docMk/>
            <pc:sldMk cId="3833566518" sldId="1112"/>
            <ac:spMk id="2" creationId="{85334D50-FFD6-4C9A-92CF-F1ED1B3A7F02}"/>
          </ac:spMkLst>
        </pc:spChg>
        <pc:spChg chg="mod">
          <ac:chgData name="Domonkos Márk" userId="5b754e74-2ec2-4aaf-b9f5-cf8f0656bdfa" providerId="ADAL" clId="{F4C2286D-0DBE-4644-A538-34A6C903FB9C}" dt="2022-01-22T12:43:18.314" v="36992"/>
          <ac:spMkLst>
            <pc:docMk/>
            <pc:sldMk cId="3833566518" sldId="1112"/>
            <ac:spMk id="6" creationId="{566C1711-EA44-48D2-9371-B1022FBE309D}"/>
          </ac:spMkLst>
        </pc:spChg>
        <pc:spChg chg="mod">
          <ac:chgData name="Domonkos Márk" userId="5b754e74-2ec2-4aaf-b9f5-cf8f0656bdfa" providerId="ADAL" clId="{F4C2286D-0DBE-4644-A538-34A6C903FB9C}" dt="2022-01-22T12:43:26.003" v="36993"/>
          <ac:spMkLst>
            <pc:docMk/>
            <pc:sldMk cId="3833566518" sldId="1112"/>
            <ac:spMk id="8" creationId="{E31D2AA2-D45A-4987-905A-1465AFD834E2}"/>
          </ac:spMkLst>
        </pc:spChg>
        <pc:spChg chg="mod">
          <ac:chgData name="Domonkos Márk" userId="5b754e74-2ec2-4aaf-b9f5-cf8f0656bdfa" providerId="ADAL" clId="{F4C2286D-0DBE-4644-A538-34A6C903FB9C}" dt="2022-01-22T12:43:26.003" v="36993"/>
          <ac:spMkLst>
            <pc:docMk/>
            <pc:sldMk cId="3833566518" sldId="1112"/>
            <ac:spMk id="24" creationId="{195685A9-C84F-459E-B024-3F43A2056EEE}"/>
          </ac:spMkLst>
        </pc:spChg>
        <pc:spChg chg="mod">
          <ac:chgData name="Domonkos Márk" userId="5b754e74-2ec2-4aaf-b9f5-cf8f0656bdfa" providerId="ADAL" clId="{F4C2286D-0DBE-4644-A538-34A6C903FB9C}" dt="2022-01-22T12:43:26.003" v="36993"/>
          <ac:spMkLst>
            <pc:docMk/>
            <pc:sldMk cId="3833566518" sldId="1112"/>
            <ac:spMk id="27" creationId="{D931C51E-B494-46E2-A40D-44B0CECC70C1}"/>
          </ac:spMkLst>
        </pc:spChg>
        <pc:spChg chg="mod">
          <ac:chgData name="Domonkos Márk" userId="5b754e74-2ec2-4aaf-b9f5-cf8f0656bdfa" providerId="ADAL" clId="{F4C2286D-0DBE-4644-A538-34A6C903FB9C}" dt="2022-01-22T12:44:39.057" v="37016" actId="14100"/>
          <ac:spMkLst>
            <pc:docMk/>
            <pc:sldMk cId="3833566518" sldId="1112"/>
            <ac:spMk id="30" creationId="{8125543E-BCC7-45D0-9C63-E33729E8E263}"/>
          </ac:spMkLst>
        </pc:spChg>
        <pc:spChg chg="mod">
          <ac:chgData name="Domonkos Márk" userId="5b754e74-2ec2-4aaf-b9f5-cf8f0656bdfa" providerId="ADAL" clId="{F4C2286D-0DBE-4644-A538-34A6C903FB9C}" dt="2022-01-22T12:43:26.003" v="36993"/>
          <ac:spMkLst>
            <pc:docMk/>
            <pc:sldMk cId="3833566518" sldId="1112"/>
            <ac:spMk id="31" creationId="{CBEB2C88-D7B6-4FF7-BF52-51C7E3E5AF74}"/>
          </ac:spMkLst>
        </pc:spChg>
        <pc:spChg chg="mod">
          <ac:chgData name="Domonkos Márk" userId="5b754e74-2ec2-4aaf-b9f5-cf8f0656bdfa" providerId="ADAL" clId="{F4C2286D-0DBE-4644-A538-34A6C903FB9C}" dt="2022-01-22T12:44:28.046" v="37012" actId="14100"/>
          <ac:spMkLst>
            <pc:docMk/>
            <pc:sldMk cId="3833566518" sldId="1112"/>
            <ac:spMk id="34" creationId="{C8A8526E-081B-40C7-AF98-8CBB2DDC9262}"/>
          </ac:spMkLst>
        </pc:spChg>
        <pc:spChg chg="mod">
          <ac:chgData name="Domonkos Márk" userId="5b754e74-2ec2-4aaf-b9f5-cf8f0656bdfa" providerId="ADAL" clId="{F4C2286D-0DBE-4644-A538-34A6C903FB9C}" dt="2022-01-22T12:43:26.003" v="36993"/>
          <ac:spMkLst>
            <pc:docMk/>
            <pc:sldMk cId="3833566518" sldId="1112"/>
            <ac:spMk id="35" creationId="{19D12204-B038-4AF6-8C06-98BA5D915B1E}"/>
          </ac:spMkLst>
        </pc:spChg>
        <pc:spChg chg="mod">
          <ac:chgData name="Domonkos Márk" userId="5b754e74-2ec2-4aaf-b9f5-cf8f0656bdfa" providerId="ADAL" clId="{F4C2286D-0DBE-4644-A538-34A6C903FB9C}" dt="2022-01-22T12:44:30.895" v="37013" actId="14100"/>
          <ac:spMkLst>
            <pc:docMk/>
            <pc:sldMk cId="3833566518" sldId="1112"/>
            <ac:spMk id="38" creationId="{393C172C-0F40-41F6-B53A-19226AAC198A}"/>
          </ac:spMkLst>
        </pc:spChg>
        <pc:spChg chg="mod">
          <ac:chgData name="Domonkos Márk" userId="5b754e74-2ec2-4aaf-b9f5-cf8f0656bdfa" providerId="ADAL" clId="{F4C2286D-0DBE-4644-A538-34A6C903FB9C}" dt="2022-01-22T12:43:26.003" v="36993"/>
          <ac:spMkLst>
            <pc:docMk/>
            <pc:sldMk cId="3833566518" sldId="1112"/>
            <ac:spMk id="39" creationId="{DAC44701-363E-476A-9AA4-276B5667ACE5}"/>
          </ac:spMkLst>
        </pc:spChg>
        <pc:spChg chg="mod">
          <ac:chgData name="Domonkos Márk" userId="5b754e74-2ec2-4aaf-b9f5-cf8f0656bdfa" providerId="ADAL" clId="{F4C2286D-0DBE-4644-A538-34A6C903FB9C}" dt="2022-01-22T12:44:35.700" v="37015" actId="14100"/>
          <ac:spMkLst>
            <pc:docMk/>
            <pc:sldMk cId="3833566518" sldId="1112"/>
            <ac:spMk id="42" creationId="{8941E714-9667-434A-8725-B0D0B1F31433}"/>
          </ac:spMkLst>
        </pc:spChg>
        <pc:spChg chg="mod">
          <ac:chgData name="Domonkos Márk" userId="5b754e74-2ec2-4aaf-b9f5-cf8f0656bdfa" providerId="ADAL" clId="{F4C2286D-0DBE-4644-A538-34A6C903FB9C}" dt="2022-01-22T12:43:26.003" v="36993"/>
          <ac:spMkLst>
            <pc:docMk/>
            <pc:sldMk cId="3833566518" sldId="1112"/>
            <ac:spMk id="43" creationId="{613653AD-BCA8-418D-B954-D2F1A06BE8BF}"/>
          </ac:spMkLst>
        </pc:spChg>
        <pc:spChg chg="mod">
          <ac:chgData name="Domonkos Márk" userId="5b754e74-2ec2-4aaf-b9f5-cf8f0656bdfa" providerId="ADAL" clId="{F4C2286D-0DBE-4644-A538-34A6C903FB9C}" dt="2022-01-22T12:43:54.692" v="37001" actId="14100"/>
          <ac:spMkLst>
            <pc:docMk/>
            <pc:sldMk cId="3833566518" sldId="1112"/>
            <ac:spMk id="46" creationId="{C9699394-A148-4177-994C-47B0F94AB00C}"/>
          </ac:spMkLst>
        </pc:spChg>
        <pc:spChg chg="mod">
          <ac:chgData name="Domonkos Márk" userId="5b754e74-2ec2-4aaf-b9f5-cf8f0656bdfa" providerId="ADAL" clId="{F4C2286D-0DBE-4644-A538-34A6C903FB9C}" dt="2022-01-22T12:43:26.003" v="36993"/>
          <ac:spMkLst>
            <pc:docMk/>
            <pc:sldMk cId="3833566518" sldId="1112"/>
            <ac:spMk id="47" creationId="{3A4E83DF-5EE3-4B06-8335-B911CCA12AD4}"/>
          </ac:spMkLst>
        </pc:spChg>
        <pc:spChg chg="mod">
          <ac:chgData name="Domonkos Márk" userId="5b754e74-2ec2-4aaf-b9f5-cf8f0656bdfa" providerId="ADAL" clId="{F4C2286D-0DBE-4644-A538-34A6C903FB9C}" dt="2022-01-22T12:44:08.083" v="37006" actId="14100"/>
          <ac:spMkLst>
            <pc:docMk/>
            <pc:sldMk cId="3833566518" sldId="1112"/>
            <ac:spMk id="50" creationId="{0F22C3C7-8D82-4A84-87EB-F5A97B5042C9}"/>
          </ac:spMkLst>
        </pc:spChg>
        <pc:spChg chg="mod">
          <ac:chgData name="Domonkos Márk" userId="5b754e74-2ec2-4aaf-b9f5-cf8f0656bdfa" providerId="ADAL" clId="{F4C2286D-0DBE-4644-A538-34A6C903FB9C}" dt="2022-01-22T12:43:26.003" v="36993"/>
          <ac:spMkLst>
            <pc:docMk/>
            <pc:sldMk cId="3833566518" sldId="1112"/>
            <ac:spMk id="51" creationId="{6513B946-A8D6-45D5-8B6B-7B53063E606F}"/>
          </ac:spMkLst>
        </pc:spChg>
        <pc:spChg chg="mod">
          <ac:chgData name="Domonkos Márk" userId="5b754e74-2ec2-4aaf-b9f5-cf8f0656bdfa" providerId="ADAL" clId="{F4C2286D-0DBE-4644-A538-34A6C903FB9C}" dt="2022-01-22T12:44:24.571" v="37011" actId="14100"/>
          <ac:spMkLst>
            <pc:docMk/>
            <pc:sldMk cId="3833566518" sldId="1112"/>
            <ac:spMk id="54" creationId="{351F3D97-D2D5-466F-AEFF-B0513F4CE1AC}"/>
          </ac:spMkLst>
        </pc:spChg>
        <pc:spChg chg="mod">
          <ac:chgData name="Domonkos Márk" userId="5b754e74-2ec2-4aaf-b9f5-cf8f0656bdfa" providerId="ADAL" clId="{F4C2286D-0DBE-4644-A538-34A6C903FB9C}" dt="2022-01-22T12:43:26.003" v="36993"/>
          <ac:spMkLst>
            <pc:docMk/>
            <pc:sldMk cId="3833566518" sldId="1112"/>
            <ac:spMk id="55" creationId="{A1069477-CD7B-45F7-88F3-75CF37101FC4}"/>
          </ac:spMkLst>
        </pc:spChg>
        <pc:spChg chg="mod">
          <ac:chgData name="Domonkos Márk" userId="5b754e74-2ec2-4aaf-b9f5-cf8f0656bdfa" providerId="ADAL" clId="{F4C2286D-0DBE-4644-A538-34A6C903FB9C}" dt="2022-01-22T12:44:18.594" v="37009" actId="14100"/>
          <ac:spMkLst>
            <pc:docMk/>
            <pc:sldMk cId="3833566518" sldId="1112"/>
            <ac:spMk id="58" creationId="{E2FE5B82-5C4B-417B-BF7D-D7ABA810E33D}"/>
          </ac:spMkLst>
        </pc:spChg>
        <pc:spChg chg="mod">
          <ac:chgData name="Domonkos Márk" userId="5b754e74-2ec2-4aaf-b9f5-cf8f0656bdfa" providerId="ADAL" clId="{F4C2286D-0DBE-4644-A538-34A6C903FB9C}" dt="2022-01-22T12:43:26.003" v="36993"/>
          <ac:spMkLst>
            <pc:docMk/>
            <pc:sldMk cId="3833566518" sldId="1112"/>
            <ac:spMk id="59" creationId="{276915BC-8A32-4210-AB24-DD2E0A172F1E}"/>
          </ac:spMkLst>
        </pc:spChg>
        <pc:spChg chg="mod">
          <ac:chgData name="Domonkos Márk" userId="5b754e74-2ec2-4aaf-b9f5-cf8f0656bdfa" providerId="ADAL" clId="{F4C2286D-0DBE-4644-A538-34A6C903FB9C}" dt="2022-01-22T12:44:15.195" v="37008" actId="14100"/>
          <ac:spMkLst>
            <pc:docMk/>
            <pc:sldMk cId="3833566518" sldId="1112"/>
            <ac:spMk id="62" creationId="{93D1E26D-EE7A-418E-8974-90C9DA40E1CD}"/>
          </ac:spMkLst>
        </pc:spChg>
        <pc:spChg chg="mod">
          <ac:chgData name="Domonkos Márk" userId="5b754e74-2ec2-4aaf-b9f5-cf8f0656bdfa" providerId="ADAL" clId="{F4C2286D-0DBE-4644-A538-34A6C903FB9C}" dt="2022-01-22T12:43:26.003" v="36993"/>
          <ac:spMkLst>
            <pc:docMk/>
            <pc:sldMk cId="3833566518" sldId="1112"/>
            <ac:spMk id="63" creationId="{E4B18DCB-F802-46C5-A0FE-BF2335C112C9}"/>
          </ac:spMkLst>
        </pc:spChg>
        <pc:spChg chg="mod">
          <ac:chgData name="Domonkos Márk" userId="5b754e74-2ec2-4aaf-b9f5-cf8f0656bdfa" providerId="ADAL" clId="{F4C2286D-0DBE-4644-A538-34A6C903FB9C}" dt="2022-01-22T12:44:21.716" v="37010" actId="14100"/>
          <ac:spMkLst>
            <pc:docMk/>
            <pc:sldMk cId="3833566518" sldId="1112"/>
            <ac:spMk id="66" creationId="{CE0390A5-2AFB-4C39-95EA-2AEBB19CAF47}"/>
          </ac:spMkLst>
        </pc:spChg>
        <pc:spChg chg="mod">
          <ac:chgData name="Domonkos Márk" userId="5b754e74-2ec2-4aaf-b9f5-cf8f0656bdfa" providerId="ADAL" clId="{F4C2286D-0DBE-4644-A538-34A6C903FB9C}" dt="2022-01-22T12:43:26.003" v="36993"/>
          <ac:spMkLst>
            <pc:docMk/>
            <pc:sldMk cId="3833566518" sldId="1112"/>
            <ac:spMk id="67" creationId="{506247FA-C32F-44AF-A2C8-0ACCE50CD481}"/>
          </ac:spMkLst>
        </pc:spChg>
        <pc:spChg chg="mod">
          <ac:chgData name="Domonkos Márk" userId="5b754e74-2ec2-4aaf-b9f5-cf8f0656bdfa" providerId="ADAL" clId="{F4C2286D-0DBE-4644-A538-34A6C903FB9C}" dt="2022-01-22T12:43:58.931" v="37002" actId="14100"/>
          <ac:spMkLst>
            <pc:docMk/>
            <pc:sldMk cId="3833566518" sldId="1112"/>
            <ac:spMk id="70" creationId="{B9F62D24-4833-4F71-9AF3-F06201D18B2E}"/>
          </ac:spMkLst>
        </pc:spChg>
        <pc:spChg chg="mod">
          <ac:chgData name="Domonkos Márk" userId="5b754e74-2ec2-4aaf-b9f5-cf8f0656bdfa" providerId="ADAL" clId="{F4C2286D-0DBE-4644-A538-34A6C903FB9C}" dt="2022-01-22T12:43:26.003" v="36993"/>
          <ac:spMkLst>
            <pc:docMk/>
            <pc:sldMk cId="3833566518" sldId="1112"/>
            <ac:spMk id="71" creationId="{7970A73A-1B89-4A37-9F22-2C32FF6BC190}"/>
          </ac:spMkLst>
        </pc:spChg>
        <pc:spChg chg="mod">
          <ac:chgData name="Domonkos Márk" userId="5b754e74-2ec2-4aaf-b9f5-cf8f0656bdfa" providerId="ADAL" clId="{F4C2286D-0DBE-4644-A538-34A6C903FB9C}" dt="2022-01-22T12:44:10.224" v="37007" actId="14100"/>
          <ac:spMkLst>
            <pc:docMk/>
            <pc:sldMk cId="3833566518" sldId="1112"/>
            <ac:spMk id="74" creationId="{8EA0ECF9-1BF7-4BA4-B518-0A737ACC8B3B}"/>
          </ac:spMkLst>
        </pc:spChg>
        <pc:spChg chg="mod">
          <ac:chgData name="Domonkos Márk" userId="5b754e74-2ec2-4aaf-b9f5-cf8f0656bdfa" providerId="ADAL" clId="{F4C2286D-0DBE-4644-A538-34A6C903FB9C}" dt="2022-01-22T12:43:26.003" v="36993"/>
          <ac:spMkLst>
            <pc:docMk/>
            <pc:sldMk cId="3833566518" sldId="1112"/>
            <ac:spMk id="75" creationId="{67D4D8E7-A81F-4639-896B-A56515E764AD}"/>
          </ac:spMkLst>
        </pc:spChg>
        <pc:spChg chg="mod">
          <ac:chgData name="Domonkos Márk" userId="5b754e74-2ec2-4aaf-b9f5-cf8f0656bdfa" providerId="ADAL" clId="{F4C2286D-0DBE-4644-A538-34A6C903FB9C}" dt="2022-01-22T12:44:05.708" v="37005" actId="14100"/>
          <ac:spMkLst>
            <pc:docMk/>
            <pc:sldMk cId="3833566518" sldId="1112"/>
            <ac:spMk id="78" creationId="{ED3B3B4F-6B2B-425F-9194-BDDAE7763487}"/>
          </ac:spMkLst>
        </pc:spChg>
        <pc:spChg chg="mod">
          <ac:chgData name="Domonkos Márk" userId="5b754e74-2ec2-4aaf-b9f5-cf8f0656bdfa" providerId="ADAL" clId="{F4C2286D-0DBE-4644-A538-34A6C903FB9C}" dt="2022-01-22T12:43:26.003" v="36993"/>
          <ac:spMkLst>
            <pc:docMk/>
            <pc:sldMk cId="3833566518" sldId="1112"/>
            <ac:spMk id="79" creationId="{3BE0D58D-B113-477C-A254-2EEA50E4E2FB}"/>
          </ac:spMkLst>
        </pc:spChg>
        <pc:spChg chg="mod">
          <ac:chgData name="Domonkos Márk" userId="5b754e74-2ec2-4aaf-b9f5-cf8f0656bdfa" providerId="ADAL" clId="{F4C2286D-0DBE-4644-A538-34A6C903FB9C}" dt="2022-01-22T12:44:33.451" v="37014" actId="14100"/>
          <ac:spMkLst>
            <pc:docMk/>
            <pc:sldMk cId="3833566518" sldId="1112"/>
            <ac:spMk id="82" creationId="{575FE8FF-2D26-4BD7-9411-5F32F0DCFA1B}"/>
          </ac:spMkLst>
        </pc:spChg>
        <pc:spChg chg="mod">
          <ac:chgData name="Domonkos Márk" userId="5b754e74-2ec2-4aaf-b9f5-cf8f0656bdfa" providerId="ADAL" clId="{F4C2286D-0DBE-4644-A538-34A6C903FB9C}" dt="2022-01-22T12:43:26.003" v="36993"/>
          <ac:spMkLst>
            <pc:docMk/>
            <pc:sldMk cId="3833566518" sldId="1112"/>
            <ac:spMk id="83" creationId="{0DF6DCC6-3DB3-4DEC-89D5-DF5589CCCED6}"/>
          </ac:spMkLst>
        </pc:spChg>
        <pc:spChg chg="mod">
          <ac:chgData name="Domonkos Márk" userId="5b754e74-2ec2-4aaf-b9f5-cf8f0656bdfa" providerId="ADAL" clId="{F4C2286D-0DBE-4644-A538-34A6C903FB9C}" dt="2022-01-22T12:44:03.110" v="37004" actId="14100"/>
          <ac:spMkLst>
            <pc:docMk/>
            <pc:sldMk cId="3833566518" sldId="1112"/>
            <ac:spMk id="86" creationId="{EAC176BD-2EAA-447E-AD28-CD3A0603E227}"/>
          </ac:spMkLst>
        </pc:spChg>
        <pc:spChg chg="mod">
          <ac:chgData name="Domonkos Márk" userId="5b754e74-2ec2-4aaf-b9f5-cf8f0656bdfa" providerId="ADAL" clId="{F4C2286D-0DBE-4644-A538-34A6C903FB9C}" dt="2022-01-22T12:43:26.003" v="36993"/>
          <ac:spMkLst>
            <pc:docMk/>
            <pc:sldMk cId="3833566518" sldId="1112"/>
            <ac:spMk id="87" creationId="{8F4DAF5C-5FFF-469A-865A-02C89113BCCB}"/>
          </ac:spMkLst>
        </pc:spChg>
        <pc:spChg chg="mod">
          <ac:chgData name="Domonkos Márk" userId="5b754e74-2ec2-4aaf-b9f5-cf8f0656bdfa" providerId="ADAL" clId="{F4C2286D-0DBE-4644-A538-34A6C903FB9C}" dt="2022-01-22T12:44:00.851" v="37003" actId="14100"/>
          <ac:spMkLst>
            <pc:docMk/>
            <pc:sldMk cId="3833566518" sldId="1112"/>
            <ac:spMk id="90" creationId="{E4592FE1-4CE8-4475-B7EC-AF4CA6C88286}"/>
          </ac:spMkLst>
        </pc:spChg>
        <pc:spChg chg="mod">
          <ac:chgData name="Domonkos Márk" userId="5b754e74-2ec2-4aaf-b9f5-cf8f0656bdfa" providerId="ADAL" clId="{F4C2286D-0DBE-4644-A538-34A6C903FB9C}" dt="2022-01-22T12:43:26.003" v="36993"/>
          <ac:spMkLst>
            <pc:docMk/>
            <pc:sldMk cId="3833566518" sldId="1112"/>
            <ac:spMk id="91" creationId="{894D0713-079D-4B9A-AD97-2DBE6AE1EA9D}"/>
          </ac:spMkLst>
        </pc:spChg>
        <pc:grpChg chg="add del mod">
          <ac:chgData name="Domonkos Márk" userId="5b754e74-2ec2-4aaf-b9f5-cf8f0656bdfa" providerId="ADAL" clId="{F4C2286D-0DBE-4644-A538-34A6C903FB9C}" dt="2022-01-22T12:43:45.257" v="37000" actId="14100"/>
          <ac:grpSpMkLst>
            <pc:docMk/>
            <pc:sldMk cId="3833566518" sldId="1112"/>
            <ac:grpSpMk id="7" creationId="{20B16686-7A15-4C9A-BE06-328306AA1292}"/>
          </ac:grpSpMkLst>
        </pc:grpChg>
        <pc:grpChg chg="mod">
          <ac:chgData name="Domonkos Márk" userId="5b754e74-2ec2-4aaf-b9f5-cf8f0656bdfa" providerId="ADAL" clId="{F4C2286D-0DBE-4644-A538-34A6C903FB9C}" dt="2022-01-22T12:43:26.003" v="36993"/>
          <ac:grpSpMkLst>
            <pc:docMk/>
            <pc:sldMk cId="3833566518" sldId="1112"/>
            <ac:grpSpMk id="10" creationId="{3BBD2A97-E3A2-4057-825D-4606C58AD9F6}"/>
          </ac:grpSpMkLst>
        </pc:grpChg>
        <pc:grpChg chg="mod">
          <ac:chgData name="Domonkos Márk" userId="5b754e74-2ec2-4aaf-b9f5-cf8f0656bdfa" providerId="ADAL" clId="{F4C2286D-0DBE-4644-A538-34A6C903FB9C}" dt="2022-01-22T12:43:26.003" v="36993"/>
          <ac:grpSpMkLst>
            <pc:docMk/>
            <pc:sldMk cId="3833566518" sldId="1112"/>
            <ac:grpSpMk id="11" creationId="{ABC9B941-00E8-426A-8D74-F71229AF5283}"/>
          </ac:grpSpMkLst>
        </pc:grpChg>
        <pc:grpChg chg="mod">
          <ac:chgData name="Domonkos Márk" userId="5b754e74-2ec2-4aaf-b9f5-cf8f0656bdfa" providerId="ADAL" clId="{F4C2286D-0DBE-4644-A538-34A6C903FB9C}" dt="2022-01-22T12:43:26.003" v="36993"/>
          <ac:grpSpMkLst>
            <pc:docMk/>
            <pc:sldMk cId="3833566518" sldId="1112"/>
            <ac:grpSpMk id="12" creationId="{1D3B3D1B-8663-4513-80D0-77E41F36AD2E}"/>
          </ac:grpSpMkLst>
        </pc:grpChg>
        <pc:grpChg chg="mod">
          <ac:chgData name="Domonkos Márk" userId="5b754e74-2ec2-4aaf-b9f5-cf8f0656bdfa" providerId="ADAL" clId="{F4C2286D-0DBE-4644-A538-34A6C903FB9C}" dt="2022-01-22T12:43:26.003" v="36993"/>
          <ac:grpSpMkLst>
            <pc:docMk/>
            <pc:sldMk cId="3833566518" sldId="1112"/>
            <ac:grpSpMk id="13" creationId="{A802AC98-2556-48EF-8ED1-9FDDB11BF9FD}"/>
          </ac:grpSpMkLst>
        </pc:grpChg>
        <pc:grpChg chg="mod">
          <ac:chgData name="Domonkos Márk" userId="5b754e74-2ec2-4aaf-b9f5-cf8f0656bdfa" providerId="ADAL" clId="{F4C2286D-0DBE-4644-A538-34A6C903FB9C}" dt="2022-01-22T12:43:26.003" v="36993"/>
          <ac:grpSpMkLst>
            <pc:docMk/>
            <pc:sldMk cId="3833566518" sldId="1112"/>
            <ac:grpSpMk id="14" creationId="{FF4DC28E-ED3B-48D7-9685-042BD98F7327}"/>
          </ac:grpSpMkLst>
        </pc:grpChg>
        <pc:grpChg chg="mod">
          <ac:chgData name="Domonkos Márk" userId="5b754e74-2ec2-4aaf-b9f5-cf8f0656bdfa" providerId="ADAL" clId="{F4C2286D-0DBE-4644-A538-34A6C903FB9C}" dt="2022-01-22T12:43:26.003" v="36993"/>
          <ac:grpSpMkLst>
            <pc:docMk/>
            <pc:sldMk cId="3833566518" sldId="1112"/>
            <ac:grpSpMk id="15" creationId="{91DB9A28-AB03-401A-9547-B9D1F210FB91}"/>
          </ac:grpSpMkLst>
        </pc:grpChg>
        <pc:grpChg chg="mod">
          <ac:chgData name="Domonkos Márk" userId="5b754e74-2ec2-4aaf-b9f5-cf8f0656bdfa" providerId="ADAL" clId="{F4C2286D-0DBE-4644-A538-34A6C903FB9C}" dt="2022-01-22T12:43:26.003" v="36993"/>
          <ac:grpSpMkLst>
            <pc:docMk/>
            <pc:sldMk cId="3833566518" sldId="1112"/>
            <ac:grpSpMk id="16" creationId="{88DAA06C-4D3F-4507-8B6C-E83985CC22BD}"/>
          </ac:grpSpMkLst>
        </pc:grpChg>
        <pc:grpChg chg="mod">
          <ac:chgData name="Domonkos Márk" userId="5b754e74-2ec2-4aaf-b9f5-cf8f0656bdfa" providerId="ADAL" clId="{F4C2286D-0DBE-4644-A538-34A6C903FB9C}" dt="2022-01-22T12:43:26.003" v="36993"/>
          <ac:grpSpMkLst>
            <pc:docMk/>
            <pc:sldMk cId="3833566518" sldId="1112"/>
            <ac:grpSpMk id="17" creationId="{7EEAC95C-9DF5-43E9-8504-42C189CFD32A}"/>
          </ac:grpSpMkLst>
        </pc:grpChg>
        <pc:grpChg chg="mod">
          <ac:chgData name="Domonkos Márk" userId="5b754e74-2ec2-4aaf-b9f5-cf8f0656bdfa" providerId="ADAL" clId="{F4C2286D-0DBE-4644-A538-34A6C903FB9C}" dt="2022-01-22T12:43:26.003" v="36993"/>
          <ac:grpSpMkLst>
            <pc:docMk/>
            <pc:sldMk cId="3833566518" sldId="1112"/>
            <ac:grpSpMk id="18" creationId="{E2041F36-E9A5-4D64-900A-7B7B447328A9}"/>
          </ac:grpSpMkLst>
        </pc:grpChg>
        <pc:grpChg chg="mod">
          <ac:chgData name="Domonkos Márk" userId="5b754e74-2ec2-4aaf-b9f5-cf8f0656bdfa" providerId="ADAL" clId="{F4C2286D-0DBE-4644-A538-34A6C903FB9C}" dt="2022-01-22T12:43:26.003" v="36993"/>
          <ac:grpSpMkLst>
            <pc:docMk/>
            <pc:sldMk cId="3833566518" sldId="1112"/>
            <ac:grpSpMk id="19" creationId="{53D79C19-9929-44B3-B061-584009D6B0DD}"/>
          </ac:grpSpMkLst>
        </pc:grpChg>
        <pc:grpChg chg="mod">
          <ac:chgData name="Domonkos Márk" userId="5b754e74-2ec2-4aaf-b9f5-cf8f0656bdfa" providerId="ADAL" clId="{F4C2286D-0DBE-4644-A538-34A6C903FB9C}" dt="2022-01-22T12:43:26.003" v="36993"/>
          <ac:grpSpMkLst>
            <pc:docMk/>
            <pc:sldMk cId="3833566518" sldId="1112"/>
            <ac:grpSpMk id="20" creationId="{BB2A777E-19A7-430F-98F6-A6C0753CAB7C}"/>
          </ac:grpSpMkLst>
        </pc:grpChg>
        <pc:grpChg chg="mod">
          <ac:chgData name="Domonkos Márk" userId="5b754e74-2ec2-4aaf-b9f5-cf8f0656bdfa" providerId="ADAL" clId="{F4C2286D-0DBE-4644-A538-34A6C903FB9C}" dt="2022-01-22T12:43:26.003" v="36993"/>
          <ac:grpSpMkLst>
            <pc:docMk/>
            <pc:sldMk cId="3833566518" sldId="1112"/>
            <ac:grpSpMk id="21" creationId="{ABCF1ABB-84CF-4F2D-8877-EB94C03CC801}"/>
          </ac:grpSpMkLst>
        </pc:grpChg>
        <pc:grpChg chg="mod">
          <ac:chgData name="Domonkos Márk" userId="5b754e74-2ec2-4aaf-b9f5-cf8f0656bdfa" providerId="ADAL" clId="{F4C2286D-0DBE-4644-A538-34A6C903FB9C}" dt="2022-01-22T12:43:26.003" v="36993"/>
          <ac:grpSpMkLst>
            <pc:docMk/>
            <pc:sldMk cId="3833566518" sldId="1112"/>
            <ac:grpSpMk id="22" creationId="{57C0F4A7-A4BA-4F9E-A725-F337D0349EA8}"/>
          </ac:grpSpMkLst>
        </pc:grpChg>
        <pc:grpChg chg="mod">
          <ac:chgData name="Domonkos Márk" userId="5b754e74-2ec2-4aaf-b9f5-cf8f0656bdfa" providerId="ADAL" clId="{F4C2286D-0DBE-4644-A538-34A6C903FB9C}" dt="2022-01-22T12:43:26.003" v="36993"/>
          <ac:grpSpMkLst>
            <pc:docMk/>
            <pc:sldMk cId="3833566518" sldId="1112"/>
            <ac:grpSpMk id="23" creationId="{770EC1F7-A53F-48B2-A238-C8F915F1F4E0}"/>
          </ac:grpSpMkLst>
        </pc:grpChg>
        <pc:grpChg chg="mod">
          <ac:chgData name="Domonkos Márk" userId="5b754e74-2ec2-4aaf-b9f5-cf8f0656bdfa" providerId="ADAL" clId="{F4C2286D-0DBE-4644-A538-34A6C903FB9C}" dt="2022-01-22T12:43:26.003" v="36993"/>
          <ac:grpSpMkLst>
            <pc:docMk/>
            <pc:sldMk cId="3833566518" sldId="1112"/>
            <ac:grpSpMk id="25" creationId="{CA585B3B-4DBD-43B3-B6C1-9D09922A765A}"/>
          </ac:grpSpMkLst>
        </pc:grpChg>
        <pc:grpChg chg="mod">
          <ac:chgData name="Domonkos Márk" userId="5b754e74-2ec2-4aaf-b9f5-cf8f0656bdfa" providerId="ADAL" clId="{F4C2286D-0DBE-4644-A538-34A6C903FB9C}" dt="2022-01-22T12:43:26.003" v="36993"/>
          <ac:grpSpMkLst>
            <pc:docMk/>
            <pc:sldMk cId="3833566518" sldId="1112"/>
            <ac:grpSpMk id="26" creationId="{E7B9F3DF-18D6-4660-B55A-30EF8BEDBB30}"/>
          </ac:grpSpMkLst>
        </pc:grpChg>
        <pc:grpChg chg="mod">
          <ac:chgData name="Domonkos Márk" userId="5b754e74-2ec2-4aaf-b9f5-cf8f0656bdfa" providerId="ADAL" clId="{F4C2286D-0DBE-4644-A538-34A6C903FB9C}" dt="2022-01-22T12:43:26.003" v="36993"/>
          <ac:grpSpMkLst>
            <pc:docMk/>
            <pc:sldMk cId="3833566518" sldId="1112"/>
            <ac:grpSpMk id="29" creationId="{147799D5-4E83-46BD-BADD-9D7239339FAB}"/>
          </ac:grpSpMkLst>
        </pc:grpChg>
        <pc:grpChg chg="mod">
          <ac:chgData name="Domonkos Márk" userId="5b754e74-2ec2-4aaf-b9f5-cf8f0656bdfa" providerId="ADAL" clId="{F4C2286D-0DBE-4644-A538-34A6C903FB9C}" dt="2022-01-22T12:43:26.003" v="36993"/>
          <ac:grpSpMkLst>
            <pc:docMk/>
            <pc:sldMk cId="3833566518" sldId="1112"/>
            <ac:grpSpMk id="33" creationId="{A211F251-6B11-4C32-A82A-3FD844535365}"/>
          </ac:grpSpMkLst>
        </pc:grpChg>
        <pc:grpChg chg="mod">
          <ac:chgData name="Domonkos Márk" userId="5b754e74-2ec2-4aaf-b9f5-cf8f0656bdfa" providerId="ADAL" clId="{F4C2286D-0DBE-4644-A538-34A6C903FB9C}" dt="2022-01-22T12:43:26.003" v="36993"/>
          <ac:grpSpMkLst>
            <pc:docMk/>
            <pc:sldMk cId="3833566518" sldId="1112"/>
            <ac:grpSpMk id="37" creationId="{8CBF3333-5B0F-4DA9-9118-1914A64BD6A1}"/>
          </ac:grpSpMkLst>
        </pc:grpChg>
        <pc:grpChg chg="mod">
          <ac:chgData name="Domonkos Márk" userId="5b754e74-2ec2-4aaf-b9f5-cf8f0656bdfa" providerId="ADAL" clId="{F4C2286D-0DBE-4644-A538-34A6C903FB9C}" dt="2022-01-22T12:43:26.003" v="36993"/>
          <ac:grpSpMkLst>
            <pc:docMk/>
            <pc:sldMk cId="3833566518" sldId="1112"/>
            <ac:grpSpMk id="41" creationId="{51697F5C-5FF9-43EB-8DE7-56A1253D7749}"/>
          </ac:grpSpMkLst>
        </pc:grpChg>
        <pc:grpChg chg="mod">
          <ac:chgData name="Domonkos Márk" userId="5b754e74-2ec2-4aaf-b9f5-cf8f0656bdfa" providerId="ADAL" clId="{F4C2286D-0DBE-4644-A538-34A6C903FB9C}" dt="2022-01-22T12:43:26.003" v="36993"/>
          <ac:grpSpMkLst>
            <pc:docMk/>
            <pc:sldMk cId="3833566518" sldId="1112"/>
            <ac:grpSpMk id="45" creationId="{6C38B3EB-797F-41CD-9040-D3ABF46CA14A}"/>
          </ac:grpSpMkLst>
        </pc:grpChg>
        <pc:grpChg chg="mod">
          <ac:chgData name="Domonkos Márk" userId="5b754e74-2ec2-4aaf-b9f5-cf8f0656bdfa" providerId="ADAL" clId="{F4C2286D-0DBE-4644-A538-34A6C903FB9C}" dt="2022-01-22T12:43:26.003" v="36993"/>
          <ac:grpSpMkLst>
            <pc:docMk/>
            <pc:sldMk cId="3833566518" sldId="1112"/>
            <ac:grpSpMk id="49" creationId="{437BBE11-3237-46B3-8D8A-A3801091E07D}"/>
          </ac:grpSpMkLst>
        </pc:grpChg>
        <pc:grpChg chg="mod">
          <ac:chgData name="Domonkos Márk" userId="5b754e74-2ec2-4aaf-b9f5-cf8f0656bdfa" providerId="ADAL" clId="{F4C2286D-0DBE-4644-A538-34A6C903FB9C}" dt="2022-01-22T12:43:26.003" v="36993"/>
          <ac:grpSpMkLst>
            <pc:docMk/>
            <pc:sldMk cId="3833566518" sldId="1112"/>
            <ac:grpSpMk id="53" creationId="{442B24C3-1088-415C-B9C9-A0FA33AC83E4}"/>
          </ac:grpSpMkLst>
        </pc:grpChg>
        <pc:grpChg chg="mod">
          <ac:chgData name="Domonkos Márk" userId="5b754e74-2ec2-4aaf-b9f5-cf8f0656bdfa" providerId="ADAL" clId="{F4C2286D-0DBE-4644-A538-34A6C903FB9C}" dt="2022-01-22T12:43:26.003" v="36993"/>
          <ac:grpSpMkLst>
            <pc:docMk/>
            <pc:sldMk cId="3833566518" sldId="1112"/>
            <ac:grpSpMk id="57" creationId="{CDDC0CF3-371A-406D-B0B1-9A77701BCA06}"/>
          </ac:grpSpMkLst>
        </pc:grpChg>
        <pc:grpChg chg="mod">
          <ac:chgData name="Domonkos Márk" userId="5b754e74-2ec2-4aaf-b9f5-cf8f0656bdfa" providerId="ADAL" clId="{F4C2286D-0DBE-4644-A538-34A6C903FB9C}" dt="2022-01-22T12:43:26.003" v="36993"/>
          <ac:grpSpMkLst>
            <pc:docMk/>
            <pc:sldMk cId="3833566518" sldId="1112"/>
            <ac:grpSpMk id="61" creationId="{EA92AAD0-0B4A-4355-B189-4EFF4DDA19F0}"/>
          </ac:grpSpMkLst>
        </pc:grpChg>
        <pc:grpChg chg="mod">
          <ac:chgData name="Domonkos Márk" userId="5b754e74-2ec2-4aaf-b9f5-cf8f0656bdfa" providerId="ADAL" clId="{F4C2286D-0DBE-4644-A538-34A6C903FB9C}" dt="2022-01-22T12:43:26.003" v="36993"/>
          <ac:grpSpMkLst>
            <pc:docMk/>
            <pc:sldMk cId="3833566518" sldId="1112"/>
            <ac:grpSpMk id="65" creationId="{D3D8324E-C275-464A-9DAD-77548AF6BA5F}"/>
          </ac:grpSpMkLst>
        </pc:grpChg>
        <pc:grpChg chg="mod">
          <ac:chgData name="Domonkos Márk" userId="5b754e74-2ec2-4aaf-b9f5-cf8f0656bdfa" providerId="ADAL" clId="{F4C2286D-0DBE-4644-A538-34A6C903FB9C}" dt="2022-01-22T12:43:26.003" v="36993"/>
          <ac:grpSpMkLst>
            <pc:docMk/>
            <pc:sldMk cId="3833566518" sldId="1112"/>
            <ac:grpSpMk id="69" creationId="{DBADC8FB-3612-4907-A966-764A136451D9}"/>
          </ac:grpSpMkLst>
        </pc:grpChg>
        <pc:grpChg chg="mod">
          <ac:chgData name="Domonkos Márk" userId="5b754e74-2ec2-4aaf-b9f5-cf8f0656bdfa" providerId="ADAL" clId="{F4C2286D-0DBE-4644-A538-34A6C903FB9C}" dt="2022-01-22T12:43:26.003" v="36993"/>
          <ac:grpSpMkLst>
            <pc:docMk/>
            <pc:sldMk cId="3833566518" sldId="1112"/>
            <ac:grpSpMk id="73" creationId="{95103E54-56F8-46C6-90EA-DF5F001CDBA8}"/>
          </ac:grpSpMkLst>
        </pc:grpChg>
        <pc:grpChg chg="mod">
          <ac:chgData name="Domonkos Márk" userId="5b754e74-2ec2-4aaf-b9f5-cf8f0656bdfa" providerId="ADAL" clId="{F4C2286D-0DBE-4644-A538-34A6C903FB9C}" dt="2022-01-22T12:43:26.003" v="36993"/>
          <ac:grpSpMkLst>
            <pc:docMk/>
            <pc:sldMk cId="3833566518" sldId="1112"/>
            <ac:grpSpMk id="77" creationId="{EB2E301C-5EFE-4510-90DB-4F6BAA94BB63}"/>
          </ac:grpSpMkLst>
        </pc:grpChg>
        <pc:grpChg chg="mod">
          <ac:chgData name="Domonkos Márk" userId="5b754e74-2ec2-4aaf-b9f5-cf8f0656bdfa" providerId="ADAL" clId="{F4C2286D-0DBE-4644-A538-34A6C903FB9C}" dt="2022-01-22T12:43:26.003" v="36993"/>
          <ac:grpSpMkLst>
            <pc:docMk/>
            <pc:sldMk cId="3833566518" sldId="1112"/>
            <ac:grpSpMk id="81" creationId="{44214290-A4A2-49F5-AF15-FFCE3778DF83}"/>
          </ac:grpSpMkLst>
        </pc:grpChg>
        <pc:grpChg chg="mod">
          <ac:chgData name="Domonkos Márk" userId="5b754e74-2ec2-4aaf-b9f5-cf8f0656bdfa" providerId="ADAL" clId="{F4C2286D-0DBE-4644-A538-34A6C903FB9C}" dt="2022-01-22T12:43:26.003" v="36993"/>
          <ac:grpSpMkLst>
            <pc:docMk/>
            <pc:sldMk cId="3833566518" sldId="1112"/>
            <ac:grpSpMk id="85" creationId="{EFB075E8-4610-417A-BC58-D23FFF9BBA42}"/>
          </ac:grpSpMkLst>
        </pc:grpChg>
        <pc:grpChg chg="mod">
          <ac:chgData name="Domonkos Márk" userId="5b754e74-2ec2-4aaf-b9f5-cf8f0656bdfa" providerId="ADAL" clId="{F4C2286D-0DBE-4644-A538-34A6C903FB9C}" dt="2022-01-22T12:43:26.003" v="36993"/>
          <ac:grpSpMkLst>
            <pc:docMk/>
            <pc:sldMk cId="3833566518" sldId="1112"/>
            <ac:grpSpMk id="89" creationId="{54B5C211-0EC1-427F-898C-52B23316EF62}"/>
          </ac:grpSpMkLst>
        </pc:grpChg>
        <pc:cxnChg chg="mod">
          <ac:chgData name="Domonkos Márk" userId="5b754e74-2ec2-4aaf-b9f5-cf8f0656bdfa" providerId="ADAL" clId="{F4C2286D-0DBE-4644-A538-34A6C903FB9C}" dt="2022-01-22T12:43:26.003" v="36993"/>
          <ac:cxnSpMkLst>
            <pc:docMk/>
            <pc:sldMk cId="3833566518" sldId="1112"/>
            <ac:cxnSpMk id="9" creationId="{DB139BCB-656F-403D-B039-DD2B90C378E0}"/>
          </ac:cxnSpMkLst>
        </pc:cxnChg>
        <pc:cxnChg chg="mod">
          <ac:chgData name="Domonkos Márk" userId="5b754e74-2ec2-4aaf-b9f5-cf8f0656bdfa" providerId="ADAL" clId="{F4C2286D-0DBE-4644-A538-34A6C903FB9C}" dt="2022-01-22T12:43:26.003" v="36993"/>
          <ac:cxnSpMkLst>
            <pc:docMk/>
            <pc:sldMk cId="3833566518" sldId="1112"/>
            <ac:cxnSpMk id="28" creationId="{8F4815EB-BB0B-42C5-8AD6-097AE2B5D7D3}"/>
          </ac:cxnSpMkLst>
        </pc:cxnChg>
        <pc:cxnChg chg="mod">
          <ac:chgData name="Domonkos Márk" userId="5b754e74-2ec2-4aaf-b9f5-cf8f0656bdfa" providerId="ADAL" clId="{F4C2286D-0DBE-4644-A538-34A6C903FB9C}" dt="2022-01-22T12:43:26.003" v="36993"/>
          <ac:cxnSpMkLst>
            <pc:docMk/>
            <pc:sldMk cId="3833566518" sldId="1112"/>
            <ac:cxnSpMk id="32" creationId="{3A5A3959-93D0-4520-A3C8-A136A20D0F5A}"/>
          </ac:cxnSpMkLst>
        </pc:cxnChg>
        <pc:cxnChg chg="mod">
          <ac:chgData name="Domonkos Márk" userId="5b754e74-2ec2-4aaf-b9f5-cf8f0656bdfa" providerId="ADAL" clId="{F4C2286D-0DBE-4644-A538-34A6C903FB9C}" dt="2022-01-22T12:43:31.306" v="36996" actId="478"/>
          <ac:cxnSpMkLst>
            <pc:docMk/>
            <pc:sldMk cId="3833566518" sldId="1112"/>
            <ac:cxnSpMk id="36" creationId="{EA7AAD3A-06E1-47F7-98FC-1AD98BF0CDB9}"/>
          </ac:cxnSpMkLst>
        </pc:cxnChg>
        <pc:cxnChg chg="mod">
          <ac:chgData name="Domonkos Márk" userId="5b754e74-2ec2-4aaf-b9f5-cf8f0656bdfa" providerId="ADAL" clId="{F4C2286D-0DBE-4644-A538-34A6C903FB9C}" dt="2022-01-22T12:43:26.003" v="36993"/>
          <ac:cxnSpMkLst>
            <pc:docMk/>
            <pc:sldMk cId="3833566518" sldId="1112"/>
            <ac:cxnSpMk id="40" creationId="{5F0952BF-3589-4291-944A-95CDF3B70F7B}"/>
          </ac:cxnSpMkLst>
        </pc:cxnChg>
        <pc:cxnChg chg="mod">
          <ac:chgData name="Domonkos Márk" userId="5b754e74-2ec2-4aaf-b9f5-cf8f0656bdfa" providerId="ADAL" clId="{F4C2286D-0DBE-4644-A538-34A6C903FB9C}" dt="2022-01-22T12:43:26.003" v="36993"/>
          <ac:cxnSpMkLst>
            <pc:docMk/>
            <pc:sldMk cId="3833566518" sldId="1112"/>
            <ac:cxnSpMk id="44" creationId="{2147669D-EED6-41E3-A117-8B059EE13CB9}"/>
          </ac:cxnSpMkLst>
        </pc:cxnChg>
        <pc:cxnChg chg="mod">
          <ac:chgData name="Domonkos Márk" userId="5b754e74-2ec2-4aaf-b9f5-cf8f0656bdfa" providerId="ADAL" clId="{F4C2286D-0DBE-4644-A538-34A6C903FB9C}" dt="2022-01-22T12:43:26.003" v="36993"/>
          <ac:cxnSpMkLst>
            <pc:docMk/>
            <pc:sldMk cId="3833566518" sldId="1112"/>
            <ac:cxnSpMk id="48" creationId="{697EA335-B4C7-42AE-8CBF-1940AF34928F}"/>
          </ac:cxnSpMkLst>
        </pc:cxnChg>
        <pc:cxnChg chg="mod">
          <ac:chgData name="Domonkos Márk" userId="5b754e74-2ec2-4aaf-b9f5-cf8f0656bdfa" providerId="ADAL" clId="{F4C2286D-0DBE-4644-A538-34A6C903FB9C}" dt="2022-01-22T12:43:26.003" v="36993"/>
          <ac:cxnSpMkLst>
            <pc:docMk/>
            <pc:sldMk cId="3833566518" sldId="1112"/>
            <ac:cxnSpMk id="52" creationId="{02AD4953-8204-4EAD-A013-C4D69F2EB4DB}"/>
          </ac:cxnSpMkLst>
        </pc:cxnChg>
        <pc:cxnChg chg="mod">
          <ac:chgData name="Domonkos Márk" userId="5b754e74-2ec2-4aaf-b9f5-cf8f0656bdfa" providerId="ADAL" clId="{F4C2286D-0DBE-4644-A538-34A6C903FB9C}" dt="2022-01-22T12:43:26.003" v="36993"/>
          <ac:cxnSpMkLst>
            <pc:docMk/>
            <pc:sldMk cId="3833566518" sldId="1112"/>
            <ac:cxnSpMk id="56" creationId="{A09D13F6-EA0B-4BA6-AA66-054300AB6EF5}"/>
          </ac:cxnSpMkLst>
        </pc:cxnChg>
        <pc:cxnChg chg="mod">
          <ac:chgData name="Domonkos Márk" userId="5b754e74-2ec2-4aaf-b9f5-cf8f0656bdfa" providerId="ADAL" clId="{F4C2286D-0DBE-4644-A538-34A6C903FB9C}" dt="2022-01-22T12:43:26.003" v="36993"/>
          <ac:cxnSpMkLst>
            <pc:docMk/>
            <pc:sldMk cId="3833566518" sldId="1112"/>
            <ac:cxnSpMk id="60" creationId="{E926C498-FB86-4D83-9940-7ADF0AF6BB76}"/>
          </ac:cxnSpMkLst>
        </pc:cxnChg>
        <pc:cxnChg chg="mod">
          <ac:chgData name="Domonkos Márk" userId="5b754e74-2ec2-4aaf-b9f5-cf8f0656bdfa" providerId="ADAL" clId="{F4C2286D-0DBE-4644-A538-34A6C903FB9C}" dt="2022-01-22T12:43:26.003" v="36993"/>
          <ac:cxnSpMkLst>
            <pc:docMk/>
            <pc:sldMk cId="3833566518" sldId="1112"/>
            <ac:cxnSpMk id="64" creationId="{DB12844A-0867-433B-BD11-7F46279CB1A3}"/>
          </ac:cxnSpMkLst>
        </pc:cxnChg>
        <pc:cxnChg chg="mod">
          <ac:chgData name="Domonkos Márk" userId="5b754e74-2ec2-4aaf-b9f5-cf8f0656bdfa" providerId="ADAL" clId="{F4C2286D-0DBE-4644-A538-34A6C903FB9C}" dt="2022-01-22T12:43:26.003" v="36993"/>
          <ac:cxnSpMkLst>
            <pc:docMk/>
            <pc:sldMk cId="3833566518" sldId="1112"/>
            <ac:cxnSpMk id="68" creationId="{C56B7B8B-E2FA-4EAA-99B1-B49EDCAD5887}"/>
          </ac:cxnSpMkLst>
        </pc:cxnChg>
        <pc:cxnChg chg="mod">
          <ac:chgData name="Domonkos Márk" userId="5b754e74-2ec2-4aaf-b9f5-cf8f0656bdfa" providerId="ADAL" clId="{F4C2286D-0DBE-4644-A538-34A6C903FB9C}" dt="2022-01-22T12:43:26.003" v="36993"/>
          <ac:cxnSpMkLst>
            <pc:docMk/>
            <pc:sldMk cId="3833566518" sldId="1112"/>
            <ac:cxnSpMk id="72" creationId="{734E9CEC-8068-4D27-A61A-72D7A3868B3B}"/>
          </ac:cxnSpMkLst>
        </pc:cxnChg>
        <pc:cxnChg chg="mod">
          <ac:chgData name="Domonkos Márk" userId="5b754e74-2ec2-4aaf-b9f5-cf8f0656bdfa" providerId="ADAL" clId="{F4C2286D-0DBE-4644-A538-34A6C903FB9C}" dt="2022-01-22T12:43:26.003" v="36993"/>
          <ac:cxnSpMkLst>
            <pc:docMk/>
            <pc:sldMk cId="3833566518" sldId="1112"/>
            <ac:cxnSpMk id="76" creationId="{5371E499-D70E-4062-BA34-E593ECC53B7D}"/>
          </ac:cxnSpMkLst>
        </pc:cxnChg>
        <pc:cxnChg chg="mod">
          <ac:chgData name="Domonkos Márk" userId="5b754e74-2ec2-4aaf-b9f5-cf8f0656bdfa" providerId="ADAL" clId="{F4C2286D-0DBE-4644-A538-34A6C903FB9C}" dt="2022-01-22T12:43:26.003" v="36993"/>
          <ac:cxnSpMkLst>
            <pc:docMk/>
            <pc:sldMk cId="3833566518" sldId="1112"/>
            <ac:cxnSpMk id="80" creationId="{1BDE4C63-598D-41D8-85DD-3E1628037CA4}"/>
          </ac:cxnSpMkLst>
        </pc:cxnChg>
        <pc:cxnChg chg="mod">
          <ac:chgData name="Domonkos Márk" userId="5b754e74-2ec2-4aaf-b9f5-cf8f0656bdfa" providerId="ADAL" clId="{F4C2286D-0DBE-4644-A538-34A6C903FB9C}" dt="2022-01-22T12:43:26.003" v="36993"/>
          <ac:cxnSpMkLst>
            <pc:docMk/>
            <pc:sldMk cId="3833566518" sldId="1112"/>
            <ac:cxnSpMk id="84" creationId="{9A660521-4053-4EFE-B2B2-E9129FD0AF24}"/>
          </ac:cxnSpMkLst>
        </pc:cxnChg>
        <pc:cxnChg chg="mod">
          <ac:chgData name="Domonkos Márk" userId="5b754e74-2ec2-4aaf-b9f5-cf8f0656bdfa" providerId="ADAL" clId="{F4C2286D-0DBE-4644-A538-34A6C903FB9C}" dt="2022-01-22T12:43:26.003" v="36993"/>
          <ac:cxnSpMkLst>
            <pc:docMk/>
            <pc:sldMk cId="3833566518" sldId="1112"/>
            <ac:cxnSpMk id="88" creationId="{5050C1C5-92B7-41BF-BDF9-18961FADFB6A}"/>
          </ac:cxnSpMkLst>
        </pc:cxnChg>
      </pc:sldChg>
      <pc:sldChg chg="modSp new mod">
        <pc:chgData name="Domonkos Márk" userId="5b754e74-2ec2-4aaf-b9f5-cf8f0656bdfa" providerId="ADAL" clId="{F4C2286D-0DBE-4644-A538-34A6C903FB9C}" dt="2022-01-22T12:45:07.991" v="37047" actId="14100"/>
        <pc:sldMkLst>
          <pc:docMk/>
          <pc:sldMk cId="2021697860" sldId="1113"/>
        </pc:sldMkLst>
        <pc:spChg chg="mod">
          <ac:chgData name="Domonkos Márk" userId="5b754e74-2ec2-4aaf-b9f5-cf8f0656bdfa" providerId="ADAL" clId="{F4C2286D-0DBE-4644-A538-34A6C903FB9C}" dt="2022-01-22T12:45:07.991" v="37047" actId="14100"/>
          <ac:spMkLst>
            <pc:docMk/>
            <pc:sldMk cId="2021697860" sldId="1113"/>
            <ac:spMk id="2" creationId="{58997974-1498-48A6-8CBD-8CA31AF80206}"/>
          </ac:spMkLst>
        </pc:spChg>
      </pc:sldChg>
      <pc:sldChg chg="modSp new mod">
        <pc:chgData name="Domonkos Márk" userId="5b754e74-2ec2-4aaf-b9f5-cf8f0656bdfa" providerId="ADAL" clId="{F4C2286D-0DBE-4644-A538-34A6C903FB9C}" dt="2022-01-22T12:51:40.578" v="37066" actId="20577"/>
        <pc:sldMkLst>
          <pc:docMk/>
          <pc:sldMk cId="3490101592" sldId="1114"/>
        </pc:sldMkLst>
        <pc:spChg chg="mod">
          <ac:chgData name="Domonkos Márk" userId="5b754e74-2ec2-4aaf-b9f5-cf8f0656bdfa" providerId="ADAL" clId="{F4C2286D-0DBE-4644-A538-34A6C903FB9C}" dt="2022-01-22T12:51:40.578" v="37066" actId="20577"/>
          <ac:spMkLst>
            <pc:docMk/>
            <pc:sldMk cId="3490101592" sldId="1114"/>
            <ac:spMk id="2" creationId="{4048EBB3-6A4D-41CF-AAFD-5D96052FFFA0}"/>
          </ac:spMkLst>
        </pc:spChg>
        <pc:spChg chg="mod">
          <ac:chgData name="Domonkos Márk" userId="5b754e74-2ec2-4aaf-b9f5-cf8f0656bdfa" providerId="ADAL" clId="{F4C2286D-0DBE-4644-A538-34A6C903FB9C}" dt="2022-01-22T12:51:29.092" v="37062" actId="20577"/>
          <ac:spMkLst>
            <pc:docMk/>
            <pc:sldMk cId="3490101592" sldId="1114"/>
            <ac:spMk id="6" creationId="{FC531284-6509-45E5-98B0-7565608241BF}"/>
          </ac:spMkLst>
        </pc:spChg>
      </pc:sldChg>
      <pc:sldChg chg="addSp modSp new mod">
        <pc:chgData name="Domonkos Márk" userId="5b754e74-2ec2-4aaf-b9f5-cf8f0656bdfa" providerId="ADAL" clId="{F4C2286D-0DBE-4644-A538-34A6C903FB9C}" dt="2022-01-22T12:53:36.635" v="37094" actId="20577"/>
        <pc:sldMkLst>
          <pc:docMk/>
          <pc:sldMk cId="3462045454" sldId="1115"/>
        </pc:sldMkLst>
        <pc:spChg chg="mod">
          <ac:chgData name="Domonkos Márk" userId="5b754e74-2ec2-4aaf-b9f5-cf8f0656bdfa" providerId="ADAL" clId="{F4C2286D-0DBE-4644-A538-34A6C903FB9C}" dt="2022-01-22T12:52:53.409" v="37073" actId="14100"/>
          <ac:spMkLst>
            <pc:docMk/>
            <pc:sldMk cId="3462045454" sldId="1115"/>
            <ac:spMk id="2" creationId="{F7A0721B-08F1-4015-8BE4-1AFAC5CF27BC}"/>
          </ac:spMkLst>
        </pc:spChg>
        <pc:spChg chg="mod">
          <ac:chgData name="Domonkos Márk" userId="5b754e74-2ec2-4aaf-b9f5-cf8f0656bdfa" providerId="ADAL" clId="{F4C2286D-0DBE-4644-A538-34A6C903FB9C}" dt="2022-01-22T12:53:36.635" v="37094" actId="20577"/>
          <ac:spMkLst>
            <pc:docMk/>
            <pc:sldMk cId="3462045454" sldId="1115"/>
            <ac:spMk id="6" creationId="{B288A55A-2E2C-4193-AA22-C4F6C6DA194A}"/>
          </ac:spMkLst>
        </pc:spChg>
        <pc:spChg chg="add mod">
          <ac:chgData name="Domonkos Márk" userId="5b754e74-2ec2-4aaf-b9f5-cf8f0656bdfa" providerId="ADAL" clId="{F4C2286D-0DBE-4644-A538-34A6C903FB9C}" dt="2022-01-22T12:53:24.536" v="37083" actId="1076"/>
          <ac:spMkLst>
            <pc:docMk/>
            <pc:sldMk cId="3462045454" sldId="1115"/>
            <ac:spMk id="10" creationId="{F9D6BE63-4CA8-4DFF-8656-06A07DB76684}"/>
          </ac:spMkLst>
        </pc:spChg>
        <pc:picChg chg="add mod">
          <ac:chgData name="Domonkos Márk" userId="5b754e74-2ec2-4aaf-b9f5-cf8f0656bdfa" providerId="ADAL" clId="{F4C2286D-0DBE-4644-A538-34A6C903FB9C}" dt="2022-01-22T12:52:31.739" v="37069" actId="1076"/>
          <ac:picMkLst>
            <pc:docMk/>
            <pc:sldMk cId="3462045454" sldId="1115"/>
            <ac:picMk id="7" creationId="{6C31A04D-121D-4E5B-9F71-3EEC302CCD97}"/>
          </ac:picMkLst>
        </pc:picChg>
        <pc:picChg chg="add mod">
          <ac:chgData name="Domonkos Márk" userId="5b754e74-2ec2-4aaf-b9f5-cf8f0656bdfa" providerId="ADAL" clId="{F4C2286D-0DBE-4644-A538-34A6C903FB9C}" dt="2022-01-22T12:53:22.538" v="37082" actId="14100"/>
          <ac:picMkLst>
            <pc:docMk/>
            <pc:sldMk cId="3462045454" sldId="1115"/>
            <ac:picMk id="8" creationId="{20166C1F-AA06-48C4-9EED-3EE5C07F233A}"/>
          </ac:picMkLst>
        </pc:picChg>
      </pc:sldChg>
      <pc:sldChg chg="addSp modSp new mod">
        <pc:chgData name="Domonkos Márk" userId="5b754e74-2ec2-4aaf-b9f5-cf8f0656bdfa" providerId="ADAL" clId="{F4C2286D-0DBE-4644-A538-34A6C903FB9C}" dt="2022-01-22T12:54:21.075" v="37148" actId="1076"/>
        <pc:sldMkLst>
          <pc:docMk/>
          <pc:sldMk cId="3903832125" sldId="1116"/>
        </pc:sldMkLst>
        <pc:spChg chg="mod">
          <ac:chgData name="Domonkos Márk" userId="5b754e74-2ec2-4aaf-b9f5-cf8f0656bdfa" providerId="ADAL" clId="{F4C2286D-0DBE-4644-A538-34A6C903FB9C}" dt="2022-01-22T12:54:08.282" v="37141" actId="14100"/>
          <ac:spMkLst>
            <pc:docMk/>
            <pc:sldMk cId="3903832125" sldId="1116"/>
            <ac:spMk id="2" creationId="{F6B3769B-65B0-42E4-9707-5C61A12AACA2}"/>
          </ac:spMkLst>
        </pc:spChg>
        <pc:spChg chg="mod">
          <ac:chgData name="Domonkos Márk" userId="5b754e74-2ec2-4aaf-b9f5-cf8f0656bdfa" providerId="ADAL" clId="{F4C2286D-0DBE-4644-A538-34A6C903FB9C}" dt="2022-01-22T12:53:41.864" v="37104" actId="20577"/>
          <ac:spMkLst>
            <pc:docMk/>
            <pc:sldMk cId="3903832125" sldId="1116"/>
            <ac:spMk id="6" creationId="{BFD4C1F1-9A2C-4324-B035-0244E58F4593}"/>
          </ac:spMkLst>
        </pc:spChg>
        <pc:picChg chg="add mod">
          <ac:chgData name="Domonkos Márk" userId="5b754e74-2ec2-4aaf-b9f5-cf8f0656bdfa" providerId="ADAL" clId="{F4C2286D-0DBE-4644-A538-34A6C903FB9C}" dt="2022-01-22T12:54:21.075" v="37148" actId="1076"/>
          <ac:picMkLst>
            <pc:docMk/>
            <pc:sldMk cId="3903832125" sldId="1116"/>
            <ac:picMk id="7" creationId="{786D600B-B380-4F59-A11B-5DD1F701FF4B}"/>
          </ac:picMkLst>
        </pc:picChg>
        <pc:picChg chg="add mod">
          <ac:chgData name="Domonkos Márk" userId="5b754e74-2ec2-4aaf-b9f5-cf8f0656bdfa" providerId="ADAL" clId="{F4C2286D-0DBE-4644-A538-34A6C903FB9C}" dt="2022-01-22T12:54:15.962" v="37145" actId="1076"/>
          <ac:picMkLst>
            <pc:docMk/>
            <pc:sldMk cId="3903832125" sldId="1116"/>
            <ac:picMk id="8" creationId="{8B918603-C6CA-4C3C-BB7B-741E519C932B}"/>
          </ac:picMkLst>
        </pc:picChg>
      </pc:sldChg>
      <pc:sldChg chg="addSp delSp modSp new mod">
        <pc:chgData name="Domonkos Márk" userId="5b754e74-2ec2-4aaf-b9f5-cf8f0656bdfa" providerId="ADAL" clId="{F4C2286D-0DBE-4644-A538-34A6C903FB9C}" dt="2022-01-22T12:58:48.264" v="37175" actId="1076"/>
        <pc:sldMkLst>
          <pc:docMk/>
          <pc:sldMk cId="1184909965" sldId="1117"/>
        </pc:sldMkLst>
        <pc:spChg chg="mod">
          <ac:chgData name="Domonkos Márk" userId="5b754e74-2ec2-4aaf-b9f5-cf8f0656bdfa" providerId="ADAL" clId="{F4C2286D-0DBE-4644-A538-34A6C903FB9C}" dt="2022-01-22T12:54:59.509" v="37166" actId="20577"/>
          <ac:spMkLst>
            <pc:docMk/>
            <pc:sldMk cId="1184909965" sldId="1117"/>
            <ac:spMk id="2" creationId="{B30FF383-A9F3-46B8-A53F-CFC4A50D00C5}"/>
          </ac:spMkLst>
        </pc:spChg>
        <pc:spChg chg="mod">
          <ac:chgData name="Domonkos Márk" userId="5b754e74-2ec2-4aaf-b9f5-cf8f0656bdfa" providerId="ADAL" clId="{F4C2286D-0DBE-4644-A538-34A6C903FB9C}" dt="2022-01-22T12:54:43.843" v="37162" actId="20577"/>
          <ac:spMkLst>
            <pc:docMk/>
            <pc:sldMk cId="1184909965" sldId="1117"/>
            <ac:spMk id="6" creationId="{7499BBB0-B3A4-44DE-97EC-9AD274C81ECE}"/>
          </ac:spMkLst>
        </pc:spChg>
        <pc:picChg chg="add del mod">
          <ac:chgData name="Domonkos Márk" userId="5b754e74-2ec2-4aaf-b9f5-cf8f0656bdfa" providerId="ADAL" clId="{F4C2286D-0DBE-4644-A538-34A6C903FB9C}" dt="2022-01-22T12:58:40.895" v="37170" actId="478"/>
          <ac:picMkLst>
            <pc:docMk/>
            <pc:sldMk cId="1184909965" sldId="1117"/>
            <ac:picMk id="8" creationId="{F6677A13-D195-4858-9A64-8159EAF04405}"/>
          </ac:picMkLst>
        </pc:picChg>
        <pc:picChg chg="add mod">
          <ac:chgData name="Domonkos Márk" userId="5b754e74-2ec2-4aaf-b9f5-cf8f0656bdfa" providerId="ADAL" clId="{F4C2286D-0DBE-4644-A538-34A6C903FB9C}" dt="2022-01-22T12:58:48.264" v="37175" actId="1076"/>
          <ac:picMkLst>
            <pc:docMk/>
            <pc:sldMk cId="1184909965" sldId="1117"/>
            <ac:picMk id="10" creationId="{F1DA1C83-9195-412D-A424-6AC26BEC455A}"/>
          </ac:picMkLst>
        </pc:picChg>
      </pc:sldChg>
      <pc:sldChg chg="addSp modSp new mod">
        <pc:chgData name="Domonkos Márk" userId="5b754e74-2ec2-4aaf-b9f5-cf8f0656bdfa" providerId="ADAL" clId="{F4C2286D-0DBE-4644-A538-34A6C903FB9C}" dt="2022-01-22T12:59:34.774" v="37184" actId="5793"/>
        <pc:sldMkLst>
          <pc:docMk/>
          <pc:sldMk cId="3662341220" sldId="1118"/>
        </pc:sldMkLst>
        <pc:spChg chg="mod">
          <ac:chgData name="Domonkos Márk" userId="5b754e74-2ec2-4aaf-b9f5-cf8f0656bdfa" providerId="ADAL" clId="{F4C2286D-0DBE-4644-A538-34A6C903FB9C}" dt="2022-01-22T12:59:34.774" v="37184" actId="5793"/>
          <ac:spMkLst>
            <pc:docMk/>
            <pc:sldMk cId="3662341220" sldId="1118"/>
            <ac:spMk id="2" creationId="{778B925B-3668-48E8-87C1-4DA87E2A1D11}"/>
          </ac:spMkLst>
        </pc:spChg>
        <pc:spChg chg="mod">
          <ac:chgData name="Domonkos Márk" userId="5b754e74-2ec2-4aaf-b9f5-cf8f0656bdfa" providerId="ADAL" clId="{F4C2286D-0DBE-4644-A538-34A6C903FB9C}" dt="2022-01-22T12:59:07.761" v="37177"/>
          <ac:spMkLst>
            <pc:docMk/>
            <pc:sldMk cId="3662341220" sldId="1118"/>
            <ac:spMk id="6" creationId="{0A0BBE59-40E6-4F8B-8919-6C0EFA897310}"/>
          </ac:spMkLst>
        </pc:spChg>
        <pc:picChg chg="add mod">
          <ac:chgData name="Domonkos Márk" userId="5b754e74-2ec2-4aaf-b9f5-cf8f0656bdfa" providerId="ADAL" clId="{F4C2286D-0DBE-4644-A538-34A6C903FB9C}" dt="2022-01-22T12:59:32.105" v="37183" actId="1076"/>
          <ac:picMkLst>
            <pc:docMk/>
            <pc:sldMk cId="3662341220" sldId="1118"/>
            <ac:picMk id="7" creationId="{8B666C1C-5F31-429A-AD9E-9677DFFE3564}"/>
          </ac:picMkLst>
        </pc:picChg>
      </pc:sldChg>
      <pc:sldChg chg="modSp new mod">
        <pc:chgData name="Domonkos Márk" userId="5b754e74-2ec2-4aaf-b9f5-cf8f0656bdfa" providerId="ADAL" clId="{F4C2286D-0DBE-4644-A538-34A6C903FB9C}" dt="2022-01-22T13:02:58.057" v="37226" actId="5793"/>
        <pc:sldMkLst>
          <pc:docMk/>
          <pc:sldMk cId="383360856" sldId="1119"/>
        </pc:sldMkLst>
        <pc:spChg chg="mod">
          <ac:chgData name="Domonkos Márk" userId="5b754e74-2ec2-4aaf-b9f5-cf8f0656bdfa" providerId="ADAL" clId="{F4C2286D-0DBE-4644-A538-34A6C903FB9C}" dt="2022-01-22T13:02:58.057" v="37226" actId="5793"/>
          <ac:spMkLst>
            <pc:docMk/>
            <pc:sldMk cId="383360856" sldId="1119"/>
            <ac:spMk id="2" creationId="{E009E9D2-7EB2-49B0-988E-F840A79A4932}"/>
          </ac:spMkLst>
        </pc:spChg>
        <pc:spChg chg="mod">
          <ac:chgData name="Domonkos Márk" userId="5b754e74-2ec2-4aaf-b9f5-cf8f0656bdfa" providerId="ADAL" clId="{F4C2286D-0DBE-4644-A538-34A6C903FB9C}" dt="2022-01-22T12:59:51.439" v="37186"/>
          <ac:spMkLst>
            <pc:docMk/>
            <pc:sldMk cId="383360856" sldId="1119"/>
            <ac:spMk id="6" creationId="{0D2097E1-9843-4CE6-8C15-B0D6FBF91D67}"/>
          </ac:spMkLst>
        </pc:spChg>
      </pc:sldChg>
      <pc:sldChg chg="modSp new mod">
        <pc:chgData name="Domonkos Márk" userId="5b754e74-2ec2-4aaf-b9f5-cf8f0656bdfa" providerId="ADAL" clId="{F4C2286D-0DBE-4644-A538-34A6C903FB9C}" dt="2022-01-22T13:06:15.696" v="37304" actId="20577"/>
        <pc:sldMkLst>
          <pc:docMk/>
          <pc:sldMk cId="341358324" sldId="1120"/>
        </pc:sldMkLst>
        <pc:spChg chg="mod">
          <ac:chgData name="Domonkos Márk" userId="5b754e74-2ec2-4aaf-b9f5-cf8f0656bdfa" providerId="ADAL" clId="{F4C2286D-0DBE-4644-A538-34A6C903FB9C}" dt="2022-01-22T13:06:15.696" v="37304" actId="20577"/>
          <ac:spMkLst>
            <pc:docMk/>
            <pc:sldMk cId="341358324" sldId="1120"/>
            <ac:spMk id="2" creationId="{2DCD389A-7EAE-4CB1-B6E0-BAC2098CA5D3}"/>
          </ac:spMkLst>
        </pc:spChg>
        <pc:spChg chg="mod">
          <ac:chgData name="Domonkos Márk" userId="5b754e74-2ec2-4aaf-b9f5-cf8f0656bdfa" providerId="ADAL" clId="{F4C2286D-0DBE-4644-A538-34A6C903FB9C}" dt="2022-01-22T13:03:14.333" v="37236" actId="20577"/>
          <ac:spMkLst>
            <pc:docMk/>
            <pc:sldMk cId="341358324" sldId="1120"/>
            <ac:spMk id="6" creationId="{E3C341F4-5D0C-41FB-8AFB-E92338CD8CCA}"/>
          </ac:spMkLst>
        </pc:spChg>
      </pc:sldChg>
      <pc:sldChg chg="addSp modSp new mod">
        <pc:chgData name="Domonkos Márk" userId="5b754e74-2ec2-4aaf-b9f5-cf8f0656bdfa" providerId="ADAL" clId="{F4C2286D-0DBE-4644-A538-34A6C903FB9C}" dt="2022-01-22T13:07:42.618" v="37324" actId="20577"/>
        <pc:sldMkLst>
          <pc:docMk/>
          <pc:sldMk cId="3370253659" sldId="1121"/>
        </pc:sldMkLst>
        <pc:spChg chg="mod">
          <ac:chgData name="Domonkos Márk" userId="5b754e74-2ec2-4aaf-b9f5-cf8f0656bdfa" providerId="ADAL" clId="{F4C2286D-0DBE-4644-A538-34A6C903FB9C}" dt="2022-01-22T13:07:42.618" v="37324" actId="20577"/>
          <ac:spMkLst>
            <pc:docMk/>
            <pc:sldMk cId="3370253659" sldId="1121"/>
            <ac:spMk id="2" creationId="{63130031-F2D4-4BB2-BD24-3B65D38C6E48}"/>
          </ac:spMkLst>
        </pc:spChg>
        <pc:spChg chg="mod">
          <ac:chgData name="Domonkos Márk" userId="5b754e74-2ec2-4aaf-b9f5-cf8f0656bdfa" providerId="ADAL" clId="{F4C2286D-0DBE-4644-A538-34A6C903FB9C}" dt="2022-01-22T13:06:31.126" v="37313" actId="20577"/>
          <ac:spMkLst>
            <pc:docMk/>
            <pc:sldMk cId="3370253659" sldId="1121"/>
            <ac:spMk id="6" creationId="{AA95DDD2-BC3C-4143-92D4-15790AEE6FE0}"/>
          </ac:spMkLst>
        </pc:spChg>
        <pc:picChg chg="add mod">
          <ac:chgData name="Domonkos Márk" userId="5b754e74-2ec2-4aaf-b9f5-cf8f0656bdfa" providerId="ADAL" clId="{F4C2286D-0DBE-4644-A538-34A6C903FB9C}" dt="2022-01-22T13:07:36.603" v="37322" actId="1076"/>
          <ac:picMkLst>
            <pc:docMk/>
            <pc:sldMk cId="3370253659" sldId="1121"/>
            <ac:picMk id="7" creationId="{76199D45-9616-414A-BCD2-9D9FAA17657C}"/>
          </ac:picMkLst>
        </pc:picChg>
        <pc:picChg chg="add mod">
          <ac:chgData name="Domonkos Márk" userId="5b754e74-2ec2-4aaf-b9f5-cf8f0656bdfa" providerId="ADAL" clId="{F4C2286D-0DBE-4644-A538-34A6C903FB9C}" dt="2022-01-22T13:07:36.603" v="37322" actId="1076"/>
          <ac:picMkLst>
            <pc:docMk/>
            <pc:sldMk cId="3370253659" sldId="1121"/>
            <ac:picMk id="8" creationId="{967FA08D-6EF7-4EAA-9B12-5F0874097A83}"/>
          </ac:picMkLst>
        </pc:picChg>
        <pc:picChg chg="add mod">
          <ac:chgData name="Domonkos Márk" userId="5b754e74-2ec2-4aaf-b9f5-cf8f0656bdfa" providerId="ADAL" clId="{F4C2286D-0DBE-4644-A538-34A6C903FB9C}" dt="2022-01-22T13:07:36.603" v="37322" actId="1076"/>
          <ac:picMkLst>
            <pc:docMk/>
            <pc:sldMk cId="3370253659" sldId="1121"/>
            <ac:picMk id="9" creationId="{84EA6F4D-922F-4BC2-8213-764B89AD0379}"/>
          </ac:picMkLst>
        </pc:picChg>
        <pc:picChg chg="add mod">
          <ac:chgData name="Domonkos Márk" userId="5b754e74-2ec2-4aaf-b9f5-cf8f0656bdfa" providerId="ADAL" clId="{F4C2286D-0DBE-4644-A538-34A6C903FB9C}" dt="2022-01-22T13:07:39.385" v="37323" actId="1076"/>
          <ac:picMkLst>
            <pc:docMk/>
            <pc:sldMk cId="3370253659" sldId="1121"/>
            <ac:picMk id="10" creationId="{3D36690B-627A-4017-A4FC-03FF18E3CF99}"/>
          </ac:picMkLst>
        </pc:picChg>
      </pc:sldChg>
      <pc:sldChg chg="addSp modSp new mod">
        <pc:chgData name="Domonkos Márk" userId="5b754e74-2ec2-4aaf-b9f5-cf8f0656bdfa" providerId="ADAL" clId="{F4C2286D-0DBE-4644-A538-34A6C903FB9C}" dt="2022-01-22T13:08:36.040" v="37344" actId="1076"/>
        <pc:sldMkLst>
          <pc:docMk/>
          <pc:sldMk cId="1445294983" sldId="1122"/>
        </pc:sldMkLst>
        <pc:spChg chg="mod">
          <ac:chgData name="Domonkos Márk" userId="5b754e74-2ec2-4aaf-b9f5-cf8f0656bdfa" providerId="ADAL" clId="{F4C2286D-0DBE-4644-A538-34A6C903FB9C}" dt="2022-01-22T13:08:10.826" v="37336" actId="14100"/>
          <ac:spMkLst>
            <pc:docMk/>
            <pc:sldMk cId="1445294983" sldId="1122"/>
            <ac:spMk id="2" creationId="{F0C6EB82-9026-40CA-AD1A-97909D167A9C}"/>
          </ac:spMkLst>
        </pc:spChg>
        <pc:spChg chg="mod">
          <ac:chgData name="Domonkos Márk" userId="5b754e74-2ec2-4aaf-b9f5-cf8f0656bdfa" providerId="ADAL" clId="{F4C2286D-0DBE-4644-A538-34A6C903FB9C}" dt="2022-01-22T13:08:02" v="37332" actId="20577"/>
          <ac:spMkLst>
            <pc:docMk/>
            <pc:sldMk cId="1445294983" sldId="1122"/>
            <ac:spMk id="6" creationId="{FDEDD679-BD17-4534-A1D8-532360E2CB92}"/>
          </ac:spMkLst>
        </pc:spChg>
        <pc:picChg chg="add mod ord">
          <ac:chgData name="Domonkos Márk" userId="5b754e74-2ec2-4aaf-b9f5-cf8f0656bdfa" providerId="ADAL" clId="{F4C2286D-0DBE-4644-A538-34A6C903FB9C}" dt="2022-01-22T13:08:36.040" v="37344" actId="1076"/>
          <ac:picMkLst>
            <pc:docMk/>
            <pc:sldMk cId="1445294983" sldId="1122"/>
            <ac:picMk id="7" creationId="{045E794F-C8EE-4F1B-B0BD-AE55B310B1FB}"/>
          </ac:picMkLst>
        </pc:picChg>
        <pc:picChg chg="add mod ord">
          <ac:chgData name="Domonkos Márk" userId="5b754e74-2ec2-4aaf-b9f5-cf8f0656bdfa" providerId="ADAL" clId="{F4C2286D-0DBE-4644-A538-34A6C903FB9C}" dt="2022-01-22T13:08:28.653" v="37342" actId="166"/>
          <ac:picMkLst>
            <pc:docMk/>
            <pc:sldMk cId="1445294983" sldId="1122"/>
            <ac:picMk id="8" creationId="{27FDDF48-4785-456A-8238-DA101BEF7512}"/>
          </ac:picMkLst>
        </pc:picChg>
      </pc:sldChg>
      <pc:sldChg chg="addSp delSp modSp new mod">
        <pc:chgData name="Domonkos Márk" userId="5b754e74-2ec2-4aaf-b9f5-cf8f0656bdfa" providerId="ADAL" clId="{F4C2286D-0DBE-4644-A538-34A6C903FB9C}" dt="2022-01-22T13:10:37.770" v="37477" actId="20577"/>
        <pc:sldMkLst>
          <pc:docMk/>
          <pc:sldMk cId="824698831" sldId="1123"/>
        </pc:sldMkLst>
        <pc:spChg chg="del">
          <ac:chgData name="Domonkos Márk" userId="5b754e74-2ec2-4aaf-b9f5-cf8f0656bdfa" providerId="ADAL" clId="{F4C2286D-0DBE-4644-A538-34A6C903FB9C}" dt="2022-01-22T13:09:12.354" v="37379" actId="478"/>
          <ac:spMkLst>
            <pc:docMk/>
            <pc:sldMk cId="824698831" sldId="1123"/>
            <ac:spMk id="2" creationId="{624771B0-F539-4540-9C32-C3249124C3BF}"/>
          </ac:spMkLst>
        </pc:spChg>
        <pc:spChg chg="mod">
          <ac:chgData name="Domonkos Márk" userId="5b754e74-2ec2-4aaf-b9f5-cf8f0656bdfa" providerId="ADAL" clId="{F4C2286D-0DBE-4644-A538-34A6C903FB9C}" dt="2022-01-22T13:08:59.384" v="37376" actId="20577"/>
          <ac:spMkLst>
            <pc:docMk/>
            <pc:sldMk cId="824698831" sldId="1123"/>
            <ac:spMk id="6" creationId="{8A84B5D0-4056-4173-AAD4-1A687841BEC2}"/>
          </ac:spMkLst>
        </pc:spChg>
        <pc:graphicFrameChg chg="add mod modGraphic">
          <ac:chgData name="Domonkos Márk" userId="5b754e74-2ec2-4aaf-b9f5-cf8f0656bdfa" providerId="ADAL" clId="{F4C2286D-0DBE-4644-A538-34A6C903FB9C}" dt="2022-01-22T13:10:37.770" v="37477" actId="20577"/>
          <ac:graphicFrameMkLst>
            <pc:docMk/>
            <pc:sldMk cId="824698831" sldId="1123"/>
            <ac:graphicFrameMk id="10" creationId="{7E396034-1B4C-4630-BC25-947DF2197BC7}"/>
          </ac:graphicFrameMkLst>
        </pc:graphicFrameChg>
        <pc:picChg chg="add mod">
          <ac:chgData name="Domonkos Márk" userId="5b754e74-2ec2-4aaf-b9f5-cf8f0656bdfa" providerId="ADAL" clId="{F4C2286D-0DBE-4644-A538-34A6C903FB9C}" dt="2022-01-22T13:09:18.846" v="37381" actId="1076"/>
          <ac:picMkLst>
            <pc:docMk/>
            <pc:sldMk cId="824698831" sldId="1123"/>
            <ac:picMk id="7" creationId="{B05E7209-C424-46A7-8232-B7D0A63317E8}"/>
          </ac:picMkLst>
        </pc:picChg>
        <pc:picChg chg="add mod ord">
          <ac:chgData name="Domonkos Márk" userId="5b754e74-2ec2-4aaf-b9f5-cf8f0656bdfa" providerId="ADAL" clId="{F4C2286D-0DBE-4644-A538-34A6C903FB9C}" dt="2022-01-22T13:09:29.953" v="37385" actId="1076"/>
          <ac:picMkLst>
            <pc:docMk/>
            <pc:sldMk cId="824698831" sldId="1123"/>
            <ac:picMk id="8" creationId="{67BE87E2-531A-42E0-8BFD-25E37332C2B2}"/>
          </ac:picMkLst>
        </pc:picChg>
        <pc:picChg chg="add mod">
          <ac:chgData name="Domonkos Márk" userId="5b754e74-2ec2-4aaf-b9f5-cf8f0656bdfa" providerId="ADAL" clId="{F4C2286D-0DBE-4644-A538-34A6C903FB9C}" dt="2022-01-22T13:09:34.684" v="37386" actId="14100"/>
          <ac:picMkLst>
            <pc:docMk/>
            <pc:sldMk cId="824698831" sldId="1123"/>
            <ac:picMk id="9" creationId="{FD9CC01F-868E-4FF3-ABF1-25B425063D16}"/>
          </ac:picMkLst>
        </pc:picChg>
      </pc:sldChg>
      <pc:sldChg chg="addSp delSp modSp new mod">
        <pc:chgData name="Domonkos Márk" userId="5b754e74-2ec2-4aaf-b9f5-cf8f0656bdfa" providerId="ADAL" clId="{F4C2286D-0DBE-4644-A538-34A6C903FB9C}" dt="2022-01-22T13:22:43.269" v="38168" actId="1076"/>
        <pc:sldMkLst>
          <pc:docMk/>
          <pc:sldMk cId="1711057800" sldId="1124"/>
        </pc:sldMkLst>
        <pc:spChg chg="mod">
          <ac:chgData name="Domonkos Márk" userId="5b754e74-2ec2-4aaf-b9f5-cf8f0656bdfa" providerId="ADAL" clId="{F4C2286D-0DBE-4644-A538-34A6C903FB9C}" dt="2022-01-22T13:14:09.303" v="37610" actId="1076"/>
          <ac:spMkLst>
            <pc:docMk/>
            <pc:sldMk cId="1711057800" sldId="1124"/>
            <ac:spMk id="2" creationId="{8A17C698-B223-483B-8755-820271FC2C76}"/>
          </ac:spMkLst>
        </pc:spChg>
        <pc:spChg chg="mod">
          <ac:chgData name="Domonkos Márk" userId="5b754e74-2ec2-4aaf-b9f5-cf8f0656bdfa" providerId="ADAL" clId="{F4C2286D-0DBE-4644-A538-34A6C903FB9C}" dt="2022-01-22T13:10:56.132" v="37507" actId="20577"/>
          <ac:spMkLst>
            <pc:docMk/>
            <pc:sldMk cId="1711057800" sldId="1124"/>
            <ac:spMk id="6" creationId="{93374AEC-69C1-479F-8A47-1F9A9AF63112}"/>
          </ac:spMkLst>
        </pc:spChg>
        <pc:spChg chg="add mod">
          <ac:chgData name="Domonkos Márk" userId="5b754e74-2ec2-4aaf-b9f5-cf8f0656bdfa" providerId="ADAL" clId="{F4C2286D-0DBE-4644-A538-34A6C903FB9C}" dt="2022-01-22T13:14:17.831" v="37611" actId="1076"/>
          <ac:spMkLst>
            <pc:docMk/>
            <pc:sldMk cId="1711057800" sldId="1124"/>
            <ac:spMk id="9" creationId="{9F8A481E-1F08-4DAC-8EB4-22B5C0502F43}"/>
          </ac:spMkLst>
        </pc:spChg>
        <pc:spChg chg="add mod">
          <ac:chgData name="Domonkos Márk" userId="5b754e74-2ec2-4aaf-b9f5-cf8f0656bdfa" providerId="ADAL" clId="{F4C2286D-0DBE-4644-A538-34A6C903FB9C}" dt="2022-01-22T13:17:58.596" v="37805" actId="207"/>
          <ac:spMkLst>
            <pc:docMk/>
            <pc:sldMk cId="1711057800" sldId="1124"/>
            <ac:spMk id="12" creationId="{9C1FC289-E40A-4ADC-B575-509221DE494F}"/>
          </ac:spMkLst>
        </pc:spChg>
        <pc:spChg chg="add del">
          <ac:chgData name="Domonkos Márk" userId="5b754e74-2ec2-4aaf-b9f5-cf8f0656bdfa" providerId="ADAL" clId="{F4C2286D-0DBE-4644-A538-34A6C903FB9C}" dt="2022-01-22T13:15:58.112" v="37647" actId="22"/>
          <ac:spMkLst>
            <pc:docMk/>
            <pc:sldMk cId="1711057800" sldId="1124"/>
            <ac:spMk id="14" creationId="{1B2AA965-497E-42A3-B792-164C1E505AEA}"/>
          </ac:spMkLst>
        </pc:spChg>
        <pc:spChg chg="add mod">
          <ac:chgData name="Domonkos Márk" userId="5b754e74-2ec2-4aaf-b9f5-cf8f0656bdfa" providerId="ADAL" clId="{F4C2286D-0DBE-4644-A538-34A6C903FB9C}" dt="2022-01-22T13:22:43.269" v="38168" actId="1076"/>
          <ac:spMkLst>
            <pc:docMk/>
            <pc:sldMk cId="1711057800" sldId="1124"/>
            <ac:spMk id="17" creationId="{D52D3066-7399-483E-9648-6824549AA5F1}"/>
          </ac:spMkLst>
        </pc:spChg>
        <pc:graphicFrameChg chg="add mod modGraphic">
          <ac:chgData name="Domonkos Márk" userId="5b754e74-2ec2-4aaf-b9f5-cf8f0656bdfa" providerId="ADAL" clId="{F4C2286D-0DBE-4644-A538-34A6C903FB9C}" dt="2022-01-22T13:13:56.142" v="37609" actId="1076"/>
          <ac:graphicFrameMkLst>
            <pc:docMk/>
            <pc:sldMk cId="1711057800" sldId="1124"/>
            <ac:graphicFrameMk id="7" creationId="{7348162A-6B6C-4103-B4CF-D4705BE6B083}"/>
          </ac:graphicFrameMkLst>
        </pc:graphicFrameChg>
        <pc:graphicFrameChg chg="add mod modGraphic">
          <ac:chgData name="Domonkos Márk" userId="5b754e74-2ec2-4aaf-b9f5-cf8f0656bdfa" providerId="ADAL" clId="{F4C2286D-0DBE-4644-A538-34A6C903FB9C}" dt="2022-01-22T13:15:15.510" v="37639" actId="20577"/>
          <ac:graphicFrameMkLst>
            <pc:docMk/>
            <pc:sldMk cId="1711057800" sldId="1124"/>
            <ac:graphicFrameMk id="10" creationId="{0CAB8A93-2A79-4DC9-9263-DEA180861F1A}"/>
          </ac:graphicFrameMkLst>
        </pc:graphicFrameChg>
        <pc:graphicFrameChg chg="add mod modGraphic">
          <ac:chgData name="Domonkos Márk" userId="5b754e74-2ec2-4aaf-b9f5-cf8f0656bdfa" providerId="ADAL" clId="{F4C2286D-0DBE-4644-A538-34A6C903FB9C}" dt="2022-01-22T13:17:38.085" v="37798" actId="20577"/>
          <ac:graphicFrameMkLst>
            <pc:docMk/>
            <pc:sldMk cId="1711057800" sldId="1124"/>
            <ac:graphicFrameMk id="15" creationId="{08171562-7CED-476C-9880-BB73B7121DE7}"/>
          </ac:graphicFrameMkLst>
        </pc:graphicFrameChg>
        <pc:graphicFrameChg chg="add mod modGraphic">
          <ac:chgData name="Domonkos Márk" userId="5b754e74-2ec2-4aaf-b9f5-cf8f0656bdfa" providerId="ADAL" clId="{F4C2286D-0DBE-4644-A538-34A6C903FB9C}" dt="2022-01-22T13:22:38.622" v="38167" actId="1076"/>
          <ac:graphicFrameMkLst>
            <pc:docMk/>
            <pc:sldMk cId="1711057800" sldId="1124"/>
            <ac:graphicFrameMk id="18" creationId="{E6599C18-D270-4507-AACA-6699F4A42E3A}"/>
          </ac:graphicFrameMkLst>
        </pc:graphicFrameChg>
      </pc:sldChg>
      <pc:sldChg chg="addSp delSp modSp new mod modAnim">
        <pc:chgData name="Domonkos Márk" userId="5b754e74-2ec2-4aaf-b9f5-cf8f0656bdfa" providerId="ADAL" clId="{F4C2286D-0DBE-4644-A538-34A6C903FB9C}" dt="2022-01-22T13:23:47.535" v="38214" actId="1076"/>
        <pc:sldMkLst>
          <pc:docMk/>
          <pc:sldMk cId="3891115551" sldId="1125"/>
        </pc:sldMkLst>
        <pc:spChg chg="del">
          <ac:chgData name="Domonkos Márk" userId="5b754e74-2ec2-4aaf-b9f5-cf8f0656bdfa" providerId="ADAL" clId="{F4C2286D-0DBE-4644-A538-34A6C903FB9C}" dt="2022-01-22T13:23:09.548" v="38190" actId="478"/>
          <ac:spMkLst>
            <pc:docMk/>
            <pc:sldMk cId="3891115551" sldId="1125"/>
            <ac:spMk id="2" creationId="{931BEF5D-B66A-451A-9720-245651F19841}"/>
          </ac:spMkLst>
        </pc:spChg>
        <pc:spChg chg="mod">
          <ac:chgData name="Domonkos Márk" userId="5b754e74-2ec2-4aaf-b9f5-cf8f0656bdfa" providerId="ADAL" clId="{F4C2286D-0DBE-4644-A538-34A6C903FB9C}" dt="2022-01-22T13:22:59.633" v="38187" actId="20577"/>
          <ac:spMkLst>
            <pc:docMk/>
            <pc:sldMk cId="3891115551" sldId="1125"/>
            <ac:spMk id="6" creationId="{9AB86D78-D754-4967-91A4-7E48AD4A7670}"/>
          </ac:spMkLst>
        </pc:spChg>
        <pc:spChg chg="add mod">
          <ac:chgData name="Domonkos Márk" userId="5b754e74-2ec2-4aaf-b9f5-cf8f0656bdfa" providerId="ADAL" clId="{F4C2286D-0DBE-4644-A538-34A6C903FB9C}" dt="2022-01-22T13:23:31.949" v="38197" actId="1076"/>
          <ac:spMkLst>
            <pc:docMk/>
            <pc:sldMk cId="3891115551" sldId="1125"/>
            <ac:spMk id="9" creationId="{84BFAED8-83E8-4642-A74A-D245B453374B}"/>
          </ac:spMkLst>
        </pc:spChg>
        <pc:spChg chg="add mod">
          <ac:chgData name="Domonkos Márk" userId="5b754e74-2ec2-4aaf-b9f5-cf8f0656bdfa" providerId="ADAL" clId="{F4C2286D-0DBE-4644-A538-34A6C903FB9C}" dt="2022-01-22T13:23:47.535" v="38214" actId="1076"/>
          <ac:spMkLst>
            <pc:docMk/>
            <pc:sldMk cId="3891115551" sldId="1125"/>
            <ac:spMk id="10" creationId="{A9B7C16B-5C15-4408-8D26-10028DBEEBF9}"/>
          </ac:spMkLst>
        </pc:spChg>
        <pc:picChg chg="add mod">
          <ac:chgData name="Domonkos Márk" userId="5b754e74-2ec2-4aaf-b9f5-cf8f0656bdfa" providerId="ADAL" clId="{F4C2286D-0DBE-4644-A538-34A6C903FB9C}" dt="2022-01-22T13:23:30.109" v="38196" actId="14100"/>
          <ac:picMkLst>
            <pc:docMk/>
            <pc:sldMk cId="3891115551" sldId="1125"/>
            <ac:picMk id="7" creationId="{BC4AE878-7DDE-4633-A87F-5EB5145F0B7E}"/>
          </ac:picMkLst>
        </pc:picChg>
        <pc:picChg chg="add mod">
          <ac:chgData name="Domonkos Márk" userId="5b754e74-2ec2-4aaf-b9f5-cf8f0656bdfa" providerId="ADAL" clId="{F4C2286D-0DBE-4644-A538-34A6C903FB9C}" dt="2022-01-22T13:23:27.144" v="38195" actId="14100"/>
          <ac:picMkLst>
            <pc:docMk/>
            <pc:sldMk cId="3891115551" sldId="1125"/>
            <ac:picMk id="8" creationId="{03ED7FC3-6C33-4CC1-82AF-1FFBAFC62CDD}"/>
          </ac:picMkLst>
        </pc:picChg>
      </pc:sldChg>
      <pc:sldChg chg="addSp modSp new mod">
        <pc:chgData name="Domonkos Márk" userId="5b754e74-2ec2-4aaf-b9f5-cf8f0656bdfa" providerId="ADAL" clId="{F4C2286D-0DBE-4644-A538-34A6C903FB9C}" dt="2022-01-22T13:24:38.832" v="38238" actId="1076"/>
        <pc:sldMkLst>
          <pc:docMk/>
          <pc:sldMk cId="68068958" sldId="1126"/>
        </pc:sldMkLst>
        <pc:spChg chg="mod">
          <ac:chgData name="Domonkos Márk" userId="5b754e74-2ec2-4aaf-b9f5-cf8f0656bdfa" providerId="ADAL" clId="{F4C2286D-0DBE-4644-A538-34A6C903FB9C}" dt="2022-01-22T13:24:30.044" v="38236" actId="27636"/>
          <ac:spMkLst>
            <pc:docMk/>
            <pc:sldMk cId="68068958" sldId="1126"/>
            <ac:spMk id="2" creationId="{043FA514-8D18-4345-B575-7A2164FAB77B}"/>
          </ac:spMkLst>
        </pc:spChg>
        <pc:spChg chg="mod">
          <ac:chgData name="Domonkos Márk" userId="5b754e74-2ec2-4aaf-b9f5-cf8f0656bdfa" providerId="ADAL" clId="{F4C2286D-0DBE-4644-A538-34A6C903FB9C}" dt="2022-01-22T13:24:08.966" v="38233" actId="20577"/>
          <ac:spMkLst>
            <pc:docMk/>
            <pc:sldMk cId="68068958" sldId="1126"/>
            <ac:spMk id="6" creationId="{27CEA3B6-3929-4E81-BBED-640D53DEEFFC}"/>
          </ac:spMkLst>
        </pc:spChg>
        <pc:picChg chg="add mod">
          <ac:chgData name="Domonkos Márk" userId="5b754e74-2ec2-4aaf-b9f5-cf8f0656bdfa" providerId="ADAL" clId="{F4C2286D-0DBE-4644-A538-34A6C903FB9C}" dt="2022-01-22T13:24:38.832" v="38238" actId="1076"/>
          <ac:picMkLst>
            <pc:docMk/>
            <pc:sldMk cId="68068958" sldId="1126"/>
            <ac:picMk id="7" creationId="{11306035-688E-4CD6-A744-AE9BDFDFA503}"/>
          </ac:picMkLst>
        </pc:picChg>
        <pc:picChg chg="add mod">
          <ac:chgData name="Domonkos Márk" userId="5b754e74-2ec2-4aaf-b9f5-cf8f0656bdfa" providerId="ADAL" clId="{F4C2286D-0DBE-4644-A538-34A6C903FB9C}" dt="2022-01-22T13:24:38.832" v="38238" actId="1076"/>
          <ac:picMkLst>
            <pc:docMk/>
            <pc:sldMk cId="68068958" sldId="1126"/>
            <ac:picMk id="8" creationId="{5D20FDC7-8803-4003-A18D-A361591897C9}"/>
          </ac:picMkLst>
        </pc:picChg>
      </pc:sldChg>
      <pc:sldChg chg="addSp modSp new mod modAnim">
        <pc:chgData name="Domonkos Márk" userId="5b754e74-2ec2-4aaf-b9f5-cf8f0656bdfa" providerId="ADAL" clId="{F4C2286D-0DBE-4644-A538-34A6C903FB9C}" dt="2022-01-22T13:25:40.369" v="38283" actId="20577"/>
        <pc:sldMkLst>
          <pc:docMk/>
          <pc:sldMk cId="4095328725" sldId="1127"/>
        </pc:sldMkLst>
        <pc:spChg chg="mod">
          <ac:chgData name="Domonkos Márk" userId="5b754e74-2ec2-4aaf-b9f5-cf8f0656bdfa" providerId="ADAL" clId="{F4C2286D-0DBE-4644-A538-34A6C903FB9C}" dt="2022-01-22T13:25:40.369" v="38283" actId="20577"/>
          <ac:spMkLst>
            <pc:docMk/>
            <pc:sldMk cId="4095328725" sldId="1127"/>
            <ac:spMk id="2" creationId="{2FF37D73-FB09-4CD5-9DBE-2F67E3052838}"/>
          </ac:spMkLst>
        </pc:spChg>
        <pc:spChg chg="mod">
          <ac:chgData name="Domonkos Márk" userId="5b754e74-2ec2-4aaf-b9f5-cf8f0656bdfa" providerId="ADAL" clId="{F4C2286D-0DBE-4644-A538-34A6C903FB9C}" dt="2022-01-22T13:24:52.128" v="38263" actId="20577"/>
          <ac:spMkLst>
            <pc:docMk/>
            <pc:sldMk cId="4095328725" sldId="1127"/>
            <ac:spMk id="6" creationId="{81048A5F-F6E6-4716-B1B8-C0B473DF6F23}"/>
          </ac:spMkLst>
        </pc:spChg>
        <pc:picChg chg="add mod">
          <ac:chgData name="Domonkos Márk" userId="5b754e74-2ec2-4aaf-b9f5-cf8f0656bdfa" providerId="ADAL" clId="{F4C2286D-0DBE-4644-A538-34A6C903FB9C}" dt="2022-01-22T13:25:27.786" v="38271" actId="1076"/>
          <ac:picMkLst>
            <pc:docMk/>
            <pc:sldMk cId="4095328725" sldId="1127"/>
            <ac:picMk id="7" creationId="{1E45EAA3-1BF0-4A51-8B0C-2CC1F158B6F6}"/>
          </ac:picMkLst>
        </pc:picChg>
        <pc:picChg chg="add mod">
          <ac:chgData name="Domonkos Márk" userId="5b754e74-2ec2-4aaf-b9f5-cf8f0656bdfa" providerId="ADAL" clId="{F4C2286D-0DBE-4644-A538-34A6C903FB9C}" dt="2022-01-22T13:25:27.786" v="38271" actId="1076"/>
          <ac:picMkLst>
            <pc:docMk/>
            <pc:sldMk cId="4095328725" sldId="1127"/>
            <ac:picMk id="8" creationId="{4729CD82-A0C3-4453-9C69-D731559E526F}"/>
          </ac:picMkLst>
        </pc:picChg>
        <pc:picChg chg="add mod">
          <ac:chgData name="Domonkos Márk" userId="5b754e74-2ec2-4aaf-b9f5-cf8f0656bdfa" providerId="ADAL" clId="{F4C2286D-0DBE-4644-A538-34A6C903FB9C}" dt="2022-01-22T13:25:27.786" v="38271" actId="1076"/>
          <ac:picMkLst>
            <pc:docMk/>
            <pc:sldMk cId="4095328725" sldId="1127"/>
            <ac:picMk id="9" creationId="{619833E3-A22B-465F-9433-DCF06BC7B07D}"/>
          </ac:picMkLst>
        </pc:picChg>
      </pc:sldChg>
      <pc:sldChg chg="addSp delSp modSp new mod">
        <pc:chgData name="Domonkos Márk" userId="5b754e74-2ec2-4aaf-b9f5-cf8f0656bdfa" providerId="ADAL" clId="{F4C2286D-0DBE-4644-A538-34A6C903FB9C}" dt="2022-01-22T13:26:29.134" v="38317" actId="1076"/>
        <pc:sldMkLst>
          <pc:docMk/>
          <pc:sldMk cId="1535890391" sldId="1128"/>
        </pc:sldMkLst>
        <pc:spChg chg="add del mod">
          <ac:chgData name="Domonkos Márk" userId="5b754e74-2ec2-4aaf-b9f5-cf8f0656bdfa" providerId="ADAL" clId="{F4C2286D-0DBE-4644-A538-34A6C903FB9C}" dt="2022-01-22T13:26:11.262" v="38312" actId="14100"/>
          <ac:spMkLst>
            <pc:docMk/>
            <pc:sldMk cId="1535890391" sldId="1128"/>
            <ac:spMk id="2" creationId="{475D275D-B961-44EC-B2CE-BFEDC1760D59}"/>
          </ac:spMkLst>
        </pc:spChg>
        <pc:spChg chg="mod">
          <ac:chgData name="Domonkos Márk" userId="5b754e74-2ec2-4aaf-b9f5-cf8f0656bdfa" providerId="ADAL" clId="{F4C2286D-0DBE-4644-A538-34A6C903FB9C}" dt="2022-01-22T13:25:53.632" v="38306" actId="20577"/>
          <ac:spMkLst>
            <pc:docMk/>
            <pc:sldMk cId="1535890391" sldId="1128"/>
            <ac:spMk id="6" creationId="{781694A1-6653-414C-947D-D25BD2879508}"/>
          </ac:spMkLst>
        </pc:spChg>
        <pc:picChg chg="add del mod">
          <ac:chgData name="Domonkos Márk" userId="5b754e74-2ec2-4aaf-b9f5-cf8f0656bdfa" providerId="ADAL" clId="{F4C2286D-0DBE-4644-A538-34A6C903FB9C}" dt="2022-01-22T13:26:01.028" v="38308"/>
          <ac:picMkLst>
            <pc:docMk/>
            <pc:sldMk cId="1535890391" sldId="1128"/>
            <ac:picMk id="7" creationId="{83E060A7-104D-4188-987A-4DD0DA0B1339}"/>
          </ac:picMkLst>
        </pc:picChg>
        <pc:picChg chg="add mod">
          <ac:chgData name="Domonkos Márk" userId="5b754e74-2ec2-4aaf-b9f5-cf8f0656bdfa" providerId="ADAL" clId="{F4C2286D-0DBE-4644-A538-34A6C903FB9C}" dt="2022-01-22T13:26:29.134" v="38317" actId="1076"/>
          <ac:picMkLst>
            <pc:docMk/>
            <pc:sldMk cId="1535890391" sldId="1128"/>
            <ac:picMk id="8" creationId="{0DA5937F-1DBA-4C83-9278-04C0DC36F8C3}"/>
          </ac:picMkLst>
        </pc:picChg>
        <pc:picChg chg="add mod">
          <ac:chgData name="Domonkos Márk" userId="5b754e74-2ec2-4aaf-b9f5-cf8f0656bdfa" providerId="ADAL" clId="{F4C2286D-0DBE-4644-A538-34A6C903FB9C}" dt="2022-01-22T13:26:29.134" v="38317" actId="1076"/>
          <ac:picMkLst>
            <pc:docMk/>
            <pc:sldMk cId="1535890391" sldId="1128"/>
            <ac:picMk id="9" creationId="{471992AE-ABFE-4550-9296-B7DB42122489}"/>
          </ac:picMkLst>
        </pc:picChg>
        <pc:picChg chg="add mod">
          <ac:chgData name="Domonkos Márk" userId="5b754e74-2ec2-4aaf-b9f5-cf8f0656bdfa" providerId="ADAL" clId="{F4C2286D-0DBE-4644-A538-34A6C903FB9C}" dt="2022-01-22T13:26:29.134" v="38317" actId="1076"/>
          <ac:picMkLst>
            <pc:docMk/>
            <pc:sldMk cId="1535890391" sldId="1128"/>
            <ac:picMk id="10" creationId="{0FD924D4-C4A4-430D-9543-043763383637}"/>
          </ac:picMkLst>
        </pc:picChg>
      </pc:sldChg>
      <pc:sldChg chg="addSp delSp modSp new mod">
        <pc:chgData name="Domonkos Márk" userId="5b754e74-2ec2-4aaf-b9f5-cf8f0656bdfa" providerId="ADAL" clId="{F4C2286D-0DBE-4644-A538-34A6C903FB9C}" dt="2022-01-22T13:28:31.302" v="38331" actId="207"/>
        <pc:sldMkLst>
          <pc:docMk/>
          <pc:sldMk cId="2463725182" sldId="1129"/>
        </pc:sldMkLst>
        <pc:spChg chg="del">
          <ac:chgData name="Domonkos Márk" userId="5b754e74-2ec2-4aaf-b9f5-cf8f0656bdfa" providerId="ADAL" clId="{F4C2286D-0DBE-4644-A538-34A6C903FB9C}" dt="2022-01-22T13:27:50.250" v="38320"/>
          <ac:spMkLst>
            <pc:docMk/>
            <pc:sldMk cId="2463725182" sldId="1129"/>
            <ac:spMk id="2" creationId="{B66A0AFB-1091-4D55-B2A6-713291F8DB5D}"/>
          </ac:spMkLst>
        </pc:spChg>
        <pc:spChg chg="mod">
          <ac:chgData name="Domonkos Márk" userId="5b754e74-2ec2-4aaf-b9f5-cf8f0656bdfa" providerId="ADAL" clId="{F4C2286D-0DBE-4644-A538-34A6C903FB9C}" dt="2022-01-22T13:27:46.266" v="38319"/>
          <ac:spMkLst>
            <pc:docMk/>
            <pc:sldMk cId="2463725182" sldId="1129"/>
            <ac:spMk id="6" creationId="{F5309056-C363-449E-8CEA-8612E20261E0}"/>
          </ac:spMkLst>
        </pc:spChg>
        <pc:spChg chg="add mod">
          <ac:chgData name="Domonkos Márk" userId="5b754e74-2ec2-4aaf-b9f5-cf8f0656bdfa" providerId="ADAL" clId="{F4C2286D-0DBE-4644-A538-34A6C903FB9C}" dt="2022-01-22T13:28:31.302" v="38331" actId="207"/>
          <ac:spMkLst>
            <pc:docMk/>
            <pc:sldMk cId="2463725182" sldId="1129"/>
            <ac:spMk id="11" creationId="{4C3C693D-6ADF-45BB-847D-B754E467F065}"/>
          </ac:spMkLst>
        </pc:spChg>
        <pc:picChg chg="add mod">
          <ac:chgData name="Domonkos Márk" userId="5b754e74-2ec2-4aaf-b9f5-cf8f0656bdfa" providerId="ADAL" clId="{F4C2286D-0DBE-4644-A538-34A6C903FB9C}" dt="2022-01-22T13:27:57.357" v="38323" actId="1076"/>
          <ac:picMkLst>
            <pc:docMk/>
            <pc:sldMk cId="2463725182" sldId="1129"/>
            <ac:picMk id="7" creationId="{0C78723C-8295-46F4-A8FF-D4CD25E12F8D}"/>
          </ac:picMkLst>
        </pc:picChg>
        <pc:picChg chg="add mod">
          <ac:chgData name="Domonkos Márk" userId="5b754e74-2ec2-4aaf-b9f5-cf8f0656bdfa" providerId="ADAL" clId="{F4C2286D-0DBE-4644-A538-34A6C903FB9C}" dt="2022-01-22T13:28:02.500" v="38325" actId="1076"/>
          <ac:picMkLst>
            <pc:docMk/>
            <pc:sldMk cId="2463725182" sldId="1129"/>
            <ac:picMk id="8" creationId="{01101E2C-1E11-4BE1-AAB4-39FABA774679}"/>
          </ac:picMkLst>
        </pc:picChg>
        <pc:picChg chg="add mod">
          <ac:chgData name="Domonkos Márk" userId="5b754e74-2ec2-4aaf-b9f5-cf8f0656bdfa" providerId="ADAL" clId="{F4C2286D-0DBE-4644-A538-34A6C903FB9C}" dt="2022-01-22T13:28:02.500" v="38325" actId="1076"/>
          <ac:picMkLst>
            <pc:docMk/>
            <pc:sldMk cId="2463725182" sldId="1129"/>
            <ac:picMk id="9" creationId="{B9941687-59F1-4FD9-A907-3BC69D7FB558}"/>
          </ac:picMkLst>
        </pc:picChg>
      </pc:sldChg>
      <pc:sldChg chg="addSp modSp new mod modAnim">
        <pc:chgData name="Domonkos Márk" userId="5b754e74-2ec2-4aaf-b9f5-cf8f0656bdfa" providerId="ADAL" clId="{F4C2286D-0DBE-4644-A538-34A6C903FB9C}" dt="2022-01-22T13:29:35.934" v="38354" actId="1076"/>
        <pc:sldMkLst>
          <pc:docMk/>
          <pc:sldMk cId="3858270389" sldId="1130"/>
        </pc:sldMkLst>
        <pc:spChg chg="mod">
          <ac:chgData name="Domonkos Márk" userId="5b754e74-2ec2-4aaf-b9f5-cf8f0656bdfa" providerId="ADAL" clId="{F4C2286D-0DBE-4644-A538-34A6C903FB9C}" dt="2022-01-22T13:29:24.410" v="38352" actId="20577"/>
          <ac:spMkLst>
            <pc:docMk/>
            <pc:sldMk cId="3858270389" sldId="1130"/>
            <ac:spMk id="2" creationId="{FE4A0F10-42AE-43C8-BC88-FFF9410535CE}"/>
          </ac:spMkLst>
        </pc:spChg>
        <pc:spChg chg="mod">
          <ac:chgData name="Domonkos Márk" userId="5b754e74-2ec2-4aaf-b9f5-cf8f0656bdfa" providerId="ADAL" clId="{F4C2286D-0DBE-4644-A538-34A6C903FB9C}" dt="2022-01-22T13:28:51.386" v="38333"/>
          <ac:spMkLst>
            <pc:docMk/>
            <pc:sldMk cId="3858270389" sldId="1130"/>
            <ac:spMk id="6" creationId="{3C89B538-F6F1-4A7A-AB43-A4B5B8CC3B5D}"/>
          </ac:spMkLst>
        </pc:spChg>
        <pc:picChg chg="add mod">
          <ac:chgData name="Domonkos Márk" userId="5b754e74-2ec2-4aaf-b9f5-cf8f0656bdfa" providerId="ADAL" clId="{F4C2286D-0DBE-4644-A538-34A6C903FB9C}" dt="2022-01-22T13:29:35.934" v="38354" actId="1076"/>
          <ac:picMkLst>
            <pc:docMk/>
            <pc:sldMk cId="3858270389" sldId="1130"/>
            <ac:picMk id="7" creationId="{921EB0EE-9EB1-45AC-9513-B3D0EDB707C0}"/>
          </ac:picMkLst>
        </pc:picChg>
        <pc:picChg chg="add mod">
          <ac:chgData name="Domonkos Márk" userId="5b754e74-2ec2-4aaf-b9f5-cf8f0656bdfa" providerId="ADAL" clId="{F4C2286D-0DBE-4644-A538-34A6C903FB9C}" dt="2022-01-22T13:29:35.934" v="38354" actId="1076"/>
          <ac:picMkLst>
            <pc:docMk/>
            <pc:sldMk cId="3858270389" sldId="1130"/>
            <ac:picMk id="8" creationId="{4A155F8F-763F-4D9B-83DE-0FD4295672AC}"/>
          </ac:picMkLst>
        </pc:picChg>
        <pc:picChg chg="add mod">
          <ac:chgData name="Domonkos Márk" userId="5b754e74-2ec2-4aaf-b9f5-cf8f0656bdfa" providerId="ADAL" clId="{F4C2286D-0DBE-4644-A538-34A6C903FB9C}" dt="2022-01-22T13:29:35.934" v="38354" actId="1076"/>
          <ac:picMkLst>
            <pc:docMk/>
            <pc:sldMk cId="3858270389" sldId="1130"/>
            <ac:picMk id="9" creationId="{BE8F1761-D725-4EB4-8CB9-4413A014908C}"/>
          </ac:picMkLst>
        </pc:picChg>
      </pc:sldChg>
      <pc:sldChg chg="addSp modSp new mod">
        <pc:chgData name="Domonkos Márk" userId="5b754e74-2ec2-4aaf-b9f5-cf8f0656bdfa" providerId="ADAL" clId="{F4C2286D-0DBE-4644-A538-34A6C903FB9C}" dt="2022-01-22T13:30:22.263" v="38375" actId="14100"/>
        <pc:sldMkLst>
          <pc:docMk/>
          <pc:sldMk cId="1551067093" sldId="1131"/>
        </pc:sldMkLst>
        <pc:spChg chg="mod">
          <ac:chgData name="Domonkos Márk" userId="5b754e74-2ec2-4aaf-b9f5-cf8f0656bdfa" providerId="ADAL" clId="{F4C2286D-0DBE-4644-A538-34A6C903FB9C}" dt="2022-01-22T13:30:15.162" v="38372" actId="27636"/>
          <ac:spMkLst>
            <pc:docMk/>
            <pc:sldMk cId="1551067093" sldId="1131"/>
            <ac:spMk id="2" creationId="{3BDEDFD2-3D0C-49A2-B10F-B8F337030B65}"/>
          </ac:spMkLst>
        </pc:spChg>
        <pc:spChg chg="mod">
          <ac:chgData name="Domonkos Márk" userId="5b754e74-2ec2-4aaf-b9f5-cf8f0656bdfa" providerId="ADAL" clId="{F4C2286D-0DBE-4644-A538-34A6C903FB9C}" dt="2022-01-22T13:29:45.585" v="38356"/>
          <ac:spMkLst>
            <pc:docMk/>
            <pc:sldMk cId="1551067093" sldId="1131"/>
            <ac:spMk id="6" creationId="{D129DE90-FC56-4163-8D60-6B3A6DDEA30A}"/>
          </ac:spMkLst>
        </pc:spChg>
        <pc:picChg chg="add mod">
          <ac:chgData name="Domonkos Márk" userId="5b754e74-2ec2-4aaf-b9f5-cf8f0656bdfa" providerId="ADAL" clId="{F4C2286D-0DBE-4644-A538-34A6C903FB9C}" dt="2022-01-22T13:30:22.263" v="38375" actId="14100"/>
          <ac:picMkLst>
            <pc:docMk/>
            <pc:sldMk cId="1551067093" sldId="1131"/>
            <ac:picMk id="7" creationId="{C67467EA-011F-44AD-B112-8D2755CE518E}"/>
          </ac:picMkLst>
        </pc:picChg>
      </pc:sldChg>
      <pc:sldChg chg="addSp delSp modSp new mod modAnim">
        <pc:chgData name="Domonkos Márk" userId="5b754e74-2ec2-4aaf-b9f5-cf8f0656bdfa" providerId="ADAL" clId="{F4C2286D-0DBE-4644-A538-34A6C903FB9C}" dt="2022-01-22T13:30:48.918" v="38400"/>
        <pc:sldMkLst>
          <pc:docMk/>
          <pc:sldMk cId="832443311" sldId="1132"/>
        </pc:sldMkLst>
        <pc:spChg chg="del">
          <ac:chgData name="Domonkos Márk" userId="5b754e74-2ec2-4aaf-b9f5-cf8f0656bdfa" providerId="ADAL" clId="{F4C2286D-0DBE-4644-A538-34A6C903FB9C}" dt="2022-01-22T13:30:48.918" v="38400"/>
          <ac:spMkLst>
            <pc:docMk/>
            <pc:sldMk cId="832443311" sldId="1132"/>
            <ac:spMk id="2" creationId="{73E2E0EB-8AB2-49C6-BD5B-E5A71EA5640F}"/>
          </ac:spMkLst>
        </pc:spChg>
        <pc:spChg chg="mod">
          <ac:chgData name="Domonkos Márk" userId="5b754e74-2ec2-4aaf-b9f5-cf8f0656bdfa" providerId="ADAL" clId="{F4C2286D-0DBE-4644-A538-34A6C903FB9C}" dt="2022-01-22T13:30:44.795" v="38399" actId="20577"/>
          <ac:spMkLst>
            <pc:docMk/>
            <pc:sldMk cId="832443311" sldId="1132"/>
            <ac:spMk id="6" creationId="{0D5FBE82-1CDA-4B38-A468-444BDC4C3CB7}"/>
          </ac:spMkLst>
        </pc:spChg>
        <pc:picChg chg="add mod">
          <ac:chgData name="Domonkos Márk" userId="5b754e74-2ec2-4aaf-b9f5-cf8f0656bdfa" providerId="ADAL" clId="{F4C2286D-0DBE-4644-A538-34A6C903FB9C}" dt="2022-01-22T13:30:48.918" v="38400"/>
          <ac:picMkLst>
            <pc:docMk/>
            <pc:sldMk cId="832443311" sldId="1132"/>
            <ac:picMk id="7" creationId="{EC251E0C-3196-46AD-9B64-C5F5E59EF9F3}"/>
          </ac:picMkLst>
        </pc:picChg>
      </pc:sldChg>
      <pc:sldChg chg="modSp new mod">
        <pc:chgData name="Domonkos Márk" userId="5b754e74-2ec2-4aaf-b9f5-cf8f0656bdfa" providerId="ADAL" clId="{F4C2286D-0DBE-4644-A538-34A6C903FB9C}" dt="2022-01-22T13:31:14.147" v="38415" actId="20577"/>
        <pc:sldMkLst>
          <pc:docMk/>
          <pc:sldMk cId="3144693618" sldId="1133"/>
        </pc:sldMkLst>
        <pc:spChg chg="mod">
          <ac:chgData name="Domonkos Márk" userId="5b754e74-2ec2-4aaf-b9f5-cf8f0656bdfa" providerId="ADAL" clId="{F4C2286D-0DBE-4644-A538-34A6C903FB9C}" dt="2022-01-22T13:31:14.147" v="38415" actId="20577"/>
          <ac:spMkLst>
            <pc:docMk/>
            <pc:sldMk cId="3144693618" sldId="1133"/>
            <ac:spMk id="2" creationId="{1BA20E4E-3678-4F99-97EE-FAEBCBBA7E9E}"/>
          </ac:spMkLst>
        </pc:spChg>
        <pc:spChg chg="mod">
          <ac:chgData name="Domonkos Márk" userId="5b754e74-2ec2-4aaf-b9f5-cf8f0656bdfa" providerId="ADAL" clId="{F4C2286D-0DBE-4644-A538-34A6C903FB9C}" dt="2022-01-22T13:30:56.212" v="38412" actId="20577"/>
          <ac:spMkLst>
            <pc:docMk/>
            <pc:sldMk cId="3144693618" sldId="1133"/>
            <ac:spMk id="6" creationId="{BE6D6EE1-284C-426E-B54D-6CB23E438E69}"/>
          </ac:spMkLst>
        </pc:spChg>
      </pc:sldChg>
      <pc:sldChg chg="modSp new mod">
        <pc:chgData name="Domonkos Márk" userId="5b754e74-2ec2-4aaf-b9f5-cf8f0656bdfa" providerId="ADAL" clId="{F4C2286D-0DBE-4644-A538-34A6C903FB9C}" dt="2022-01-22T13:31:44.449" v="38424" actId="20577"/>
        <pc:sldMkLst>
          <pc:docMk/>
          <pc:sldMk cId="1494644870" sldId="1134"/>
        </pc:sldMkLst>
        <pc:spChg chg="mod">
          <ac:chgData name="Domonkos Márk" userId="5b754e74-2ec2-4aaf-b9f5-cf8f0656bdfa" providerId="ADAL" clId="{F4C2286D-0DBE-4644-A538-34A6C903FB9C}" dt="2022-01-22T13:31:44.449" v="38424" actId="20577"/>
          <ac:spMkLst>
            <pc:docMk/>
            <pc:sldMk cId="1494644870" sldId="1134"/>
            <ac:spMk id="2" creationId="{BF5119CF-FE7F-42E8-B03E-C2A930FCE596}"/>
          </ac:spMkLst>
        </pc:spChg>
      </pc:sldChg>
      <pc:sldChg chg="modSp new mod">
        <pc:chgData name="Domonkos Márk" userId="5b754e74-2ec2-4aaf-b9f5-cf8f0656bdfa" providerId="ADAL" clId="{F4C2286D-0DBE-4644-A538-34A6C903FB9C}" dt="2022-01-22T15:24:20.379" v="38539" actId="15"/>
        <pc:sldMkLst>
          <pc:docMk/>
          <pc:sldMk cId="874253585" sldId="1135"/>
        </pc:sldMkLst>
        <pc:spChg chg="mod">
          <ac:chgData name="Domonkos Márk" userId="5b754e74-2ec2-4aaf-b9f5-cf8f0656bdfa" providerId="ADAL" clId="{F4C2286D-0DBE-4644-A538-34A6C903FB9C}" dt="2022-01-22T15:24:20.379" v="38539" actId="15"/>
          <ac:spMkLst>
            <pc:docMk/>
            <pc:sldMk cId="874253585" sldId="1135"/>
            <ac:spMk id="2" creationId="{BB39401C-0B0E-4E20-BB93-8F66452A890B}"/>
          </ac:spMkLst>
        </pc:spChg>
        <pc:spChg chg="mod">
          <ac:chgData name="Domonkos Márk" userId="5b754e74-2ec2-4aaf-b9f5-cf8f0656bdfa" providerId="ADAL" clId="{F4C2286D-0DBE-4644-A538-34A6C903FB9C}" dt="2022-01-22T15:23:56.169" v="38529" actId="20577"/>
          <ac:spMkLst>
            <pc:docMk/>
            <pc:sldMk cId="874253585" sldId="1135"/>
            <ac:spMk id="6" creationId="{08D8C5D7-D812-4C31-93C4-C71A9FF4E15B}"/>
          </ac:spMkLst>
        </pc:spChg>
      </pc:sldChg>
      <pc:sldChg chg="addSp delSp modSp new mod">
        <pc:chgData name="Domonkos Márk" userId="5b754e74-2ec2-4aaf-b9f5-cf8f0656bdfa" providerId="ADAL" clId="{F4C2286D-0DBE-4644-A538-34A6C903FB9C}" dt="2022-01-22T13:35:41.932" v="38474" actId="14100"/>
        <pc:sldMkLst>
          <pc:docMk/>
          <pc:sldMk cId="3313446444" sldId="1136"/>
        </pc:sldMkLst>
        <pc:spChg chg="del">
          <ac:chgData name="Domonkos Márk" userId="5b754e74-2ec2-4aaf-b9f5-cf8f0656bdfa" providerId="ADAL" clId="{F4C2286D-0DBE-4644-A538-34A6C903FB9C}" dt="2022-01-22T13:34:14.777" v="38446" actId="478"/>
          <ac:spMkLst>
            <pc:docMk/>
            <pc:sldMk cId="3313446444" sldId="1136"/>
            <ac:spMk id="2" creationId="{AE269E8E-B6EA-4066-B7B2-4B58288B31B8}"/>
          </ac:spMkLst>
        </pc:spChg>
        <pc:spChg chg="mod">
          <ac:chgData name="Domonkos Márk" userId="5b754e74-2ec2-4aaf-b9f5-cf8f0656bdfa" providerId="ADAL" clId="{F4C2286D-0DBE-4644-A538-34A6C903FB9C}" dt="2022-01-22T13:33:12.832" v="38436" actId="20577"/>
          <ac:spMkLst>
            <pc:docMk/>
            <pc:sldMk cId="3313446444" sldId="1136"/>
            <ac:spMk id="6" creationId="{693E9175-9B8C-4D53-BC89-46112D812481}"/>
          </ac:spMkLst>
        </pc:spChg>
        <pc:spChg chg="add del mod">
          <ac:chgData name="Domonkos Márk" userId="5b754e74-2ec2-4aaf-b9f5-cf8f0656bdfa" providerId="ADAL" clId="{F4C2286D-0DBE-4644-A538-34A6C903FB9C}" dt="2022-01-22T13:33:54.023" v="38438" actId="478"/>
          <ac:spMkLst>
            <pc:docMk/>
            <pc:sldMk cId="3313446444" sldId="1136"/>
            <ac:spMk id="7" creationId="{C8A186FB-B8F2-4F48-BFF5-D3AAF4085594}"/>
          </ac:spMkLst>
        </pc:spChg>
        <pc:spChg chg="add del mod">
          <ac:chgData name="Domonkos Márk" userId="5b754e74-2ec2-4aaf-b9f5-cf8f0656bdfa" providerId="ADAL" clId="{F4C2286D-0DBE-4644-A538-34A6C903FB9C}" dt="2022-01-22T13:34:44.217" v="38452" actId="478"/>
          <ac:spMkLst>
            <pc:docMk/>
            <pc:sldMk cId="3313446444" sldId="1136"/>
            <ac:spMk id="9" creationId="{AD46AC6F-9403-4609-80CD-1F1C3EE20109}"/>
          </ac:spMkLst>
        </pc:spChg>
        <pc:spChg chg="add del mod">
          <ac:chgData name="Domonkos Márk" userId="5b754e74-2ec2-4aaf-b9f5-cf8f0656bdfa" providerId="ADAL" clId="{F4C2286D-0DBE-4644-A538-34A6C903FB9C}" dt="2022-01-22T13:35:03.145" v="38456" actId="478"/>
          <ac:spMkLst>
            <pc:docMk/>
            <pc:sldMk cId="3313446444" sldId="1136"/>
            <ac:spMk id="10" creationId="{10C5A53C-7003-4950-AFA4-2B8DE4D7C08A}"/>
          </ac:spMkLst>
        </pc:spChg>
        <pc:spChg chg="add mod">
          <ac:chgData name="Domonkos Márk" userId="5b754e74-2ec2-4aaf-b9f5-cf8f0656bdfa" providerId="ADAL" clId="{F4C2286D-0DBE-4644-A538-34A6C903FB9C}" dt="2022-01-22T13:34:38.332" v="38451" actId="1076"/>
          <ac:spMkLst>
            <pc:docMk/>
            <pc:sldMk cId="3313446444" sldId="1136"/>
            <ac:spMk id="11" creationId="{3181BBCF-7756-49FC-B926-B12387D73D8D}"/>
          </ac:spMkLst>
        </pc:spChg>
        <pc:spChg chg="add mod">
          <ac:chgData name="Domonkos Márk" userId="5b754e74-2ec2-4aaf-b9f5-cf8f0656bdfa" providerId="ADAL" clId="{F4C2286D-0DBE-4644-A538-34A6C903FB9C}" dt="2022-01-22T13:35:41.932" v="38474" actId="14100"/>
          <ac:spMkLst>
            <pc:docMk/>
            <pc:sldMk cId="3313446444" sldId="1136"/>
            <ac:spMk id="12" creationId="{19BB4DE0-98B0-4DD2-801F-C7A9B9EE70C1}"/>
          </ac:spMkLst>
        </pc:spChg>
        <pc:spChg chg="add mod">
          <ac:chgData name="Domonkos Márk" userId="5b754e74-2ec2-4aaf-b9f5-cf8f0656bdfa" providerId="ADAL" clId="{F4C2286D-0DBE-4644-A538-34A6C903FB9C}" dt="2022-01-22T13:35:36.246" v="38473" actId="1076"/>
          <ac:spMkLst>
            <pc:docMk/>
            <pc:sldMk cId="3313446444" sldId="1136"/>
            <ac:spMk id="13" creationId="{0E126A10-4E50-4627-9EFE-8B08C028804A}"/>
          </ac:spMkLst>
        </pc:spChg>
        <pc:spChg chg="add mod">
          <ac:chgData name="Domonkos Márk" userId="5b754e74-2ec2-4aaf-b9f5-cf8f0656bdfa" providerId="ADAL" clId="{F4C2286D-0DBE-4644-A538-34A6C903FB9C}" dt="2022-01-22T13:34:27.083" v="38448" actId="1076"/>
          <ac:spMkLst>
            <pc:docMk/>
            <pc:sldMk cId="3313446444" sldId="1136"/>
            <ac:spMk id="14" creationId="{41B3190C-48F3-421D-AAA2-6C891F44B8AA}"/>
          </ac:spMkLst>
        </pc:spChg>
        <pc:spChg chg="add del mod">
          <ac:chgData name="Domonkos Márk" userId="5b754e74-2ec2-4aaf-b9f5-cf8f0656bdfa" providerId="ADAL" clId="{F4C2286D-0DBE-4644-A538-34A6C903FB9C}" dt="2022-01-22T13:34:17.961" v="38447" actId="478"/>
          <ac:spMkLst>
            <pc:docMk/>
            <pc:sldMk cId="3313446444" sldId="1136"/>
            <ac:spMk id="15" creationId="{23BA0364-01B2-46E8-AC16-03A58CAA3811}"/>
          </ac:spMkLst>
        </pc:spChg>
        <pc:spChg chg="mod">
          <ac:chgData name="Domonkos Márk" userId="5b754e74-2ec2-4aaf-b9f5-cf8f0656bdfa" providerId="ADAL" clId="{F4C2286D-0DBE-4644-A538-34A6C903FB9C}" dt="2022-01-22T13:33:49.324" v="38437"/>
          <ac:spMkLst>
            <pc:docMk/>
            <pc:sldMk cId="3313446444" sldId="1136"/>
            <ac:spMk id="24" creationId="{02682B0C-F2C7-4D84-999A-B6B1757DBBC6}"/>
          </ac:spMkLst>
        </pc:spChg>
        <pc:spChg chg="mod">
          <ac:chgData name="Domonkos Márk" userId="5b754e74-2ec2-4aaf-b9f5-cf8f0656bdfa" providerId="ADAL" clId="{F4C2286D-0DBE-4644-A538-34A6C903FB9C}" dt="2022-01-22T13:33:49.324" v="38437"/>
          <ac:spMkLst>
            <pc:docMk/>
            <pc:sldMk cId="3313446444" sldId="1136"/>
            <ac:spMk id="28" creationId="{993E90FA-1BE9-465A-8B26-9986B843BB0E}"/>
          </ac:spMkLst>
        </pc:spChg>
        <pc:spChg chg="mod">
          <ac:chgData name="Domonkos Márk" userId="5b754e74-2ec2-4aaf-b9f5-cf8f0656bdfa" providerId="ADAL" clId="{F4C2286D-0DBE-4644-A538-34A6C903FB9C}" dt="2022-01-22T13:33:49.324" v="38437"/>
          <ac:spMkLst>
            <pc:docMk/>
            <pc:sldMk cId="3313446444" sldId="1136"/>
            <ac:spMk id="32" creationId="{80D2B522-1BC4-4125-82D2-39BFA0886CEF}"/>
          </ac:spMkLst>
        </pc:spChg>
        <pc:spChg chg="mod">
          <ac:chgData name="Domonkos Márk" userId="5b754e74-2ec2-4aaf-b9f5-cf8f0656bdfa" providerId="ADAL" clId="{F4C2286D-0DBE-4644-A538-34A6C903FB9C}" dt="2022-01-22T13:33:49.324" v="38437"/>
          <ac:spMkLst>
            <pc:docMk/>
            <pc:sldMk cId="3313446444" sldId="1136"/>
            <ac:spMk id="36" creationId="{7797DF92-F4BC-444A-BB3F-6691B0623B1A}"/>
          </ac:spMkLst>
        </pc:spChg>
        <pc:spChg chg="add del mod">
          <ac:chgData name="Domonkos Márk" userId="5b754e74-2ec2-4aaf-b9f5-cf8f0656bdfa" providerId="ADAL" clId="{F4C2286D-0DBE-4644-A538-34A6C903FB9C}" dt="2022-01-22T13:34:01.842" v="38440" actId="478"/>
          <ac:spMkLst>
            <pc:docMk/>
            <pc:sldMk cId="3313446444" sldId="1136"/>
            <ac:spMk id="37" creationId="{D850B838-D7BA-457A-A7B4-15017E229D97}"/>
          </ac:spMkLst>
        </pc:spChg>
        <pc:spChg chg="add del mod">
          <ac:chgData name="Domonkos Márk" userId="5b754e74-2ec2-4aaf-b9f5-cf8f0656bdfa" providerId="ADAL" clId="{F4C2286D-0DBE-4644-A538-34A6C903FB9C}" dt="2022-01-22T13:34:03.064" v="38441" actId="478"/>
          <ac:spMkLst>
            <pc:docMk/>
            <pc:sldMk cId="3313446444" sldId="1136"/>
            <ac:spMk id="38" creationId="{0AFFD88D-A5EF-45F9-9B50-9A103D0BD34F}"/>
          </ac:spMkLst>
        </pc:spChg>
        <pc:spChg chg="add del mod">
          <ac:chgData name="Domonkos Márk" userId="5b754e74-2ec2-4aaf-b9f5-cf8f0656bdfa" providerId="ADAL" clId="{F4C2286D-0DBE-4644-A538-34A6C903FB9C}" dt="2022-01-22T13:34:08.079" v="38443" actId="478"/>
          <ac:spMkLst>
            <pc:docMk/>
            <pc:sldMk cId="3313446444" sldId="1136"/>
            <ac:spMk id="51" creationId="{5222CD2B-D8A6-4853-A8CF-CADAA2B15EFC}"/>
          </ac:spMkLst>
        </pc:spChg>
        <pc:spChg chg="add mod">
          <ac:chgData name="Domonkos Márk" userId="5b754e74-2ec2-4aaf-b9f5-cf8f0656bdfa" providerId="ADAL" clId="{F4C2286D-0DBE-4644-A538-34A6C903FB9C}" dt="2022-01-22T13:34:27.083" v="38448" actId="1076"/>
          <ac:spMkLst>
            <pc:docMk/>
            <pc:sldMk cId="3313446444" sldId="1136"/>
            <ac:spMk id="52" creationId="{D69EFEA9-BE3D-4F12-BCFE-1EF91AD9BFCE}"/>
          </ac:spMkLst>
        </pc:spChg>
        <pc:spChg chg="add mod">
          <ac:chgData name="Domonkos Márk" userId="5b754e74-2ec2-4aaf-b9f5-cf8f0656bdfa" providerId="ADAL" clId="{F4C2286D-0DBE-4644-A538-34A6C903FB9C}" dt="2022-01-22T13:34:27.083" v="38448" actId="1076"/>
          <ac:spMkLst>
            <pc:docMk/>
            <pc:sldMk cId="3313446444" sldId="1136"/>
            <ac:spMk id="53" creationId="{319AAD7E-42E5-4542-8688-23683A549D82}"/>
          </ac:spMkLst>
        </pc:spChg>
        <pc:spChg chg="add mod">
          <ac:chgData name="Domonkos Márk" userId="5b754e74-2ec2-4aaf-b9f5-cf8f0656bdfa" providerId="ADAL" clId="{F4C2286D-0DBE-4644-A538-34A6C903FB9C}" dt="2022-01-22T13:34:27.083" v="38448" actId="1076"/>
          <ac:spMkLst>
            <pc:docMk/>
            <pc:sldMk cId="3313446444" sldId="1136"/>
            <ac:spMk id="54" creationId="{DBC2F736-7DF8-4C05-9A07-D513B2FF5A8A}"/>
          </ac:spMkLst>
        </pc:spChg>
        <pc:spChg chg="add mod">
          <ac:chgData name="Domonkos Márk" userId="5b754e74-2ec2-4aaf-b9f5-cf8f0656bdfa" providerId="ADAL" clId="{F4C2286D-0DBE-4644-A538-34A6C903FB9C}" dt="2022-01-22T13:34:27.083" v="38448" actId="1076"/>
          <ac:spMkLst>
            <pc:docMk/>
            <pc:sldMk cId="3313446444" sldId="1136"/>
            <ac:spMk id="55" creationId="{2820EA6E-4381-4F60-8102-4EAC03645A0D}"/>
          </ac:spMkLst>
        </pc:spChg>
        <pc:spChg chg="add mod">
          <ac:chgData name="Domonkos Márk" userId="5b754e74-2ec2-4aaf-b9f5-cf8f0656bdfa" providerId="ADAL" clId="{F4C2286D-0DBE-4644-A538-34A6C903FB9C}" dt="2022-01-22T13:34:27.083" v="38448" actId="1076"/>
          <ac:spMkLst>
            <pc:docMk/>
            <pc:sldMk cId="3313446444" sldId="1136"/>
            <ac:spMk id="56" creationId="{073E31AE-5219-4A6D-B416-FB54B49D933B}"/>
          </ac:spMkLst>
        </pc:spChg>
        <pc:spChg chg="add mod">
          <ac:chgData name="Domonkos Márk" userId="5b754e74-2ec2-4aaf-b9f5-cf8f0656bdfa" providerId="ADAL" clId="{F4C2286D-0DBE-4644-A538-34A6C903FB9C}" dt="2022-01-22T13:34:27.083" v="38448" actId="1076"/>
          <ac:spMkLst>
            <pc:docMk/>
            <pc:sldMk cId="3313446444" sldId="1136"/>
            <ac:spMk id="57" creationId="{16FDBAE5-2DA0-4751-9BC8-9802CFB4D288}"/>
          </ac:spMkLst>
        </pc:spChg>
        <pc:spChg chg="add mod">
          <ac:chgData name="Domonkos Márk" userId="5b754e74-2ec2-4aaf-b9f5-cf8f0656bdfa" providerId="ADAL" clId="{F4C2286D-0DBE-4644-A538-34A6C903FB9C}" dt="2022-01-22T13:34:31.093" v="38449" actId="1076"/>
          <ac:spMkLst>
            <pc:docMk/>
            <pc:sldMk cId="3313446444" sldId="1136"/>
            <ac:spMk id="58" creationId="{5787998C-6478-4062-9F7F-0977B15A18AE}"/>
          </ac:spMkLst>
        </pc:spChg>
        <pc:spChg chg="add mod">
          <ac:chgData name="Domonkos Márk" userId="5b754e74-2ec2-4aaf-b9f5-cf8f0656bdfa" providerId="ADAL" clId="{F4C2286D-0DBE-4644-A538-34A6C903FB9C}" dt="2022-01-22T13:34:54.161" v="38453" actId="1076"/>
          <ac:spMkLst>
            <pc:docMk/>
            <pc:sldMk cId="3313446444" sldId="1136"/>
            <ac:spMk id="59" creationId="{856907F6-E0A8-4AC9-B34E-4530CFA1EE2E}"/>
          </ac:spMkLst>
        </pc:spChg>
        <pc:spChg chg="add mod">
          <ac:chgData name="Domonkos Márk" userId="5b754e74-2ec2-4aaf-b9f5-cf8f0656bdfa" providerId="ADAL" clId="{F4C2286D-0DBE-4644-A538-34A6C903FB9C}" dt="2022-01-22T13:34:54.161" v="38453" actId="1076"/>
          <ac:spMkLst>
            <pc:docMk/>
            <pc:sldMk cId="3313446444" sldId="1136"/>
            <ac:spMk id="60" creationId="{9C39F650-04B9-4C61-A384-C8E99FB33805}"/>
          </ac:spMkLst>
        </pc:spChg>
        <pc:spChg chg="add mod">
          <ac:chgData name="Domonkos Márk" userId="5b754e74-2ec2-4aaf-b9f5-cf8f0656bdfa" providerId="ADAL" clId="{F4C2286D-0DBE-4644-A538-34A6C903FB9C}" dt="2022-01-22T13:35:25.013" v="38467" actId="1076"/>
          <ac:spMkLst>
            <pc:docMk/>
            <pc:sldMk cId="3313446444" sldId="1136"/>
            <ac:spMk id="61" creationId="{138FAEBD-60D6-4F9C-9A53-3E34A9FAE6A3}"/>
          </ac:spMkLst>
        </pc:spChg>
        <pc:spChg chg="add del mod">
          <ac:chgData name="Domonkos Márk" userId="5b754e74-2ec2-4aaf-b9f5-cf8f0656bdfa" providerId="ADAL" clId="{F4C2286D-0DBE-4644-A538-34A6C903FB9C}" dt="2022-01-22T13:35:04.501" v="38457" actId="478"/>
          <ac:spMkLst>
            <pc:docMk/>
            <pc:sldMk cId="3313446444" sldId="1136"/>
            <ac:spMk id="62" creationId="{B160E6BE-4C55-45A8-8714-F8A7F8C4532D}"/>
          </ac:spMkLst>
        </pc:spChg>
        <pc:spChg chg="add del mod">
          <ac:chgData name="Domonkos Márk" userId="5b754e74-2ec2-4aaf-b9f5-cf8f0656bdfa" providerId="ADAL" clId="{F4C2286D-0DBE-4644-A538-34A6C903FB9C}" dt="2022-01-22T13:35:04.501" v="38457" actId="478"/>
          <ac:spMkLst>
            <pc:docMk/>
            <pc:sldMk cId="3313446444" sldId="1136"/>
            <ac:spMk id="63" creationId="{C20F25A9-74EF-42A1-BA47-A0933D9BFE45}"/>
          </ac:spMkLst>
        </pc:spChg>
        <pc:spChg chg="add mod">
          <ac:chgData name="Domonkos Márk" userId="5b754e74-2ec2-4aaf-b9f5-cf8f0656bdfa" providerId="ADAL" clId="{F4C2286D-0DBE-4644-A538-34A6C903FB9C}" dt="2022-01-22T13:35:16.026" v="38462" actId="1076"/>
          <ac:spMkLst>
            <pc:docMk/>
            <pc:sldMk cId="3313446444" sldId="1136"/>
            <ac:spMk id="64" creationId="{965D1360-FD8B-4FF2-B9C2-03181CA14AF8}"/>
          </ac:spMkLst>
        </pc:spChg>
        <pc:spChg chg="add mod">
          <ac:chgData name="Domonkos Márk" userId="5b754e74-2ec2-4aaf-b9f5-cf8f0656bdfa" providerId="ADAL" clId="{F4C2286D-0DBE-4644-A538-34A6C903FB9C}" dt="2022-01-22T13:34:27.083" v="38448" actId="1076"/>
          <ac:spMkLst>
            <pc:docMk/>
            <pc:sldMk cId="3313446444" sldId="1136"/>
            <ac:spMk id="66" creationId="{C63C64E2-6026-4CC9-AFCD-B646B64B2189}"/>
          </ac:spMkLst>
        </pc:spChg>
        <pc:grpChg chg="add del mod">
          <ac:chgData name="Domonkos Márk" userId="5b754e74-2ec2-4aaf-b9f5-cf8f0656bdfa" providerId="ADAL" clId="{F4C2286D-0DBE-4644-A538-34A6C903FB9C}" dt="2022-01-22T13:33:55.275" v="38439" actId="478"/>
          <ac:grpSpMkLst>
            <pc:docMk/>
            <pc:sldMk cId="3313446444" sldId="1136"/>
            <ac:grpSpMk id="16" creationId="{7D837496-675B-4A66-A23A-6EE464BC7230}"/>
          </ac:grpSpMkLst>
        </pc:grpChg>
        <pc:grpChg chg="mod">
          <ac:chgData name="Domonkos Márk" userId="5b754e74-2ec2-4aaf-b9f5-cf8f0656bdfa" providerId="ADAL" clId="{F4C2286D-0DBE-4644-A538-34A6C903FB9C}" dt="2022-01-22T13:33:49.324" v="38437"/>
          <ac:grpSpMkLst>
            <pc:docMk/>
            <pc:sldMk cId="3313446444" sldId="1136"/>
            <ac:grpSpMk id="17" creationId="{6A815EE2-B478-4BE9-B539-B1277B0F7C68}"/>
          </ac:grpSpMkLst>
        </pc:grpChg>
        <pc:grpChg chg="mod">
          <ac:chgData name="Domonkos Márk" userId="5b754e74-2ec2-4aaf-b9f5-cf8f0656bdfa" providerId="ADAL" clId="{F4C2286D-0DBE-4644-A538-34A6C903FB9C}" dt="2022-01-22T13:33:49.324" v="38437"/>
          <ac:grpSpMkLst>
            <pc:docMk/>
            <pc:sldMk cId="3313446444" sldId="1136"/>
            <ac:grpSpMk id="18" creationId="{B3E05BB2-70D5-4887-846B-F9DAC260F535}"/>
          </ac:grpSpMkLst>
        </pc:grpChg>
        <pc:grpChg chg="mod">
          <ac:chgData name="Domonkos Márk" userId="5b754e74-2ec2-4aaf-b9f5-cf8f0656bdfa" providerId="ADAL" clId="{F4C2286D-0DBE-4644-A538-34A6C903FB9C}" dt="2022-01-22T13:33:49.324" v="38437"/>
          <ac:grpSpMkLst>
            <pc:docMk/>
            <pc:sldMk cId="3313446444" sldId="1136"/>
            <ac:grpSpMk id="19" creationId="{8EAF21D5-D008-4C81-8793-7C3FB4741A64}"/>
          </ac:grpSpMkLst>
        </pc:grpChg>
        <pc:grpChg chg="mod">
          <ac:chgData name="Domonkos Márk" userId="5b754e74-2ec2-4aaf-b9f5-cf8f0656bdfa" providerId="ADAL" clId="{F4C2286D-0DBE-4644-A538-34A6C903FB9C}" dt="2022-01-22T13:33:49.324" v="38437"/>
          <ac:grpSpMkLst>
            <pc:docMk/>
            <pc:sldMk cId="3313446444" sldId="1136"/>
            <ac:grpSpMk id="20" creationId="{A3B95DBC-3BE0-40E1-A8DD-1E556751413E}"/>
          </ac:grpSpMkLst>
        </pc:grpChg>
        <pc:grpChg chg="add del mod">
          <ac:chgData name="Domonkos Márk" userId="5b754e74-2ec2-4aaf-b9f5-cf8f0656bdfa" providerId="ADAL" clId="{F4C2286D-0DBE-4644-A538-34A6C903FB9C}" dt="2022-01-22T13:34:05.344" v="38442" actId="478"/>
          <ac:grpSpMkLst>
            <pc:docMk/>
            <pc:sldMk cId="3313446444" sldId="1136"/>
            <ac:grpSpMk id="39" creationId="{F62F8F2D-8951-42AD-87C8-CC8271E8D8FB}"/>
          </ac:grpSpMkLst>
        </pc:grpChg>
        <pc:grpChg chg="add mod">
          <ac:chgData name="Domonkos Márk" userId="5b754e74-2ec2-4aaf-b9f5-cf8f0656bdfa" providerId="ADAL" clId="{F4C2286D-0DBE-4644-A538-34A6C903FB9C}" dt="2022-01-22T13:34:27.083" v="38448" actId="1076"/>
          <ac:grpSpMkLst>
            <pc:docMk/>
            <pc:sldMk cId="3313446444" sldId="1136"/>
            <ac:grpSpMk id="43" creationId="{DE63815C-83CA-4587-8441-078C3B8CB8F4}"/>
          </ac:grpSpMkLst>
        </pc:grpChg>
        <pc:grpChg chg="add mod">
          <ac:chgData name="Domonkos Márk" userId="5b754e74-2ec2-4aaf-b9f5-cf8f0656bdfa" providerId="ADAL" clId="{F4C2286D-0DBE-4644-A538-34A6C903FB9C}" dt="2022-01-22T13:34:27.083" v="38448" actId="1076"/>
          <ac:grpSpMkLst>
            <pc:docMk/>
            <pc:sldMk cId="3313446444" sldId="1136"/>
            <ac:grpSpMk id="47" creationId="{49EDC440-C6B7-4FAD-8F19-6C9FF6B2B429}"/>
          </ac:grpSpMkLst>
        </pc:grpChg>
        <pc:picChg chg="add mod">
          <ac:chgData name="Domonkos Márk" userId="5b754e74-2ec2-4aaf-b9f5-cf8f0656bdfa" providerId="ADAL" clId="{F4C2286D-0DBE-4644-A538-34A6C903FB9C}" dt="2022-01-22T13:35:33.301" v="38471" actId="1076"/>
          <ac:picMkLst>
            <pc:docMk/>
            <pc:sldMk cId="3313446444" sldId="1136"/>
            <ac:picMk id="8" creationId="{1812A6B6-EFFC-4127-BE5B-6EB629FB3673}"/>
          </ac:picMkLst>
        </pc:picChg>
        <pc:picChg chg="mod">
          <ac:chgData name="Domonkos Márk" userId="5b754e74-2ec2-4aaf-b9f5-cf8f0656bdfa" providerId="ADAL" clId="{F4C2286D-0DBE-4644-A538-34A6C903FB9C}" dt="2022-01-22T13:33:49.324" v="38437"/>
          <ac:picMkLst>
            <pc:docMk/>
            <pc:sldMk cId="3313446444" sldId="1136"/>
            <ac:picMk id="21" creationId="{3A8B4F3A-02AE-4CE1-B155-ED6D5801B3B5}"/>
          </ac:picMkLst>
        </pc:picChg>
        <pc:picChg chg="mod">
          <ac:chgData name="Domonkos Márk" userId="5b754e74-2ec2-4aaf-b9f5-cf8f0656bdfa" providerId="ADAL" clId="{F4C2286D-0DBE-4644-A538-34A6C903FB9C}" dt="2022-01-22T13:33:49.324" v="38437"/>
          <ac:picMkLst>
            <pc:docMk/>
            <pc:sldMk cId="3313446444" sldId="1136"/>
            <ac:picMk id="22" creationId="{6BDEEF8D-3566-4AB5-9F2B-1DF44473ECA4}"/>
          </ac:picMkLst>
        </pc:picChg>
        <pc:picChg chg="mod">
          <ac:chgData name="Domonkos Márk" userId="5b754e74-2ec2-4aaf-b9f5-cf8f0656bdfa" providerId="ADAL" clId="{F4C2286D-0DBE-4644-A538-34A6C903FB9C}" dt="2022-01-22T13:33:49.324" v="38437"/>
          <ac:picMkLst>
            <pc:docMk/>
            <pc:sldMk cId="3313446444" sldId="1136"/>
            <ac:picMk id="23" creationId="{29E41890-F633-4384-8460-20079F0421E5}"/>
          </ac:picMkLst>
        </pc:picChg>
        <pc:picChg chg="mod">
          <ac:chgData name="Domonkos Márk" userId="5b754e74-2ec2-4aaf-b9f5-cf8f0656bdfa" providerId="ADAL" clId="{F4C2286D-0DBE-4644-A538-34A6C903FB9C}" dt="2022-01-22T13:33:49.324" v="38437"/>
          <ac:picMkLst>
            <pc:docMk/>
            <pc:sldMk cId="3313446444" sldId="1136"/>
            <ac:picMk id="25" creationId="{E1DB2A5E-4EF9-40CE-9376-46D93A93FF9D}"/>
          </ac:picMkLst>
        </pc:picChg>
        <pc:picChg chg="mod">
          <ac:chgData name="Domonkos Márk" userId="5b754e74-2ec2-4aaf-b9f5-cf8f0656bdfa" providerId="ADAL" clId="{F4C2286D-0DBE-4644-A538-34A6C903FB9C}" dt="2022-01-22T13:33:49.324" v="38437"/>
          <ac:picMkLst>
            <pc:docMk/>
            <pc:sldMk cId="3313446444" sldId="1136"/>
            <ac:picMk id="26" creationId="{93D5DDE6-0E36-4A9A-B784-82B6E168123E}"/>
          </ac:picMkLst>
        </pc:picChg>
        <pc:picChg chg="mod">
          <ac:chgData name="Domonkos Márk" userId="5b754e74-2ec2-4aaf-b9f5-cf8f0656bdfa" providerId="ADAL" clId="{F4C2286D-0DBE-4644-A538-34A6C903FB9C}" dt="2022-01-22T13:33:49.324" v="38437"/>
          <ac:picMkLst>
            <pc:docMk/>
            <pc:sldMk cId="3313446444" sldId="1136"/>
            <ac:picMk id="27" creationId="{63EEEC3F-A205-49B2-89B0-89472056A868}"/>
          </ac:picMkLst>
        </pc:picChg>
        <pc:picChg chg="mod">
          <ac:chgData name="Domonkos Márk" userId="5b754e74-2ec2-4aaf-b9f5-cf8f0656bdfa" providerId="ADAL" clId="{F4C2286D-0DBE-4644-A538-34A6C903FB9C}" dt="2022-01-22T13:33:49.324" v="38437"/>
          <ac:picMkLst>
            <pc:docMk/>
            <pc:sldMk cId="3313446444" sldId="1136"/>
            <ac:picMk id="29" creationId="{3DACBA52-060F-4689-B229-D1C1D4AB132E}"/>
          </ac:picMkLst>
        </pc:picChg>
        <pc:picChg chg="mod">
          <ac:chgData name="Domonkos Márk" userId="5b754e74-2ec2-4aaf-b9f5-cf8f0656bdfa" providerId="ADAL" clId="{F4C2286D-0DBE-4644-A538-34A6C903FB9C}" dt="2022-01-22T13:33:49.324" v="38437"/>
          <ac:picMkLst>
            <pc:docMk/>
            <pc:sldMk cId="3313446444" sldId="1136"/>
            <ac:picMk id="30" creationId="{F9A7C264-D566-4910-8752-F6CBB762810C}"/>
          </ac:picMkLst>
        </pc:picChg>
        <pc:picChg chg="mod">
          <ac:chgData name="Domonkos Márk" userId="5b754e74-2ec2-4aaf-b9f5-cf8f0656bdfa" providerId="ADAL" clId="{F4C2286D-0DBE-4644-A538-34A6C903FB9C}" dt="2022-01-22T13:33:49.324" v="38437"/>
          <ac:picMkLst>
            <pc:docMk/>
            <pc:sldMk cId="3313446444" sldId="1136"/>
            <ac:picMk id="31" creationId="{658CD45D-6272-444C-8449-19C88B08B2E3}"/>
          </ac:picMkLst>
        </pc:picChg>
        <pc:picChg chg="mod">
          <ac:chgData name="Domonkos Márk" userId="5b754e74-2ec2-4aaf-b9f5-cf8f0656bdfa" providerId="ADAL" clId="{F4C2286D-0DBE-4644-A538-34A6C903FB9C}" dt="2022-01-22T13:33:49.324" v="38437"/>
          <ac:picMkLst>
            <pc:docMk/>
            <pc:sldMk cId="3313446444" sldId="1136"/>
            <ac:picMk id="33" creationId="{9D4E68DA-D906-4B81-B72D-1FD88888CD1E}"/>
          </ac:picMkLst>
        </pc:picChg>
        <pc:picChg chg="mod">
          <ac:chgData name="Domonkos Márk" userId="5b754e74-2ec2-4aaf-b9f5-cf8f0656bdfa" providerId="ADAL" clId="{F4C2286D-0DBE-4644-A538-34A6C903FB9C}" dt="2022-01-22T13:33:49.324" v="38437"/>
          <ac:picMkLst>
            <pc:docMk/>
            <pc:sldMk cId="3313446444" sldId="1136"/>
            <ac:picMk id="34" creationId="{8678E579-7CC4-4B71-BB9F-CBAE60917DF3}"/>
          </ac:picMkLst>
        </pc:picChg>
        <pc:picChg chg="mod">
          <ac:chgData name="Domonkos Márk" userId="5b754e74-2ec2-4aaf-b9f5-cf8f0656bdfa" providerId="ADAL" clId="{F4C2286D-0DBE-4644-A538-34A6C903FB9C}" dt="2022-01-22T13:33:49.324" v="38437"/>
          <ac:picMkLst>
            <pc:docMk/>
            <pc:sldMk cId="3313446444" sldId="1136"/>
            <ac:picMk id="35" creationId="{6BCEE946-5B2D-4A6B-A8FB-A2F7A29E80CE}"/>
          </ac:picMkLst>
        </pc:picChg>
        <pc:cxnChg chg="mod">
          <ac:chgData name="Domonkos Márk" userId="5b754e74-2ec2-4aaf-b9f5-cf8f0656bdfa" providerId="ADAL" clId="{F4C2286D-0DBE-4644-A538-34A6C903FB9C}" dt="2022-01-22T13:33:49.324" v="38437"/>
          <ac:cxnSpMkLst>
            <pc:docMk/>
            <pc:sldMk cId="3313446444" sldId="1136"/>
            <ac:cxnSpMk id="40" creationId="{93BE8848-B519-494A-9E59-812E5A3F66DB}"/>
          </ac:cxnSpMkLst>
        </pc:cxnChg>
        <pc:cxnChg chg="mod">
          <ac:chgData name="Domonkos Márk" userId="5b754e74-2ec2-4aaf-b9f5-cf8f0656bdfa" providerId="ADAL" clId="{F4C2286D-0DBE-4644-A538-34A6C903FB9C}" dt="2022-01-22T13:33:49.324" v="38437"/>
          <ac:cxnSpMkLst>
            <pc:docMk/>
            <pc:sldMk cId="3313446444" sldId="1136"/>
            <ac:cxnSpMk id="41" creationId="{047EDDD7-B2F8-46A6-8D97-BB68A1BECEEF}"/>
          </ac:cxnSpMkLst>
        </pc:cxnChg>
        <pc:cxnChg chg="mod">
          <ac:chgData name="Domonkos Márk" userId="5b754e74-2ec2-4aaf-b9f5-cf8f0656bdfa" providerId="ADAL" clId="{F4C2286D-0DBE-4644-A538-34A6C903FB9C}" dt="2022-01-22T13:33:49.324" v="38437"/>
          <ac:cxnSpMkLst>
            <pc:docMk/>
            <pc:sldMk cId="3313446444" sldId="1136"/>
            <ac:cxnSpMk id="42" creationId="{E507AD59-38FA-418E-85F7-ED7516EE5CA2}"/>
          </ac:cxnSpMkLst>
        </pc:cxnChg>
        <pc:cxnChg chg="mod">
          <ac:chgData name="Domonkos Márk" userId="5b754e74-2ec2-4aaf-b9f5-cf8f0656bdfa" providerId="ADAL" clId="{F4C2286D-0DBE-4644-A538-34A6C903FB9C}" dt="2022-01-22T13:33:49.324" v="38437"/>
          <ac:cxnSpMkLst>
            <pc:docMk/>
            <pc:sldMk cId="3313446444" sldId="1136"/>
            <ac:cxnSpMk id="44" creationId="{BD135DFA-C45B-483D-8C50-7013100E8596}"/>
          </ac:cxnSpMkLst>
        </pc:cxnChg>
        <pc:cxnChg chg="mod">
          <ac:chgData name="Domonkos Márk" userId="5b754e74-2ec2-4aaf-b9f5-cf8f0656bdfa" providerId="ADAL" clId="{F4C2286D-0DBE-4644-A538-34A6C903FB9C}" dt="2022-01-22T13:33:49.324" v="38437"/>
          <ac:cxnSpMkLst>
            <pc:docMk/>
            <pc:sldMk cId="3313446444" sldId="1136"/>
            <ac:cxnSpMk id="45" creationId="{2FE10BA1-6D20-4647-9CF6-2856D94317BE}"/>
          </ac:cxnSpMkLst>
        </pc:cxnChg>
        <pc:cxnChg chg="mod">
          <ac:chgData name="Domonkos Márk" userId="5b754e74-2ec2-4aaf-b9f5-cf8f0656bdfa" providerId="ADAL" clId="{F4C2286D-0DBE-4644-A538-34A6C903FB9C}" dt="2022-01-22T13:33:49.324" v="38437"/>
          <ac:cxnSpMkLst>
            <pc:docMk/>
            <pc:sldMk cId="3313446444" sldId="1136"/>
            <ac:cxnSpMk id="46" creationId="{F25094DB-DE07-47EB-B744-6D07CC2BF85C}"/>
          </ac:cxnSpMkLst>
        </pc:cxnChg>
        <pc:cxnChg chg="mod">
          <ac:chgData name="Domonkos Márk" userId="5b754e74-2ec2-4aaf-b9f5-cf8f0656bdfa" providerId="ADAL" clId="{F4C2286D-0DBE-4644-A538-34A6C903FB9C}" dt="2022-01-22T13:33:49.324" v="38437"/>
          <ac:cxnSpMkLst>
            <pc:docMk/>
            <pc:sldMk cId="3313446444" sldId="1136"/>
            <ac:cxnSpMk id="48" creationId="{6B601BA2-5174-4472-8775-813012AC8B0C}"/>
          </ac:cxnSpMkLst>
        </pc:cxnChg>
        <pc:cxnChg chg="mod">
          <ac:chgData name="Domonkos Márk" userId="5b754e74-2ec2-4aaf-b9f5-cf8f0656bdfa" providerId="ADAL" clId="{F4C2286D-0DBE-4644-A538-34A6C903FB9C}" dt="2022-01-22T13:33:49.324" v="38437"/>
          <ac:cxnSpMkLst>
            <pc:docMk/>
            <pc:sldMk cId="3313446444" sldId="1136"/>
            <ac:cxnSpMk id="49" creationId="{B41C69C0-E1B1-4EA6-B144-4212B9EA55B8}"/>
          </ac:cxnSpMkLst>
        </pc:cxnChg>
        <pc:cxnChg chg="mod">
          <ac:chgData name="Domonkos Márk" userId="5b754e74-2ec2-4aaf-b9f5-cf8f0656bdfa" providerId="ADAL" clId="{F4C2286D-0DBE-4644-A538-34A6C903FB9C}" dt="2022-01-22T13:33:49.324" v="38437"/>
          <ac:cxnSpMkLst>
            <pc:docMk/>
            <pc:sldMk cId="3313446444" sldId="1136"/>
            <ac:cxnSpMk id="50" creationId="{CF361CC1-9554-42C0-9F4E-0BC06BA1678E}"/>
          </ac:cxnSpMkLst>
        </pc:cxnChg>
        <pc:cxnChg chg="add mod">
          <ac:chgData name="Domonkos Márk" userId="5b754e74-2ec2-4aaf-b9f5-cf8f0656bdfa" providerId="ADAL" clId="{F4C2286D-0DBE-4644-A538-34A6C903FB9C}" dt="2022-01-22T13:34:27.083" v="38448" actId="1076"/>
          <ac:cxnSpMkLst>
            <pc:docMk/>
            <pc:sldMk cId="3313446444" sldId="1136"/>
            <ac:cxnSpMk id="65" creationId="{58CB2628-D90C-466C-9E15-D2E70CA85D33}"/>
          </ac:cxnSpMkLst>
        </pc:cxnChg>
      </pc:sldChg>
      <pc:sldChg chg="addSp delSp modSp new mod">
        <pc:chgData name="Domonkos Márk" userId="5b754e74-2ec2-4aaf-b9f5-cf8f0656bdfa" providerId="ADAL" clId="{F4C2286D-0DBE-4644-A538-34A6C903FB9C}" dt="2022-01-22T13:38:31.718" v="38517" actId="207"/>
        <pc:sldMkLst>
          <pc:docMk/>
          <pc:sldMk cId="677691755" sldId="1137"/>
        </pc:sldMkLst>
        <pc:spChg chg="del">
          <ac:chgData name="Domonkos Márk" userId="5b754e74-2ec2-4aaf-b9f5-cf8f0656bdfa" providerId="ADAL" clId="{F4C2286D-0DBE-4644-A538-34A6C903FB9C}" dt="2022-01-22T13:37:32.856" v="38496" actId="478"/>
          <ac:spMkLst>
            <pc:docMk/>
            <pc:sldMk cId="677691755" sldId="1137"/>
            <ac:spMk id="2" creationId="{92105E8A-304A-47C2-A4D4-D5C9867820BA}"/>
          </ac:spMkLst>
        </pc:spChg>
        <pc:spChg chg="mod">
          <ac:chgData name="Domonkos Márk" userId="5b754e74-2ec2-4aaf-b9f5-cf8f0656bdfa" providerId="ADAL" clId="{F4C2286D-0DBE-4644-A538-34A6C903FB9C}" dt="2022-01-22T13:36:51.348" v="38485" actId="20577"/>
          <ac:spMkLst>
            <pc:docMk/>
            <pc:sldMk cId="677691755" sldId="1137"/>
            <ac:spMk id="6" creationId="{D95D4A3A-8268-4C04-A100-8BFBDD7D4995}"/>
          </ac:spMkLst>
        </pc:spChg>
        <pc:spChg chg="add del mod">
          <ac:chgData name="Domonkos Márk" userId="5b754e74-2ec2-4aaf-b9f5-cf8f0656bdfa" providerId="ADAL" clId="{F4C2286D-0DBE-4644-A538-34A6C903FB9C}" dt="2022-01-22T13:37:06.712" v="38487" actId="478"/>
          <ac:spMkLst>
            <pc:docMk/>
            <pc:sldMk cId="677691755" sldId="1137"/>
            <ac:spMk id="7" creationId="{05DB6FB2-FEB4-4BB3-A543-EA9A86276927}"/>
          </ac:spMkLst>
        </pc:spChg>
        <pc:spChg chg="add del mod">
          <ac:chgData name="Domonkos Márk" userId="5b754e74-2ec2-4aaf-b9f5-cf8f0656bdfa" providerId="ADAL" clId="{F4C2286D-0DBE-4644-A538-34A6C903FB9C}" dt="2022-01-22T13:37:46.980" v="38504" actId="478"/>
          <ac:spMkLst>
            <pc:docMk/>
            <pc:sldMk cId="677691755" sldId="1137"/>
            <ac:spMk id="9" creationId="{90E1FAC9-2D9B-4EC1-A8C6-FD337473B2D2}"/>
          </ac:spMkLst>
        </pc:spChg>
        <pc:spChg chg="add del mod">
          <ac:chgData name="Domonkos Márk" userId="5b754e74-2ec2-4aaf-b9f5-cf8f0656bdfa" providerId="ADAL" clId="{F4C2286D-0DBE-4644-A538-34A6C903FB9C}" dt="2022-01-22T13:38:10.601" v="38510" actId="478"/>
          <ac:spMkLst>
            <pc:docMk/>
            <pc:sldMk cId="677691755" sldId="1137"/>
            <ac:spMk id="10" creationId="{ADA41350-D3C9-4409-9CD2-CBA09542185F}"/>
          </ac:spMkLst>
        </pc:spChg>
        <pc:spChg chg="add del mod">
          <ac:chgData name="Domonkos Márk" userId="5b754e74-2ec2-4aaf-b9f5-cf8f0656bdfa" providerId="ADAL" clId="{F4C2286D-0DBE-4644-A538-34A6C903FB9C}" dt="2022-01-22T13:37:09.608" v="38489" actId="478"/>
          <ac:spMkLst>
            <pc:docMk/>
            <pc:sldMk cId="677691755" sldId="1137"/>
            <ac:spMk id="11" creationId="{4797305A-2DC8-4129-B4A2-ED93E62327BF}"/>
          </ac:spMkLst>
        </pc:spChg>
        <pc:spChg chg="add del mod">
          <ac:chgData name="Domonkos Márk" userId="5b754e74-2ec2-4aaf-b9f5-cf8f0656bdfa" providerId="ADAL" clId="{F4C2286D-0DBE-4644-A538-34A6C903FB9C}" dt="2022-01-22T13:37:30.064" v="38495" actId="478"/>
          <ac:spMkLst>
            <pc:docMk/>
            <pc:sldMk cId="677691755" sldId="1137"/>
            <ac:spMk id="12" creationId="{4E782C7A-F128-4F04-A873-2A335E274FA9}"/>
          </ac:spMkLst>
        </pc:spChg>
        <pc:spChg chg="add del mod">
          <ac:chgData name="Domonkos Márk" userId="5b754e74-2ec2-4aaf-b9f5-cf8f0656bdfa" providerId="ADAL" clId="{F4C2286D-0DBE-4644-A538-34A6C903FB9C}" dt="2022-01-22T13:37:12.659" v="38492" actId="478"/>
          <ac:spMkLst>
            <pc:docMk/>
            <pc:sldMk cId="677691755" sldId="1137"/>
            <ac:spMk id="13" creationId="{CDAAF738-A931-46CC-AC02-0C96DDDC6101}"/>
          </ac:spMkLst>
        </pc:spChg>
        <pc:spChg chg="add mod">
          <ac:chgData name="Domonkos Márk" userId="5b754e74-2ec2-4aaf-b9f5-cf8f0656bdfa" providerId="ADAL" clId="{F4C2286D-0DBE-4644-A538-34A6C903FB9C}" dt="2022-01-22T13:38:05.685" v="38508" actId="1076"/>
          <ac:spMkLst>
            <pc:docMk/>
            <pc:sldMk cId="677691755" sldId="1137"/>
            <ac:spMk id="14" creationId="{F2475825-F3DC-4194-9E3F-22F1A095679F}"/>
          </ac:spMkLst>
        </pc:spChg>
        <pc:spChg chg="add del mod">
          <ac:chgData name="Domonkos Márk" userId="5b754e74-2ec2-4aaf-b9f5-cf8f0656bdfa" providerId="ADAL" clId="{F4C2286D-0DBE-4644-A538-34A6C903FB9C}" dt="2022-01-22T13:37:53.817" v="38506" actId="478"/>
          <ac:spMkLst>
            <pc:docMk/>
            <pc:sldMk cId="677691755" sldId="1137"/>
            <ac:spMk id="15" creationId="{90A024F8-A529-49E9-9FB9-8AC2357A9176}"/>
          </ac:spMkLst>
        </pc:spChg>
        <pc:spChg chg="mod">
          <ac:chgData name="Domonkos Márk" userId="5b754e74-2ec2-4aaf-b9f5-cf8f0656bdfa" providerId="ADAL" clId="{F4C2286D-0DBE-4644-A538-34A6C903FB9C}" dt="2022-01-22T13:37:03.446" v="38486"/>
          <ac:spMkLst>
            <pc:docMk/>
            <pc:sldMk cId="677691755" sldId="1137"/>
            <ac:spMk id="24" creationId="{D96C8D07-971C-4D6F-8FB7-3F5CBDD4AEA6}"/>
          </ac:spMkLst>
        </pc:spChg>
        <pc:spChg chg="mod">
          <ac:chgData name="Domonkos Márk" userId="5b754e74-2ec2-4aaf-b9f5-cf8f0656bdfa" providerId="ADAL" clId="{F4C2286D-0DBE-4644-A538-34A6C903FB9C}" dt="2022-01-22T13:37:03.446" v="38486"/>
          <ac:spMkLst>
            <pc:docMk/>
            <pc:sldMk cId="677691755" sldId="1137"/>
            <ac:spMk id="28" creationId="{61A2339E-A3C8-4BC6-BBE8-CDF1C15783A6}"/>
          </ac:spMkLst>
        </pc:spChg>
        <pc:spChg chg="mod">
          <ac:chgData name="Domonkos Márk" userId="5b754e74-2ec2-4aaf-b9f5-cf8f0656bdfa" providerId="ADAL" clId="{F4C2286D-0DBE-4644-A538-34A6C903FB9C}" dt="2022-01-22T13:37:03.446" v="38486"/>
          <ac:spMkLst>
            <pc:docMk/>
            <pc:sldMk cId="677691755" sldId="1137"/>
            <ac:spMk id="32" creationId="{53D304A7-BBC3-453B-A069-488EE221DBFE}"/>
          </ac:spMkLst>
        </pc:spChg>
        <pc:spChg chg="mod">
          <ac:chgData name="Domonkos Márk" userId="5b754e74-2ec2-4aaf-b9f5-cf8f0656bdfa" providerId="ADAL" clId="{F4C2286D-0DBE-4644-A538-34A6C903FB9C}" dt="2022-01-22T13:37:03.446" v="38486"/>
          <ac:spMkLst>
            <pc:docMk/>
            <pc:sldMk cId="677691755" sldId="1137"/>
            <ac:spMk id="36" creationId="{CB4CB989-B689-4F47-9F86-59EC3E78B104}"/>
          </ac:spMkLst>
        </pc:spChg>
        <pc:spChg chg="add mod">
          <ac:chgData name="Domonkos Márk" userId="5b754e74-2ec2-4aaf-b9f5-cf8f0656bdfa" providerId="ADAL" clId="{F4C2286D-0DBE-4644-A538-34A6C903FB9C}" dt="2022-01-22T13:38:05.685" v="38508" actId="1076"/>
          <ac:spMkLst>
            <pc:docMk/>
            <pc:sldMk cId="677691755" sldId="1137"/>
            <ac:spMk id="37" creationId="{C5184487-0D57-465A-9290-D90D1C15D532}"/>
          </ac:spMkLst>
        </pc:spChg>
        <pc:spChg chg="add mod">
          <ac:chgData name="Domonkos Márk" userId="5b754e74-2ec2-4aaf-b9f5-cf8f0656bdfa" providerId="ADAL" clId="{F4C2286D-0DBE-4644-A538-34A6C903FB9C}" dt="2022-01-22T13:38:05.685" v="38508" actId="1076"/>
          <ac:spMkLst>
            <pc:docMk/>
            <pc:sldMk cId="677691755" sldId="1137"/>
            <ac:spMk id="38" creationId="{A1EBBF0F-AB9B-4972-B8D7-06133AA0CF11}"/>
          </ac:spMkLst>
        </pc:spChg>
        <pc:spChg chg="add mod">
          <ac:chgData name="Domonkos Márk" userId="5b754e74-2ec2-4aaf-b9f5-cf8f0656bdfa" providerId="ADAL" clId="{F4C2286D-0DBE-4644-A538-34A6C903FB9C}" dt="2022-01-22T13:38:05.685" v="38508" actId="1076"/>
          <ac:spMkLst>
            <pc:docMk/>
            <pc:sldMk cId="677691755" sldId="1137"/>
            <ac:spMk id="51" creationId="{132B0125-C8BC-4159-92B8-844CE77D78A0}"/>
          </ac:spMkLst>
        </pc:spChg>
        <pc:spChg chg="add mod">
          <ac:chgData name="Domonkos Márk" userId="5b754e74-2ec2-4aaf-b9f5-cf8f0656bdfa" providerId="ADAL" clId="{F4C2286D-0DBE-4644-A538-34A6C903FB9C}" dt="2022-01-22T13:38:05.685" v="38508" actId="1076"/>
          <ac:spMkLst>
            <pc:docMk/>
            <pc:sldMk cId="677691755" sldId="1137"/>
            <ac:spMk id="52" creationId="{384BBA54-2072-4529-B37A-6805D26EB800}"/>
          </ac:spMkLst>
        </pc:spChg>
        <pc:spChg chg="add mod">
          <ac:chgData name="Domonkos Márk" userId="5b754e74-2ec2-4aaf-b9f5-cf8f0656bdfa" providerId="ADAL" clId="{F4C2286D-0DBE-4644-A538-34A6C903FB9C}" dt="2022-01-22T13:38:05.685" v="38508" actId="1076"/>
          <ac:spMkLst>
            <pc:docMk/>
            <pc:sldMk cId="677691755" sldId="1137"/>
            <ac:spMk id="53" creationId="{EF6BC2C1-54A0-4207-A148-6544392AFBF6}"/>
          </ac:spMkLst>
        </pc:spChg>
        <pc:spChg chg="add mod">
          <ac:chgData name="Domonkos Márk" userId="5b754e74-2ec2-4aaf-b9f5-cf8f0656bdfa" providerId="ADAL" clId="{F4C2286D-0DBE-4644-A538-34A6C903FB9C}" dt="2022-01-22T13:38:05.685" v="38508" actId="1076"/>
          <ac:spMkLst>
            <pc:docMk/>
            <pc:sldMk cId="677691755" sldId="1137"/>
            <ac:spMk id="54" creationId="{519C8FDE-A4D7-4510-98B3-CA368F889349}"/>
          </ac:spMkLst>
        </pc:spChg>
        <pc:spChg chg="add mod">
          <ac:chgData name="Domonkos Márk" userId="5b754e74-2ec2-4aaf-b9f5-cf8f0656bdfa" providerId="ADAL" clId="{F4C2286D-0DBE-4644-A538-34A6C903FB9C}" dt="2022-01-22T13:38:05.685" v="38508" actId="1076"/>
          <ac:spMkLst>
            <pc:docMk/>
            <pc:sldMk cId="677691755" sldId="1137"/>
            <ac:spMk id="55" creationId="{C5977A1E-164D-4194-B89E-7AB4A9FFEA4B}"/>
          </ac:spMkLst>
        </pc:spChg>
        <pc:spChg chg="add mod">
          <ac:chgData name="Domonkos Márk" userId="5b754e74-2ec2-4aaf-b9f5-cf8f0656bdfa" providerId="ADAL" clId="{F4C2286D-0DBE-4644-A538-34A6C903FB9C}" dt="2022-01-22T13:38:05.685" v="38508" actId="1076"/>
          <ac:spMkLst>
            <pc:docMk/>
            <pc:sldMk cId="677691755" sldId="1137"/>
            <ac:spMk id="56" creationId="{49DEB1E1-0D17-4729-80FC-8D079E368CBB}"/>
          </ac:spMkLst>
        </pc:spChg>
        <pc:spChg chg="add mod">
          <ac:chgData name="Domonkos Márk" userId="5b754e74-2ec2-4aaf-b9f5-cf8f0656bdfa" providerId="ADAL" clId="{F4C2286D-0DBE-4644-A538-34A6C903FB9C}" dt="2022-01-22T13:38:05.685" v="38508" actId="1076"/>
          <ac:spMkLst>
            <pc:docMk/>
            <pc:sldMk cId="677691755" sldId="1137"/>
            <ac:spMk id="57" creationId="{7CCA5B6D-FB39-4822-B709-29075572C8E2}"/>
          </ac:spMkLst>
        </pc:spChg>
        <pc:spChg chg="add del mod">
          <ac:chgData name="Domonkos Márk" userId="5b754e74-2ec2-4aaf-b9f5-cf8f0656bdfa" providerId="ADAL" clId="{F4C2286D-0DBE-4644-A538-34A6C903FB9C}" dt="2022-01-22T13:37:58.033" v="38507" actId="478"/>
          <ac:spMkLst>
            <pc:docMk/>
            <pc:sldMk cId="677691755" sldId="1137"/>
            <ac:spMk id="58" creationId="{17338241-6D2E-4817-98F7-08AE5EEDCE45}"/>
          </ac:spMkLst>
        </pc:spChg>
        <pc:spChg chg="add del mod">
          <ac:chgData name="Domonkos Márk" userId="5b754e74-2ec2-4aaf-b9f5-cf8f0656bdfa" providerId="ADAL" clId="{F4C2286D-0DBE-4644-A538-34A6C903FB9C}" dt="2022-01-22T13:37:24.219" v="38494" actId="478"/>
          <ac:spMkLst>
            <pc:docMk/>
            <pc:sldMk cId="677691755" sldId="1137"/>
            <ac:spMk id="59" creationId="{5E62A221-8D28-4ED8-B9BF-B2EDCAC92883}"/>
          </ac:spMkLst>
        </pc:spChg>
        <pc:spChg chg="add del mod">
          <ac:chgData name="Domonkos Márk" userId="5b754e74-2ec2-4aaf-b9f5-cf8f0656bdfa" providerId="ADAL" clId="{F4C2286D-0DBE-4644-A538-34A6C903FB9C}" dt="2022-01-22T13:37:20.895" v="38493" actId="478"/>
          <ac:spMkLst>
            <pc:docMk/>
            <pc:sldMk cId="677691755" sldId="1137"/>
            <ac:spMk id="60" creationId="{31563D5A-ABD4-42A5-A767-93AFF58EF1F1}"/>
          </ac:spMkLst>
        </pc:spChg>
        <pc:spChg chg="add del mod">
          <ac:chgData name="Domonkos Márk" userId="5b754e74-2ec2-4aaf-b9f5-cf8f0656bdfa" providerId="ADAL" clId="{F4C2286D-0DBE-4644-A538-34A6C903FB9C}" dt="2022-01-22T13:37:11.574" v="38490" actId="478"/>
          <ac:spMkLst>
            <pc:docMk/>
            <pc:sldMk cId="677691755" sldId="1137"/>
            <ac:spMk id="61" creationId="{D5BA7B2B-2427-4A92-AB25-AFC9D5B6E170}"/>
          </ac:spMkLst>
        </pc:spChg>
        <pc:spChg chg="add mod">
          <ac:chgData name="Domonkos Márk" userId="5b754e74-2ec2-4aaf-b9f5-cf8f0656bdfa" providerId="ADAL" clId="{F4C2286D-0DBE-4644-A538-34A6C903FB9C}" dt="2022-01-22T13:38:31.718" v="38517" actId="207"/>
          <ac:spMkLst>
            <pc:docMk/>
            <pc:sldMk cId="677691755" sldId="1137"/>
            <ac:spMk id="62" creationId="{D9ECD37F-7EFB-4A57-8AAE-433B42A5CF55}"/>
          </ac:spMkLst>
        </pc:spChg>
        <pc:spChg chg="add del mod">
          <ac:chgData name="Domonkos Márk" userId="5b754e74-2ec2-4aaf-b9f5-cf8f0656bdfa" providerId="ADAL" clId="{F4C2286D-0DBE-4644-A538-34A6C903FB9C}" dt="2022-01-22T13:37:38.294" v="38498" actId="478"/>
          <ac:spMkLst>
            <pc:docMk/>
            <pc:sldMk cId="677691755" sldId="1137"/>
            <ac:spMk id="63" creationId="{12ABD8B1-1653-4358-A92E-4F28C40D6E3D}"/>
          </ac:spMkLst>
        </pc:spChg>
        <pc:spChg chg="add del mod">
          <ac:chgData name="Domonkos Márk" userId="5b754e74-2ec2-4aaf-b9f5-cf8f0656bdfa" providerId="ADAL" clId="{F4C2286D-0DBE-4644-A538-34A6C903FB9C}" dt="2022-01-22T13:37:12.089" v="38491" actId="478"/>
          <ac:spMkLst>
            <pc:docMk/>
            <pc:sldMk cId="677691755" sldId="1137"/>
            <ac:spMk id="64" creationId="{E5B32281-3936-4E29-BA90-224921764CD4}"/>
          </ac:spMkLst>
        </pc:spChg>
        <pc:spChg chg="add mod">
          <ac:chgData name="Domonkos Márk" userId="5b754e74-2ec2-4aaf-b9f5-cf8f0656bdfa" providerId="ADAL" clId="{F4C2286D-0DBE-4644-A538-34A6C903FB9C}" dt="2022-01-22T13:38:05.685" v="38508" actId="1076"/>
          <ac:spMkLst>
            <pc:docMk/>
            <pc:sldMk cId="677691755" sldId="1137"/>
            <ac:spMk id="66" creationId="{DD201646-DF27-423D-84BB-26FEC070628F}"/>
          </ac:spMkLst>
        </pc:spChg>
        <pc:grpChg chg="add mod">
          <ac:chgData name="Domonkos Márk" userId="5b754e74-2ec2-4aaf-b9f5-cf8f0656bdfa" providerId="ADAL" clId="{F4C2286D-0DBE-4644-A538-34A6C903FB9C}" dt="2022-01-22T13:37:52.158" v="38505" actId="1076"/>
          <ac:grpSpMkLst>
            <pc:docMk/>
            <pc:sldMk cId="677691755" sldId="1137"/>
            <ac:grpSpMk id="16" creationId="{59140678-485B-4E1F-9BED-1FC05678D0B9}"/>
          </ac:grpSpMkLst>
        </pc:grpChg>
        <pc:grpChg chg="mod">
          <ac:chgData name="Domonkos Márk" userId="5b754e74-2ec2-4aaf-b9f5-cf8f0656bdfa" providerId="ADAL" clId="{F4C2286D-0DBE-4644-A538-34A6C903FB9C}" dt="2022-01-22T13:37:03.446" v="38486"/>
          <ac:grpSpMkLst>
            <pc:docMk/>
            <pc:sldMk cId="677691755" sldId="1137"/>
            <ac:grpSpMk id="17" creationId="{8BDA185F-EFBE-42F6-A2E5-815E579B3B2A}"/>
          </ac:grpSpMkLst>
        </pc:grpChg>
        <pc:grpChg chg="mod">
          <ac:chgData name="Domonkos Márk" userId="5b754e74-2ec2-4aaf-b9f5-cf8f0656bdfa" providerId="ADAL" clId="{F4C2286D-0DBE-4644-A538-34A6C903FB9C}" dt="2022-01-22T13:37:03.446" v="38486"/>
          <ac:grpSpMkLst>
            <pc:docMk/>
            <pc:sldMk cId="677691755" sldId="1137"/>
            <ac:grpSpMk id="18" creationId="{5189A0A8-1B32-4374-9D06-E1516CFF71DC}"/>
          </ac:grpSpMkLst>
        </pc:grpChg>
        <pc:grpChg chg="mod">
          <ac:chgData name="Domonkos Márk" userId="5b754e74-2ec2-4aaf-b9f5-cf8f0656bdfa" providerId="ADAL" clId="{F4C2286D-0DBE-4644-A538-34A6C903FB9C}" dt="2022-01-22T13:37:03.446" v="38486"/>
          <ac:grpSpMkLst>
            <pc:docMk/>
            <pc:sldMk cId="677691755" sldId="1137"/>
            <ac:grpSpMk id="19" creationId="{D3B66EE4-416F-4BB9-915E-64936F9878FE}"/>
          </ac:grpSpMkLst>
        </pc:grpChg>
        <pc:grpChg chg="mod">
          <ac:chgData name="Domonkos Márk" userId="5b754e74-2ec2-4aaf-b9f5-cf8f0656bdfa" providerId="ADAL" clId="{F4C2286D-0DBE-4644-A538-34A6C903FB9C}" dt="2022-01-22T13:37:03.446" v="38486"/>
          <ac:grpSpMkLst>
            <pc:docMk/>
            <pc:sldMk cId="677691755" sldId="1137"/>
            <ac:grpSpMk id="20" creationId="{6B2D97AE-7A0B-45E1-86C6-D43F95415AAF}"/>
          </ac:grpSpMkLst>
        </pc:grpChg>
        <pc:grpChg chg="add mod">
          <ac:chgData name="Domonkos Márk" userId="5b754e74-2ec2-4aaf-b9f5-cf8f0656bdfa" providerId="ADAL" clId="{F4C2286D-0DBE-4644-A538-34A6C903FB9C}" dt="2022-01-22T13:38:05.685" v="38508" actId="1076"/>
          <ac:grpSpMkLst>
            <pc:docMk/>
            <pc:sldMk cId="677691755" sldId="1137"/>
            <ac:grpSpMk id="39" creationId="{BD3EBC51-BD63-4422-A675-2043508964C3}"/>
          </ac:grpSpMkLst>
        </pc:grpChg>
        <pc:grpChg chg="add mod">
          <ac:chgData name="Domonkos Márk" userId="5b754e74-2ec2-4aaf-b9f5-cf8f0656bdfa" providerId="ADAL" clId="{F4C2286D-0DBE-4644-A538-34A6C903FB9C}" dt="2022-01-22T13:38:05.685" v="38508" actId="1076"/>
          <ac:grpSpMkLst>
            <pc:docMk/>
            <pc:sldMk cId="677691755" sldId="1137"/>
            <ac:grpSpMk id="43" creationId="{5E27ED46-3EA0-4B1B-9C61-718130D4B3C1}"/>
          </ac:grpSpMkLst>
        </pc:grpChg>
        <pc:grpChg chg="add mod">
          <ac:chgData name="Domonkos Márk" userId="5b754e74-2ec2-4aaf-b9f5-cf8f0656bdfa" providerId="ADAL" clId="{F4C2286D-0DBE-4644-A538-34A6C903FB9C}" dt="2022-01-22T13:38:05.685" v="38508" actId="1076"/>
          <ac:grpSpMkLst>
            <pc:docMk/>
            <pc:sldMk cId="677691755" sldId="1137"/>
            <ac:grpSpMk id="47" creationId="{052CC17B-CE64-477F-A3B1-405A958A5458}"/>
          </ac:grpSpMkLst>
        </pc:grpChg>
        <pc:picChg chg="add del mod">
          <ac:chgData name="Domonkos Márk" userId="5b754e74-2ec2-4aaf-b9f5-cf8f0656bdfa" providerId="ADAL" clId="{F4C2286D-0DBE-4644-A538-34A6C903FB9C}" dt="2022-01-22T13:37:08.742" v="38488" actId="478"/>
          <ac:picMkLst>
            <pc:docMk/>
            <pc:sldMk cId="677691755" sldId="1137"/>
            <ac:picMk id="8" creationId="{FCE6EE9B-3EF4-4DB0-8426-B28792755BE0}"/>
          </ac:picMkLst>
        </pc:picChg>
        <pc:picChg chg="mod">
          <ac:chgData name="Domonkos Márk" userId="5b754e74-2ec2-4aaf-b9f5-cf8f0656bdfa" providerId="ADAL" clId="{F4C2286D-0DBE-4644-A538-34A6C903FB9C}" dt="2022-01-22T13:37:03.446" v="38486"/>
          <ac:picMkLst>
            <pc:docMk/>
            <pc:sldMk cId="677691755" sldId="1137"/>
            <ac:picMk id="21" creationId="{12B79186-E3B5-46C2-BC0C-EDEB8B562E3E}"/>
          </ac:picMkLst>
        </pc:picChg>
        <pc:picChg chg="mod">
          <ac:chgData name="Domonkos Márk" userId="5b754e74-2ec2-4aaf-b9f5-cf8f0656bdfa" providerId="ADAL" clId="{F4C2286D-0DBE-4644-A538-34A6C903FB9C}" dt="2022-01-22T13:37:03.446" v="38486"/>
          <ac:picMkLst>
            <pc:docMk/>
            <pc:sldMk cId="677691755" sldId="1137"/>
            <ac:picMk id="22" creationId="{348EE3D8-9A59-400E-8019-16FCFC2DDA52}"/>
          </ac:picMkLst>
        </pc:picChg>
        <pc:picChg chg="mod">
          <ac:chgData name="Domonkos Márk" userId="5b754e74-2ec2-4aaf-b9f5-cf8f0656bdfa" providerId="ADAL" clId="{F4C2286D-0DBE-4644-A538-34A6C903FB9C}" dt="2022-01-22T13:37:03.446" v="38486"/>
          <ac:picMkLst>
            <pc:docMk/>
            <pc:sldMk cId="677691755" sldId="1137"/>
            <ac:picMk id="23" creationId="{3EE71438-D998-48E0-8D74-74F30FCE4942}"/>
          </ac:picMkLst>
        </pc:picChg>
        <pc:picChg chg="mod">
          <ac:chgData name="Domonkos Márk" userId="5b754e74-2ec2-4aaf-b9f5-cf8f0656bdfa" providerId="ADAL" clId="{F4C2286D-0DBE-4644-A538-34A6C903FB9C}" dt="2022-01-22T13:37:03.446" v="38486"/>
          <ac:picMkLst>
            <pc:docMk/>
            <pc:sldMk cId="677691755" sldId="1137"/>
            <ac:picMk id="25" creationId="{9F1AE161-D757-4230-A431-18577AB0C9A1}"/>
          </ac:picMkLst>
        </pc:picChg>
        <pc:picChg chg="mod">
          <ac:chgData name="Domonkos Márk" userId="5b754e74-2ec2-4aaf-b9f5-cf8f0656bdfa" providerId="ADAL" clId="{F4C2286D-0DBE-4644-A538-34A6C903FB9C}" dt="2022-01-22T13:37:03.446" v="38486"/>
          <ac:picMkLst>
            <pc:docMk/>
            <pc:sldMk cId="677691755" sldId="1137"/>
            <ac:picMk id="26" creationId="{FDE30684-80C1-4A88-8093-48D7E9F0A0C0}"/>
          </ac:picMkLst>
        </pc:picChg>
        <pc:picChg chg="mod">
          <ac:chgData name="Domonkos Márk" userId="5b754e74-2ec2-4aaf-b9f5-cf8f0656bdfa" providerId="ADAL" clId="{F4C2286D-0DBE-4644-A538-34A6C903FB9C}" dt="2022-01-22T13:37:03.446" v="38486"/>
          <ac:picMkLst>
            <pc:docMk/>
            <pc:sldMk cId="677691755" sldId="1137"/>
            <ac:picMk id="27" creationId="{6D657200-B27F-41A8-8FEB-D3F28EA1E935}"/>
          </ac:picMkLst>
        </pc:picChg>
        <pc:picChg chg="mod">
          <ac:chgData name="Domonkos Márk" userId="5b754e74-2ec2-4aaf-b9f5-cf8f0656bdfa" providerId="ADAL" clId="{F4C2286D-0DBE-4644-A538-34A6C903FB9C}" dt="2022-01-22T13:37:03.446" v="38486"/>
          <ac:picMkLst>
            <pc:docMk/>
            <pc:sldMk cId="677691755" sldId="1137"/>
            <ac:picMk id="29" creationId="{B4F189E9-3187-4942-8052-73287FD21812}"/>
          </ac:picMkLst>
        </pc:picChg>
        <pc:picChg chg="mod">
          <ac:chgData name="Domonkos Márk" userId="5b754e74-2ec2-4aaf-b9f5-cf8f0656bdfa" providerId="ADAL" clId="{F4C2286D-0DBE-4644-A538-34A6C903FB9C}" dt="2022-01-22T13:37:03.446" v="38486"/>
          <ac:picMkLst>
            <pc:docMk/>
            <pc:sldMk cId="677691755" sldId="1137"/>
            <ac:picMk id="30" creationId="{27C2B968-2954-43D5-A65C-06312C14DE55}"/>
          </ac:picMkLst>
        </pc:picChg>
        <pc:picChg chg="mod">
          <ac:chgData name="Domonkos Márk" userId="5b754e74-2ec2-4aaf-b9f5-cf8f0656bdfa" providerId="ADAL" clId="{F4C2286D-0DBE-4644-A538-34A6C903FB9C}" dt="2022-01-22T13:37:03.446" v="38486"/>
          <ac:picMkLst>
            <pc:docMk/>
            <pc:sldMk cId="677691755" sldId="1137"/>
            <ac:picMk id="31" creationId="{E9C5A9F4-4281-4E25-A038-49E37EC21927}"/>
          </ac:picMkLst>
        </pc:picChg>
        <pc:picChg chg="mod">
          <ac:chgData name="Domonkos Márk" userId="5b754e74-2ec2-4aaf-b9f5-cf8f0656bdfa" providerId="ADAL" clId="{F4C2286D-0DBE-4644-A538-34A6C903FB9C}" dt="2022-01-22T13:37:03.446" v="38486"/>
          <ac:picMkLst>
            <pc:docMk/>
            <pc:sldMk cId="677691755" sldId="1137"/>
            <ac:picMk id="33" creationId="{227C771F-EBBC-496C-B1FB-8736D5AB5B6F}"/>
          </ac:picMkLst>
        </pc:picChg>
        <pc:picChg chg="mod">
          <ac:chgData name="Domonkos Márk" userId="5b754e74-2ec2-4aaf-b9f5-cf8f0656bdfa" providerId="ADAL" clId="{F4C2286D-0DBE-4644-A538-34A6C903FB9C}" dt="2022-01-22T13:37:03.446" v="38486"/>
          <ac:picMkLst>
            <pc:docMk/>
            <pc:sldMk cId="677691755" sldId="1137"/>
            <ac:picMk id="34" creationId="{002FB245-B313-4A98-AA35-8F46472D1A52}"/>
          </ac:picMkLst>
        </pc:picChg>
        <pc:picChg chg="mod">
          <ac:chgData name="Domonkos Márk" userId="5b754e74-2ec2-4aaf-b9f5-cf8f0656bdfa" providerId="ADAL" clId="{F4C2286D-0DBE-4644-A538-34A6C903FB9C}" dt="2022-01-22T13:37:03.446" v="38486"/>
          <ac:picMkLst>
            <pc:docMk/>
            <pc:sldMk cId="677691755" sldId="1137"/>
            <ac:picMk id="35" creationId="{8C82B09E-0F52-4454-856D-11824EA0E01A}"/>
          </ac:picMkLst>
        </pc:picChg>
        <pc:cxnChg chg="mod">
          <ac:chgData name="Domonkos Márk" userId="5b754e74-2ec2-4aaf-b9f5-cf8f0656bdfa" providerId="ADAL" clId="{F4C2286D-0DBE-4644-A538-34A6C903FB9C}" dt="2022-01-22T13:37:03.446" v="38486"/>
          <ac:cxnSpMkLst>
            <pc:docMk/>
            <pc:sldMk cId="677691755" sldId="1137"/>
            <ac:cxnSpMk id="40" creationId="{1B427B22-12D2-4FF0-8926-59F1F087069B}"/>
          </ac:cxnSpMkLst>
        </pc:cxnChg>
        <pc:cxnChg chg="mod">
          <ac:chgData name="Domonkos Márk" userId="5b754e74-2ec2-4aaf-b9f5-cf8f0656bdfa" providerId="ADAL" clId="{F4C2286D-0DBE-4644-A538-34A6C903FB9C}" dt="2022-01-22T13:37:03.446" v="38486"/>
          <ac:cxnSpMkLst>
            <pc:docMk/>
            <pc:sldMk cId="677691755" sldId="1137"/>
            <ac:cxnSpMk id="41" creationId="{2D3C0133-A4D0-4ADA-A78F-7771C5133703}"/>
          </ac:cxnSpMkLst>
        </pc:cxnChg>
        <pc:cxnChg chg="mod">
          <ac:chgData name="Domonkos Márk" userId="5b754e74-2ec2-4aaf-b9f5-cf8f0656bdfa" providerId="ADAL" clId="{F4C2286D-0DBE-4644-A538-34A6C903FB9C}" dt="2022-01-22T13:37:03.446" v="38486"/>
          <ac:cxnSpMkLst>
            <pc:docMk/>
            <pc:sldMk cId="677691755" sldId="1137"/>
            <ac:cxnSpMk id="42" creationId="{FCB9ABEB-5893-422D-ABDC-66862EA7E025}"/>
          </ac:cxnSpMkLst>
        </pc:cxnChg>
        <pc:cxnChg chg="mod">
          <ac:chgData name="Domonkos Márk" userId="5b754e74-2ec2-4aaf-b9f5-cf8f0656bdfa" providerId="ADAL" clId="{F4C2286D-0DBE-4644-A538-34A6C903FB9C}" dt="2022-01-22T13:37:03.446" v="38486"/>
          <ac:cxnSpMkLst>
            <pc:docMk/>
            <pc:sldMk cId="677691755" sldId="1137"/>
            <ac:cxnSpMk id="44" creationId="{0516BE5A-0F1F-41F8-B854-8E8C42E13B28}"/>
          </ac:cxnSpMkLst>
        </pc:cxnChg>
        <pc:cxnChg chg="mod">
          <ac:chgData name="Domonkos Márk" userId="5b754e74-2ec2-4aaf-b9f5-cf8f0656bdfa" providerId="ADAL" clId="{F4C2286D-0DBE-4644-A538-34A6C903FB9C}" dt="2022-01-22T13:37:03.446" v="38486"/>
          <ac:cxnSpMkLst>
            <pc:docMk/>
            <pc:sldMk cId="677691755" sldId="1137"/>
            <ac:cxnSpMk id="45" creationId="{6883B057-5BE5-40BD-BEDF-1A0CDB80E348}"/>
          </ac:cxnSpMkLst>
        </pc:cxnChg>
        <pc:cxnChg chg="mod">
          <ac:chgData name="Domonkos Márk" userId="5b754e74-2ec2-4aaf-b9f5-cf8f0656bdfa" providerId="ADAL" clId="{F4C2286D-0DBE-4644-A538-34A6C903FB9C}" dt="2022-01-22T13:37:03.446" v="38486"/>
          <ac:cxnSpMkLst>
            <pc:docMk/>
            <pc:sldMk cId="677691755" sldId="1137"/>
            <ac:cxnSpMk id="46" creationId="{779F0B4C-E8E0-430F-B94B-B161B4F157C4}"/>
          </ac:cxnSpMkLst>
        </pc:cxnChg>
        <pc:cxnChg chg="mod">
          <ac:chgData name="Domonkos Márk" userId="5b754e74-2ec2-4aaf-b9f5-cf8f0656bdfa" providerId="ADAL" clId="{F4C2286D-0DBE-4644-A538-34A6C903FB9C}" dt="2022-01-22T13:37:03.446" v="38486"/>
          <ac:cxnSpMkLst>
            <pc:docMk/>
            <pc:sldMk cId="677691755" sldId="1137"/>
            <ac:cxnSpMk id="48" creationId="{DF2C2542-4580-49CA-A38B-6BC45282A142}"/>
          </ac:cxnSpMkLst>
        </pc:cxnChg>
        <pc:cxnChg chg="mod">
          <ac:chgData name="Domonkos Márk" userId="5b754e74-2ec2-4aaf-b9f5-cf8f0656bdfa" providerId="ADAL" clId="{F4C2286D-0DBE-4644-A538-34A6C903FB9C}" dt="2022-01-22T13:37:03.446" v="38486"/>
          <ac:cxnSpMkLst>
            <pc:docMk/>
            <pc:sldMk cId="677691755" sldId="1137"/>
            <ac:cxnSpMk id="49" creationId="{7F11B631-3B48-47B0-AFF4-BA8892A6A7A5}"/>
          </ac:cxnSpMkLst>
        </pc:cxnChg>
        <pc:cxnChg chg="mod">
          <ac:chgData name="Domonkos Márk" userId="5b754e74-2ec2-4aaf-b9f5-cf8f0656bdfa" providerId="ADAL" clId="{F4C2286D-0DBE-4644-A538-34A6C903FB9C}" dt="2022-01-22T13:37:03.446" v="38486"/>
          <ac:cxnSpMkLst>
            <pc:docMk/>
            <pc:sldMk cId="677691755" sldId="1137"/>
            <ac:cxnSpMk id="50" creationId="{33696653-76A6-4C5C-9BE0-3002F9E80801}"/>
          </ac:cxnSpMkLst>
        </pc:cxnChg>
        <pc:cxnChg chg="add mod">
          <ac:chgData name="Domonkos Márk" userId="5b754e74-2ec2-4aaf-b9f5-cf8f0656bdfa" providerId="ADAL" clId="{F4C2286D-0DBE-4644-A538-34A6C903FB9C}" dt="2022-01-22T13:38:05.685" v="38508" actId="1076"/>
          <ac:cxnSpMkLst>
            <pc:docMk/>
            <pc:sldMk cId="677691755" sldId="1137"/>
            <ac:cxnSpMk id="65" creationId="{0F6CD740-E9DD-45AF-964C-0C95BFAAC373}"/>
          </ac:cxnSpMkLst>
        </pc:cxnChg>
      </pc:sldChg>
      <pc:sldChg chg="addSp delSp modSp new mod">
        <pc:chgData name="Domonkos Márk" userId="5b754e74-2ec2-4aaf-b9f5-cf8f0656bdfa" providerId="ADAL" clId="{F4C2286D-0DBE-4644-A538-34A6C903FB9C}" dt="2022-01-22T15:24:43.651" v="38542"/>
        <pc:sldMkLst>
          <pc:docMk/>
          <pc:sldMk cId="1729955647" sldId="1138"/>
        </pc:sldMkLst>
        <pc:spChg chg="del">
          <ac:chgData name="Domonkos Márk" userId="5b754e74-2ec2-4aaf-b9f5-cf8f0656bdfa" providerId="ADAL" clId="{F4C2286D-0DBE-4644-A538-34A6C903FB9C}" dt="2022-01-22T15:24:43.651" v="38542"/>
          <ac:spMkLst>
            <pc:docMk/>
            <pc:sldMk cId="1729955647" sldId="1138"/>
            <ac:spMk id="2" creationId="{01D0EE57-EE31-4068-94B2-C86A6E4A784B}"/>
          </ac:spMkLst>
        </pc:spChg>
        <pc:spChg chg="mod">
          <ac:chgData name="Domonkos Márk" userId="5b754e74-2ec2-4aaf-b9f5-cf8f0656bdfa" providerId="ADAL" clId="{F4C2286D-0DBE-4644-A538-34A6C903FB9C}" dt="2022-01-22T15:24:40.200" v="38541"/>
          <ac:spMkLst>
            <pc:docMk/>
            <pc:sldMk cId="1729955647" sldId="1138"/>
            <ac:spMk id="6" creationId="{71F16E4D-68C2-42A7-91B5-E69E234EB46B}"/>
          </ac:spMkLst>
        </pc:spChg>
        <pc:picChg chg="add mod">
          <ac:chgData name="Domonkos Márk" userId="5b754e74-2ec2-4aaf-b9f5-cf8f0656bdfa" providerId="ADAL" clId="{F4C2286D-0DBE-4644-A538-34A6C903FB9C}" dt="2022-01-22T15:24:43.651" v="38542"/>
          <ac:picMkLst>
            <pc:docMk/>
            <pc:sldMk cId="1729955647" sldId="1138"/>
            <ac:picMk id="7" creationId="{E26D678A-76C1-466F-9E26-2C3560149603}"/>
          </ac:picMkLst>
        </pc:picChg>
      </pc:sldChg>
      <pc:sldChg chg="modSp new mod ord">
        <pc:chgData name="Domonkos Márk" userId="5b754e74-2ec2-4aaf-b9f5-cf8f0656bdfa" providerId="ADAL" clId="{F4C2286D-0DBE-4644-A538-34A6C903FB9C}" dt="2022-01-22T15:46:40.744" v="39005" actId="20577"/>
        <pc:sldMkLst>
          <pc:docMk/>
          <pc:sldMk cId="1090387163" sldId="1139"/>
        </pc:sldMkLst>
        <pc:spChg chg="mod">
          <ac:chgData name="Domonkos Márk" userId="5b754e74-2ec2-4aaf-b9f5-cf8f0656bdfa" providerId="ADAL" clId="{F4C2286D-0DBE-4644-A538-34A6C903FB9C}" dt="2022-01-22T15:46:40.744" v="39005" actId="20577"/>
          <ac:spMkLst>
            <pc:docMk/>
            <pc:sldMk cId="1090387163" sldId="1139"/>
            <ac:spMk id="2" creationId="{276F5F68-1959-4E9D-A12F-02C93B02D557}"/>
          </ac:spMkLst>
        </pc:spChg>
        <pc:spChg chg="mod">
          <ac:chgData name="Domonkos Márk" userId="5b754e74-2ec2-4aaf-b9f5-cf8f0656bdfa" providerId="ADAL" clId="{F4C2286D-0DBE-4644-A538-34A6C903FB9C}" dt="2022-01-22T15:43:58.507" v="38969" actId="20577"/>
          <ac:spMkLst>
            <pc:docMk/>
            <pc:sldMk cId="1090387163" sldId="1139"/>
            <ac:spMk id="6" creationId="{1F5E2EE7-8658-4695-887B-67A24B760D0C}"/>
          </ac:spMkLst>
        </pc:spChg>
      </pc:sldChg>
      <pc:sldChg chg="addSp delSp modSp add mod ord">
        <pc:chgData name="Domonkos Márk" userId="5b754e74-2ec2-4aaf-b9f5-cf8f0656bdfa" providerId="ADAL" clId="{F4C2286D-0DBE-4644-A538-34A6C903FB9C}" dt="2022-01-22T15:42:22.131" v="38945"/>
        <pc:sldMkLst>
          <pc:docMk/>
          <pc:sldMk cId="1822768827" sldId="1140"/>
        </pc:sldMkLst>
        <pc:spChg chg="add mod">
          <ac:chgData name="Domonkos Márk" userId="5b754e74-2ec2-4aaf-b9f5-cf8f0656bdfa" providerId="ADAL" clId="{F4C2286D-0DBE-4644-A538-34A6C903FB9C}" dt="2022-01-22T15:26:01.618" v="38571" actId="1076"/>
          <ac:spMkLst>
            <pc:docMk/>
            <pc:sldMk cId="1822768827" sldId="1140"/>
            <ac:spMk id="14" creationId="{9CB7E440-EEF1-4036-B8D1-171080101A0B}"/>
          </ac:spMkLst>
        </pc:spChg>
        <pc:spChg chg="add mod">
          <ac:chgData name="Domonkos Márk" userId="5b754e74-2ec2-4aaf-b9f5-cf8f0656bdfa" providerId="ADAL" clId="{F4C2286D-0DBE-4644-A538-34A6C903FB9C}" dt="2022-01-22T15:26:14.455" v="38577" actId="1076"/>
          <ac:spMkLst>
            <pc:docMk/>
            <pc:sldMk cId="1822768827" sldId="1140"/>
            <ac:spMk id="15" creationId="{8D0502A7-5CF9-4693-A495-92D424B88891}"/>
          </ac:spMkLst>
        </pc:spChg>
        <pc:graphicFrameChg chg="mod">
          <ac:chgData name="Domonkos Márk" userId="5b754e74-2ec2-4aaf-b9f5-cf8f0656bdfa" providerId="ADAL" clId="{F4C2286D-0DBE-4644-A538-34A6C903FB9C}" dt="2022-01-22T15:25:32.824" v="38550" actId="1076"/>
          <ac:graphicFrameMkLst>
            <pc:docMk/>
            <pc:sldMk cId="1822768827" sldId="1140"/>
            <ac:graphicFrameMk id="10" creationId="{7E396034-1B4C-4630-BC25-947DF2197BC7}"/>
          </ac:graphicFrameMkLst>
        </pc:graphicFrameChg>
        <pc:picChg chg="del">
          <ac:chgData name="Domonkos Márk" userId="5b754e74-2ec2-4aaf-b9f5-cf8f0656bdfa" providerId="ADAL" clId="{F4C2286D-0DBE-4644-A538-34A6C903FB9C}" dt="2022-01-22T15:25:22.710" v="38545" actId="478"/>
          <ac:picMkLst>
            <pc:docMk/>
            <pc:sldMk cId="1822768827" sldId="1140"/>
            <ac:picMk id="7" creationId="{B05E7209-C424-46A7-8232-B7D0A63317E8}"/>
          </ac:picMkLst>
        </pc:picChg>
        <pc:picChg chg="del">
          <ac:chgData name="Domonkos Márk" userId="5b754e74-2ec2-4aaf-b9f5-cf8f0656bdfa" providerId="ADAL" clId="{F4C2286D-0DBE-4644-A538-34A6C903FB9C}" dt="2022-01-22T15:25:23.298" v="38546" actId="478"/>
          <ac:picMkLst>
            <pc:docMk/>
            <pc:sldMk cId="1822768827" sldId="1140"/>
            <ac:picMk id="8" creationId="{67BE87E2-531A-42E0-8BFD-25E37332C2B2}"/>
          </ac:picMkLst>
        </pc:picChg>
        <pc:picChg chg="del">
          <ac:chgData name="Domonkos Márk" userId="5b754e74-2ec2-4aaf-b9f5-cf8f0656bdfa" providerId="ADAL" clId="{F4C2286D-0DBE-4644-A538-34A6C903FB9C}" dt="2022-01-22T15:25:23.750" v="38547" actId="478"/>
          <ac:picMkLst>
            <pc:docMk/>
            <pc:sldMk cId="1822768827" sldId="1140"/>
            <ac:picMk id="9" creationId="{FD9CC01F-868E-4FF3-ABF1-25B425063D16}"/>
          </ac:picMkLst>
        </pc:picChg>
        <pc:picChg chg="add mod">
          <ac:chgData name="Domonkos Márk" userId="5b754e74-2ec2-4aaf-b9f5-cf8f0656bdfa" providerId="ADAL" clId="{F4C2286D-0DBE-4644-A538-34A6C903FB9C}" dt="2022-01-22T15:25:35.922" v="38552" actId="1076"/>
          <ac:picMkLst>
            <pc:docMk/>
            <pc:sldMk cId="1822768827" sldId="1140"/>
            <ac:picMk id="11" creationId="{5912408A-2DCD-49B3-B0B2-8286E7B7D7F5}"/>
          </ac:picMkLst>
        </pc:picChg>
        <pc:picChg chg="add mod">
          <ac:chgData name="Domonkos Márk" userId="5b754e74-2ec2-4aaf-b9f5-cf8f0656bdfa" providerId="ADAL" clId="{F4C2286D-0DBE-4644-A538-34A6C903FB9C}" dt="2022-01-22T15:26:08.671" v="38574" actId="1076"/>
          <ac:picMkLst>
            <pc:docMk/>
            <pc:sldMk cId="1822768827" sldId="1140"/>
            <ac:picMk id="12" creationId="{432A9945-D9A2-438B-B394-BC588DFC332E}"/>
          </ac:picMkLst>
        </pc:picChg>
        <pc:picChg chg="add mod">
          <ac:chgData name="Domonkos Márk" userId="5b754e74-2ec2-4aaf-b9f5-cf8f0656bdfa" providerId="ADAL" clId="{F4C2286D-0DBE-4644-A538-34A6C903FB9C}" dt="2022-01-22T15:25:30.419" v="38549" actId="1076"/>
          <ac:picMkLst>
            <pc:docMk/>
            <pc:sldMk cId="1822768827" sldId="1140"/>
            <ac:picMk id="13" creationId="{DF68F014-D7C7-4F79-9D42-126CEECFE945}"/>
          </ac:picMkLst>
        </pc:picChg>
      </pc:sldChg>
      <pc:sldChg chg="addSp modSp new mod ord">
        <pc:chgData name="Domonkos Márk" userId="5b754e74-2ec2-4aaf-b9f5-cf8f0656bdfa" providerId="ADAL" clId="{F4C2286D-0DBE-4644-A538-34A6C903FB9C}" dt="2022-01-22T15:42:22.131" v="38945"/>
        <pc:sldMkLst>
          <pc:docMk/>
          <pc:sldMk cId="2218895683" sldId="1141"/>
        </pc:sldMkLst>
        <pc:spChg chg="mod">
          <ac:chgData name="Domonkos Márk" userId="5b754e74-2ec2-4aaf-b9f5-cf8f0656bdfa" providerId="ADAL" clId="{F4C2286D-0DBE-4644-A538-34A6C903FB9C}" dt="2022-01-22T15:26:50.284" v="38591" actId="14100"/>
          <ac:spMkLst>
            <pc:docMk/>
            <pc:sldMk cId="2218895683" sldId="1141"/>
            <ac:spMk id="2" creationId="{8334BE27-8FA1-48F7-8C08-0CFECD505DFD}"/>
          </ac:spMkLst>
        </pc:spChg>
        <pc:spChg chg="mod">
          <ac:chgData name="Domonkos Márk" userId="5b754e74-2ec2-4aaf-b9f5-cf8f0656bdfa" providerId="ADAL" clId="{F4C2286D-0DBE-4644-A538-34A6C903FB9C}" dt="2022-01-22T15:26:29.622" v="38589" actId="20577"/>
          <ac:spMkLst>
            <pc:docMk/>
            <pc:sldMk cId="2218895683" sldId="1141"/>
            <ac:spMk id="6" creationId="{02EE1F2D-6AF8-42DC-9E81-43A081362513}"/>
          </ac:spMkLst>
        </pc:spChg>
        <pc:spChg chg="add mod">
          <ac:chgData name="Domonkos Márk" userId="5b754e74-2ec2-4aaf-b9f5-cf8f0656bdfa" providerId="ADAL" clId="{F4C2286D-0DBE-4644-A538-34A6C903FB9C}" dt="2022-01-22T15:27:35.894" v="38602" actId="1076"/>
          <ac:spMkLst>
            <pc:docMk/>
            <pc:sldMk cId="2218895683" sldId="1141"/>
            <ac:spMk id="10" creationId="{12BFA23A-389C-4DEA-8F6C-E037437B68C3}"/>
          </ac:spMkLst>
        </pc:spChg>
        <pc:graphicFrameChg chg="add mod">
          <ac:chgData name="Domonkos Márk" userId="5b754e74-2ec2-4aaf-b9f5-cf8f0656bdfa" providerId="ADAL" clId="{F4C2286D-0DBE-4644-A538-34A6C903FB9C}" dt="2022-01-22T15:27:10.542" v="38596" actId="1076"/>
          <ac:graphicFrameMkLst>
            <pc:docMk/>
            <pc:sldMk cId="2218895683" sldId="1141"/>
            <ac:graphicFrameMk id="8" creationId="{9843ED97-652E-47E4-8E35-69C2A3FB2815}"/>
          </ac:graphicFrameMkLst>
        </pc:graphicFrameChg>
        <pc:picChg chg="add mod">
          <ac:chgData name="Domonkos Márk" userId="5b754e74-2ec2-4aaf-b9f5-cf8f0656bdfa" providerId="ADAL" clId="{F4C2286D-0DBE-4644-A538-34A6C903FB9C}" dt="2022-01-22T15:27:04.726" v="38595" actId="1076"/>
          <ac:picMkLst>
            <pc:docMk/>
            <pc:sldMk cId="2218895683" sldId="1141"/>
            <ac:picMk id="7" creationId="{8228D1FF-D5B2-43D9-998B-03C982F2F53C}"/>
          </ac:picMkLst>
        </pc:picChg>
      </pc:sldChg>
      <pc:sldChg chg="addSp modSp new mod ord modAnim">
        <pc:chgData name="Domonkos Márk" userId="5b754e74-2ec2-4aaf-b9f5-cf8f0656bdfa" providerId="ADAL" clId="{F4C2286D-0DBE-4644-A538-34A6C903FB9C}" dt="2022-01-22T15:42:22.131" v="38945"/>
        <pc:sldMkLst>
          <pc:docMk/>
          <pc:sldMk cId="2146726824" sldId="1142"/>
        </pc:sldMkLst>
        <pc:spChg chg="mod">
          <ac:chgData name="Domonkos Márk" userId="5b754e74-2ec2-4aaf-b9f5-cf8f0656bdfa" providerId="ADAL" clId="{F4C2286D-0DBE-4644-A538-34A6C903FB9C}" dt="2022-01-22T15:29:22.956" v="38657" actId="27636"/>
          <ac:spMkLst>
            <pc:docMk/>
            <pc:sldMk cId="2146726824" sldId="1142"/>
            <ac:spMk id="2" creationId="{CC67911C-FC7B-4587-99DA-1EE9C2DF9CA8}"/>
          </ac:spMkLst>
        </pc:spChg>
        <pc:spChg chg="mod">
          <ac:chgData name="Domonkos Márk" userId="5b754e74-2ec2-4aaf-b9f5-cf8f0656bdfa" providerId="ADAL" clId="{F4C2286D-0DBE-4644-A538-34A6C903FB9C}" dt="2022-01-22T15:27:49.332" v="38614" actId="20577"/>
          <ac:spMkLst>
            <pc:docMk/>
            <pc:sldMk cId="2146726824" sldId="1142"/>
            <ac:spMk id="6" creationId="{C241ED75-A327-4608-8EDE-008F5EB8A9B2}"/>
          </ac:spMkLst>
        </pc:spChg>
        <pc:spChg chg="add mod">
          <ac:chgData name="Domonkos Márk" userId="5b754e74-2ec2-4aaf-b9f5-cf8f0656bdfa" providerId="ADAL" clId="{F4C2286D-0DBE-4644-A538-34A6C903FB9C}" dt="2022-01-22T15:29:36.847" v="38662" actId="1076"/>
          <ac:spMkLst>
            <pc:docMk/>
            <pc:sldMk cId="2146726824" sldId="1142"/>
            <ac:spMk id="9" creationId="{5DAF17BB-8C87-474A-AE3E-C31DCF7438CA}"/>
          </ac:spMkLst>
        </pc:spChg>
        <pc:graphicFrameChg chg="add mod">
          <ac:chgData name="Domonkos Márk" userId="5b754e74-2ec2-4aaf-b9f5-cf8f0656bdfa" providerId="ADAL" clId="{F4C2286D-0DBE-4644-A538-34A6C903FB9C}" dt="2022-01-22T15:29:44.471" v="38663" actId="1076"/>
          <ac:graphicFrameMkLst>
            <pc:docMk/>
            <pc:sldMk cId="2146726824" sldId="1142"/>
            <ac:graphicFrameMk id="10" creationId="{7CF631A6-2B40-45F8-BBA2-BDA247FFF925}"/>
          </ac:graphicFrameMkLst>
        </pc:graphicFrameChg>
        <pc:picChg chg="add mod">
          <ac:chgData name="Domonkos Márk" userId="5b754e74-2ec2-4aaf-b9f5-cf8f0656bdfa" providerId="ADAL" clId="{F4C2286D-0DBE-4644-A538-34A6C903FB9C}" dt="2022-01-22T15:29:27.949" v="38658" actId="1076"/>
          <ac:picMkLst>
            <pc:docMk/>
            <pc:sldMk cId="2146726824" sldId="1142"/>
            <ac:picMk id="7" creationId="{3ED6C1AA-4723-4AF6-9CBB-B6635BEE2903}"/>
          </ac:picMkLst>
        </pc:picChg>
        <pc:picChg chg="add mod">
          <ac:chgData name="Domonkos Márk" userId="5b754e74-2ec2-4aaf-b9f5-cf8f0656bdfa" providerId="ADAL" clId="{F4C2286D-0DBE-4644-A538-34A6C903FB9C}" dt="2022-01-22T15:29:29.560" v="38659" actId="1076"/>
          <ac:picMkLst>
            <pc:docMk/>
            <pc:sldMk cId="2146726824" sldId="1142"/>
            <ac:picMk id="8" creationId="{70738D04-D26E-4FD1-8323-BFFD58CE9F06}"/>
          </ac:picMkLst>
        </pc:picChg>
      </pc:sldChg>
      <pc:sldChg chg="addSp modSp new mod ord">
        <pc:chgData name="Domonkos Márk" userId="5b754e74-2ec2-4aaf-b9f5-cf8f0656bdfa" providerId="ADAL" clId="{F4C2286D-0DBE-4644-A538-34A6C903FB9C}" dt="2022-01-22T15:42:22.131" v="38945"/>
        <pc:sldMkLst>
          <pc:docMk/>
          <pc:sldMk cId="295839366" sldId="1143"/>
        </pc:sldMkLst>
        <pc:spChg chg="mod">
          <ac:chgData name="Domonkos Márk" userId="5b754e74-2ec2-4aaf-b9f5-cf8f0656bdfa" providerId="ADAL" clId="{F4C2286D-0DBE-4644-A538-34A6C903FB9C}" dt="2022-01-22T15:33:35.125" v="38744" actId="1076"/>
          <ac:spMkLst>
            <pc:docMk/>
            <pc:sldMk cId="295839366" sldId="1143"/>
            <ac:spMk id="2" creationId="{989C5D0E-BA19-48A6-BAAF-7EAE97E33B1E}"/>
          </ac:spMkLst>
        </pc:spChg>
        <pc:spChg chg="mod">
          <ac:chgData name="Domonkos Márk" userId="5b754e74-2ec2-4aaf-b9f5-cf8f0656bdfa" providerId="ADAL" clId="{F4C2286D-0DBE-4644-A538-34A6C903FB9C}" dt="2022-01-22T15:29:58.600" v="38687" actId="20577"/>
          <ac:spMkLst>
            <pc:docMk/>
            <pc:sldMk cId="295839366" sldId="1143"/>
            <ac:spMk id="6" creationId="{8AE165DA-5750-4EEF-BD4F-8B2488894DDE}"/>
          </ac:spMkLst>
        </pc:spChg>
        <pc:spChg chg="add mod">
          <ac:chgData name="Domonkos Márk" userId="5b754e74-2ec2-4aaf-b9f5-cf8f0656bdfa" providerId="ADAL" clId="{F4C2286D-0DBE-4644-A538-34A6C903FB9C}" dt="2022-01-22T15:31:13.537" v="38708" actId="1076"/>
          <ac:spMkLst>
            <pc:docMk/>
            <pc:sldMk cId="295839366" sldId="1143"/>
            <ac:spMk id="9" creationId="{F31FC07E-C966-42F1-B235-50D45C30D9DA}"/>
          </ac:spMkLst>
        </pc:spChg>
        <pc:spChg chg="add mod">
          <ac:chgData name="Domonkos Márk" userId="5b754e74-2ec2-4aaf-b9f5-cf8f0656bdfa" providerId="ADAL" clId="{F4C2286D-0DBE-4644-A538-34A6C903FB9C}" dt="2022-01-22T15:32:25.177" v="38724" actId="207"/>
          <ac:spMkLst>
            <pc:docMk/>
            <pc:sldMk cId="295839366" sldId="1143"/>
            <ac:spMk id="11" creationId="{1BC7BE6A-6801-401A-B06D-A0F423AC962D}"/>
          </ac:spMkLst>
        </pc:spChg>
        <pc:spChg chg="add mod">
          <ac:chgData name="Domonkos Márk" userId="5b754e74-2ec2-4aaf-b9f5-cf8f0656bdfa" providerId="ADAL" clId="{F4C2286D-0DBE-4644-A538-34A6C903FB9C}" dt="2022-01-22T15:32:21.821" v="38723" actId="1076"/>
          <ac:spMkLst>
            <pc:docMk/>
            <pc:sldMk cId="295839366" sldId="1143"/>
            <ac:spMk id="13" creationId="{446D92E6-9407-4005-A5B1-74B626F67174}"/>
          </ac:spMkLst>
        </pc:spChg>
        <pc:picChg chg="add mod">
          <ac:chgData name="Domonkos Márk" userId="5b754e74-2ec2-4aaf-b9f5-cf8f0656bdfa" providerId="ADAL" clId="{F4C2286D-0DBE-4644-A538-34A6C903FB9C}" dt="2022-01-22T15:31:12.106" v="38707" actId="1076"/>
          <ac:picMkLst>
            <pc:docMk/>
            <pc:sldMk cId="295839366" sldId="1143"/>
            <ac:picMk id="7" creationId="{7EB039E6-6190-4193-9561-FC435BDBC7BF}"/>
          </ac:picMkLst>
        </pc:picChg>
        <pc:picChg chg="add mod">
          <ac:chgData name="Domonkos Márk" userId="5b754e74-2ec2-4aaf-b9f5-cf8f0656bdfa" providerId="ADAL" clId="{F4C2286D-0DBE-4644-A538-34A6C903FB9C}" dt="2022-01-22T15:31:09.407" v="38706" actId="1076"/>
          <ac:picMkLst>
            <pc:docMk/>
            <pc:sldMk cId="295839366" sldId="1143"/>
            <ac:picMk id="8" creationId="{BF503A12-219D-46B3-9E75-683CC7CEFC36}"/>
          </ac:picMkLst>
        </pc:picChg>
      </pc:sldChg>
      <pc:sldChg chg="addSp modSp new mod ord">
        <pc:chgData name="Domonkos Márk" userId="5b754e74-2ec2-4aaf-b9f5-cf8f0656bdfa" providerId="ADAL" clId="{F4C2286D-0DBE-4644-A538-34A6C903FB9C}" dt="2022-01-22T15:42:22.131" v="38945"/>
        <pc:sldMkLst>
          <pc:docMk/>
          <pc:sldMk cId="1265895065" sldId="1144"/>
        </pc:sldMkLst>
        <pc:spChg chg="mod">
          <ac:chgData name="Domonkos Márk" userId="5b754e74-2ec2-4aaf-b9f5-cf8f0656bdfa" providerId="ADAL" clId="{F4C2286D-0DBE-4644-A538-34A6C903FB9C}" dt="2022-01-22T15:39:15.210" v="38874" actId="27636"/>
          <ac:spMkLst>
            <pc:docMk/>
            <pc:sldMk cId="1265895065" sldId="1144"/>
            <ac:spMk id="2" creationId="{C0ED8622-CF22-4870-8BA7-4A1E08470C76}"/>
          </ac:spMkLst>
        </pc:spChg>
        <pc:spChg chg="mod">
          <ac:chgData name="Domonkos Márk" userId="5b754e74-2ec2-4aaf-b9f5-cf8f0656bdfa" providerId="ADAL" clId="{F4C2286D-0DBE-4644-A538-34A6C903FB9C}" dt="2022-01-22T15:33:54.185" v="38768" actId="20577"/>
          <ac:spMkLst>
            <pc:docMk/>
            <pc:sldMk cId="1265895065" sldId="1144"/>
            <ac:spMk id="6" creationId="{EC639D86-D9D4-47BE-B1BB-A70BBF416054}"/>
          </ac:spMkLst>
        </pc:spChg>
        <pc:spChg chg="add mod">
          <ac:chgData name="Domonkos Márk" userId="5b754e74-2ec2-4aaf-b9f5-cf8f0656bdfa" providerId="ADAL" clId="{F4C2286D-0DBE-4644-A538-34A6C903FB9C}" dt="2022-01-22T15:39:09.661" v="38870" actId="1076"/>
          <ac:spMkLst>
            <pc:docMk/>
            <pc:sldMk cId="1265895065" sldId="1144"/>
            <ac:spMk id="8" creationId="{07683182-D013-4F88-9B0C-FFA5F021268B}"/>
          </ac:spMkLst>
        </pc:spChg>
        <pc:spChg chg="add mod">
          <ac:chgData name="Domonkos Márk" userId="5b754e74-2ec2-4aaf-b9f5-cf8f0656bdfa" providerId="ADAL" clId="{F4C2286D-0DBE-4644-A538-34A6C903FB9C}" dt="2022-01-22T15:39:04.296" v="38869" actId="207"/>
          <ac:spMkLst>
            <pc:docMk/>
            <pc:sldMk cId="1265895065" sldId="1144"/>
            <ac:spMk id="10" creationId="{45C8618E-C428-494E-AA21-137EEBF3AC62}"/>
          </ac:spMkLst>
        </pc:spChg>
        <pc:spChg chg="add mod">
          <ac:chgData name="Domonkos Márk" userId="5b754e74-2ec2-4aaf-b9f5-cf8f0656bdfa" providerId="ADAL" clId="{F4C2286D-0DBE-4644-A538-34A6C903FB9C}" dt="2022-01-22T15:39:28.879" v="38878" actId="1076"/>
          <ac:spMkLst>
            <pc:docMk/>
            <pc:sldMk cId="1265895065" sldId="1144"/>
            <ac:spMk id="12" creationId="{51EF756A-920D-45AB-9B03-70A955FC4580}"/>
          </ac:spMkLst>
        </pc:spChg>
      </pc:sldChg>
      <pc:sldChg chg="modSp new mod ord">
        <pc:chgData name="Domonkos Márk" userId="5b754e74-2ec2-4aaf-b9f5-cf8f0656bdfa" providerId="ADAL" clId="{F4C2286D-0DBE-4644-A538-34A6C903FB9C}" dt="2022-01-22T15:42:22.131" v="38945"/>
        <pc:sldMkLst>
          <pc:docMk/>
          <pc:sldMk cId="2723947967" sldId="1145"/>
        </pc:sldMkLst>
        <pc:spChg chg="mod">
          <ac:chgData name="Domonkos Márk" userId="5b754e74-2ec2-4aaf-b9f5-cf8f0656bdfa" providerId="ADAL" clId="{F4C2286D-0DBE-4644-A538-34A6C903FB9C}" dt="2022-01-22T15:41:31.325" v="38943" actId="5793"/>
          <ac:spMkLst>
            <pc:docMk/>
            <pc:sldMk cId="2723947967" sldId="1145"/>
            <ac:spMk id="2" creationId="{F20B8FE4-C9A7-41DC-BF74-7A82C2CB48ED}"/>
          </ac:spMkLst>
        </pc:spChg>
        <pc:spChg chg="mod">
          <ac:chgData name="Domonkos Márk" userId="5b754e74-2ec2-4aaf-b9f5-cf8f0656bdfa" providerId="ADAL" clId="{F4C2286D-0DBE-4644-A538-34A6C903FB9C}" dt="2022-01-22T15:39:51.868" v="38902" actId="20577"/>
          <ac:spMkLst>
            <pc:docMk/>
            <pc:sldMk cId="2723947967" sldId="1145"/>
            <ac:spMk id="6" creationId="{ED4CD2AC-2B78-46B1-9FD7-FB3A552D16F6}"/>
          </ac:spMkLst>
        </pc:spChg>
      </pc:sldChg>
      <pc:sldChg chg="addSp delSp modSp new mod">
        <pc:chgData name="Domonkos Márk" userId="5b754e74-2ec2-4aaf-b9f5-cf8f0656bdfa" providerId="ADAL" clId="{F4C2286D-0DBE-4644-A538-34A6C903FB9C}" dt="2022-01-22T15:46:59.891" v="39025"/>
        <pc:sldMkLst>
          <pc:docMk/>
          <pc:sldMk cId="358374445" sldId="1146"/>
        </pc:sldMkLst>
        <pc:spChg chg="del">
          <ac:chgData name="Domonkos Márk" userId="5b754e74-2ec2-4aaf-b9f5-cf8f0656bdfa" providerId="ADAL" clId="{F4C2286D-0DBE-4644-A538-34A6C903FB9C}" dt="2022-01-22T15:46:59.891" v="39025"/>
          <ac:spMkLst>
            <pc:docMk/>
            <pc:sldMk cId="358374445" sldId="1146"/>
            <ac:spMk id="2" creationId="{565C0703-6798-43ED-BB7B-CA51DB353011}"/>
          </ac:spMkLst>
        </pc:spChg>
        <pc:spChg chg="mod">
          <ac:chgData name="Domonkos Márk" userId="5b754e74-2ec2-4aaf-b9f5-cf8f0656bdfa" providerId="ADAL" clId="{F4C2286D-0DBE-4644-A538-34A6C903FB9C}" dt="2022-01-22T15:46:55.708" v="39024" actId="20577"/>
          <ac:spMkLst>
            <pc:docMk/>
            <pc:sldMk cId="358374445" sldId="1146"/>
            <ac:spMk id="6" creationId="{E595D8B9-6C1C-4804-B506-30BC455A8812}"/>
          </ac:spMkLst>
        </pc:spChg>
        <pc:picChg chg="add mod">
          <ac:chgData name="Domonkos Márk" userId="5b754e74-2ec2-4aaf-b9f5-cf8f0656bdfa" providerId="ADAL" clId="{F4C2286D-0DBE-4644-A538-34A6C903FB9C}" dt="2022-01-22T15:46:59.891" v="39025"/>
          <ac:picMkLst>
            <pc:docMk/>
            <pc:sldMk cId="358374445" sldId="1146"/>
            <ac:picMk id="7" creationId="{0B57DA07-59D3-41D7-A071-F6AC5011F3D1}"/>
          </ac:picMkLst>
        </pc:picChg>
      </pc:sldChg>
      <pc:sldChg chg="addSp modSp new mod">
        <pc:chgData name="Domonkos Márk" userId="5b754e74-2ec2-4aaf-b9f5-cf8f0656bdfa" providerId="ADAL" clId="{F4C2286D-0DBE-4644-A538-34A6C903FB9C}" dt="2022-01-22T15:50:27.588" v="39112" actId="1076"/>
        <pc:sldMkLst>
          <pc:docMk/>
          <pc:sldMk cId="3899959449" sldId="1147"/>
        </pc:sldMkLst>
        <pc:spChg chg="mod">
          <ac:chgData name="Domonkos Márk" userId="5b754e74-2ec2-4aaf-b9f5-cf8f0656bdfa" providerId="ADAL" clId="{F4C2286D-0DBE-4644-A538-34A6C903FB9C}" dt="2022-01-22T15:50:15.738" v="39107" actId="20577"/>
          <ac:spMkLst>
            <pc:docMk/>
            <pc:sldMk cId="3899959449" sldId="1147"/>
            <ac:spMk id="2" creationId="{88B6DDDD-0130-4A50-BDA0-F07DF595556F}"/>
          </ac:spMkLst>
        </pc:spChg>
        <pc:spChg chg="mod">
          <ac:chgData name="Domonkos Márk" userId="5b754e74-2ec2-4aaf-b9f5-cf8f0656bdfa" providerId="ADAL" clId="{F4C2286D-0DBE-4644-A538-34A6C903FB9C}" dt="2022-01-22T15:49:16.323" v="39055" actId="20577"/>
          <ac:spMkLst>
            <pc:docMk/>
            <pc:sldMk cId="3899959449" sldId="1147"/>
            <ac:spMk id="6" creationId="{BFB9E44F-D435-418A-831A-7FB2A0C2EB8F}"/>
          </ac:spMkLst>
        </pc:spChg>
        <pc:picChg chg="add mod">
          <ac:chgData name="Domonkos Márk" userId="5b754e74-2ec2-4aaf-b9f5-cf8f0656bdfa" providerId="ADAL" clId="{F4C2286D-0DBE-4644-A538-34A6C903FB9C}" dt="2022-01-22T15:50:27.588" v="39112" actId="1076"/>
          <ac:picMkLst>
            <pc:docMk/>
            <pc:sldMk cId="3899959449" sldId="1147"/>
            <ac:picMk id="7" creationId="{B4D54B85-1792-4134-B5AE-6826A3D4CF01}"/>
          </ac:picMkLst>
        </pc:picChg>
      </pc:sldChg>
      <pc:sldChg chg="addSp modSp new mod modAnim">
        <pc:chgData name="Domonkos Márk" userId="5b754e74-2ec2-4aaf-b9f5-cf8f0656bdfa" providerId="ADAL" clId="{F4C2286D-0DBE-4644-A538-34A6C903FB9C}" dt="2022-01-22T15:51:54.708" v="39177" actId="1076"/>
        <pc:sldMkLst>
          <pc:docMk/>
          <pc:sldMk cId="1620194022" sldId="1148"/>
        </pc:sldMkLst>
        <pc:spChg chg="mod">
          <ac:chgData name="Domonkos Márk" userId="5b754e74-2ec2-4aaf-b9f5-cf8f0656bdfa" providerId="ADAL" clId="{F4C2286D-0DBE-4644-A538-34A6C903FB9C}" dt="2022-01-22T15:51:40.460" v="39175" actId="20577"/>
          <ac:spMkLst>
            <pc:docMk/>
            <pc:sldMk cId="1620194022" sldId="1148"/>
            <ac:spMk id="2" creationId="{307BAA11-379E-4261-A6AD-6AB59033F3BF}"/>
          </ac:spMkLst>
        </pc:spChg>
        <pc:spChg chg="mod">
          <ac:chgData name="Domonkos Márk" userId="5b754e74-2ec2-4aaf-b9f5-cf8f0656bdfa" providerId="ADAL" clId="{F4C2286D-0DBE-4644-A538-34A6C903FB9C}" dt="2022-01-22T15:50:53.058" v="39157" actId="6549"/>
          <ac:spMkLst>
            <pc:docMk/>
            <pc:sldMk cId="1620194022" sldId="1148"/>
            <ac:spMk id="6" creationId="{EDB224D9-519D-4CFF-814E-945286A9C7E5}"/>
          </ac:spMkLst>
        </pc:spChg>
        <pc:spChg chg="add mod">
          <ac:chgData name="Domonkos Márk" userId="5b754e74-2ec2-4aaf-b9f5-cf8f0656bdfa" providerId="ADAL" clId="{F4C2286D-0DBE-4644-A538-34A6C903FB9C}" dt="2022-01-22T15:51:54.708" v="39177" actId="1076"/>
          <ac:spMkLst>
            <pc:docMk/>
            <pc:sldMk cId="1620194022" sldId="1148"/>
            <ac:spMk id="9" creationId="{AF2AE259-6265-4614-935C-D7F0C4413DE0}"/>
          </ac:spMkLst>
        </pc:spChg>
        <pc:picChg chg="add mod">
          <ac:chgData name="Domonkos Márk" userId="5b754e74-2ec2-4aaf-b9f5-cf8f0656bdfa" providerId="ADAL" clId="{F4C2286D-0DBE-4644-A538-34A6C903FB9C}" dt="2022-01-22T15:51:54.708" v="39177" actId="1076"/>
          <ac:picMkLst>
            <pc:docMk/>
            <pc:sldMk cId="1620194022" sldId="1148"/>
            <ac:picMk id="7" creationId="{D79F5161-2BDF-4151-A9BF-20E43306B1F2}"/>
          </ac:picMkLst>
        </pc:picChg>
        <pc:picChg chg="add mod">
          <ac:chgData name="Domonkos Márk" userId="5b754e74-2ec2-4aaf-b9f5-cf8f0656bdfa" providerId="ADAL" clId="{F4C2286D-0DBE-4644-A538-34A6C903FB9C}" dt="2022-01-22T15:51:54.708" v="39177" actId="1076"/>
          <ac:picMkLst>
            <pc:docMk/>
            <pc:sldMk cId="1620194022" sldId="1148"/>
            <ac:picMk id="8" creationId="{E1651EC9-1188-4F58-AEF8-539C87A33A85}"/>
          </ac:picMkLst>
        </pc:picChg>
      </pc:sldChg>
      <pc:sldChg chg="addSp delSp modSp new mod">
        <pc:chgData name="Domonkos Márk" userId="5b754e74-2ec2-4aaf-b9f5-cf8f0656bdfa" providerId="ADAL" clId="{F4C2286D-0DBE-4644-A538-34A6C903FB9C}" dt="2022-01-22T15:56:28.781" v="39478" actId="1076"/>
        <pc:sldMkLst>
          <pc:docMk/>
          <pc:sldMk cId="2132757016" sldId="1149"/>
        </pc:sldMkLst>
        <pc:spChg chg="del">
          <ac:chgData name="Domonkos Márk" userId="5b754e74-2ec2-4aaf-b9f5-cf8f0656bdfa" providerId="ADAL" clId="{F4C2286D-0DBE-4644-A538-34A6C903FB9C}" dt="2022-01-22T15:52:19.201" v="39191" actId="478"/>
          <ac:spMkLst>
            <pc:docMk/>
            <pc:sldMk cId="2132757016" sldId="1149"/>
            <ac:spMk id="2" creationId="{745A2DFB-A219-4010-A91D-CB9794C189F9}"/>
          </ac:spMkLst>
        </pc:spChg>
        <pc:spChg chg="mod">
          <ac:chgData name="Domonkos Márk" userId="5b754e74-2ec2-4aaf-b9f5-cf8f0656bdfa" providerId="ADAL" clId="{F4C2286D-0DBE-4644-A538-34A6C903FB9C}" dt="2022-01-22T15:52:04.355" v="39188" actId="20577"/>
          <ac:spMkLst>
            <pc:docMk/>
            <pc:sldMk cId="2132757016" sldId="1149"/>
            <ac:spMk id="6" creationId="{4E96583F-CCD0-4530-B30F-E383F61A0020}"/>
          </ac:spMkLst>
        </pc:spChg>
        <pc:spChg chg="add mod">
          <ac:chgData name="Domonkos Márk" userId="5b754e74-2ec2-4aaf-b9f5-cf8f0656bdfa" providerId="ADAL" clId="{F4C2286D-0DBE-4644-A538-34A6C903FB9C}" dt="2022-01-22T15:55:39.774" v="39471" actId="1076"/>
          <ac:spMkLst>
            <pc:docMk/>
            <pc:sldMk cId="2132757016" sldId="1149"/>
            <ac:spMk id="10" creationId="{BFF67557-B7D0-4611-A6CB-9543A1F65785}"/>
          </ac:spMkLst>
        </pc:spChg>
        <pc:spChg chg="add mod">
          <ac:chgData name="Domonkos Márk" userId="5b754e74-2ec2-4aaf-b9f5-cf8f0656bdfa" providerId="ADAL" clId="{F4C2286D-0DBE-4644-A538-34A6C903FB9C}" dt="2022-01-22T15:54:02.625" v="39368" actId="20577"/>
          <ac:spMkLst>
            <pc:docMk/>
            <pc:sldMk cId="2132757016" sldId="1149"/>
            <ac:spMk id="11" creationId="{E1628A72-71CA-496B-AE0A-D8766410F3D6}"/>
          </ac:spMkLst>
        </pc:spChg>
        <pc:spChg chg="add mod">
          <ac:chgData name="Domonkos Márk" userId="5b754e74-2ec2-4aaf-b9f5-cf8f0656bdfa" providerId="ADAL" clId="{F4C2286D-0DBE-4644-A538-34A6C903FB9C}" dt="2022-01-22T15:53:50.696" v="39360" actId="1076"/>
          <ac:spMkLst>
            <pc:docMk/>
            <pc:sldMk cId="2132757016" sldId="1149"/>
            <ac:spMk id="12" creationId="{61B91E70-6649-4064-A466-9A83A4AD2822}"/>
          </ac:spMkLst>
        </pc:spChg>
        <pc:graphicFrameChg chg="add mod modGraphic">
          <ac:chgData name="Domonkos Márk" userId="5b754e74-2ec2-4aaf-b9f5-cf8f0656bdfa" providerId="ADAL" clId="{F4C2286D-0DBE-4644-A538-34A6C903FB9C}" dt="2022-01-22T15:56:28.781" v="39478" actId="1076"/>
          <ac:graphicFrameMkLst>
            <pc:docMk/>
            <pc:sldMk cId="2132757016" sldId="1149"/>
            <ac:graphicFrameMk id="7" creationId="{D8579663-47B3-450F-AB90-9A033DCC60D7}"/>
          </ac:graphicFrameMkLst>
        </pc:graphicFrameChg>
        <pc:graphicFrameChg chg="add mod modGraphic">
          <ac:chgData name="Domonkos Márk" userId="5b754e74-2ec2-4aaf-b9f5-cf8f0656bdfa" providerId="ADAL" clId="{F4C2286D-0DBE-4644-A538-34A6C903FB9C}" dt="2022-01-22T15:54:11.376" v="39380" actId="6549"/>
          <ac:graphicFrameMkLst>
            <pc:docMk/>
            <pc:sldMk cId="2132757016" sldId="1149"/>
            <ac:graphicFrameMk id="8" creationId="{7BE82294-FDAF-44DB-93AD-65D976E4091E}"/>
          </ac:graphicFrameMkLst>
        </pc:graphicFrameChg>
        <pc:graphicFrameChg chg="add mod modGraphic">
          <ac:chgData name="Domonkos Márk" userId="5b754e74-2ec2-4aaf-b9f5-cf8f0656bdfa" providerId="ADAL" clId="{F4C2286D-0DBE-4644-A538-34A6C903FB9C}" dt="2022-01-22T15:53:50.696" v="39360" actId="1076"/>
          <ac:graphicFrameMkLst>
            <pc:docMk/>
            <pc:sldMk cId="2132757016" sldId="1149"/>
            <ac:graphicFrameMk id="9" creationId="{86690FB8-ACEF-40FD-8273-D663AF960AD8}"/>
          </ac:graphicFrameMkLst>
        </pc:graphicFrameChg>
      </pc:sldChg>
      <pc:sldChg chg="addSp delSp modSp new mod">
        <pc:chgData name="Domonkos Márk" userId="5b754e74-2ec2-4aaf-b9f5-cf8f0656bdfa" providerId="ADAL" clId="{F4C2286D-0DBE-4644-A538-34A6C903FB9C}" dt="2022-01-22T15:56:50.933" v="39481"/>
        <pc:sldMkLst>
          <pc:docMk/>
          <pc:sldMk cId="1625460976" sldId="1150"/>
        </pc:sldMkLst>
        <pc:spChg chg="del">
          <ac:chgData name="Domonkos Márk" userId="5b754e74-2ec2-4aaf-b9f5-cf8f0656bdfa" providerId="ADAL" clId="{F4C2286D-0DBE-4644-A538-34A6C903FB9C}" dt="2022-01-22T15:56:50.933" v="39481"/>
          <ac:spMkLst>
            <pc:docMk/>
            <pc:sldMk cId="1625460976" sldId="1150"/>
            <ac:spMk id="2" creationId="{02C155A9-71B4-4D8C-B7B6-D39E09AE646B}"/>
          </ac:spMkLst>
        </pc:spChg>
        <pc:spChg chg="mod">
          <ac:chgData name="Domonkos Márk" userId="5b754e74-2ec2-4aaf-b9f5-cf8f0656bdfa" providerId="ADAL" clId="{F4C2286D-0DBE-4644-A538-34A6C903FB9C}" dt="2022-01-22T15:56:47.561" v="39480"/>
          <ac:spMkLst>
            <pc:docMk/>
            <pc:sldMk cId="1625460976" sldId="1150"/>
            <ac:spMk id="6" creationId="{52275AA3-9067-4D34-A6DB-7AA50E1278BC}"/>
          </ac:spMkLst>
        </pc:spChg>
        <pc:picChg chg="add mod">
          <ac:chgData name="Domonkos Márk" userId="5b754e74-2ec2-4aaf-b9f5-cf8f0656bdfa" providerId="ADAL" clId="{F4C2286D-0DBE-4644-A538-34A6C903FB9C}" dt="2022-01-22T15:56:50.933" v="39481"/>
          <ac:picMkLst>
            <pc:docMk/>
            <pc:sldMk cId="1625460976" sldId="1150"/>
            <ac:picMk id="7" creationId="{F3BDB894-CCF3-42FA-906F-38AB12A88DD5}"/>
          </ac:picMkLst>
        </pc:picChg>
      </pc:sldChg>
      <pc:sldChg chg="addSp delSp modSp new mod modAnim">
        <pc:chgData name="Domonkos Márk" userId="5b754e74-2ec2-4aaf-b9f5-cf8f0656bdfa" providerId="ADAL" clId="{F4C2286D-0DBE-4644-A538-34A6C903FB9C}" dt="2022-01-22T15:57:25.214" v="39517" actId="478"/>
        <pc:sldMkLst>
          <pc:docMk/>
          <pc:sldMk cId="1447358761" sldId="1151"/>
        </pc:sldMkLst>
        <pc:spChg chg="del">
          <ac:chgData name="Domonkos Márk" userId="5b754e74-2ec2-4aaf-b9f5-cf8f0656bdfa" providerId="ADAL" clId="{F4C2286D-0DBE-4644-A538-34A6C903FB9C}" dt="2022-01-22T15:57:25.214" v="39517" actId="478"/>
          <ac:spMkLst>
            <pc:docMk/>
            <pc:sldMk cId="1447358761" sldId="1151"/>
            <ac:spMk id="2" creationId="{3468C96E-8997-48C0-B2F3-42246544D938}"/>
          </ac:spMkLst>
        </pc:spChg>
        <pc:spChg chg="mod">
          <ac:chgData name="Domonkos Márk" userId="5b754e74-2ec2-4aaf-b9f5-cf8f0656bdfa" providerId="ADAL" clId="{F4C2286D-0DBE-4644-A538-34A6C903FB9C}" dt="2022-01-22T15:57:12.202" v="39514" actId="20577"/>
          <ac:spMkLst>
            <pc:docMk/>
            <pc:sldMk cId="1447358761" sldId="1151"/>
            <ac:spMk id="6" creationId="{EB5FB602-F629-4968-87C0-1B34027972BA}"/>
          </ac:spMkLst>
        </pc:spChg>
        <pc:spChg chg="add mod">
          <ac:chgData name="Domonkos Márk" userId="5b754e74-2ec2-4aaf-b9f5-cf8f0656bdfa" providerId="ADAL" clId="{F4C2286D-0DBE-4644-A538-34A6C903FB9C}" dt="2022-01-22T15:57:22.825" v="39516" actId="1076"/>
          <ac:spMkLst>
            <pc:docMk/>
            <pc:sldMk cId="1447358761" sldId="1151"/>
            <ac:spMk id="10" creationId="{74C51767-F21F-4C32-ADB2-FA9E2CB740B4}"/>
          </ac:spMkLst>
        </pc:spChg>
        <pc:spChg chg="add mod">
          <ac:chgData name="Domonkos Márk" userId="5b754e74-2ec2-4aaf-b9f5-cf8f0656bdfa" providerId="ADAL" clId="{F4C2286D-0DBE-4644-A538-34A6C903FB9C}" dt="2022-01-22T15:57:22.825" v="39516" actId="1076"/>
          <ac:spMkLst>
            <pc:docMk/>
            <pc:sldMk cId="1447358761" sldId="1151"/>
            <ac:spMk id="11" creationId="{FD18C8FA-9154-4272-A401-D8F7E76E35C6}"/>
          </ac:spMkLst>
        </pc:spChg>
        <pc:spChg chg="add mod">
          <ac:chgData name="Domonkos Márk" userId="5b754e74-2ec2-4aaf-b9f5-cf8f0656bdfa" providerId="ADAL" clId="{F4C2286D-0DBE-4644-A538-34A6C903FB9C}" dt="2022-01-22T15:57:22.825" v="39516" actId="1076"/>
          <ac:spMkLst>
            <pc:docMk/>
            <pc:sldMk cId="1447358761" sldId="1151"/>
            <ac:spMk id="12" creationId="{EF7B3771-0FB6-4E76-83AB-29FA23A6F6A8}"/>
          </ac:spMkLst>
        </pc:spChg>
        <pc:picChg chg="add mod">
          <ac:chgData name="Domonkos Márk" userId="5b754e74-2ec2-4aaf-b9f5-cf8f0656bdfa" providerId="ADAL" clId="{F4C2286D-0DBE-4644-A538-34A6C903FB9C}" dt="2022-01-22T15:57:22.825" v="39516" actId="1076"/>
          <ac:picMkLst>
            <pc:docMk/>
            <pc:sldMk cId="1447358761" sldId="1151"/>
            <ac:picMk id="7" creationId="{0EC065B1-2FD7-40E2-B211-9AE61BF68375}"/>
          </ac:picMkLst>
        </pc:picChg>
        <pc:picChg chg="add mod">
          <ac:chgData name="Domonkos Márk" userId="5b754e74-2ec2-4aaf-b9f5-cf8f0656bdfa" providerId="ADAL" clId="{F4C2286D-0DBE-4644-A538-34A6C903FB9C}" dt="2022-01-22T15:57:22.825" v="39516" actId="1076"/>
          <ac:picMkLst>
            <pc:docMk/>
            <pc:sldMk cId="1447358761" sldId="1151"/>
            <ac:picMk id="8" creationId="{03D8FE0A-10A4-4C83-AB25-E2B40CA0286B}"/>
          </ac:picMkLst>
        </pc:picChg>
        <pc:picChg chg="add mod">
          <ac:chgData name="Domonkos Márk" userId="5b754e74-2ec2-4aaf-b9f5-cf8f0656bdfa" providerId="ADAL" clId="{F4C2286D-0DBE-4644-A538-34A6C903FB9C}" dt="2022-01-22T15:57:22.825" v="39516" actId="1076"/>
          <ac:picMkLst>
            <pc:docMk/>
            <pc:sldMk cId="1447358761" sldId="1151"/>
            <ac:picMk id="9" creationId="{25E9BDDA-9183-467A-A5E0-D6E25E676F3A}"/>
          </ac:picMkLst>
        </pc:picChg>
      </pc:sldChg>
      <pc:sldChg chg="addSp delSp modSp new mod">
        <pc:chgData name="Domonkos Márk" userId="5b754e74-2ec2-4aaf-b9f5-cf8f0656bdfa" providerId="ADAL" clId="{F4C2286D-0DBE-4644-A538-34A6C903FB9C}" dt="2022-01-22T15:58:12.131" v="39559" actId="1076"/>
        <pc:sldMkLst>
          <pc:docMk/>
          <pc:sldMk cId="1910576478" sldId="1152"/>
        </pc:sldMkLst>
        <pc:spChg chg="del">
          <ac:chgData name="Domonkos Márk" userId="5b754e74-2ec2-4aaf-b9f5-cf8f0656bdfa" providerId="ADAL" clId="{F4C2286D-0DBE-4644-A538-34A6C903FB9C}" dt="2022-01-22T15:57:51.162" v="39542" actId="478"/>
          <ac:spMkLst>
            <pc:docMk/>
            <pc:sldMk cId="1910576478" sldId="1152"/>
            <ac:spMk id="2" creationId="{477F6130-CD89-4DA1-BF78-43CEF0B5C19C}"/>
          </ac:spMkLst>
        </pc:spChg>
        <pc:spChg chg="mod">
          <ac:chgData name="Domonkos Márk" userId="5b754e74-2ec2-4aaf-b9f5-cf8f0656bdfa" providerId="ADAL" clId="{F4C2286D-0DBE-4644-A538-34A6C903FB9C}" dt="2022-01-22T15:57:37.707" v="39537" actId="20577"/>
          <ac:spMkLst>
            <pc:docMk/>
            <pc:sldMk cId="1910576478" sldId="1152"/>
            <ac:spMk id="6" creationId="{5DCB94E1-D375-4A7A-93FA-41C2D27A69DC}"/>
          </ac:spMkLst>
        </pc:spChg>
        <pc:graphicFrameChg chg="add mod modGraphic">
          <ac:chgData name="Domonkos Márk" userId="5b754e74-2ec2-4aaf-b9f5-cf8f0656bdfa" providerId="ADAL" clId="{F4C2286D-0DBE-4644-A538-34A6C903FB9C}" dt="2022-01-22T15:58:12.131" v="39559" actId="1076"/>
          <ac:graphicFrameMkLst>
            <pc:docMk/>
            <pc:sldMk cId="1910576478" sldId="1152"/>
            <ac:graphicFrameMk id="8" creationId="{5F0B5159-4919-488F-8F0A-181102C0C8E9}"/>
          </ac:graphicFrameMkLst>
        </pc:graphicFrameChg>
        <pc:picChg chg="add mod">
          <ac:chgData name="Domonkos Márk" userId="5b754e74-2ec2-4aaf-b9f5-cf8f0656bdfa" providerId="ADAL" clId="{F4C2286D-0DBE-4644-A538-34A6C903FB9C}" dt="2022-01-22T15:57:48.910" v="39541" actId="1076"/>
          <ac:picMkLst>
            <pc:docMk/>
            <pc:sldMk cId="1910576478" sldId="1152"/>
            <ac:picMk id="7" creationId="{D395F1C3-674B-486F-9097-60C7FDA0C2EF}"/>
          </ac:picMkLst>
        </pc:picChg>
      </pc:sldChg>
      <pc:sldChg chg="addSp delSp modSp new mod">
        <pc:chgData name="Domonkos Márk" userId="5b754e74-2ec2-4aaf-b9f5-cf8f0656bdfa" providerId="ADAL" clId="{F4C2286D-0DBE-4644-A538-34A6C903FB9C}" dt="2022-01-22T15:59:11.718" v="39624" actId="1076"/>
        <pc:sldMkLst>
          <pc:docMk/>
          <pc:sldMk cId="909284243" sldId="1153"/>
        </pc:sldMkLst>
        <pc:spChg chg="del">
          <ac:chgData name="Domonkos Márk" userId="5b754e74-2ec2-4aaf-b9f5-cf8f0656bdfa" providerId="ADAL" clId="{F4C2286D-0DBE-4644-A538-34A6C903FB9C}" dt="2022-01-22T15:58:37.542" v="39571" actId="478"/>
          <ac:spMkLst>
            <pc:docMk/>
            <pc:sldMk cId="909284243" sldId="1153"/>
            <ac:spMk id="2" creationId="{E665ACAA-DBBA-45E2-9DF2-15E27732E147}"/>
          </ac:spMkLst>
        </pc:spChg>
        <pc:spChg chg="mod">
          <ac:chgData name="Domonkos Márk" userId="5b754e74-2ec2-4aaf-b9f5-cf8f0656bdfa" providerId="ADAL" clId="{F4C2286D-0DBE-4644-A538-34A6C903FB9C}" dt="2022-01-22T15:58:30.015" v="39568" actId="20577"/>
          <ac:spMkLst>
            <pc:docMk/>
            <pc:sldMk cId="909284243" sldId="1153"/>
            <ac:spMk id="6" creationId="{99C7690B-2C45-41A5-BB53-0ED0AAE7410D}"/>
          </ac:spMkLst>
        </pc:spChg>
        <pc:graphicFrameChg chg="add mod modGraphic">
          <ac:chgData name="Domonkos Márk" userId="5b754e74-2ec2-4aaf-b9f5-cf8f0656bdfa" providerId="ADAL" clId="{F4C2286D-0DBE-4644-A538-34A6C903FB9C}" dt="2022-01-22T15:59:11.718" v="39624" actId="1076"/>
          <ac:graphicFrameMkLst>
            <pc:docMk/>
            <pc:sldMk cId="909284243" sldId="1153"/>
            <ac:graphicFrameMk id="8" creationId="{E4533FC6-6F78-41B9-BF95-77B8B9D33920}"/>
          </ac:graphicFrameMkLst>
        </pc:graphicFrameChg>
        <pc:picChg chg="add mod">
          <ac:chgData name="Domonkos Márk" userId="5b754e74-2ec2-4aaf-b9f5-cf8f0656bdfa" providerId="ADAL" clId="{F4C2286D-0DBE-4644-A538-34A6C903FB9C}" dt="2022-01-22T15:58:36.093" v="39570" actId="1076"/>
          <ac:picMkLst>
            <pc:docMk/>
            <pc:sldMk cId="909284243" sldId="1153"/>
            <ac:picMk id="7" creationId="{754BFFA6-8F3C-4D17-B024-7FB37FC851A6}"/>
          </ac:picMkLst>
        </pc:picChg>
      </pc:sldChg>
      <pc:sldChg chg="addSp delSp modSp new mod">
        <pc:chgData name="Domonkos Márk" userId="5b754e74-2ec2-4aaf-b9f5-cf8f0656bdfa" providerId="ADAL" clId="{F4C2286D-0DBE-4644-A538-34A6C903FB9C}" dt="2022-01-22T16:00:55.560" v="39657" actId="6549"/>
        <pc:sldMkLst>
          <pc:docMk/>
          <pc:sldMk cId="1272556433" sldId="1154"/>
        </pc:sldMkLst>
        <pc:spChg chg="del">
          <ac:chgData name="Domonkos Márk" userId="5b754e74-2ec2-4aaf-b9f5-cf8f0656bdfa" providerId="ADAL" clId="{F4C2286D-0DBE-4644-A538-34A6C903FB9C}" dt="2022-01-22T16:00:49.664" v="39643" actId="478"/>
          <ac:spMkLst>
            <pc:docMk/>
            <pc:sldMk cId="1272556433" sldId="1154"/>
            <ac:spMk id="2" creationId="{3D9AC6C5-BA3F-4E1B-861F-B6A79346F616}"/>
          </ac:spMkLst>
        </pc:spChg>
        <pc:spChg chg="mod">
          <ac:chgData name="Domonkos Márk" userId="5b754e74-2ec2-4aaf-b9f5-cf8f0656bdfa" providerId="ADAL" clId="{F4C2286D-0DBE-4644-A538-34A6C903FB9C}" dt="2022-01-22T16:00:28.617" v="39640" actId="20577"/>
          <ac:spMkLst>
            <pc:docMk/>
            <pc:sldMk cId="1272556433" sldId="1154"/>
            <ac:spMk id="6" creationId="{F34B96D4-3FFE-4E7F-BC93-113CBD0EA3C1}"/>
          </ac:spMkLst>
        </pc:spChg>
        <pc:spChg chg="add mod">
          <ac:chgData name="Domonkos Márk" userId="5b754e74-2ec2-4aaf-b9f5-cf8f0656bdfa" providerId="ADAL" clId="{F4C2286D-0DBE-4644-A538-34A6C903FB9C}" dt="2022-01-22T16:00:47.564" v="39642" actId="1076"/>
          <ac:spMkLst>
            <pc:docMk/>
            <pc:sldMk cId="1272556433" sldId="1154"/>
            <ac:spMk id="11" creationId="{A92EEA6B-528E-4FCC-A21A-509E10553033}"/>
          </ac:spMkLst>
        </pc:spChg>
        <pc:spChg chg="add mod">
          <ac:chgData name="Domonkos Márk" userId="5b754e74-2ec2-4aaf-b9f5-cf8f0656bdfa" providerId="ADAL" clId="{F4C2286D-0DBE-4644-A538-34A6C903FB9C}" dt="2022-01-22T16:00:47.564" v="39642" actId="1076"/>
          <ac:spMkLst>
            <pc:docMk/>
            <pc:sldMk cId="1272556433" sldId="1154"/>
            <ac:spMk id="12" creationId="{C3C150BE-BACD-4D13-9E02-1D4448F214D5}"/>
          </ac:spMkLst>
        </pc:spChg>
        <pc:spChg chg="add mod">
          <ac:chgData name="Domonkos Márk" userId="5b754e74-2ec2-4aaf-b9f5-cf8f0656bdfa" providerId="ADAL" clId="{F4C2286D-0DBE-4644-A538-34A6C903FB9C}" dt="2022-01-22T16:00:47.564" v="39642" actId="1076"/>
          <ac:spMkLst>
            <pc:docMk/>
            <pc:sldMk cId="1272556433" sldId="1154"/>
            <ac:spMk id="13" creationId="{1BCF3E99-6520-405F-9ED4-54BE38DA976A}"/>
          </ac:spMkLst>
        </pc:spChg>
        <pc:spChg chg="add mod">
          <ac:chgData name="Domonkos Márk" userId="5b754e74-2ec2-4aaf-b9f5-cf8f0656bdfa" providerId="ADAL" clId="{F4C2286D-0DBE-4644-A538-34A6C903FB9C}" dt="2022-01-22T16:00:55.560" v="39657" actId="6549"/>
          <ac:spMkLst>
            <pc:docMk/>
            <pc:sldMk cId="1272556433" sldId="1154"/>
            <ac:spMk id="14" creationId="{1A1C2813-7895-43D0-97BE-86A758DCCED7}"/>
          </ac:spMkLst>
        </pc:spChg>
        <pc:picChg chg="add mod">
          <ac:chgData name="Domonkos Márk" userId="5b754e74-2ec2-4aaf-b9f5-cf8f0656bdfa" providerId="ADAL" clId="{F4C2286D-0DBE-4644-A538-34A6C903FB9C}" dt="2022-01-22T16:00:47.564" v="39642" actId="1076"/>
          <ac:picMkLst>
            <pc:docMk/>
            <pc:sldMk cId="1272556433" sldId="1154"/>
            <ac:picMk id="7" creationId="{275A7A31-551A-4E9D-A76E-00CCCCCE6D38}"/>
          </ac:picMkLst>
        </pc:picChg>
        <pc:picChg chg="add mod">
          <ac:chgData name="Domonkos Márk" userId="5b754e74-2ec2-4aaf-b9f5-cf8f0656bdfa" providerId="ADAL" clId="{F4C2286D-0DBE-4644-A538-34A6C903FB9C}" dt="2022-01-22T16:00:47.564" v="39642" actId="1076"/>
          <ac:picMkLst>
            <pc:docMk/>
            <pc:sldMk cId="1272556433" sldId="1154"/>
            <ac:picMk id="8" creationId="{411E3AF9-590A-4FCD-A76A-5F89104F0903}"/>
          </ac:picMkLst>
        </pc:picChg>
        <pc:picChg chg="add mod">
          <ac:chgData name="Domonkos Márk" userId="5b754e74-2ec2-4aaf-b9f5-cf8f0656bdfa" providerId="ADAL" clId="{F4C2286D-0DBE-4644-A538-34A6C903FB9C}" dt="2022-01-22T16:00:47.564" v="39642" actId="1076"/>
          <ac:picMkLst>
            <pc:docMk/>
            <pc:sldMk cId="1272556433" sldId="1154"/>
            <ac:picMk id="9" creationId="{9F7D1F94-7CB6-48D4-9B40-BCEB7C26E919}"/>
          </ac:picMkLst>
        </pc:picChg>
        <pc:picChg chg="add mod">
          <ac:chgData name="Domonkos Márk" userId="5b754e74-2ec2-4aaf-b9f5-cf8f0656bdfa" providerId="ADAL" clId="{F4C2286D-0DBE-4644-A538-34A6C903FB9C}" dt="2022-01-22T16:00:47.564" v="39642" actId="1076"/>
          <ac:picMkLst>
            <pc:docMk/>
            <pc:sldMk cId="1272556433" sldId="1154"/>
            <ac:picMk id="10" creationId="{3FF4D65C-767B-456F-8B01-E4C152734A51}"/>
          </ac:picMkLst>
        </pc:picChg>
      </pc:sldChg>
      <pc:sldChg chg="addSp delSp modSp new mod">
        <pc:chgData name="Domonkos Márk" userId="5b754e74-2ec2-4aaf-b9f5-cf8f0656bdfa" providerId="ADAL" clId="{F4C2286D-0DBE-4644-A538-34A6C903FB9C}" dt="2022-01-22T16:12:25.144" v="40063" actId="20577"/>
        <pc:sldMkLst>
          <pc:docMk/>
          <pc:sldMk cId="1060588694" sldId="1155"/>
        </pc:sldMkLst>
        <pc:spChg chg="del">
          <ac:chgData name="Domonkos Márk" userId="5b754e74-2ec2-4aaf-b9f5-cf8f0656bdfa" providerId="ADAL" clId="{F4C2286D-0DBE-4644-A538-34A6C903FB9C}" dt="2022-01-22T16:01:25.977" v="39678" actId="478"/>
          <ac:spMkLst>
            <pc:docMk/>
            <pc:sldMk cId="1060588694" sldId="1155"/>
            <ac:spMk id="2" creationId="{6EA01E8F-3CEC-4075-AFE7-0D96DA002802}"/>
          </ac:spMkLst>
        </pc:spChg>
        <pc:spChg chg="mod">
          <ac:chgData name="Domonkos Márk" userId="5b754e74-2ec2-4aaf-b9f5-cf8f0656bdfa" providerId="ADAL" clId="{F4C2286D-0DBE-4644-A538-34A6C903FB9C}" dt="2022-01-22T16:01:08.129" v="39675" actId="20577"/>
          <ac:spMkLst>
            <pc:docMk/>
            <pc:sldMk cId="1060588694" sldId="1155"/>
            <ac:spMk id="6" creationId="{D4134374-A17A-4374-A18C-B48BB2450292}"/>
          </ac:spMkLst>
        </pc:spChg>
        <pc:spChg chg="add mod">
          <ac:chgData name="Domonkos Márk" userId="5b754e74-2ec2-4aaf-b9f5-cf8f0656bdfa" providerId="ADAL" clId="{F4C2286D-0DBE-4644-A538-34A6C903FB9C}" dt="2022-01-22T16:02:38.465" v="39715" actId="20577"/>
          <ac:spMkLst>
            <pc:docMk/>
            <pc:sldMk cId="1060588694" sldId="1155"/>
            <ac:spMk id="11" creationId="{D1FBC054-B833-4AE7-9E7D-DD9663F7F32D}"/>
          </ac:spMkLst>
        </pc:spChg>
        <pc:spChg chg="add mod">
          <ac:chgData name="Domonkos Márk" userId="5b754e74-2ec2-4aaf-b9f5-cf8f0656bdfa" providerId="ADAL" clId="{F4C2286D-0DBE-4644-A538-34A6C903FB9C}" dt="2022-01-22T16:02:44.236" v="39716" actId="1076"/>
          <ac:spMkLst>
            <pc:docMk/>
            <pc:sldMk cId="1060588694" sldId="1155"/>
            <ac:spMk id="12" creationId="{219DA14C-E8B6-448E-8584-A6998632527D}"/>
          </ac:spMkLst>
        </pc:spChg>
        <pc:spChg chg="add mod">
          <ac:chgData name="Domonkos Márk" userId="5b754e74-2ec2-4aaf-b9f5-cf8f0656bdfa" providerId="ADAL" clId="{F4C2286D-0DBE-4644-A538-34A6C903FB9C}" dt="2022-01-22T16:03:39.387" v="39733" actId="1076"/>
          <ac:spMkLst>
            <pc:docMk/>
            <pc:sldMk cId="1060588694" sldId="1155"/>
            <ac:spMk id="13" creationId="{D1CED691-D28F-468F-BDF5-D581B5658A28}"/>
          </ac:spMkLst>
        </pc:spChg>
        <pc:spChg chg="add mod">
          <ac:chgData name="Domonkos Márk" userId="5b754e74-2ec2-4aaf-b9f5-cf8f0656bdfa" providerId="ADAL" clId="{F4C2286D-0DBE-4644-A538-34A6C903FB9C}" dt="2022-01-22T16:03:04.967" v="39724" actId="1076"/>
          <ac:spMkLst>
            <pc:docMk/>
            <pc:sldMk cId="1060588694" sldId="1155"/>
            <ac:spMk id="14" creationId="{5C34EC75-ACA8-414C-B073-2B9346B650EC}"/>
          </ac:spMkLst>
        </pc:spChg>
        <pc:graphicFrameChg chg="add mod modGraphic">
          <ac:chgData name="Domonkos Márk" userId="5b754e74-2ec2-4aaf-b9f5-cf8f0656bdfa" providerId="ADAL" clId="{F4C2286D-0DBE-4644-A538-34A6C903FB9C}" dt="2022-01-22T16:12:08.853" v="40049" actId="5793"/>
          <ac:graphicFrameMkLst>
            <pc:docMk/>
            <pc:sldMk cId="1060588694" sldId="1155"/>
            <ac:graphicFrameMk id="7" creationId="{967D4A8D-8576-4307-9EB7-FA5330D2FC8F}"/>
          </ac:graphicFrameMkLst>
        </pc:graphicFrameChg>
        <pc:graphicFrameChg chg="add mod modGraphic">
          <ac:chgData name="Domonkos Márk" userId="5b754e74-2ec2-4aaf-b9f5-cf8f0656bdfa" providerId="ADAL" clId="{F4C2286D-0DBE-4644-A538-34A6C903FB9C}" dt="2022-01-22T16:12:17.563" v="40057" actId="20577"/>
          <ac:graphicFrameMkLst>
            <pc:docMk/>
            <pc:sldMk cId="1060588694" sldId="1155"/>
            <ac:graphicFrameMk id="8" creationId="{67E0E340-0F28-4234-A6BF-D399FE99BA05}"/>
          </ac:graphicFrameMkLst>
        </pc:graphicFrameChg>
        <pc:graphicFrameChg chg="add mod modGraphic">
          <ac:chgData name="Domonkos Márk" userId="5b754e74-2ec2-4aaf-b9f5-cf8f0656bdfa" providerId="ADAL" clId="{F4C2286D-0DBE-4644-A538-34A6C903FB9C}" dt="2022-01-22T16:12:13.772" v="40053" actId="20577"/>
          <ac:graphicFrameMkLst>
            <pc:docMk/>
            <pc:sldMk cId="1060588694" sldId="1155"/>
            <ac:graphicFrameMk id="9" creationId="{19F5445D-B2E7-45FD-9A06-2EED8DD2055F}"/>
          </ac:graphicFrameMkLst>
        </pc:graphicFrameChg>
        <pc:graphicFrameChg chg="add mod modGraphic">
          <ac:chgData name="Domonkos Márk" userId="5b754e74-2ec2-4aaf-b9f5-cf8f0656bdfa" providerId="ADAL" clId="{F4C2286D-0DBE-4644-A538-34A6C903FB9C}" dt="2022-01-22T16:12:25.144" v="40063" actId="20577"/>
          <ac:graphicFrameMkLst>
            <pc:docMk/>
            <pc:sldMk cId="1060588694" sldId="1155"/>
            <ac:graphicFrameMk id="10" creationId="{79CF9FA7-64D0-465E-B651-704B1F7F5857}"/>
          </ac:graphicFrameMkLst>
        </pc:graphicFrameChg>
      </pc:sldChg>
      <pc:sldChg chg="addSp delSp modSp new mod modAnim">
        <pc:chgData name="Domonkos Márk" userId="5b754e74-2ec2-4aaf-b9f5-cf8f0656bdfa" providerId="ADAL" clId="{F4C2286D-0DBE-4644-A538-34A6C903FB9C}" dt="2022-01-22T16:04:14.423" v="39770" actId="1076"/>
        <pc:sldMkLst>
          <pc:docMk/>
          <pc:sldMk cId="2485862118" sldId="1156"/>
        </pc:sldMkLst>
        <pc:spChg chg="del">
          <ac:chgData name="Domonkos Márk" userId="5b754e74-2ec2-4aaf-b9f5-cf8f0656bdfa" providerId="ADAL" clId="{F4C2286D-0DBE-4644-A538-34A6C903FB9C}" dt="2022-01-22T16:04:04.017" v="39767" actId="478"/>
          <ac:spMkLst>
            <pc:docMk/>
            <pc:sldMk cId="2485862118" sldId="1156"/>
            <ac:spMk id="2" creationId="{F2FBEB6B-D253-42E8-ABF7-C351EE4691A5}"/>
          </ac:spMkLst>
        </pc:spChg>
        <pc:spChg chg="mod">
          <ac:chgData name="Domonkos Márk" userId="5b754e74-2ec2-4aaf-b9f5-cf8f0656bdfa" providerId="ADAL" clId="{F4C2286D-0DBE-4644-A538-34A6C903FB9C}" dt="2022-01-22T16:04:10.036" v="39769" actId="1076"/>
          <ac:spMkLst>
            <pc:docMk/>
            <pc:sldMk cId="2485862118" sldId="1156"/>
            <ac:spMk id="6" creationId="{63699EF3-132E-4E61-9FBE-BDDCF4479A48}"/>
          </ac:spMkLst>
        </pc:spChg>
        <pc:spChg chg="add mod">
          <ac:chgData name="Domonkos Márk" userId="5b754e74-2ec2-4aaf-b9f5-cf8f0656bdfa" providerId="ADAL" clId="{F4C2286D-0DBE-4644-A538-34A6C903FB9C}" dt="2022-01-22T16:04:14.423" v="39770" actId="1076"/>
          <ac:spMkLst>
            <pc:docMk/>
            <pc:sldMk cId="2485862118" sldId="1156"/>
            <ac:spMk id="10" creationId="{55DB3805-2D14-4F23-ADB7-191788EFBF0E}"/>
          </ac:spMkLst>
        </pc:spChg>
        <pc:spChg chg="add mod">
          <ac:chgData name="Domonkos Márk" userId="5b754e74-2ec2-4aaf-b9f5-cf8f0656bdfa" providerId="ADAL" clId="{F4C2286D-0DBE-4644-A538-34A6C903FB9C}" dt="2022-01-22T16:04:14.423" v="39770" actId="1076"/>
          <ac:spMkLst>
            <pc:docMk/>
            <pc:sldMk cId="2485862118" sldId="1156"/>
            <ac:spMk id="11" creationId="{21AC8457-DAA7-4771-960A-F6276774CB52}"/>
          </ac:spMkLst>
        </pc:spChg>
        <pc:spChg chg="add mod">
          <ac:chgData name="Domonkos Márk" userId="5b754e74-2ec2-4aaf-b9f5-cf8f0656bdfa" providerId="ADAL" clId="{F4C2286D-0DBE-4644-A538-34A6C903FB9C}" dt="2022-01-22T16:04:14.423" v="39770" actId="1076"/>
          <ac:spMkLst>
            <pc:docMk/>
            <pc:sldMk cId="2485862118" sldId="1156"/>
            <ac:spMk id="12" creationId="{6051F0D1-570D-43BD-9844-2BB9F955B548}"/>
          </ac:spMkLst>
        </pc:spChg>
        <pc:picChg chg="add mod">
          <ac:chgData name="Domonkos Márk" userId="5b754e74-2ec2-4aaf-b9f5-cf8f0656bdfa" providerId="ADAL" clId="{F4C2286D-0DBE-4644-A538-34A6C903FB9C}" dt="2022-01-22T16:04:14.423" v="39770" actId="1076"/>
          <ac:picMkLst>
            <pc:docMk/>
            <pc:sldMk cId="2485862118" sldId="1156"/>
            <ac:picMk id="7" creationId="{DA1CE218-360A-4218-9B49-DB2E90B304F1}"/>
          </ac:picMkLst>
        </pc:picChg>
        <pc:picChg chg="add mod">
          <ac:chgData name="Domonkos Márk" userId="5b754e74-2ec2-4aaf-b9f5-cf8f0656bdfa" providerId="ADAL" clId="{F4C2286D-0DBE-4644-A538-34A6C903FB9C}" dt="2022-01-22T16:04:14.423" v="39770" actId="1076"/>
          <ac:picMkLst>
            <pc:docMk/>
            <pc:sldMk cId="2485862118" sldId="1156"/>
            <ac:picMk id="8" creationId="{493341D9-73F4-43A9-9410-55C7BD8939B4}"/>
          </ac:picMkLst>
        </pc:picChg>
        <pc:picChg chg="add mod">
          <ac:chgData name="Domonkos Márk" userId="5b754e74-2ec2-4aaf-b9f5-cf8f0656bdfa" providerId="ADAL" clId="{F4C2286D-0DBE-4644-A538-34A6C903FB9C}" dt="2022-01-22T16:04:14.423" v="39770" actId="1076"/>
          <ac:picMkLst>
            <pc:docMk/>
            <pc:sldMk cId="2485862118" sldId="1156"/>
            <ac:picMk id="9" creationId="{CFD80816-1207-440D-BB70-D951EAFCC126}"/>
          </ac:picMkLst>
        </pc:picChg>
      </pc:sldChg>
      <pc:sldChg chg="addSp delSp modSp new mod">
        <pc:chgData name="Domonkos Márk" userId="5b754e74-2ec2-4aaf-b9f5-cf8f0656bdfa" providerId="ADAL" clId="{F4C2286D-0DBE-4644-A538-34A6C903FB9C}" dt="2022-01-22T16:04:59.821" v="39811" actId="14100"/>
        <pc:sldMkLst>
          <pc:docMk/>
          <pc:sldMk cId="2991137770" sldId="1157"/>
        </pc:sldMkLst>
        <pc:spChg chg="del">
          <ac:chgData name="Domonkos Márk" userId="5b754e74-2ec2-4aaf-b9f5-cf8f0656bdfa" providerId="ADAL" clId="{F4C2286D-0DBE-4644-A538-34A6C903FB9C}" dt="2022-01-22T16:04:38.798" v="39793" actId="478"/>
          <ac:spMkLst>
            <pc:docMk/>
            <pc:sldMk cId="2991137770" sldId="1157"/>
            <ac:spMk id="2" creationId="{EE00BF75-CEE5-4DEE-ADC0-4F0331766BE9}"/>
          </ac:spMkLst>
        </pc:spChg>
        <pc:spChg chg="mod">
          <ac:chgData name="Domonkos Márk" userId="5b754e74-2ec2-4aaf-b9f5-cf8f0656bdfa" providerId="ADAL" clId="{F4C2286D-0DBE-4644-A538-34A6C903FB9C}" dt="2022-01-22T16:04:28.584" v="39790" actId="20577"/>
          <ac:spMkLst>
            <pc:docMk/>
            <pc:sldMk cId="2991137770" sldId="1157"/>
            <ac:spMk id="6" creationId="{3808F833-3E52-4EE0-A310-D457BD205508}"/>
          </ac:spMkLst>
        </pc:spChg>
        <pc:graphicFrameChg chg="add mod modGraphic">
          <ac:chgData name="Domonkos Márk" userId="5b754e74-2ec2-4aaf-b9f5-cf8f0656bdfa" providerId="ADAL" clId="{F4C2286D-0DBE-4644-A538-34A6C903FB9C}" dt="2022-01-22T16:04:53.600" v="39810" actId="20577"/>
          <ac:graphicFrameMkLst>
            <pc:docMk/>
            <pc:sldMk cId="2991137770" sldId="1157"/>
            <ac:graphicFrameMk id="8" creationId="{8BD9EE9D-B3C0-45CF-B03E-A18D9F61933C}"/>
          </ac:graphicFrameMkLst>
        </pc:graphicFrameChg>
        <pc:picChg chg="add mod">
          <ac:chgData name="Domonkos Márk" userId="5b754e74-2ec2-4aaf-b9f5-cf8f0656bdfa" providerId="ADAL" clId="{F4C2286D-0DBE-4644-A538-34A6C903FB9C}" dt="2022-01-22T16:04:59.821" v="39811" actId="14100"/>
          <ac:picMkLst>
            <pc:docMk/>
            <pc:sldMk cId="2991137770" sldId="1157"/>
            <ac:picMk id="7" creationId="{6C533C93-5084-42A0-A754-2C57E890C5FD}"/>
          </ac:picMkLst>
        </pc:picChg>
      </pc:sldChg>
      <pc:sldChg chg="addSp delSp modSp new mod">
        <pc:chgData name="Domonkos Márk" userId="5b754e74-2ec2-4aaf-b9f5-cf8f0656bdfa" providerId="ADAL" clId="{F4C2286D-0DBE-4644-A538-34A6C903FB9C}" dt="2022-01-22T16:05:51.104" v="39879" actId="20577"/>
        <pc:sldMkLst>
          <pc:docMk/>
          <pc:sldMk cId="2930197864" sldId="1158"/>
        </pc:sldMkLst>
        <pc:spChg chg="del">
          <ac:chgData name="Domonkos Márk" userId="5b754e74-2ec2-4aaf-b9f5-cf8f0656bdfa" providerId="ADAL" clId="{F4C2286D-0DBE-4644-A538-34A6C903FB9C}" dt="2022-01-22T16:05:15.871" v="39822" actId="478"/>
          <ac:spMkLst>
            <pc:docMk/>
            <pc:sldMk cId="2930197864" sldId="1158"/>
            <ac:spMk id="2" creationId="{E87CE1FA-1671-44D1-826F-A73F3FD36F58}"/>
          </ac:spMkLst>
        </pc:spChg>
        <pc:spChg chg="mod">
          <ac:chgData name="Domonkos Márk" userId="5b754e74-2ec2-4aaf-b9f5-cf8f0656bdfa" providerId="ADAL" clId="{F4C2286D-0DBE-4644-A538-34A6C903FB9C}" dt="2022-01-22T16:05:09.515" v="39820" actId="20577"/>
          <ac:spMkLst>
            <pc:docMk/>
            <pc:sldMk cId="2930197864" sldId="1158"/>
            <ac:spMk id="6" creationId="{FA510B8C-6C1F-414F-97F5-12BC74B5AD37}"/>
          </ac:spMkLst>
        </pc:spChg>
        <pc:graphicFrameChg chg="add mod modGraphic">
          <ac:chgData name="Domonkos Márk" userId="5b754e74-2ec2-4aaf-b9f5-cf8f0656bdfa" providerId="ADAL" clId="{F4C2286D-0DBE-4644-A538-34A6C903FB9C}" dt="2022-01-22T16:05:51.104" v="39879" actId="20577"/>
          <ac:graphicFrameMkLst>
            <pc:docMk/>
            <pc:sldMk cId="2930197864" sldId="1158"/>
            <ac:graphicFrameMk id="8" creationId="{A5448E3D-8A7C-4A74-8105-0DEBB5AAF23A}"/>
          </ac:graphicFrameMkLst>
        </pc:graphicFrameChg>
        <pc:picChg chg="add mod">
          <ac:chgData name="Domonkos Márk" userId="5b754e74-2ec2-4aaf-b9f5-cf8f0656bdfa" providerId="ADAL" clId="{F4C2286D-0DBE-4644-A538-34A6C903FB9C}" dt="2022-01-22T16:05:28.878" v="39826" actId="14100"/>
          <ac:picMkLst>
            <pc:docMk/>
            <pc:sldMk cId="2930197864" sldId="1158"/>
            <ac:picMk id="7" creationId="{C3A86BDC-7E27-431E-B139-88EF658DA971}"/>
          </ac:picMkLst>
        </pc:picChg>
      </pc:sldChg>
      <pc:sldChg chg="addSp delSp modSp new mod">
        <pc:chgData name="Domonkos Márk" userId="5b754e74-2ec2-4aaf-b9f5-cf8f0656bdfa" providerId="ADAL" clId="{F4C2286D-0DBE-4644-A538-34A6C903FB9C}" dt="2022-01-22T16:07:02.660" v="39917" actId="1076"/>
        <pc:sldMkLst>
          <pc:docMk/>
          <pc:sldMk cId="346199191" sldId="1159"/>
        </pc:sldMkLst>
        <pc:spChg chg="del">
          <ac:chgData name="Domonkos Márk" userId="5b754e74-2ec2-4aaf-b9f5-cf8f0656bdfa" providerId="ADAL" clId="{F4C2286D-0DBE-4644-A538-34A6C903FB9C}" dt="2022-01-22T16:06:24.607" v="39903" actId="478"/>
          <ac:spMkLst>
            <pc:docMk/>
            <pc:sldMk cId="346199191" sldId="1159"/>
            <ac:spMk id="2" creationId="{CA5F9580-4154-4405-951A-BB2D01E73D7C}"/>
          </ac:spMkLst>
        </pc:spChg>
        <pc:spChg chg="mod">
          <ac:chgData name="Domonkos Márk" userId="5b754e74-2ec2-4aaf-b9f5-cf8f0656bdfa" providerId="ADAL" clId="{F4C2286D-0DBE-4644-A538-34A6C903FB9C}" dt="2022-01-22T16:06:53.062" v="39916" actId="1076"/>
          <ac:spMkLst>
            <pc:docMk/>
            <pc:sldMk cId="346199191" sldId="1159"/>
            <ac:spMk id="5" creationId="{74450EFE-B7BA-45FC-95A5-41607BA1DE8B}"/>
          </ac:spMkLst>
        </pc:spChg>
        <pc:spChg chg="mod">
          <ac:chgData name="Domonkos Márk" userId="5b754e74-2ec2-4aaf-b9f5-cf8f0656bdfa" providerId="ADAL" clId="{F4C2286D-0DBE-4644-A538-34A6C903FB9C}" dt="2022-01-22T16:06:13.219" v="39900" actId="20577"/>
          <ac:spMkLst>
            <pc:docMk/>
            <pc:sldMk cId="346199191" sldId="1159"/>
            <ac:spMk id="6" creationId="{AA8B9FBA-08C7-4DD6-B4E1-CDD3CA9B39C9}"/>
          </ac:spMkLst>
        </pc:spChg>
        <pc:spChg chg="add mod">
          <ac:chgData name="Domonkos Márk" userId="5b754e74-2ec2-4aaf-b9f5-cf8f0656bdfa" providerId="ADAL" clId="{F4C2286D-0DBE-4644-A538-34A6C903FB9C}" dt="2022-01-22T16:06:45.904" v="39914" actId="20577"/>
          <ac:spMkLst>
            <pc:docMk/>
            <pc:sldMk cId="346199191" sldId="1159"/>
            <ac:spMk id="11" creationId="{E6345027-9BA4-4E15-A427-2CC041417DA5}"/>
          </ac:spMkLst>
        </pc:spChg>
        <pc:spChg chg="add mod">
          <ac:chgData name="Domonkos Márk" userId="5b754e74-2ec2-4aaf-b9f5-cf8f0656bdfa" providerId="ADAL" clId="{F4C2286D-0DBE-4644-A538-34A6C903FB9C}" dt="2022-01-22T16:07:02.660" v="39917" actId="1076"/>
          <ac:spMkLst>
            <pc:docMk/>
            <pc:sldMk cId="346199191" sldId="1159"/>
            <ac:spMk id="12" creationId="{BEAF558E-FF63-4505-97D4-17487154E8BA}"/>
          </ac:spMkLst>
        </pc:spChg>
        <pc:spChg chg="add mod">
          <ac:chgData name="Domonkos Márk" userId="5b754e74-2ec2-4aaf-b9f5-cf8f0656bdfa" providerId="ADAL" clId="{F4C2286D-0DBE-4644-A538-34A6C903FB9C}" dt="2022-01-22T16:07:02.660" v="39917" actId="1076"/>
          <ac:spMkLst>
            <pc:docMk/>
            <pc:sldMk cId="346199191" sldId="1159"/>
            <ac:spMk id="13" creationId="{1104C45F-DB5C-40F2-B273-207FC5B02C25}"/>
          </ac:spMkLst>
        </pc:spChg>
        <pc:spChg chg="add mod">
          <ac:chgData name="Domonkos Márk" userId="5b754e74-2ec2-4aaf-b9f5-cf8f0656bdfa" providerId="ADAL" clId="{F4C2286D-0DBE-4644-A538-34A6C903FB9C}" dt="2022-01-22T16:07:02.660" v="39917" actId="1076"/>
          <ac:spMkLst>
            <pc:docMk/>
            <pc:sldMk cId="346199191" sldId="1159"/>
            <ac:spMk id="14" creationId="{9F8DF465-61CF-49F7-94BD-12C6087E63FA}"/>
          </ac:spMkLst>
        </pc:spChg>
        <pc:picChg chg="add mod">
          <ac:chgData name="Domonkos Márk" userId="5b754e74-2ec2-4aaf-b9f5-cf8f0656bdfa" providerId="ADAL" clId="{F4C2286D-0DBE-4644-A538-34A6C903FB9C}" dt="2022-01-22T16:06:32.870" v="39905" actId="1076"/>
          <ac:picMkLst>
            <pc:docMk/>
            <pc:sldMk cId="346199191" sldId="1159"/>
            <ac:picMk id="7" creationId="{A3638F18-4654-4D97-925D-CAEC8962A210}"/>
          </ac:picMkLst>
        </pc:picChg>
        <pc:picChg chg="add mod">
          <ac:chgData name="Domonkos Márk" userId="5b754e74-2ec2-4aaf-b9f5-cf8f0656bdfa" providerId="ADAL" clId="{F4C2286D-0DBE-4644-A538-34A6C903FB9C}" dt="2022-01-22T16:06:32.870" v="39905" actId="1076"/>
          <ac:picMkLst>
            <pc:docMk/>
            <pc:sldMk cId="346199191" sldId="1159"/>
            <ac:picMk id="8" creationId="{F83917D4-BDC0-4D38-8D64-EB8C8AD0136F}"/>
          </ac:picMkLst>
        </pc:picChg>
        <pc:picChg chg="add mod">
          <ac:chgData name="Domonkos Márk" userId="5b754e74-2ec2-4aaf-b9f5-cf8f0656bdfa" providerId="ADAL" clId="{F4C2286D-0DBE-4644-A538-34A6C903FB9C}" dt="2022-01-22T16:06:32.870" v="39905" actId="1076"/>
          <ac:picMkLst>
            <pc:docMk/>
            <pc:sldMk cId="346199191" sldId="1159"/>
            <ac:picMk id="9" creationId="{3DC8AE8F-91F5-4248-9FCA-1D409772B7CF}"/>
          </ac:picMkLst>
        </pc:picChg>
        <pc:picChg chg="add mod">
          <ac:chgData name="Domonkos Márk" userId="5b754e74-2ec2-4aaf-b9f5-cf8f0656bdfa" providerId="ADAL" clId="{F4C2286D-0DBE-4644-A538-34A6C903FB9C}" dt="2022-01-22T16:06:36.521" v="39906" actId="1076"/>
          <ac:picMkLst>
            <pc:docMk/>
            <pc:sldMk cId="346199191" sldId="1159"/>
            <ac:picMk id="10" creationId="{61B33756-E4E5-42B3-9653-37E5A9765F8E}"/>
          </ac:picMkLst>
        </pc:picChg>
      </pc:sldChg>
      <pc:sldChg chg="addSp delSp modSp new mod">
        <pc:chgData name="Domonkos Márk" userId="5b754e74-2ec2-4aaf-b9f5-cf8f0656bdfa" providerId="ADAL" clId="{F4C2286D-0DBE-4644-A538-34A6C903FB9C}" dt="2022-01-22T16:13:03.857" v="40080" actId="5793"/>
        <pc:sldMkLst>
          <pc:docMk/>
          <pc:sldMk cId="3505819938" sldId="1160"/>
        </pc:sldMkLst>
        <pc:spChg chg="del">
          <ac:chgData name="Domonkos Márk" userId="5b754e74-2ec2-4aaf-b9f5-cf8f0656bdfa" providerId="ADAL" clId="{F4C2286D-0DBE-4644-A538-34A6C903FB9C}" dt="2022-01-22T16:07:35.528" v="39927" actId="478"/>
          <ac:spMkLst>
            <pc:docMk/>
            <pc:sldMk cId="3505819938" sldId="1160"/>
            <ac:spMk id="2" creationId="{67EF56F2-82CB-4949-93BA-9C8FC74A6E28}"/>
          </ac:spMkLst>
        </pc:spChg>
        <pc:spChg chg="mod">
          <ac:chgData name="Domonkos Márk" userId="5b754e74-2ec2-4aaf-b9f5-cf8f0656bdfa" providerId="ADAL" clId="{F4C2286D-0DBE-4644-A538-34A6C903FB9C}" dt="2022-01-22T16:07:20.803" v="39924" actId="20577"/>
          <ac:spMkLst>
            <pc:docMk/>
            <pc:sldMk cId="3505819938" sldId="1160"/>
            <ac:spMk id="6" creationId="{808C0BDD-076C-49D0-8640-7591DB1B10A9}"/>
          </ac:spMkLst>
        </pc:spChg>
        <pc:spChg chg="add mod">
          <ac:chgData name="Domonkos Márk" userId="5b754e74-2ec2-4aaf-b9f5-cf8f0656bdfa" providerId="ADAL" clId="{F4C2286D-0DBE-4644-A538-34A6C903FB9C}" dt="2022-01-22T16:09:07.212" v="39973" actId="1076"/>
          <ac:spMkLst>
            <pc:docMk/>
            <pc:sldMk cId="3505819938" sldId="1160"/>
            <ac:spMk id="11" creationId="{9C770626-5CA2-4112-B3FB-9E0CC974C13F}"/>
          </ac:spMkLst>
        </pc:spChg>
        <pc:spChg chg="add mod">
          <ac:chgData name="Domonkos Márk" userId="5b754e74-2ec2-4aaf-b9f5-cf8f0656bdfa" providerId="ADAL" clId="{F4C2286D-0DBE-4644-A538-34A6C903FB9C}" dt="2022-01-22T16:10:55.377" v="40015" actId="1076"/>
          <ac:spMkLst>
            <pc:docMk/>
            <pc:sldMk cId="3505819938" sldId="1160"/>
            <ac:spMk id="12" creationId="{1FE2B8D0-57F1-4C0C-A840-B2A6EFF868EB}"/>
          </ac:spMkLst>
        </pc:spChg>
        <pc:spChg chg="add mod">
          <ac:chgData name="Domonkos Márk" userId="5b754e74-2ec2-4aaf-b9f5-cf8f0656bdfa" providerId="ADAL" clId="{F4C2286D-0DBE-4644-A538-34A6C903FB9C}" dt="2022-01-22T16:09:11.627" v="39974" actId="1076"/>
          <ac:spMkLst>
            <pc:docMk/>
            <pc:sldMk cId="3505819938" sldId="1160"/>
            <ac:spMk id="13" creationId="{29C99D68-A527-4857-9ADE-D52141DBCBC1}"/>
          </ac:spMkLst>
        </pc:spChg>
        <pc:spChg chg="add mod">
          <ac:chgData name="Domonkos Márk" userId="5b754e74-2ec2-4aaf-b9f5-cf8f0656bdfa" providerId="ADAL" clId="{F4C2286D-0DBE-4644-A538-34A6C903FB9C}" dt="2022-01-22T16:11:46.348" v="40030" actId="1076"/>
          <ac:spMkLst>
            <pc:docMk/>
            <pc:sldMk cId="3505819938" sldId="1160"/>
            <ac:spMk id="14" creationId="{47B4E0EA-1A13-452F-9844-4FFF75BE88E3}"/>
          </ac:spMkLst>
        </pc:spChg>
        <pc:graphicFrameChg chg="add mod modGraphic">
          <ac:chgData name="Domonkos Márk" userId="5b754e74-2ec2-4aaf-b9f5-cf8f0656bdfa" providerId="ADAL" clId="{F4C2286D-0DBE-4644-A538-34A6C903FB9C}" dt="2022-01-22T16:12:46.364" v="40067" actId="20577"/>
          <ac:graphicFrameMkLst>
            <pc:docMk/>
            <pc:sldMk cId="3505819938" sldId="1160"/>
            <ac:graphicFrameMk id="7" creationId="{EE4536CC-555B-459C-8F3D-29B0F1F25CEB}"/>
          </ac:graphicFrameMkLst>
        </pc:graphicFrameChg>
        <pc:graphicFrameChg chg="add mod modGraphic">
          <ac:chgData name="Domonkos Márk" userId="5b754e74-2ec2-4aaf-b9f5-cf8f0656bdfa" providerId="ADAL" clId="{F4C2286D-0DBE-4644-A538-34A6C903FB9C}" dt="2022-01-22T16:12:51.554" v="40071" actId="20577"/>
          <ac:graphicFrameMkLst>
            <pc:docMk/>
            <pc:sldMk cId="3505819938" sldId="1160"/>
            <ac:graphicFrameMk id="8" creationId="{15DD0927-122C-4D25-84A4-6B6996C25993}"/>
          </ac:graphicFrameMkLst>
        </pc:graphicFrameChg>
        <pc:graphicFrameChg chg="add mod modGraphic">
          <ac:chgData name="Domonkos Márk" userId="5b754e74-2ec2-4aaf-b9f5-cf8f0656bdfa" providerId="ADAL" clId="{F4C2286D-0DBE-4644-A538-34A6C903FB9C}" dt="2022-01-22T16:13:03.857" v="40080" actId="5793"/>
          <ac:graphicFrameMkLst>
            <pc:docMk/>
            <pc:sldMk cId="3505819938" sldId="1160"/>
            <ac:graphicFrameMk id="9" creationId="{6E5C3859-52EF-454C-81EE-B98B1542C3F6}"/>
          </ac:graphicFrameMkLst>
        </pc:graphicFrameChg>
        <pc:graphicFrameChg chg="add mod modGraphic">
          <ac:chgData name="Domonkos Márk" userId="5b754e74-2ec2-4aaf-b9f5-cf8f0656bdfa" providerId="ADAL" clId="{F4C2286D-0DBE-4644-A538-34A6C903FB9C}" dt="2022-01-22T16:12:55.770" v="40075" actId="20577"/>
          <ac:graphicFrameMkLst>
            <pc:docMk/>
            <pc:sldMk cId="3505819938" sldId="1160"/>
            <ac:graphicFrameMk id="10" creationId="{E919AE33-38F7-462A-B59F-74D11206228F}"/>
          </ac:graphicFrameMkLst>
        </pc:graphicFrameChg>
      </pc:sldChg>
      <pc:sldChg chg="addSp modSp new mod modAnim">
        <pc:chgData name="Domonkos Márk" userId="5b754e74-2ec2-4aaf-b9f5-cf8f0656bdfa" providerId="ADAL" clId="{F4C2286D-0DBE-4644-A538-34A6C903FB9C}" dt="2022-01-22T16:14:07.608" v="40122" actId="14100"/>
        <pc:sldMkLst>
          <pc:docMk/>
          <pc:sldMk cId="2121968210" sldId="1161"/>
        </pc:sldMkLst>
        <pc:spChg chg="mod">
          <ac:chgData name="Domonkos Márk" userId="5b754e74-2ec2-4aaf-b9f5-cf8f0656bdfa" providerId="ADAL" clId="{F4C2286D-0DBE-4644-A538-34A6C903FB9C}" dt="2022-01-22T16:14:03.789" v="40121" actId="27636"/>
          <ac:spMkLst>
            <pc:docMk/>
            <pc:sldMk cId="2121968210" sldId="1161"/>
            <ac:spMk id="2" creationId="{700870C5-E369-44FB-AC60-7DAE944C291D}"/>
          </ac:spMkLst>
        </pc:spChg>
        <pc:spChg chg="mod">
          <ac:chgData name="Domonkos Márk" userId="5b754e74-2ec2-4aaf-b9f5-cf8f0656bdfa" providerId="ADAL" clId="{F4C2286D-0DBE-4644-A538-34A6C903FB9C}" dt="2022-01-22T16:13:40.208" v="40113" actId="20577"/>
          <ac:spMkLst>
            <pc:docMk/>
            <pc:sldMk cId="2121968210" sldId="1161"/>
            <ac:spMk id="6" creationId="{495BDDA8-6607-41F8-959F-17E90EE46D57}"/>
          </ac:spMkLst>
        </pc:spChg>
        <pc:picChg chg="add mod">
          <ac:chgData name="Domonkos Márk" userId="5b754e74-2ec2-4aaf-b9f5-cf8f0656bdfa" providerId="ADAL" clId="{F4C2286D-0DBE-4644-A538-34A6C903FB9C}" dt="2022-01-22T16:14:07.608" v="40122" actId="14100"/>
          <ac:picMkLst>
            <pc:docMk/>
            <pc:sldMk cId="2121968210" sldId="1161"/>
            <ac:picMk id="7" creationId="{AC7FCBF2-2F16-4C95-96C3-8185EBC2638F}"/>
          </ac:picMkLst>
        </pc:picChg>
      </pc:sldChg>
      <pc:sldChg chg="modSp new mod">
        <pc:chgData name="Domonkos Márk" userId="5b754e74-2ec2-4aaf-b9f5-cf8f0656bdfa" providerId="ADAL" clId="{F4C2286D-0DBE-4644-A538-34A6C903FB9C}" dt="2022-01-22T16:14:32.010" v="40138" actId="20577"/>
        <pc:sldMkLst>
          <pc:docMk/>
          <pc:sldMk cId="990191623" sldId="1162"/>
        </pc:sldMkLst>
        <pc:spChg chg="mod">
          <ac:chgData name="Domonkos Márk" userId="5b754e74-2ec2-4aaf-b9f5-cf8f0656bdfa" providerId="ADAL" clId="{F4C2286D-0DBE-4644-A538-34A6C903FB9C}" dt="2022-01-22T16:14:32.010" v="40138" actId="20577"/>
          <ac:spMkLst>
            <pc:docMk/>
            <pc:sldMk cId="990191623" sldId="1162"/>
            <ac:spMk id="2" creationId="{B186FDAB-E520-464A-BE3E-93EDF18BB7BF}"/>
          </ac:spMkLst>
        </pc:spChg>
        <pc:spChg chg="mod">
          <ac:chgData name="Domonkos Márk" userId="5b754e74-2ec2-4aaf-b9f5-cf8f0656bdfa" providerId="ADAL" clId="{F4C2286D-0DBE-4644-A538-34A6C903FB9C}" dt="2022-01-22T16:14:21.763" v="40135" actId="20577"/>
          <ac:spMkLst>
            <pc:docMk/>
            <pc:sldMk cId="990191623" sldId="1162"/>
            <ac:spMk id="6" creationId="{D117A243-4CA1-4BC3-B5B7-404D3AE80E9C}"/>
          </ac:spMkLst>
        </pc:spChg>
      </pc:sldChg>
      <pc:sldChg chg="addSp delSp modSp new mod">
        <pc:chgData name="Domonkos Márk" userId="5b754e74-2ec2-4aaf-b9f5-cf8f0656bdfa" providerId="ADAL" clId="{F4C2286D-0DBE-4644-A538-34A6C903FB9C}" dt="2022-01-22T16:24:29.247" v="40246" actId="14100"/>
        <pc:sldMkLst>
          <pc:docMk/>
          <pc:sldMk cId="3764595550" sldId="1163"/>
        </pc:sldMkLst>
        <pc:spChg chg="del">
          <ac:chgData name="Domonkos Márk" userId="5b754e74-2ec2-4aaf-b9f5-cf8f0656bdfa" providerId="ADAL" clId="{F4C2286D-0DBE-4644-A538-34A6C903FB9C}" dt="2022-01-22T16:18:31.881" v="40154" actId="478"/>
          <ac:spMkLst>
            <pc:docMk/>
            <pc:sldMk cId="3764595550" sldId="1163"/>
            <ac:spMk id="2" creationId="{0289864F-6EE9-455F-954B-B797C60E6089}"/>
          </ac:spMkLst>
        </pc:spChg>
        <pc:spChg chg="mod">
          <ac:chgData name="Domonkos Márk" userId="5b754e74-2ec2-4aaf-b9f5-cf8f0656bdfa" providerId="ADAL" clId="{F4C2286D-0DBE-4644-A538-34A6C903FB9C}" dt="2022-01-22T16:18:44.275" v="40186" actId="20577"/>
          <ac:spMkLst>
            <pc:docMk/>
            <pc:sldMk cId="3764595550" sldId="1163"/>
            <ac:spMk id="6" creationId="{58C83940-B5AA-4C7C-B0BB-F6485DE9172D}"/>
          </ac:spMkLst>
        </pc:spChg>
        <pc:spChg chg="add del mod">
          <ac:chgData name="Domonkos Márk" userId="5b754e74-2ec2-4aaf-b9f5-cf8f0656bdfa" providerId="ADAL" clId="{F4C2286D-0DBE-4644-A538-34A6C903FB9C}" dt="2022-01-22T16:18:28.064" v="40153" actId="478"/>
          <ac:spMkLst>
            <pc:docMk/>
            <pc:sldMk cId="3764595550" sldId="1163"/>
            <ac:spMk id="7" creationId="{2ED95F96-2CA7-4A84-A0C6-4FA81CA6187E}"/>
          </ac:spMkLst>
        </pc:spChg>
        <pc:spChg chg="add mod">
          <ac:chgData name="Domonkos Márk" userId="5b754e74-2ec2-4aaf-b9f5-cf8f0656bdfa" providerId="ADAL" clId="{F4C2286D-0DBE-4644-A538-34A6C903FB9C}" dt="2022-01-22T16:23:34.852" v="40231" actId="1076"/>
          <ac:spMkLst>
            <pc:docMk/>
            <pc:sldMk cId="3764595550" sldId="1163"/>
            <ac:spMk id="8" creationId="{BC5AC950-291F-4127-93EF-988DEE21CAAA}"/>
          </ac:spMkLst>
        </pc:spChg>
        <pc:spChg chg="add mod">
          <ac:chgData name="Domonkos Márk" userId="5b754e74-2ec2-4aaf-b9f5-cf8f0656bdfa" providerId="ADAL" clId="{F4C2286D-0DBE-4644-A538-34A6C903FB9C}" dt="2022-01-22T16:24:08.624" v="40241" actId="14100"/>
          <ac:spMkLst>
            <pc:docMk/>
            <pc:sldMk cId="3764595550" sldId="1163"/>
            <ac:spMk id="9" creationId="{A0C89D89-CA53-496D-8DCC-8C6E70F49E91}"/>
          </ac:spMkLst>
        </pc:spChg>
        <pc:spChg chg="add mod">
          <ac:chgData name="Domonkos Márk" userId="5b754e74-2ec2-4aaf-b9f5-cf8f0656bdfa" providerId="ADAL" clId="{F4C2286D-0DBE-4644-A538-34A6C903FB9C}" dt="2022-01-22T16:23:34.852" v="40231" actId="1076"/>
          <ac:spMkLst>
            <pc:docMk/>
            <pc:sldMk cId="3764595550" sldId="1163"/>
            <ac:spMk id="16" creationId="{63616988-DA1F-48FE-BD6E-4373FAAD1425}"/>
          </ac:spMkLst>
        </pc:spChg>
        <pc:spChg chg="add mod">
          <ac:chgData name="Domonkos Márk" userId="5b754e74-2ec2-4aaf-b9f5-cf8f0656bdfa" providerId="ADAL" clId="{F4C2286D-0DBE-4644-A538-34A6C903FB9C}" dt="2022-01-22T16:23:34.852" v="40231" actId="1076"/>
          <ac:spMkLst>
            <pc:docMk/>
            <pc:sldMk cId="3764595550" sldId="1163"/>
            <ac:spMk id="17" creationId="{B2D4E76A-4564-4686-9C51-1BF03BEFBC23}"/>
          </ac:spMkLst>
        </pc:spChg>
        <pc:spChg chg="add mod">
          <ac:chgData name="Domonkos Márk" userId="5b754e74-2ec2-4aaf-b9f5-cf8f0656bdfa" providerId="ADAL" clId="{F4C2286D-0DBE-4644-A538-34A6C903FB9C}" dt="2022-01-22T16:24:24.505" v="40245" actId="1076"/>
          <ac:spMkLst>
            <pc:docMk/>
            <pc:sldMk cId="3764595550" sldId="1163"/>
            <ac:spMk id="20" creationId="{F6408500-B5C1-4C6E-ADCC-4F3F95B9F8D9}"/>
          </ac:spMkLst>
        </pc:spChg>
        <pc:spChg chg="add mod">
          <ac:chgData name="Domonkos Márk" userId="5b754e74-2ec2-4aaf-b9f5-cf8f0656bdfa" providerId="ADAL" clId="{F4C2286D-0DBE-4644-A538-34A6C903FB9C}" dt="2022-01-22T16:23:34.852" v="40231" actId="1076"/>
          <ac:spMkLst>
            <pc:docMk/>
            <pc:sldMk cId="3764595550" sldId="1163"/>
            <ac:spMk id="21" creationId="{1B524B9F-D326-4262-98AE-56F52FF905E5}"/>
          </ac:spMkLst>
        </pc:spChg>
        <pc:spChg chg="add mod">
          <ac:chgData name="Domonkos Márk" userId="5b754e74-2ec2-4aaf-b9f5-cf8f0656bdfa" providerId="ADAL" clId="{F4C2286D-0DBE-4644-A538-34A6C903FB9C}" dt="2022-01-22T16:23:34.852" v="40231" actId="1076"/>
          <ac:spMkLst>
            <pc:docMk/>
            <pc:sldMk cId="3764595550" sldId="1163"/>
            <ac:spMk id="22" creationId="{261688EB-53A3-435B-88BB-3DB85D8F23F7}"/>
          </ac:spMkLst>
        </pc:spChg>
        <pc:spChg chg="add mod">
          <ac:chgData name="Domonkos Márk" userId="5b754e74-2ec2-4aaf-b9f5-cf8f0656bdfa" providerId="ADAL" clId="{F4C2286D-0DBE-4644-A538-34A6C903FB9C}" dt="2022-01-22T16:23:34.852" v="40231" actId="1076"/>
          <ac:spMkLst>
            <pc:docMk/>
            <pc:sldMk cId="3764595550" sldId="1163"/>
            <ac:spMk id="25" creationId="{0DE3C8A3-2F20-4924-BA19-5BA428DF6A47}"/>
          </ac:spMkLst>
        </pc:spChg>
        <pc:spChg chg="add mod">
          <ac:chgData name="Domonkos Márk" userId="5b754e74-2ec2-4aaf-b9f5-cf8f0656bdfa" providerId="ADAL" clId="{F4C2286D-0DBE-4644-A538-34A6C903FB9C}" dt="2022-01-22T16:23:34.852" v="40231" actId="1076"/>
          <ac:spMkLst>
            <pc:docMk/>
            <pc:sldMk cId="3764595550" sldId="1163"/>
            <ac:spMk id="26" creationId="{20E77F36-C9E0-44CB-A094-319657EBD959}"/>
          </ac:spMkLst>
        </pc:spChg>
        <pc:spChg chg="add mod">
          <ac:chgData name="Domonkos Márk" userId="5b754e74-2ec2-4aaf-b9f5-cf8f0656bdfa" providerId="ADAL" clId="{F4C2286D-0DBE-4644-A538-34A6C903FB9C}" dt="2022-01-22T16:22:32.959" v="40223" actId="1076"/>
          <ac:spMkLst>
            <pc:docMk/>
            <pc:sldMk cId="3764595550" sldId="1163"/>
            <ac:spMk id="30" creationId="{56E825DC-E636-437E-ACF0-AD2E6D866BE6}"/>
          </ac:spMkLst>
        </pc:spChg>
        <pc:spChg chg="add mod">
          <ac:chgData name="Domonkos Márk" userId="5b754e74-2ec2-4aaf-b9f5-cf8f0656bdfa" providerId="ADAL" clId="{F4C2286D-0DBE-4644-A538-34A6C903FB9C}" dt="2022-01-22T16:23:41.855" v="40234" actId="1076"/>
          <ac:spMkLst>
            <pc:docMk/>
            <pc:sldMk cId="3764595550" sldId="1163"/>
            <ac:spMk id="31" creationId="{1840DD08-6351-4D83-B859-7BF8F32D6427}"/>
          </ac:spMkLst>
        </pc:spChg>
        <pc:spChg chg="add mod">
          <ac:chgData name="Domonkos Márk" userId="5b754e74-2ec2-4aaf-b9f5-cf8f0656bdfa" providerId="ADAL" clId="{F4C2286D-0DBE-4644-A538-34A6C903FB9C}" dt="2022-01-22T16:22:16.443" v="40220" actId="14100"/>
          <ac:spMkLst>
            <pc:docMk/>
            <pc:sldMk cId="3764595550" sldId="1163"/>
            <ac:spMk id="32" creationId="{B1E939BE-631A-4731-A8D3-DC948B6657EC}"/>
          </ac:spMkLst>
        </pc:spChg>
        <pc:spChg chg="add mod">
          <ac:chgData name="Domonkos Márk" userId="5b754e74-2ec2-4aaf-b9f5-cf8f0656bdfa" providerId="ADAL" clId="{F4C2286D-0DBE-4644-A538-34A6C903FB9C}" dt="2022-01-22T16:24:00.782" v="40239" actId="14100"/>
          <ac:spMkLst>
            <pc:docMk/>
            <pc:sldMk cId="3764595550" sldId="1163"/>
            <ac:spMk id="33" creationId="{F780576C-4175-4E35-BECC-2A46D9B5BC96}"/>
          </ac:spMkLst>
        </pc:spChg>
        <pc:spChg chg="add mod">
          <ac:chgData name="Domonkos Márk" userId="5b754e74-2ec2-4aaf-b9f5-cf8f0656bdfa" providerId="ADAL" clId="{F4C2286D-0DBE-4644-A538-34A6C903FB9C}" dt="2022-01-22T16:23:34.852" v="40231" actId="1076"/>
          <ac:spMkLst>
            <pc:docMk/>
            <pc:sldMk cId="3764595550" sldId="1163"/>
            <ac:spMk id="34" creationId="{ADF2C860-CBF9-4EA1-A769-F9C913F153A0}"/>
          </ac:spMkLst>
        </pc:spChg>
        <pc:spChg chg="add mod">
          <ac:chgData name="Domonkos Márk" userId="5b754e74-2ec2-4aaf-b9f5-cf8f0656bdfa" providerId="ADAL" clId="{F4C2286D-0DBE-4644-A538-34A6C903FB9C}" dt="2022-01-22T16:23:34.852" v="40231" actId="1076"/>
          <ac:spMkLst>
            <pc:docMk/>
            <pc:sldMk cId="3764595550" sldId="1163"/>
            <ac:spMk id="38" creationId="{325564A9-0229-40E9-B745-F8ABB5374D12}"/>
          </ac:spMkLst>
        </pc:spChg>
        <pc:spChg chg="add mod">
          <ac:chgData name="Domonkos Márk" userId="5b754e74-2ec2-4aaf-b9f5-cf8f0656bdfa" providerId="ADAL" clId="{F4C2286D-0DBE-4644-A538-34A6C903FB9C}" dt="2022-01-22T16:23:34.852" v="40231" actId="1076"/>
          <ac:spMkLst>
            <pc:docMk/>
            <pc:sldMk cId="3764595550" sldId="1163"/>
            <ac:spMk id="39" creationId="{03BCABCC-ACAF-4687-B491-109F2981960D}"/>
          </ac:spMkLst>
        </pc:spChg>
        <pc:spChg chg="add mod">
          <ac:chgData name="Domonkos Márk" userId="5b754e74-2ec2-4aaf-b9f5-cf8f0656bdfa" providerId="ADAL" clId="{F4C2286D-0DBE-4644-A538-34A6C903FB9C}" dt="2022-01-22T16:23:34.852" v="40231" actId="1076"/>
          <ac:spMkLst>
            <pc:docMk/>
            <pc:sldMk cId="3764595550" sldId="1163"/>
            <ac:spMk id="40" creationId="{73E615A2-AE2C-4748-90F4-2B2E6E0C8E7C}"/>
          </ac:spMkLst>
        </pc:spChg>
        <pc:spChg chg="add del mod">
          <ac:chgData name="Domonkos Márk" userId="5b754e74-2ec2-4aaf-b9f5-cf8f0656bdfa" providerId="ADAL" clId="{F4C2286D-0DBE-4644-A538-34A6C903FB9C}" dt="2022-01-22T16:22:48.102" v="40227" actId="478"/>
          <ac:spMkLst>
            <pc:docMk/>
            <pc:sldMk cId="3764595550" sldId="1163"/>
            <ac:spMk id="41" creationId="{028A4798-5C2E-4BF7-A062-0C6F6163FEAA}"/>
          </ac:spMkLst>
        </pc:spChg>
        <pc:cxnChg chg="add mod">
          <ac:chgData name="Domonkos Márk" userId="5b754e74-2ec2-4aaf-b9f5-cf8f0656bdfa" providerId="ADAL" clId="{F4C2286D-0DBE-4644-A538-34A6C903FB9C}" dt="2022-01-22T16:24:08.624" v="40241" actId="14100"/>
          <ac:cxnSpMkLst>
            <pc:docMk/>
            <pc:sldMk cId="3764595550" sldId="1163"/>
            <ac:cxnSpMk id="10" creationId="{92E9AF35-CB32-4894-B421-22850D7BEB01}"/>
          </ac:cxnSpMkLst>
        </pc:cxnChg>
        <pc:cxnChg chg="add mod">
          <ac:chgData name="Domonkos Márk" userId="5b754e74-2ec2-4aaf-b9f5-cf8f0656bdfa" providerId="ADAL" clId="{F4C2286D-0DBE-4644-A538-34A6C903FB9C}" dt="2022-01-22T16:23:34.852" v="40231" actId="1076"/>
          <ac:cxnSpMkLst>
            <pc:docMk/>
            <pc:sldMk cId="3764595550" sldId="1163"/>
            <ac:cxnSpMk id="11" creationId="{47EBB561-2E7B-48C3-9944-61B916A882B1}"/>
          </ac:cxnSpMkLst>
        </pc:cxnChg>
        <pc:cxnChg chg="add mod">
          <ac:chgData name="Domonkos Márk" userId="5b754e74-2ec2-4aaf-b9f5-cf8f0656bdfa" providerId="ADAL" clId="{F4C2286D-0DBE-4644-A538-34A6C903FB9C}" dt="2022-01-22T16:23:34.852" v="40231" actId="1076"/>
          <ac:cxnSpMkLst>
            <pc:docMk/>
            <pc:sldMk cId="3764595550" sldId="1163"/>
            <ac:cxnSpMk id="12" creationId="{5DAC2FC5-B0F2-4FA3-96B4-C4CA6F191BB3}"/>
          </ac:cxnSpMkLst>
        </pc:cxnChg>
        <pc:cxnChg chg="add mod">
          <ac:chgData name="Domonkos Márk" userId="5b754e74-2ec2-4aaf-b9f5-cf8f0656bdfa" providerId="ADAL" clId="{F4C2286D-0DBE-4644-A538-34A6C903FB9C}" dt="2022-01-22T16:23:34.852" v="40231" actId="1076"/>
          <ac:cxnSpMkLst>
            <pc:docMk/>
            <pc:sldMk cId="3764595550" sldId="1163"/>
            <ac:cxnSpMk id="13" creationId="{42DB81D3-2350-4C98-824D-AE41E776FC1F}"/>
          </ac:cxnSpMkLst>
        </pc:cxnChg>
        <pc:cxnChg chg="add mod">
          <ac:chgData name="Domonkos Márk" userId="5b754e74-2ec2-4aaf-b9f5-cf8f0656bdfa" providerId="ADAL" clId="{F4C2286D-0DBE-4644-A538-34A6C903FB9C}" dt="2022-01-22T16:23:34.852" v="40231" actId="1076"/>
          <ac:cxnSpMkLst>
            <pc:docMk/>
            <pc:sldMk cId="3764595550" sldId="1163"/>
            <ac:cxnSpMk id="14" creationId="{CCC37C26-0A0E-4863-8F3E-724E0C24DFED}"/>
          </ac:cxnSpMkLst>
        </pc:cxnChg>
        <pc:cxnChg chg="add mod">
          <ac:chgData name="Domonkos Márk" userId="5b754e74-2ec2-4aaf-b9f5-cf8f0656bdfa" providerId="ADAL" clId="{F4C2286D-0DBE-4644-A538-34A6C903FB9C}" dt="2022-01-22T16:23:34.852" v="40231" actId="1076"/>
          <ac:cxnSpMkLst>
            <pc:docMk/>
            <pc:sldMk cId="3764595550" sldId="1163"/>
            <ac:cxnSpMk id="15" creationId="{A0377AF0-9D5C-4724-90DD-9F7D0F39DDA5}"/>
          </ac:cxnSpMkLst>
        </pc:cxnChg>
        <pc:cxnChg chg="add mod">
          <ac:chgData name="Domonkos Márk" userId="5b754e74-2ec2-4aaf-b9f5-cf8f0656bdfa" providerId="ADAL" clId="{F4C2286D-0DBE-4644-A538-34A6C903FB9C}" dt="2022-01-22T16:23:57.801" v="40238" actId="14100"/>
          <ac:cxnSpMkLst>
            <pc:docMk/>
            <pc:sldMk cId="3764595550" sldId="1163"/>
            <ac:cxnSpMk id="18" creationId="{1DA8AA61-5C05-49E8-928C-87D97DF8C29E}"/>
          </ac:cxnSpMkLst>
        </pc:cxnChg>
        <pc:cxnChg chg="add mod">
          <ac:chgData name="Domonkos Márk" userId="5b754e74-2ec2-4aaf-b9f5-cf8f0656bdfa" providerId="ADAL" clId="{F4C2286D-0DBE-4644-A538-34A6C903FB9C}" dt="2022-01-22T16:24:18.144" v="40244" actId="14100"/>
          <ac:cxnSpMkLst>
            <pc:docMk/>
            <pc:sldMk cId="3764595550" sldId="1163"/>
            <ac:cxnSpMk id="19" creationId="{FAC5A330-E6ED-4BDF-82C4-2FE7C881FC6E}"/>
          </ac:cxnSpMkLst>
        </pc:cxnChg>
        <pc:cxnChg chg="add mod">
          <ac:chgData name="Domonkos Márk" userId="5b754e74-2ec2-4aaf-b9f5-cf8f0656bdfa" providerId="ADAL" clId="{F4C2286D-0DBE-4644-A538-34A6C903FB9C}" dt="2022-01-22T16:23:34.852" v="40231" actId="1076"/>
          <ac:cxnSpMkLst>
            <pc:docMk/>
            <pc:sldMk cId="3764595550" sldId="1163"/>
            <ac:cxnSpMk id="23" creationId="{37B2D2A0-4612-4809-B75B-451D8475FC08}"/>
          </ac:cxnSpMkLst>
        </pc:cxnChg>
        <pc:cxnChg chg="add mod">
          <ac:chgData name="Domonkos Márk" userId="5b754e74-2ec2-4aaf-b9f5-cf8f0656bdfa" providerId="ADAL" clId="{F4C2286D-0DBE-4644-A538-34A6C903FB9C}" dt="2022-01-22T16:23:34.852" v="40231" actId="1076"/>
          <ac:cxnSpMkLst>
            <pc:docMk/>
            <pc:sldMk cId="3764595550" sldId="1163"/>
            <ac:cxnSpMk id="24" creationId="{23B58D07-645C-4667-954E-0C75A87D3FFB}"/>
          </ac:cxnSpMkLst>
        </pc:cxnChg>
        <pc:cxnChg chg="add mod">
          <ac:chgData name="Domonkos Márk" userId="5b754e74-2ec2-4aaf-b9f5-cf8f0656bdfa" providerId="ADAL" clId="{F4C2286D-0DBE-4644-A538-34A6C903FB9C}" dt="2022-01-22T16:23:34.852" v="40231" actId="1076"/>
          <ac:cxnSpMkLst>
            <pc:docMk/>
            <pc:sldMk cId="3764595550" sldId="1163"/>
            <ac:cxnSpMk id="27" creationId="{BEFCED32-A783-4FD1-83D4-2C2062A45E5C}"/>
          </ac:cxnSpMkLst>
        </pc:cxnChg>
        <pc:cxnChg chg="add mod">
          <ac:chgData name="Domonkos Márk" userId="5b754e74-2ec2-4aaf-b9f5-cf8f0656bdfa" providerId="ADAL" clId="{F4C2286D-0DBE-4644-A538-34A6C903FB9C}" dt="2022-01-22T16:24:29.247" v="40246" actId="14100"/>
          <ac:cxnSpMkLst>
            <pc:docMk/>
            <pc:sldMk cId="3764595550" sldId="1163"/>
            <ac:cxnSpMk id="28" creationId="{4FA1FE15-4B1C-4DE1-BF0E-B6A7623ACF94}"/>
          </ac:cxnSpMkLst>
        </pc:cxnChg>
        <pc:cxnChg chg="add mod">
          <ac:chgData name="Domonkos Márk" userId="5b754e74-2ec2-4aaf-b9f5-cf8f0656bdfa" providerId="ADAL" clId="{F4C2286D-0DBE-4644-A538-34A6C903FB9C}" dt="2022-01-22T16:22:23.584" v="40221" actId="14100"/>
          <ac:cxnSpMkLst>
            <pc:docMk/>
            <pc:sldMk cId="3764595550" sldId="1163"/>
            <ac:cxnSpMk id="29" creationId="{5D478BC3-F944-4F8E-9A85-0C3195AEFABE}"/>
          </ac:cxnSpMkLst>
        </pc:cxnChg>
        <pc:cxnChg chg="add mod ord">
          <ac:chgData name="Domonkos Márk" userId="5b754e74-2ec2-4aaf-b9f5-cf8f0656bdfa" providerId="ADAL" clId="{F4C2286D-0DBE-4644-A538-34A6C903FB9C}" dt="2022-01-22T16:24:03.136" v="40240" actId="14100"/>
          <ac:cxnSpMkLst>
            <pc:docMk/>
            <pc:sldMk cId="3764595550" sldId="1163"/>
            <ac:cxnSpMk id="35" creationId="{525F2C88-E901-4AFA-912F-045F3D6715A2}"/>
          </ac:cxnSpMkLst>
        </pc:cxnChg>
        <pc:cxnChg chg="add mod">
          <ac:chgData name="Domonkos Márk" userId="5b754e74-2ec2-4aaf-b9f5-cf8f0656bdfa" providerId="ADAL" clId="{F4C2286D-0DBE-4644-A538-34A6C903FB9C}" dt="2022-01-22T16:23:34.852" v="40231" actId="1076"/>
          <ac:cxnSpMkLst>
            <pc:docMk/>
            <pc:sldMk cId="3764595550" sldId="1163"/>
            <ac:cxnSpMk id="36" creationId="{47488CDD-C310-4DB5-9261-83C6E4ECFD4C}"/>
          </ac:cxnSpMkLst>
        </pc:cxnChg>
        <pc:cxnChg chg="add mod">
          <ac:chgData name="Domonkos Márk" userId="5b754e74-2ec2-4aaf-b9f5-cf8f0656bdfa" providerId="ADAL" clId="{F4C2286D-0DBE-4644-A538-34A6C903FB9C}" dt="2022-01-22T16:23:34.852" v="40231" actId="1076"/>
          <ac:cxnSpMkLst>
            <pc:docMk/>
            <pc:sldMk cId="3764595550" sldId="1163"/>
            <ac:cxnSpMk id="37" creationId="{6198F842-D16F-401B-996A-676EE49F5855}"/>
          </ac:cxnSpMkLst>
        </pc:cxnChg>
      </pc:sldChg>
      <pc:sldChg chg="modSp new mod">
        <pc:chgData name="Domonkos Márk" userId="5b754e74-2ec2-4aaf-b9f5-cf8f0656bdfa" providerId="ADAL" clId="{F4C2286D-0DBE-4644-A538-34A6C903FB9C}" dt="2022-01-22T16:15:13.693" v="40150" actId="27636"/>
        <pc:sldMkLst>
          <pc:docMk/>
          <pc:sldMk cId="2134925529" sldId="1164"/>
        </pc:sldMkLst>
        <pc:spChg chg="mod">
          <ac:chgData name="Domonkos Márk" userId="5b754e74-2ec2-4aaf-b9f5-cf8f0656bdfa" providerId="ADAL" clId="{F4C2286D-0DBE-4644-A538-34A6C903FB9C}" dt="2022-01-22T16:15:13.693" v="40150" actId="27636"/>
          <ac:spMkLst>
            <pc:docMk/>
            <pc:sldMk cId="2134925529" sldId="1164"/>
            <ac:spMk id="2" creationId="{766896DC-3860-4C43-A86C-9837865C354E}"/>
          </ac:spMkLst>
        </pc:spChg>
      </pc:sldChg>
      <pc:sldChg chg="addSp delSp modSp new mod">
        <pc:chgData name="Domonkos Márk" userId="5b754e74-2ec2-4aaf-b9f5-cf8f0656bdfa" providerId="ADAL" clId="{F4C2286D-0DBE-4644-A538-34A6C903FB9C}" dt="2022-01-22T22:34:57.556" v="42368" actId="14100"/>
        <pc:sldMkLst>
          <pc:docMk/>
          <pc:sldMk cId="1427579302" sldId="1165"/>
        </pc:sldMkLst>
        <pc:spChg chg="del">
          <ac:chgData name="Domonkos Márk" userId="5b754e74-2ec2-4aaf-b9f5-cf8f0656bdfa" providerId="ADAL" clId="{F4C2286D-0DBE-4644-A538-34A6C903FB9C}" dt="2022-01-22T16:25:28.354" v="40249" actId="478"/>
          <ac:spMkLst>
            <pc:docMk/>
            <pc:sldMk cId="1427579302" sldId="1165"/>
            <ac:spMk id="2" creationId="{9CB89055-893D-4BB6-84E9-F379490A14C2}"/>
          </ac:spMkLst>
        </pc:spChg>
        <pc:spChg chg="mod">
          <ac:chgData name="Domonkos Márk" userId="5b754e74-2ec2-4aaf-b9f5-cf8f0656bdfa" providerId="ADAL" clId="{F4C2286D-0DBE-4644-A538-34A6C903FB9C}" dt="2022-01-22T16:29:46.467" v="40304" actId="27636"/>
          <ac:spMkLst>
            <pc:docMk/>
            <pc:sldMk cId="1427579302" sldId="1165"/>
            <ac:spMk id="6" creationId="{3BB7F6D9-D254-413C-BFD3-C4B85A4D21EC}"/>
          </ac:spMkLst>
        </pc:spChg>
        <pc:spChg chg="add mod">
          <ac:chgData name="Domonkos Márk" userId="5b754e74-2ec2-4aaf-b9f5-cf8f0656bdfa" providerId="ADAL" clId="{F4C2286D-0DBE-4644-A538-34A6C903FB9C}" dt="2022-01-22T22:34:57.556" v="42368" actId="14100"/>
          <ac:spMkLst>
            <pc:docMk/>
            <pc:sldMk cId="1427579302" sldId="1165"/>
            <ac:spMk id="20" creationId="{8D240299-6266-4003-82E1-E66D37B0AEBC}"/>
          </ac:spMkLst>
        </pc:spChg>
        <pc:picChg chg="add del mod">
          <ac:chgData name="Domonkos Márk" userId="5b754e74-2ec2-4aaf-b9f5-cf8f0656bdfa" providerId="ADAL" clId="{F4C2286D-0DBE-4644-A538-34A6C903FB9C}" dt="2022-01-22T16:25:29.902" v="40250" actId="478"/>
          <ac:picMkLst>
            <pc:docMk/>
            <pc:sldMk cId="1427579302" sldId="1165"/>
            <ac:picMk id="10" creationId="{0316A7CE-0A5E-4D13-A892-E9485E6A5739}"/>
          </ac:picMkLst>
        </pc:picChg>
        <pc:picChg chg="add del mod">
          <ac:chgData name="Domonkos Márk" userId="5b754e74-2ec2-4aaf-b9f5-cf8f0656bdfa" providerId="ADAL" clId="{F4C2286D-0DBE-4644-A538-34A6C903FB9C}" dt="2022-01-22T16:25:32.655" v="40251" actId="478"/>
          <ac:picMkLst>
            <pc:docMk/>
            <pc:sldMk cId="1427579302" sldId="1165"/>
            <ac:picMk id="11" creationId="{1CE45D2C-8F51-4448-9DCD-D30203C8194D}"/>
          </ac:picMkLst>
        </pc:picChg>
        <pc:picChg chg="add mod">
          <ac:chgData name="Domonkos Márk" userId="5b754e74-2ec2-4aaf-b9f5-cf8f0656bdfa" providerId="ADAL" clId="{F4C2286D-0DBE-4644-A538-34A6C903FB9C}" dt="2022-01-22T16:27:45.343" v="40277" actId="1076"/>
          <ac:picMkLst>
            <pc:docMk/>
            <pc:sldMk cId="1427579302" sldId="1165"/>
            <ac:picMk id="13" creationId="{437D0EC8-608E-4335-BC11-15FF7A13B432}"/>
          </ac:picMkLst>
        </pc:picChg>
        <pc:picChg chg="add mod">
          <ac:chgData name="Domonkos Márk" userId="5b754e74-2ec2-4aaf-b9f5-cf8f0656bdfa" providerId="ADAL" clId="{F4C2286D-0DBE-4644-A538-34A6C903FB9C}" dt="2022-01-22T16:28:01.652" v="40278" actId="1076"/>
          <ac:picMkLst>
            <pc:docMk/>
            <pc:sldMk cId="1427579302" sldId="1165"/>
            <ac:picMk id="14" creationId="{498100FA-9F90-42DF-8181-D7D0557635C6}"/>
          </ac:picMkLst>
        </pc:picChg>
        <pc:cxnChg chg="add mod">
          <ac:chgData name="Domonkos Márk" userId="5b754e74-2ec2-4aaf-b9f5-cf8f0656bdfa" providerId="ADAL" clId="{F4C2286D-0DBE-4644-A538-34A6C903FB9C}" dt="2022-01-22T16:28:14.589" v="40282" actId="14100"/>
          <ac:cxnSpMkLst>
            <pc:docMk/>
            <pc:sldMk cId="1427579302" sldId="1165"/>
            <ac:cxnSpMk id="7" creationId="{EA99CAB8-27BB-40B3-913E-9C73251A4840}"/>
          </ac:cxnSpMkLst>
        </pc:cxnChg>
        <pc:cxnChg chg="add mod">
          <ac:chgData name="Domonkos Márk" userId="5b754e74-2ec2-4aaf-b9f5-cf8f0656bdfa" providerId="ADAL" clId="{F4C2286D-0DBE-4644-A538-34A6C903FB9C}" dt="2022-01-22T16:28:08.479" v="40280" actId="14100"/>
          <ac:cxnSpMkLst>
            <pc:docMk/>
            <pc:sldMk cId="1427579302" sldId="1165"/>
            <ac:cxnSpMk id="8" creationId="{B7A89A12-2D4B-42A7-8C4F-B097DE01FB7C}"/>
          </ac:cxnSpMkLst>
        </pc:cxnChg>
        <pc:cxnChg chg="add mod">
          <ac:chgData name="Domonkos Márk" userId="5b754e74-2ec2-4aaf-b9f5-cf8f0656bdfa" providerId="ADAL" clId="{F4C2286D-0DBE-4644-A538-34A6C903FB9C}" dt="2022-01-22T16:28:05.877" v="40279" actId="14100"/>
          <ac:cxnSpMkLst>
            <pc:docMk/>
            <pc:sldMk cId="1427579302" sldId="1165"/>
            <ac:cxnSpMk id="9" creationId="{C7D7E105-A104-40B9-B551-DB8E96350739}"/>
          </ac:cxnSpMkLst>
        </pc:cxnChg>
        <pc:cxnChg chg="add mod">
          <ac:chgData name="Domonkos Márk" userId="5b754e74-2ec2-4aaf-b9f5-cf8f0656bdfa" providerId="ADAL" clId="{F4C2286D-0DBE-4644-A538-34A6C903FB9C}" dt="2022-01-22T16:28:01.652" v="40278" actId="1076"/>
          <ac:cxnSpMkLst>
            <pc:docMk/>
            <pc:sldMk cId="1427579302" sldId="1165"/>
            <ac:cxnSpMk id="12" creationId="{1A5916E4-1B1E-4147-B930-660894DE4866}"/>
          </ac:cxnSpMkLst>
        </pc:cxnChg>
      </pc:sldChg>
      <pc:sldChg chg="addSp delSp modSp new mod">
        <pc:chgData name="Domonkos Márk" userId="5b754e74-2ec2-4aaf-b9f5-cf8f0656bdfa" providerId="ADAL" clId="{F4C2286D-0DBE-4644-A538-34A6C903FB9C}" dt="2022-01-22T16:33:35.536" v="40341" actId="20577"/>
        <pc:sldMkLst>
          <pc:docMk/>
          <pc:sldMk cId="1979328309" sldId="1166"/>
        </pc:sldMkLst>
        <pc:spChg chg="del">
          <ac:chgData name="Domonkos Márk" userId="5b754e74-2ec2-4aaf-b9f5-cf8f0656bdfa" providerId="ADAL" clId="{F4C2286D-0DBE-4644-A538-34A6C903FB9C}" dt="2022-01-22T16:30:20.221" v="40308"/>
          <ac:spMkLst>
            <pc:docMk/>
            <pc:sldMk cId="1979328309" sldId="1166"/>
            <ac:spMk id="2" creationId="{6E66A653-513D-4AA0-8704-8739A5359B91}"/>
          </ac:spMkLst>
        </pc:spChg>
        <pc:spChg chg="mod">
          <ac:chgData name="Domonkos Márk" userId="5b754e74-2ec2-4aaf-b9f5-cf8f0656bdfa" providerId="ADAL" clId="{F4C2286D-0DBE-4644-A538-34A6C903FB9C}" dt="2022-01-22T16:33:35.536" v="40341" actId="20577"/>
          <ac:spMkLst>
            <pc:docMk/>
            <pc:sldMk cId="1979328309" sldId="1166"/>
            <ac:spMk id="6" creationId="{24319392-776C-402A-8C2E-C855ED35B20B}"/>
          </ac:spMkLst>
        </pc:spChg>
        <pc:spChg chg="add del mod">
          <ac:chgData name="Domonkos Márk" userId="5b754e74-2ec2-4aaf-b9f5-cf8f0656bdfa" providerId="ADAL" clId="{F4C2286D-0DBE-4644-A538-34A6C903FB9C}" dt="2022-01-22T16:32:15.990" v="40318" actId="478"/>
          <ac:spMkLst>
            <pc:docMk/>
            <pc:sldMk cId="1979328309" sldId="1166"/>
            <ac:spMk id="9" creationId="{6F1BC608-54CB-4394-B5C3-D0BE5752B552}"/>
          </ac:spMkLst>
        </pc:spChg>
        <pc:spChg chg="add mod">
          <ac:chgData name="Domonkos Márk" userId="5b754e74-2ec2-4aaf-b9f5-cf8f0656bdfa" providerId="ADAL" clId="{F4C2286D-0DBE-4644-A538-34A6C903FB9C}" dt="2022-01-22T16:32:07.430" v="40314" actId="14100"/>
          <ac:spMkLst>
            <pc:docMk/>
            <pc:sldMk cId="1979328309" sldId="1166"/>
            <ac:spMk id="12" creationId="{6D34F781-E15D-4348-A7B7-3FD384A6CA0C}"/>
          </ac:spMkLst>
        </pc:spChg>
        <pc:spChg chg="add mod">
          <ac:chgData name="Domonkos Márk" userId="5b754e74-2ec2-4aaf-b9f5-cf8f0656bdfa" providerId="ADAL" clId="{F4C2286D-0DBE-4644-A538-34A6C903FB9C}" dt="2022-01-22T16:33:06.081" v="40328" actId="14100"/>
          <ac:spMkLst>
            <pc:docMk/>
            <pc:sldMk cId="1979328309" sldId="1166"/>
            <ac:spMk id="13" creationId="{FC7EF7A6-6314-405D-A9C8-80D1684506CD}"/>
          </ac:spMkLst>
        </pc:spChg>
        <pc:spChg chg="add mod">
          <ac:chgData name="Domonkos Márk" userId="5b754e74-2ec2-4aaf-b9f5-cf8f0656bdfa" providerId="ADAL" clId="{F4C2286D-0DBE-4644-A538-34A6C903FB9C}" dt="2022-01-22T16:33:03.772" v="40327" actId="14100"/>
          <ac:spMkLst>
            <pc:docMk/>
            <pc:sldMk cId="1979328309" sldId="1166"/>
            <ac:spMk id="14" creationId="{CE285B05-5727-4E5A-8039-76A7E4AF7132}"/>
          </ac:spMkLst>
        </pc:spChg>
        <pc:spChg chg="add mod">
          <ac:chgData name="Domonkos Márk" userId="5b754e74-2ec2-4aaf-b9f5-cf8f0656bdfa" providerId="ADAL" clId="{F4C2286D-0DBE-4644-A538-34A6C903FB9C}" dt="2022-01-22T16:33:00.584" v="40326" actId="1076"/>
          <ac:spMkLst>
            <pc:docMk/>
            <pc:sldMk cId="1979328309" sldId="1166"/>
            <ac:spMk id="15" creationId="{9AB3DD6C-3854-4058-8DCE-359F3B9B877D}"/>
          </ac:spMkLst>
        </pc:spChg>
        <pc:spChg chg="mod">
          <ac:chgData name="Domonkos Márk" userId="5b754e74-2ec2-4aaf-b9f5-cf8f0656bdfa" providerId="ADAL" clId="{F4C2286D-0DBE-4644-A538-34A6C903FB9C}" dt="2022-01-22T16:33:12.765" v="40329"/>
          <ac:spMkLst>
            <pc:docMk/>
            <pc:sldMk cId="1979328309" sldId="1166"/>
            <ac:spMk id="17" creationId="{D1129569-1B46-46C4-A330-36F72055DDFA}"/>
          </ac:spMkLst>
        </pc:spChg>
        <pc:spChg chg="mod">
          <ac:chgData name="Domonkos Márk" userId="5b754e74-2ec2-4aaf-b9f5-cf8f0656bdfa" providerId="ADAL" clId="{F4C2286D-0DBE-4644-A538-34A6C903FB9C}" dt="2022-01-22T16:33:12.765" v="40329"/>
          <ac:spMkLst>
            <pc:docMk/>
            <pc:sldMk cId="1979328309" sldId="1166"/>
            <ac:spMk id="18" creationId="{E13B8211-8D2F-44D6-833A-155DC4965E34}"/>
          </ac:spMkLst>
        </pc:spChg>
        <pc:grpChg chg="add mod">
          <ac:chgData name="Domonkos Márk" userId="5b754e74-2ec2-4aaf-b9f5-cf8f0656bdfa" providerId="ADAL" clId="{F4C2286D-0DBE-4644-A538-34A6C903FB9C}" dt="2022-01-22T16:33:16.260" v="40330" actId="1076"/>
          <ac:grpSpMkLst>
            <pc:docMk/>
            <pc:sldMk cId="1979328309" sldId="1166"/>
            <ac:grpSpMk id="16" creationId="{E4B25B78-7AC9-4354-833B-789FD1654B3A}"/>
          </ac:grpSpMkLst>
        </pc:grpChg>
        <pc:picChg chg="add del mod">
          <ac:chgData name="Domonkos Márk" userId="5b754e74-2ec2-4aaf-b9f5-cf8f0656bdfa" providerId="ADAL" clId="{F4C2286D-0DBE-4644-A538-34A6C903FB9C}" dt="2022-01-22T16:31:55.717" v="40311" actId="478"/>
          <ac:picMkLst>
            <pc:docMk/>
            <pc:sldMk cId="1979328309" sldId="1166"/>
            <ac:picMk id="7" creationId="{03FCEDDA-1DAA-4D03-9781-0401054FE805}"/>
          </ac:picMkLst>
        </pc:picChg>
        <pc:picChg chg="add mod">
          <ac:chgData name="Domonkos Márk" userId="5b754e74-2ec2-4aaf-b9f5-cf8f0656bdfa" providerId="ADAL" clId="{F4C2286D-0DBE-4644-A538-34A6C903FB9C}" dt="2022-01-22T16:32:14.183" v="40317" actId="1076"/>
          <ac:picMkLst>
            <pc:docMk/>
            <pc:sldMk cId="1979328309" sldId="1166"/>
            <ac:picMk id="10" creationId="{D3E3FB44-5162-4B1B-813B-8730B39E1DA2}"/>
          </ac:picMkLst>
        </pc:picChg>
        <pc:picChg chg="add mod">
          <ac:chgData name="Domonkos Márk" userId="5b754e74-2ec2-4aaf-b9f5-cf8f0656bdfa" providerId="ADAL" clId="{F4C2286D-0DBE-4644-A538-34A6C903FB9C}" dt="2022-01-22T16:32:54.111" v="40325" actId="1076"/>
          <ac:picMkLst>
            <pc:docMk/>
            <pc:sldMk cId="1979328309" sldId="1166"/>
            <ac:picMk id="11" creationId="{44CFF7BE-8F60-455F-9EF9-5ED9ADC2D063}"/>
          </ac:picMkLst>
        </pc:picChg>
      </pc:sldChg>
      <pc:sldChg chg="addSp delSp modSp new mod">
        <pc:chgData name="Domonkos Márk" userId="5b754e74-2ec2-4aaf-b9f5-cf8f0656bdfa" providerId="ADAL" clId="{F4C2286D-0DBE-4644-A538-34A6C903FB9C}" dt="2022-01-22T16:38:05.829" v="40448" actId="20577"/>
        <pc:sldMkLst>
          <pc:docMk/>
          <pc:sldMk cId="4002680353" sldId="1167"/>
        </pc:sldMkLst>
        <pc:spChg chg="del">
          <ac:chgData name="Domonkos Márk" userId="5b754e74-2ec2-4aaf-b9f5-cf8f0656bdfa" providerId="ADAL" clId="{F4C2286D-0DBE-4644-A538-34A6C903FB9C}" dt="2022-01-22T16:34:02.660" v="40345" actId="478"/>
          <ac:spMkLst>
            <pc:docMk/>
            <pc:sldMk cId="4002680353" sldId="1167"/>
            <ac:spMk id="2" creationId="{5811FDDF-FE66-4E82-8452-E0958F979846}"/>
          </ac:spMkLst>
        </pc:spChg>
        <pc:spChg chg="mod">
          <ac:chgData name="Domonkos Márk" userId="5b754e74-2ec2-4aaf-b9f5-cf8f0656bdfa" providerId="ADAL" clId="{F4C2286D-0DBE-4644-A538-34A6C903FB9C}" dt="2022-01-22T16:38:05.829" v="40448" actId="20577"/>
          <ac:spMkLst>
            <pc:docMk/>
            <pc:sldMk cId="4002680353" sldId="1167"/>
            <ac:spMk id="6" creationId="{DEB85FB3-9BC9-45E9-AFBE-C4440084E6C4}"/>
          </ac:spMkLst>
        </pc:spChg>
        <pc:spChg chg="del mod topLvl">
          <ac:chgData name="Domonkos Márk" userId="5b754e74-2ec2-4aaf-b9f5-cf8f0656bdfa" providerId="ADAL" clId="{F4C2286D-0DBE-4644-A538-34A6C903FB9C}" dt="2022-01-22T16:35:37.711" v="40409" actId="478"/>
          <ac:spMkLst>
            <pc:docMk/>
            <pc:sldMk cId="4002680353" sldId="1167"/>
            <ac:spMk id="9" creationId="{D3F10BE1-64E0-4338-ACE6-2104FD278018}"/>
          </ac:spMkLst>
        </pc:spChg>
        <pc:spChg chg="del mod topLvl">
          <ac:chgData name="Domonkos Márk" userId="5b754e74-2ec2-4aaf-b9f5-cf8f0656bdfa" providerId="ADAL" clId="{F4C2286D-0DBE-4644-A538-34A6C903FB9C}" dt="2022-01-22T16:35:28.440" v="40407" actId="478"/>
          <ac:spMkLst>
            <pc:docMk/>
            <pc:sldMk cId="4002680353" sldId="1167"/>
            <ac:spMk id="10" creationId="{73A9AD77-A3D3-4DC4-98C5-8C6D04265D57}"/>
          </ac:spMkLst>
        </pc:spChg>
        <pc:spChg chg="add mod">
          <ac:chgData name="Domonkos Márk" userId="5b754e74-2ec2-4aaf-b9f5-cf8f0656bdfa" providerId="ADAL" clId="{F4C2286D-0DBE-4644-A538-34A6C903FB9C}" dt="2022-01-22T16:34:51.423" v="40355" actId="1076"/>
          <ac:spMkLst>
            <pc:docMk/>
            <pc:sldMk cId="4002680353" sldId="1167"/>
            <ac:spMk id="12" creationId="{7754AB14-5D73-4176-B176-96F5C7DD4377}"/>
          </ac:spMkLst>
        </pc:spChg>
        <pc:spChg chg="add mod">
          <ac:chgData name="Domonkos Márk" userId="5b754e74-2ec2-4aaf-b9f5-cf8f0656bdfa" providerId="ADAL" clId="{F4C2286D-0DBE-4644-A538-34A6C903FB9C}" dt="2022-01-22T16:34:51.423" v="40355" actId="1076"/>
          <ac:spMkLst>
            <pc:docMk/>
            <pc:sldMk cId="4002680353" sldId="1167"/>
            <ac:spMk id="13" creationId="{BCE298B3-40C4-481C-9C4E-7A785C762E25}"/>
          </ac:spMkLst>
        </pc:spChg>
        <pc:spChg chg="add mod">
          <ac:chgData name="Domonkos Márk" userId="5b754e74-2ec2-4aaf-b9f5-cf8f0656bdfa" providerId="ADAL" clId="{F4C2286D-0DBE-4644-A538-34A6C903FB9C}" dt="2022-01-22T16:34:51.423" v="40355" actId="1076"/>
          <ac:spMkLst>
            <pc:docMk/>
            <pc:sldMk cId="4002680353" sldId="1167"/>
            <ac:spMk id="14" creationId="{80925727-95CB-442F-B2DE-197FB2B076A5}"/>
          </ac:spMkLst>
        </pc:spChg>
        <pc:spChg chg="add mod">
          <ac:chgData name="Domonkos Márk" userId="5b754e74-2ec2-4aaf-b9f5-cf8f0656bdfa" providerId="ADAL" clId="{F4C2286D-0DBE-4644-A538-34A6C903FB9C}" dt="2022-01-22T16:34:51.423" v="40355" actId="1076"/>
          <ac:spMkLst>
            <pc:docMk/>
            <pc:sldMk cId="4002680353" sldId="1167"/>
            <ac:spMk id="15" creationId="{65887B31-DF0E-4E85-88D4-C5CC736BAF4C}"/>
          </ac:spMkLst>
        </pc:spChg>
        <pc:spChg chg="mod">
          <ac:chgData name="Domonkos Márk" userId="5b754e74-2ec2-4aaf-b9f5-cf8f0656bdfa" providerId="ADAL" clId="{F4C2286D-0DBE-4644-A538-34A6C903FB9C}" dt="2022-01-22T16:33:57.258" v="40343"/>
          <ac:spMkLst>
            <pc:docMk/>
            <pc:sldMk cId="4002680353" sldId="1167"/>
            <ac:spMk id="17" creationId="{C08EF1CE-0916-4690-95A2-73C9FD2B9869}"/>
          </ac:spMkLst>
        </pc:spChg>
        <pc:spChg chg="mod">
          <ac:chgData name="Domonkos Márk" userId="5b754e74-2ec2-4aaf-b9f5-cf8f0656bdfa" providerId="ADAL" clId="{F4C2286D-0DBE-4644-A538-34A6C903FB9C}" dt="2022-01-22T16:33:57.258" v="40343"/>
          <ac:spMkLst>
            <pc:docMk/>
            <pc:sldMk cId="4002680353" sldId="1167"/>
            <ac:spMk id="18" creationId="{6381C6B0-957B-4676-AD34-473BED8AE770}"/>
          </ac:spMkLst>
        </pc:spChg>
        <pc:spChg chg="add mod">
          <ac:chgData name="Domonkos Márk" userId="5b754e74-2ec2-4aaf-b9f5-cf8f0656bdfa" providerId="ADAL" clId="{F4C2286D-0DBE-4644-A538-34A6C903FB9C}" dt="2022-01-22T16:34:00.219" v="40344" actId="1076"/>
          <ac:spMkLst>
            <pc:docMk/>
            <pc:sldMk cId="4002680353" sldId="1167"/>
            <ac:spMk id="19" creationId="{BB1D2D2C-CE27-47E5-9D8D-6E671ED8FB31}"/>
          </ac:spMkLst>
        </pc:spChg>
        <pc:spChg chg="add mod">
          <ac:chgData name="Domonkos Márk" userId="5b754e74-2ec2-4aaf-b9f5-cf8f0656bdfa" providerId="ADAL" clId="{F4C2286D-0DBE-4644-A538-34A6C903FB9C}" dt="2022-01-22T16:37:02.568" v="40427" actId="20577"/>
          <ac:spMkLst>
            <pc:docMk/>
            <pc:sldMk cId="4002680353" sldId="1167"/>
            <ac:spMk id="21" creationId="{7C411967-AD47-497C-A3ED-62D52F1FF601}"/>
          </ac:spMkLst>
        </pc:spChg>
        <pc:grpChg chg="add del mod">
          <ac:chgData name="Domonkos Márk" userId="5b754e74-2ec2-4aaf-b9f5-cf8f0656bdfa" providerId="ADAL" clId="{F4C2286D-0DBE-4644-A538-34A6C903FB9C}" dt="2022-01-22T16:35:28.440" v="40407" actId="478"/>
          <ac:grpSpMkLst>
            <pc:docMk/>
            <pc:sldMk cId="4002680353" sldId="1167"/>
            <ac:grpSpMk id="8" creationId="{821084F3-DD9E-41FD-9FB3-363565BAFF72}"/>
          </ac:grpSpMkLst>
        </pc:grpChg>
        <pc:grpChg chg="add mod">
          <ac:chgData name="Domonkos Márk" userId="5b754e74-2ec2-4aaf-b9f5-cf8f0656bdfa" providerId="ADAL" clId="{F4C2286D-0DBE-4644-A538-34A6C903FB9C}" dt="2022-01-22T16:36:08.344" v="40413" actId="1076"/>
          <ac:grpSpMkLst>
            <pc:docMk/>
            <pc:sldMk cId="4002680353" sldId="1167"/>
            <ac:grpSpMk id="16" creationId="{A30CB4B6-141B-44B7-8E97-9FDFC0CD5FFF}"/>
          </ac:grpSpMkLst>
        </pc:grpChg>
        <pc:picChg chg="add mod">
          <ac:chgData name="Domonkos Márk" userId="5b754e74-2ec2-4aaf-b9f5-cf8f0656bdfa" providerId="ADAL" clId="{F4C2286D-0DBE-4644-A538-34A6C903FB9C}" dt="2022-01-22T16:34:51.423" v="40355" actId="1076"/>
          <ac:picMkLst>
            <pc:docMk/>
            <pc:sldMk cId="4002680353" sldId="1167"/>
            <ac:picMk id="7" creationId="{5BA14578-D42A-492F-B99C-AE7352A5C2BF}"/>
          </ac:picMkLst>
        </pc:picChg>
        <pc:picChg chg="add mod ord">
          <ac:chgData name="Domonkos Márk" userId="5b754e74-2ec2-4aaf-b9f5-cf8f0656bdfa" providerId="ADAL" clId="{F4C2286D-0DBE-4644-A538-34A6C903FB9C}" dt="2022-01-22T16:34:56.054" v="40356" actId="1076"/>
          <ac:picMkLst>
            <pc:docMk/>
            <pc:sldMk cId="4002680353" sldId="1167"/>
            <ac:picMk id="11" creationId="{9F1AB465-6CE5-4A5F-864B-9A5A8498C98C}"/>
          </ac:picMkLst>
        </pc:picChg>
      </pc:sldChg>
      <pc:sldChg chg="addSp delSp modSp new mod delAnim modAnim">
        <pc:chgData name="Domonkos Márk" userId="5b754e74-2ec2-4aaf-b9f5-cf8f0656bdfa" providerId="ADAL" clId="{F4C2286D-0DBE-4644-A538-34A6C903FB9C}" dt="2022-01-22T16:40:12.319" v="40483" actId="27636"/>
        <pc:sldMkLst>
          <pc:docMk/>
          <pc:sldMk cId="193569337" sldId="1168"/>
        </pc:sldMkLst>
        <pc:spChg chg="del">
          <ac:chgData name="Domonkos Márk" userId="5b754e74-2ec2-4aaf-b9f5-cf8f0656bdfa" providerId="ADAL" clId="{F4C2286D-0DBE-4644-A538-34A6C903FB9C}" dt="2022-01-22T16:38:23.812" v="40452" actId="478"/>
          <ac:spMkLst>
            <pc:docMk/>
            <pc:sldMk cId="193569337" sldId="1168"/>
            <ac:spMk id="2" creationId="{773C565E-0D23-49F3-A5E0-7688A2D524AD}"/>
          </ac:spMkLst>
        </pc:spChg>
        <pc:spChg chg="mod">
          <ac:chgData name="Domonkos Márk" userId="5b754e74-2ec2-4aaf-b9f5-cf8f0656bdfa" providerId="ADAL" clId="{F4C2286D-0DBE-4644-A538-34A6C903FB9C}" dt="2022-01-22T16:40:12.319" v="40483" actId="27636"/>
          <ac:spMkLst>
            <pc:docMk/>
            <pc:sldMk cId="193569337" sldId="1168"/>
            <ac:spMk id="6" creationId="{12E97B5C-11CF-4794-A52C-2C07B69ACFED}"/>
          </ac:spMkLst>
        </pc:spChg>
        <pc:spChg chg="add del mod">
          <ac:chgData name="Domonkos Márk" userId="5b754e74-2ec2-4aaf-b9f5-cf8f0656bdfa" providerId="ADAL" clId="{F4C2286D-0DBE-4644-A538-34A6C903FB9C}" dt="2022-01-22T16:40:09.666" v="40479" actId="478"/>
          <ac:spMkLst>
            <pc:docMk/>
            <pc:sldMk cId="193569337" sldId="1168"/>
            <ac:spMk id="7" creationId="{583040FF-BB96-42E4-A8A7-3CF07E917812}"/>
          </ac:spMkLst>
        </pc:spChg>
        <pc:spChg chg="add mod">
          <ac:chgData name="Domonkos Márk" userId="5b754e74-2ec2-4aaf-b9f5-cf8f0656bdfa" providerId="ADAL" clId="{F4C2286D-0DBE-4644-A538-34A6C903FB9C}" dt="2022-01-22T16:39:41.031" v="40470" actId="14100"/>
          <ac:spMkLst>
            <pc:docMk/>
            <pc:sldMk cId="193569337" sldId="1168"/>
            <ac:spMk id="8" creationId="{4531209C-B48C-454D-88FA-DA04414F441A}"/>
          </ac:spMkLst>
        </pc:spChg>
        <pc:spChg chg="add mod">
          <ac:chgData name="Domonkos Márk" userId="5b754e74-2ec2-4aaf-b9f5-cf8f0656bdfa" providerId="ADAL" clId="{F4C2286D-0DBE-4644-A538-34A6C903FB9C}" dt="2022-01-22T16:38:53.014" v="40458" actId="1076"/>
          <ac:spMkLst>
            <pc:docMk/>
            <pc:sldMk cId="193569337" sldId="1168"/>
            <ac:spMk id="9" creationId="{93B9D581-E150-47EC-BCEE-0CEBB04946AB}"/>
          </ac:spMkLst>
        </pc:spChg>
        <pc:spChg chg="add mod">
          <ac:chgData name="Domonkos Márk" userId="5b754e74-2ec2-4aaf-b9f5-cf8f0656bdfa" providerId="ADAL" clId="{F4C2286D-0DBE-4644-A538-34A6C903FB9C}" dt="2022-01-22T16:39:52.046" v="40474" actId="1076"/>
          <ac:spMkLst>
            <pc:docMk/>
            <pc:sldMk cId="193569337" sldId="1168"/>
            <ac:spMk id="11" creationId="{4C2583F7-51F4-4EC6-A1DA-E8A677D9DB20}"/>
          </ac:spMkLst>
        </pc:spChg>
        <pc:spChg chg="add mod">
          <ac:chgData name="Domonkos Márk" userId="5b754e74-2ec2-4aaf-b9f5-cf8f0656bdfa" providerId="ADAL" clId="{F4C2286D-0DBE-4644-A538-34A6C903FB9C}" dt="2022-01-22T16:39:43.966" v="40471" actId="1076"/>
          <ac:spMkLst>
            <pc:docMk/>
            <pc:sldMk cId="193569337" sldId="1168"/>
            <ac:spMk id="12" creationId="{DCB92D63-3DD7-46D4-A714-45BD19529AC4}"/>
          </ac:spMkLst>
        </pc:spChg>
        <pc:spChg chg="add del mod">
          <ac:chgData name="Domonkos Márk" userId="5b754e74-2ec2-4aaf-b9f5-cf8f0656bdfa" providerId="ADAL" clId="{F4C2286D-0DBE-4644-A538-34A6C903FB9C}" dt="2022-01-22T16:39:26.744" v="40468" actId="478"/>
          <ac:spMkLst>
            <pc:docMk/>
            <pc:sldMk cId="193569337" sldId="1168"/>
            <ac:spMk id="14" creationId="{D2552BEC-9E1D-4D17-B63B-74B3C5D6E394}"/>
          </ac:spMkLst>
        </pc:spChg>
        <pc:spChg chg="add mod">
          <ac:chgData name="Domonkos Márk" userId="5b754e74-2ec2-4aaf-b9f5-cf8f0656bdfa" providerId="ADAL" clId="{F4C2286D-0DBE-4644-A538-34A6C903FB9C}" dt="2022-01-22T16:38:58.454" v="40459" actId="1076"/>
          <ac:spMkLst>
            <pc:docMk/>
            <pc:sldMk cId="193569337" sldId="1168"/>
            <ac:spMk id="16" creationId="{69AD8DF0-A9CC-4088-8AE6-6C88AB20310D}"/>
          </ac:spMkLst>
        </pc:spChg>
        <pc:spChg chg="del mod topLvl">
          <ac:chgData name="Domonkos Márk" userId="5b754e74-2ec2-4aaf-b9f5-cf8f0656bdfa" providerId="ADAL" clId="{F4C2286D-0DBE-4644-A538-34A6C903FB9C}" dt="2022-01-22T16:39:13.330" v="40463" actId="478"/>
          <ac:spMkLst>
            <pc:docMk/>
            <pc:sldMk cId="193569337" sldId="1168"/>
            <ac:spMk id="19" creationId="{1D46CD2E-C34E-4CA0-927E-B76503678DC4}"/>
          </ac:spMkLst>
        </pc:spChg>
        <pc:grpChg chg="add del mod">
          <ac:chgData name="Domonkos Márk" userId="5b754e74-2ec2-4aaf-b9f5-cf8f0656bdfa" providerId="ADAL" clId="{F4C2286D-0DBE-4644-A538-34A6C903FB9C}" dt="2022-01-22T16:39:13.330" v="40463" actId="478"/>
          <ac:grpSpMkLst>
            <pc:docMk/>
            <pc:sldMk cId="193569337" sldId="1168"/>
            <ac:grpSpMk id="18" creationId="{860B5947-F800-4CD8-AD33-2F965AFA3514}"/>
          </ac:grpSpMkLst>
        </pc:grpChg>
        <pc:picChg chg="add mod">
          <ac:chgData name="Domonkos Márk" userId="5b754e74-2ec2-4aaf-b9f5-cf8f0656bdfa" providerId="ADAL" clId="{F4C2286D-0DBE-4644-A538-34A6C903FB9C}" dt="2022-01-22T16:39:00.887" v="40460" actId="1076"/>
          <ac:picMkLst>
            <pc:docMk/>
            <pc:sldMk cId="193569337" sldId="1168"/>
            <ac:picMk id="10" creationId="{D5097CA7-7626-42BE-8FE6-275D77AFAD8A}"/>
          </ac:picMkLst>
        </pc:picChg>
        <pc:picChg chg="add del mod">
          <ac:chgData name="Domonkos Márk" userId="5b754e74-2ec2-4aaf-b9f5-cf8f0656bdfa" providerId="ADAL" clId="{F4C2286D-0DBE-4644-A538-34A6C903FB9C}" dt="2022-01-22T16:39:17.888" v="40464" actId="478"/>
          <ac:picMkLst>
            <pc:docMk/>
            <pc:sldMk cId="193569337" sldId="1168"/>
            <ac:picMk id="13" creationId="{F900F0B9-1D1E-497B-AA09-DCDF427D019A}"/>
          </ac:picMkLst>
        </pc:picChg>
        <pc:picChg chg="mod topLvl">
          <ac:chgData name="Domonkos Márk" userId="5b754e74-2ec2-4aaf-b9f5-cf8f0656bdfa" providerId="ADAL" clId="{F4C2286D-0DBE-4644-A538-34A6C903FB9C}" dt="2022-01-22T16:39:57.927" v="40477" actId="1076"/>
          <ac:picMkLst>
            <pc:docMk/>
            <pc:sldMk cId="193569337" sldId="1168"/>
            <ac:picMk id="20" creationId="{93B0E063-D13E-4190-96D8-39CB8198EB08}"/>
          </ac:picMkLst>
        </pc:picChg>
        <pc:cxnChg chg="add del mod">
          <ac:chgData name="Domonkos Márk" userId="5b754e74-2ec2-4aaf-b9f5-cf8f0656bdfa" providerId="ADAL" clId="{F4C2286D-0DBE-4644-A538-34A6C903FB9C}" dt="2022-01-22T16:39:25.243" v="40466" actId="478"/>
          <ac:cxnSpMkLst>
            <pc:docMk/>
            <pc:sldMk cId="193569337" sldId="1168"/>
            <ac:cxnSpMk id="15" creationId="{3FB1F7E3-7AD8-435D-A106-52B5FD562BB9}"/>
          </ac:cxnSpMkLst>
        </pc:cxnChg>
        <pc:cxnChg chg="add del mod">
          <ac:chgData name="Domonkos Márk" userId="5b754e74-2ec2-4aaf-b9f5-cf8f0656bdfa" providerId="ADAL" clId="{F4C2286D-0DBE-4644-A538-34A6C903FB9C}" dt="2022-01-22T16:39:26.051" v="40467" actId="478"/>
          <ac:cxnSpMkLst>
            <pc:docMk/>
            <pc:sldMk cId="193569337" sldId="1168"/>
            <ac:cxnSpMk id="17" creationId="{56339A54-F86F-4986-B9AB-C7DD036C4548}"/>
          </ac:cxnSpMkLst>
        </pc:cxnChg>
      </pc:sldChg>
      <pc:sldChg chg="addSp modSp new mod">
        <pc:chgData name="Domonkos Márk" userId="5b754e74-2ec2-4aaf-b9f5-cf8f0656bdfa" providerId="ADAL" clId="{F4C2286D-0DBE-4644-A538-34A6C903FB9C}" dt="2022-01-22T16:42:48.265" v="40530" actId="20577"/>
        <pc:sldMkLst>
          <pc:docMk/>
          <pc:sldMk cId="814140094" sldId="1169"/>
        </pc:sldMkLst>
        <pc:spChg chg="mod">
          <ac:chgData name="Domonkos Márk" userId="5b754e74-2ec2-4aaf-b9f5-cf8f0656bdfa" providerId="ADAL" clId="{F4C2286D-0DBE-4644-A538-34A6C903FB9C}" dt="2022-01-22T16:41:10.680" v="40494" actId="27636"/>
          <ac:spMkLst>
            <pc:docMk/>
            <pc:sldMk cId="814140094" sldId="1169"/>
            <ac:spMk id="2" creationId="{82459146-BE15-4339-AFF3-5651A55E411A}"/>
          </ac:spMkLst>
        </pc:spChg>
        <pc:spChg chg="mod">
          <ac:chgData name="Domonkos Márk" userId="5b754e74-2ec2-4aaf-b9f5-cf8f0656bdfa" providerId="ADAL" clId="{F4C2286D-0DBE-4644-A538-34A6C903FB9C}" dt="2022-01-22T16:40:35.964" v="40486" actId="27636"/>
          <ac:spMkLst>
            <pc:docMk/>
            <pc:sldMk cId="814140094" sldId="1169"/>
            <ac:spMk id="6" creationId="{8342F1B7-4DE7-4AAB-B7C4-32A90ACF349F}"/>
          </ac:spMkLst>
        </pc:spChg>
        <pc:spChg chg="mod">
          <ac:chgData name="Domonkos Márk" userId="5b754e74-2ec2-4aaf-b9f5-cf8f0656bdfa" providerId="ADAL" clId="{F4C2286D-0DBE-4644-A538-34A6C903FB9C}" dt="2022-01-22T16:41:14.722" v="40495"/>
          <ac:spMkLst>
            <pc:docMk/>
            <pc:sldMk cId="814140094" sldId="1169"/>
            <ac:spMk id="8" creationId="{63FAB52E-6F8E-4EDF-9556-91079BA8F6AF}"/>
          </ac:spMkLst>
        </pc:spChg>
        <pc:spChg chg="mod">
          <ac:chgData name="Domonkos Márk" userId="5b754e74-2ec2-4aaf-b9f5-cf8f0656bdfa" providerId="ADAL" clId="{F4C2286D-0DBE-4644-A538-34A6C903FB9C}" dt="2022-01-22T16:41:14.722" v="40495"/>
          <ac:spMkLst>
            <pc:docMk/>
            <pc:sldMk cId="814140094" sldId="1169"/>
            <ac:spMk id="9" creationId="{93949697-B454-4CF4-85C1-E67AEDCDA99C}"/>
          </ac:spMkLst>
        </pc:spChg>
        <pc:spChg chg="add mod">
          <ac:chgData name="Domonkos Márk" userId="5b754e74-2ec2-4aaf-b9f5-cf8f0656bdfa" providerId="ADAL" clId="{F4C2286D-0DBE-4644-A538-34A6C903FB9C}" dt="2022-01-22T16:42:48.265" v="40530" actId="20577"/>
          <ac:spMkLst>
            <pc:docMk/>
            <pc:sldMk cId="814140094" sldId="1169"/>
            <ac:spMk id="11" creationId="{5D79B91A-DC4A-4B37-A1F4-473D9F29202C}"/>
          </ac:spMkLst>
        </pc:spChg>
        <pc:grpChg chg="add mod">
          <ac:chgData name="Domonkos Márk" userId="5b754e74-2ec2-4aaf-b9f5-cf8f0656bdfa" providerId="ADAL" clId="{F4C2286D-0DBE-4644-A538-34A6C903FB9C}" dt="2022-01-22T16:41:16.811" v="40496" actId="1076"/>
          <ac:grpSpMkLst>
            <pc:docMk/>
            <pc:sldMk cId="814140094" sldId="1169"/>
            <ac:grpSpMk id="7" creationId="{D3CD7B60-CD06-43DD-9C53-92509479D7AC}"/>
          </ac:grpSpMkLst>
        </pc:grpChg>
      </pc:sldChg>
      <pc:sldChg chg="addSp delSp modSp new mod">
        <pc:chgData name="Domonkos Márk" userId="5b754e74-2ec2-4aaf-b9f5-cf8f0656bdfa" providerId="ADAL" clId="{F4C2286D-0DBE-4644-A538-34A6C903FB9C}" dt="2022-01-22T16:43:20.261" v="40538" actId="14100"/>
        <pc:sldMkLst>
          <pc:docMk/>
          <pc:sldMk cId="3434505724" sldId="1170"/>
        </pc:sldMkLst>
        <pc:spChg chg="del">
          <ac:chgData name="Domonkos Márk" userId="5b754e74-2ec2-4aaf-b9f5-cf8f0656bdfa" providerId="ADAL" clId="{F4C2286D-0DBE-4644-A538-34A6C903FB9C}" dt="2022-01-22T16:43:15.118" v="40534"/>
          <ac:spMkLst>
            <pc:docMk/>
            <pc:sldMk cId="3434505724" sldId="1170"/>
            <ac:spMk id="2" creationId="{2E4914DD-0E33-4169-8136-D8A99D3959EB}"/>
          </ac:spMkLst>
        </pc:spChg>
        <pc:spChg chg="mod">
          <ac:chgData name="Domonkos Márk" userId="5b754e74-2ec2-4aaf-b9f5-cf8f0656bdfa" providerId="ADAL" clId="{F4C2286D-0DBE-4644-A538-34A6C903FB9C}" dt="2022-01-22T16:43:11.493" v="40533" actId="27636"/>
          <ac:spMkLst>
            <pc:docMk/>
            <pc:sldMk cId="3434505724" sldId="1170"/>
            <ac:spMk id="6" creationId="{66BB9659-8C80-47EB-817F-E40D67AFBBD5}"/>
          </ac:spMkLst>
        </pc:spChg>
        <pc:picChg chg="add mod">
          <ac:chgData name="Domonkos Márk" userId="5b754e74-2ec2-4aaf-b9f5-cf8f0656bdfa" providerId="ADAL" clId="{F4C2286D-0DBE-4644-A538-34A6C903FB9C}" dt="2022-01-22T16:43:20.261" v="40538" actId="14100"/>
          <ac:picMkLst>
            <pc:docMk/>
            <pc:sldMk cId="3434505724" sldId="1170"/>
            <ac:picMk id="7" creationId="{4C1C0AB4-A4CA-4BA6-83B6-701D435A69DE}"/>
          </ac:picMkLst>
        </pc:picChg>
      </pc:sldChg>
      <pc:sldChg chg="add del">
        <pc:chgData name="Domonkos Márk" userId="5b754e74-2ec2-4aaf-b9f5-cf8f0656bdfa" providerId="ADAL" clId="{F4C2286D-0DBE-4644-A538-34A6C903FB9C}" dt="2022-01-17T08:17:17.704" v="3521"/>
        <pc:sldMkLst>
          <pc:docMk/>
          <pc:sldMk cId="4227795194" sldId="1170"/>
        </pc:sldMkLst>
      </pc:sldChg>
      <pc:sldChg chg="addSp delSp modSp new mod">
        <pc:chgData name="Domonkos Márk" userId="5b754e74-2ec2-4aaf-b9f5-cf8f0656bdfa" providerId="ADAL" clId="{F4C2286D-0DBE-4644-A538-34A6C903FB9C}" dt="2022-01-22T16:44:19.246" v="40551" actId="1076"/>
        <pc:sldMkLst>
          <pc:docMk/>
          <pc:sldMk cId="2860428103" sldId="1171"/>
        </pc:sldMkLst>
        <pc:spChg chg="del">
          <ac:chgData name="Domonkos Márk" userId="5b754e74-2ec2-4aaf-b9f5-cf8f0656bdfa" providerId="ADAL" clId="{F4C2286D-0DBE-4644-A538-34A6C903FB9C}" dt="2022-01-22T16:43:37.246" v="40541"/>
          <ac:spMkLst>
            <pc:docMk/>
            <pc:sldMk cId="2860428103" sldId="1171"/>
            <ac:spMk id="2" creationId="{362416B1-37E3-4A43-A59E-238F8ED55DAD}"/>
          </ac:spMkLst>
        </pc:spChg>
        <pc:spChg chg="mod">
          <ac:chgData name="Domonkos Márk" userId="5b754e74-2ec2-4aaf-b9f5-cf8f0656bdfa" providerId="ADAL" clId="{F4C2286D-0DBE-4644-A538-34A6C903FB9C}" dt="2022-01-22T16:43:33.291" v="40540"/>
          <ac:spMkLst>
            <pc:docMk/>
            <pc:sldMk cId="2860428103" sldId="1171"/>
            <ac:spMk id="6" creationId="{189A9F31-4909-4358-8186-BAF5FE4C4F8F}"/>
          </ac:spMkLst>
        </pc:spChg>
        <pc:spChg chg="add mod">
          <ac:chgData name="Domonkos Márk" userId="5b754e74-2ec2-4aaf-b9f5-cf8f0656bdfa" providerId="ADAL" clId="{F4C2286D-0DBE-4644-A538-34A6C903FB9C}" dt="2022-01-22T16:44:19.246" v="40551" actId="1076"/>
          <ac:spMkLst>
            <pc:docMk/>
            <pc:sldMk cId="2860428103" sldId="1171"/>
            <ac:spMk id="9" creationId="{19A51D8E-C027-4696-B039-2E0DE13BB1B5}"/>
          </ac:spMkLst>
        </pc:spChg>
        <pc:picChg chg="add mod">
          <ac:chgData name="Domonkos Márk" userId="5b754e74-2ec2-4aaf-b9f5-cf8f0656bdfa" providerId="ADAL" clId="{F4C2286D-0DBE-4644-A538-34A6C903FB9C}" dt="2022-01-22T16:43:39.881" v="40542" actId="1076"/>
          <ac:picMkLst>
            <pc:docMk/>
            <pc:sldMk cId="2860428103" sldId="1171"/>
            <ac:picMk id="7" creationId="{AFDA5EA5-A4B3-4BDD-B295-F0A69DDEC2E7}"/>
          </ac:picMkLst>
        </pc:picChg>
      </pc:sldChg>
      <pc:sldChg chg="addSp delSp modSp new mod">
        <pc:chgData name="Domonkos Márk" userId="5b754e74-2ec2-4aaf-b9f5-cf8f0656bdfa" providerId="ADAL" clId="{F4C2286D-0DBE-4644-A538-34A6C903FB9C}" dt="2022-01-22T16:46:28.709" v="40606" actId="1076"/>
        <pc:sldMkLst>
          <pc:docMk/>
          <pc:sldMk cId="844368767" sldId="1172"/>
        </pc:sldMkLst>
        <pc:spChg chg="del">
          <ac:chgData name="Domonkos Márk" userId="5b754e74-2ec2-4aaf-b9f5-cf8f0656bdfa" providerId="ADAL" clId="{F4C2286D-0DBE-4644-A538-34A6C903FB9C}" dt="2022-01-22T16:44:36.866" v="40553"/>
          <ac:spMkLst>
            <pc:docMk/>
            <pc:sldMk cId="844368767" sldId="1172"/>
            <ac:spMk id="2" creationId="{7FDA5EA7-F7E8-47AD-9423-60E429E09EF1}"/>
          </ac:spMkLst>
        </pc:spChg>
        <pc:spChg chg="mod">
          <ac:chgData name="Domonkos Márk" userId="5b754e74-2ec2-4aaf-b9f5-cf8f0656bdfa" providerId="ADAL" clId="{F4C2286D-0DBE-4644-A538-34A6C903FB9C}" dt="2022-01-22T16:44:48.130" v="40557"/>
          <ac:spMkLst>
            <pc:docMk/>
            <pc:sldMk cId="844368767" sldId="1172"/>
            <ac:spMk id="6" creationId="{F57E8428-A07C-45D4-B8D7-794F3E1EF1D7}"/>
          </ac:spMkLst>
        </pc:spChg>
        <pc:spChg chg="add mod">
          <ac:chgData name="Domonkos Márk" userId="5b754e74-2ec2-4aaf-b9f5-cf8f0656bdfa" providerId="ADAL" clId="{F4C2286D-0DBE-4644-A538-34A6C903FB9C}" dt="2022-01-22T16:45:20.610" v="40567" actId="207"/>
          <ac:spMkLst>
            <pc:docMk/>
            <pc:sldMk cId="844368767" sldId="1172"/>
            <ac:spMk id="10" creationId="{75ECBFA8-4744-49A0-B51C-AA6CF3E4C8DE}"/>
          </ac:spMkLst>
        </pc:spChg>
        <pc:spChg chg="add mod">
          <ac:chgData name="Domonkos Márk" userId="5b754e74-2ec2-4aaf-b9f5-cf8f0656bdfa" providerId="ADAL" clId="{F4C2286D-0DBE-4644-A538-34A6C903FB9C}" dt="2022-01-22T16:45:49.040" v="40597" actId="20577"/>
          <ac:spMkLst>
            <pc:docMk/>
            <pc:sldMk cId="844368767" sldId="1172"/>
            <ac:spMk id="12" creationId="{8D3A7624-8B57-4FC7-8023-50B7C361C5BD}"/>
          </ac:spMkLst>
        </pc:spChg>
        <pc:spChg chg="add mod">
          <ac:chgData name="Domonkos Márk" userId="5b754e74-2ec2-4aaf-b9f5-cf8f0656bdfa" providerId="ADAL" clId="{F4C2286D-0DBE-4644-A538-34A6C903FB9C}" dt="2022-01-22T16:46:28.709" v="40606" actId="1076"/>
          <ac:spMkLst>
            <pc:docMk/>
            <pc:sldMk cId="844368767" sldId="1172"/>
            <ac:spMk id="15" creationId="{5AFCAF20-B4DA-4E2C-BA72-81B992638C66}"/>
          </ac:spMkLst>
        </pc:spChg>
        <pc:picChg chg="add mod">
          <ac:chgData name="Domonkos Márk" userId="5b754e74-2ec2-4aaf-b9f5-cf8f0656bdfa" providerId="ADAL" clId="{F4C2286D-0DBE-4644-A538-34A6C903FB9C}" dt="2022-01-22T16:44:42.748" v="40556" actId="14100"/>
          <ac:picMkLst>
            <pc:docMk/>
            <pc:sldMk cId="844368767" sldId="1172"/>
            <ac:picMk id="7" creationId="{1181C250-2252-4E2A-96F7-63F0C178D6A3}"/>
          </ac:picMkLst>
        </pc:picChg>
        <pc:picChg chg="add mod">
          <ac:chgData name="Domonkos Márk" userId="5b754e74-2ec2-4aaf-b9f5-cf8f0656bdfa" providerId="ADAL" clId="{F4C2286D-0DBE-4644-A538-34A6C903FB9C}" dt="2022-01-22T16:44:57.525" v="40560" actId="14100"/>
          <ac:picMkLst>
            <pc:docMk/>
            <pc:sldMk cId="844368767" sldId="1172"/>
            <ac:picMk id="8" creationId="{8E97C5B4-FB7D-49FF-83C0-E11D99E837C6}"/>
          </ac:picMkLst>
        </pc:picChg>
        <pc:cxnChg chg="add mod">
          <ac:chgData name="Domonkos Márk" userId="5b754e74-2ec2-4aaf-b9f5-cf8f0656bdfa" providerId="ADAL" clId="{F4C2286D-0DBE-4644-A538-34A6C903FB9C}" dt="2022-01-22T16:46:02.984" v="40600" actId="1076"/>
          <ac:cxnSpMkLst>
            <pc:docMk/>
            <pc:sldMk cId="844368767" sldId="1172"/>
            <ac:cxnSpMk id="13" creationId="{8B769B34-06C4-42FF-912C-027148C5CCEF}"/>
          </ac:cxnSpMkLst>
        </pc:cxnChg>
      </pc:sldChg>
      <pc:sldChg chg="addSp modSp new mod">
        <pc:chgData name="Domonkos Márk" userId="5b754e74-2ec2-4aaf-b9f5-cf8f0656bdfa" providerId="ADAL" clId="{F4C2286D-0DBE-4644-A538-34A6C903FB9C}" dt="2022-01-22T16:48:13.369" v="40681" actId="20577"/>
        <pc:sldMkLst>
          <pc:docMk/>
          <pc:sldMk cId="639606017" sldId="1173"/>
        </pc:sldMkLst>
        <pc:spChg chg="mod">
          <ac:chgData name="Domonkos Márk" userId="5b754e74-2ec2-4aaf-b9f5-cf8f0656bdfa" providerId="ADAL" clId="{F4C2286D-0DBE-4644-A538-34A6C903FB9C}" dt="2022-01-22T16:47:45.369" v="40632" actId="14100"/>
          <ac:spMkLst>
            <pc:docMk/>
            <pc:sldMk cId="639606017" sldId="1173"/>
            <ac:spMk id="2" creationId="{E7543C37-180C-421B-9A48-755BA13E7F45}"/>
          </ac:spMkLst>
        </pc:spChg>
        <pc:spChg chg="mod">
          <ac:chgData name="Domonkos Márk" userId="5b754e74-2ec2-4aaf-b9f5-cf8f0656bdfa" providerId="ADAL" clId="{F4C2286D-0DBE-4644-A538-34A6C903FB9C}" dt="2022-01-22T16:46:43.709" v="40608"/>
          <ac:spMkLst>
            <pc:docMk/>
            <pc:sldMk cId="639606017" sldId="1173"/>
            <ac:spMk id="6" creationId="{13B1A643-B48E-40BB-B3A2-0F313E680ECD}"/>
          </ac:spMkLst>
        </pc:spChg>
        <pc:spChg chg="add mod">
          <ac:chgData name="Domonkos Márk" userId="5b754e74-2ec2-4aaf-b9f5-cf8f0656bdfa" providerId="ADAL" clId="{F4C2286D-0DBE-4644-A538-34A6C903FB9C}" dt="2022-01-22T16:47:09.716" v="40616" actId="1076"/>
          <ac:spMkLst>
            <pc:docMk/>
            <pc:sldMk cId="639606017" sldId="1173"/>
            <ac:spMk id="10" creationId="{E9A085FE-4B0E-4CE1-9E34-F2BE4C9BAD40}"/>
          </ac:spMkLst>
        </pc:spChg>
        <pc:spChg chg="add mod">
          <ac:chgData name="Domonkos Márk" userId="5b754e74-2ec2-4aaf-b9f5-cf8f0656bdfa" providerId="ADAL" clId="{F4C2286D-0DBE-4644-A538-34A6C903FB9C}" dt="2022-01-22T16:48:13.369" v="40681" actId="20577"/>
          <ac:spMkLst>
            <pc:docMk/>
            <pc:sldMk cId="639606017" sldId="1173"/>
            <ac:spMk id="12" creationId="{B5099297-DE6B-4191-B3BE-658ADBBF31C7}"/>
          </ac:spMkLst>
        </pc:spChg>
        <pc:picChg chg="add mod">
          <ac:chgData name="Domonkos Márk" userId="5b754e74-2ec2-4aaf-b9f5-cf8f0656bdfa" providerId="ADAL" clId="{F4C2286D-0DBE-4644-A538-34A6C903FB9C}" dt="2022-01-22T16:47:11.749" v="40617" actId="1076"/>
          <ac:picMkLst>
            <pc:docMk/>
            <pc:sldMk cId="639606017" sldId="1173"/>
            <ac:picMk id="7" creationId="{5C2DE9D9-0A89-4BEC-B073-C48DD4F2ED6B}"/>
          </ac:picMkLst>
        </pc:picChg>
        <pc:picChg chg="add mod">
          <ac:chgData name="Domonkos Márk" userId="5b754e74-2ec2-4aaf-b9f5-cf8f0656bdfa" providerId="ADAL" clId="{F4C2286D-0DBE-4644-A538-34A6C903FB9C}" dt="2022-01-22T16:46:55.909" v="40612" actId="14100"/>
          <ac:picMkLst>
            <pc:docMk/>
            <pc:sldMk cId="639606017" sldId="1173"/>
            <ac:picMk id="8" creationId="{0CB87BF2-486E-4223-9881-A26C90AB6DFB}"/>
          </ac:picMkLst>
        </pc:picChg>
      </pc:sldChg>
      <pc:sldChg chg="addSp delSp modSp new mod">
        <pc:chgData name="Domonkos Márk" userId="5b754e74-2ec2-4aaf-b9f5-cf8f0656bdfa" providerId="ADAL" clId="{F4C2286D-0DBE-4644-A538-34A6C903FB9C}" dt="2022-01-22T16:50:13.083" v="40745" actId="14100"/>
        <pc:sldMkLst>
          <pc:docMk/>
          <pc:sldMk cId="625555791" sldId="1174"/>
        </pc:sldMkLst>
        <pc:spChg chg="del">
          <ac:chgData name="Domonkos Márk" userId="5b754e74-2ec2-4aaf-b9f5-cf8f0656bdfa" providerId="ADAL" clId="{F4C2286D-0DBE-4644-A538-34A6C903FB9C}" dt="2022-01-22T16:48:41.359" v="40683" actId="478"/>
          <ac:spMkLst>
            <pc:docMk/>
            <pc:sldMk cId="625555791" sldId="1174"/>
            <ac:spMk id="2" creationId="{5623E250-0D0A-4194-ABEF-E0283E15B39A}"/>
          </ac:spMkLst>
        </pc:spChg>
        <pc:spChg chg="mod">
          <ac:chgData name="Domonkos Márk" userId="5b754e74-2ec2-4aaf-b9f5-cf8f0656bdfa" providerId="ADAL" clId="{F4C2286D-0DBE-4644-A538-34A6C903FB9C}" dt="2022-01-22T16:50:13.083" v="40745" actId="14100"/>
          <ac:spMkLst>
            <pc:docMk/>
            <pc:sldMk cId="625555791" sldId="1174"/>
            <ac:spMk id="6" creationId="{5AB625CA-D746-45CD-B4F6-E1D40DF4CC7D}"/>
          </ac:spMkLst>
        </pc:spChg>
        <pc:spChg chg="add mod">
          <ac:chgData name="Domonkos Márk" userId="5b754e74-2ec2-4aaf-b9f5-cf8f0656bdfa" providerId="ADAL" clId="{F4C2286D-0DBE-4644-A538-34A6C903FB9C}" dt="2022-01-22T16:49:03.537" v="40689" actId="1076"/>
          <ac:spMkLst>
            <pc:docMk/>
            <pc:sldMk cId="625555791" sldId="1174"/>
            <ac:spMk id="7" creationId="{45B2A211-9276-4722-945A-E5FC82077168}"/>
          </ac:spMkLst>
        </pc:spChg>
        <pc:spChg chg="add mod">
          <ac:chgData name="Domonkos Márk" userId="5b754e74-2ec2-4aaf-b9f5-cf8f0656bdfa" providerId="ADAL" clId="{F4C2286D-0DBE-4644-A538-34A6C903FB9C}" dt="2022-01-22T16:49:03.537" v="40689" actId="1076"/>
          <ac:spMkLst>
            <pc:docMk/>
            <pc:sldMk cId="625555791" sldId="1174"/>
            <ac:spMk id="8" creationId="{40D4EE9E-F627-452E-9646-F4EDB7284BE0}"/>
          </ac:spMkLst>
        </pc:spChg>
        <pc:spChg chg="add mod">
          <ac:chgData name="Domonkos Márk" userId="5b754e74-2ec2-4aaf-b9f5-cf8f0656bdfa" providerId="ADAL" clId="{F4C2286D-0DBE-4644-A538-34A6C903FB9C}" dt="2022-01-22T16:49:03.537" v="40689" actId="1076"/>
          <ac:spMkLst>
            <pc:docMk/>
            <pc:sldMk cId="625555791" sldId="1174"/>
            <ac:spMk id="9" creationId="{21587AF1-3BF2-4F26-B02E-390F65E5673B}"/>
          </ac:spMkLst>
        </pc:spChg>
        <pc:spChg chg="add mod">
          <ac:chgData name="Domonkos Márk" userId="5b754e74-2ec2-4aaf-b9f5-cf8f0656bdfa" providerId="ADAL" clId="{F4C2286D-0DBE-4644-A538-34A6C903FB9C}" dt="2022-01-22T16:49:03.537" v="40689" actId="1076"/>
          <ac:spMkLst>
            <pc:docMk/>
            <pc:sldMk cId="625555791" sldId="1174"/>
            <ac:spMk id="10" creationId="{5315201D-1C5E-4528-9D4F-4EB49905FA9C}"/>
          </ac:spMkLst>
        </pc:spChg>
        <pc:spChg chg="add mod">
          <ac:chgData name="Domonkos Márk" userId="5b754e74-2ec2-4aaf-b9f5-cf8f0656bdfa" providerId="ADAL" clId="{F4C2286D-0DBE-4644-A538-34A6C903FB9C}" dt="2022-01-22T16:49:03.537" v="40689" actId="1076"/>
          <ac:spMkLst>
            <pc:docMk/>
            <pc:sldMk cId="625555791" sldId="1174"/>
            <ac:spMk id="11" creationId="{DBD47E25-90F8-4641-9CDD-1331E013A728}"/>
          </ac:spMkLst>
        </pc:spChg>
        <pc:spChg chg="add mod">
          <ac:chgData name="Domonkos Márk" userId="5b754e74-2ec2-4aaf-b9f5-cf8f0656bdfa" providerId="ADAL" clId="{F4C2286D-0DBE-4644-A538-34A6C903FB9C}" dt="2022-01-22T16:49:03.537" v="40689" actId="1076"/>
          <ac:spMkLst>
            <pc:docMk/>
            <pc:sldMk cId="625555791" sldId="1174"/>
            <ac:spMk id="12" creationId="{F864910D-F31B-49F4-8639-9BF82D1AACEF}"/>
          </ac:spMkLst>
        </pc:spChg>
        <pc:spChg chg="add mod">
          <ac:chgData name="Domonkos Márk" userId="5b754e74-2ec2-4aaf-b9f5-cf8f0656bdfa" providerId="ADAL" clId="{F4C2286D-0DBE-4644-A538-34A6C903FB9C}" dt="2022-01-22T16:49:03.537" v="40689" actId="1076"/>
          <ac:spMkLst>
            <pc:docMk/>
            <pc:sldMk cId="625555791" sldId="1174"/>
            <ac:spMk id="13" creationId="{1072FE01-6EA4-4E56-87F1-BF1B2D7D6376}"/>
          </ac:spMkLst>
        </pc:spChg>
        <pc:spChg chg="add mod">
          <ac:chgData name="Domonkos Márk" userId="5b754e74-2ec2-4aaf-b9f5-cf8f0656bdfa" providerId="ADAL" clId="{F4C2286D-0DBE-4644-A538-34A6C903FB9C}" dt="2022-01-22T16:49:03.537" v="40689" actId="1076"/>
          <ac:spMkLst>
            <pc:docMk/>
            <pc:sldMk cId="625555791" sldId="1174"/>
            <ac:spMk id="14" creationId="{B718BE01-A70D-478F-890B-7DA6227DEF72}"/>
          </ac:spMkLst>
        </pc:spChg>
        <pc:spChg chg="add mod">
          <ac:chgData name="Domonkos Márk" userId="5b754e74-2ec2-4aaf-b9f5-cf8f0656bdfa" providerId="ADAL" clId="{F4C2286D-0DBE-4644-A538-34A6C903FB9C}" dt="2022-01-22T16:49:03.537" v="40689" actId="1076"/>
          <ac:spMkLst>
            <pc:docMk/>
            <pc:sldMk cId="625555791" sldId="1174"/>
            <ac:spMk id="15" creationId="{4197D6E8-785A-4325-B76F-F77AD05A1533}"/>
          </ac:spMkLst>
        </pc:spChg>
        <pc:spChg chg="add mod">
          <ac:chgData name="Domonkos Márk" userId="5b754e74-2ec2-4aaf-b9f5-cf8f0656bdfa" providerId="ADAL" clId="{F4C2286D-0DBE-4644-A538-34A6C903FB9C}" dt="2022-01-22T16:49:29.413" v="40694" actId="14100"/>
          <ac:spMkLst>
            <pc:docMk/>
            <pc:sldMk cId="625555791" sldId="1174"/>
            <ac:spMk id="16" creationId="{13214795-22F3-426B-A5C1-F60787BCFEB5}"/>
          </ac:spMkLst>
        </pc:spChg>
        <pc:spChg chg="add mod">
          <ac:chgData name="Domonkos Márk" userId="5b754e74-2ec2-4aaf-b9f5-cf8f0656bdfa" providerId="ADAL" clId="{F4C2286D-0DBE-4644-A538-34A6C903FB9C}" dt="2022-01-22T16:49:31.909" v="40695" actId="14100"/>
          <ac:spMkLst>
            <pc:docMk/>
            <pc:sldMk cId="625555791" sldId="1174"/>
            <ac:spMk id="17" creationId="{80727BBA-7BFA-4171-83A4-0A8F08E0777C}"/>
          </ac:spMkLst>
        </pc:spChg>
        <pc:spChg chg="add mod">
          <ac:chgData name="Domonkos Márk" userId="5b754e74-2ec2-4aaf-b9f5-cf8f0656bdfa" providerId="ADAL" clId="{F4C2286D-0DBE-4644-A538-34A6C903FB9C}" dt="2022-01-22T16:49:03.537" v="40689" actId="1076"/>
          <ac:spMkLst>
            <pc:docMk/>
            <pc:sldMk cId="625555791" sldId="1174"/>
            <ac:spMk id="18" creationId="{57E46ED4-E04D-4965-91BD-7C0B0872C3EF}"/>
          </ac:spMkLst>
        </pc:spChg>
        <pc:spChg chg="add mod">
          <ac:chgData name="Domonkos Márk" userId="5b754e74-2ec2-4aaf-b9f5-cf8f0656bdfa" providerId="ADAL" clId="{F4C2286D-0DBE-4644-A538-34A6C903FB9C}" dt="2022-01-22T16:49:03.537" v="40689" actId="1076"/>
          <ac:spMkLst>
            <pc:docMk/>
            <pc:sldMk cId="625555791" sldId="1174"/>
            <ac:spMk id="19" creationId="{C0374B89-E26A-421F-877C-C4460C76F376}"/>
          </ac:spMkLst>
        </pc:spChg>
        <pc:spChg chg="add mod">
          <ac:chgData name="Domonkos Márk" userId="5b754e74-2ec2-4aaf-b9f5-cf8f0656bdfa" providerId="ADAL" clId="{F4C2286D-0DBE-4644-A538-34A6C903FB9C}" dt="2022-01-22T16:49:03.537" v="40689" actId="1076"/>
          <ac:spMkLst>
            <pc:docMk/>
            <pc:sldMk cId="625555791" sldId="1174"/>
            <ac:spMk id="20" creationId="{B477970F-E341-4DA4-8C63-5300F5A0A3AB}"/>
          </ac:spMkLst>
        </pc:spChg>
        <pc:spChg chg="add mod">
          <ac:chgData name="Domonkos Márk" userId="5b754e74-2ec2-4aaf-b9f5-cf8f0656bdfa" providerId="ADAL" clId="{F4C2286D-0DBE-4644-A538-34A6C903FB9C}" dt="2022-01-22T16:49:37.561" v="40697" actId="14100"/>
          <ac:spMkLst>
            <pc:docMk/>
            <pc:sldMk cId="625555791" sldId="1174"/>
            <ac:spMk id="21" creationId="{A17165FB-82B5-40AB-8E71-3E901F11BA39}"/>
          </ac:spMkLst>
        </pc:spChg>
        <pc:spChg chg="add mod">
          <ac:chgData name="Domonkos Márk" userId="5b754e74-2ec2-4aaf-b9f5-cf8f0656bdfa" providerId="ADAL" clId="{F4C2286D-0DBE-4644-A538-34A6C903FB9C}" dt="2022-01-22T16:49:03.537" v="40689" actId="1076"/>
          <ac:spMkLst>
            <pc:docMk/>
            <pc:sldMk cId="625555791" sldId="1174"/>
            <ac:spMk id="22" creationId="{C2F2DB58-6611-47AF-AD06-33FE72B44548}"/>
          </ac:spMkLst>
        </pc:spChg>
        <pc:spChg chg="add mod">
          <ac:chgData name="Domonkos Márk" userId="5b754e74-2ec2-4aaf-b9f5-cf8f0656bdfa" providerId="ADAL" clId="{F4C2286D-0DBE-4644-A538-34A6C903FB9C}" dt="2022-01-22T16:49:03.537" v="40689" actId="1076"/>
          <ac:spMkLst>
            <pc:docMk/>
            <pc:sldMk cId="625555791" sldId="1174"/>
            <ac:spMk id="24" creationId="{3ED5D95B-CCB5-49A1-99BF-E42986224B19}"/>
          </ac:spMkLst>
        </pc:spChg>
        <pc:spChg chg="add mod">
          <ac:chgData name="Domonkos Márk" userId="5b754e74-2ec2-4aaf-b9f5-cf8f0656bdfa" providerId="ADAL" clId="{F4C2286D-0DBE-4644-A538-34A6C903FB9C}" dt="2022-01-22T16:49:03.537" v="40689" actId="1076"/>
          <ac:spMkLst>
            <pc:docMk/>
            <pc:sldMk cId="625555791" sldId="1174"/>
            <ac:spMk id="25" creationId="{FC3F340D-156D-4502-8D27-B521066C4E58}"/>
          </ac:spMkLst>
        </pc:spChg>
        <pc:spChg chg="add mod">
          <ac:chgData name="Domonkos Márk" userId="5b754e74-2ec2-4aaf-b9f5-cf8f0656bdfa" providerId="ADAL" clId="{F4C2286D-0DBE-4644-A538-34A6C903FB9C}" dt="2022-01-22T16:49:03.537" v="40689" actId="1076"/>
          <ac:spMkLst>
            <pc:docMk/>
            <pc:sldMk cId="625555791" sldId="1174"/>
            <ac:spMk id="26" creationId="{B6F941FA-FC55-4D2A-8B34-B4D96E407264}"/>
          </ac:spMkLst>
        </pc:spChg>
        <pc:spChg chg="add mod">
          <ac:chgData name="Domonkos Márk" userId="5b754e74-2ec2-4aaf-b9f5-cf8f0656bdfa" providerId="ADAL" clId="{F4C2286D-0DBE-4644-A538-34A6C903FB9C}" dt="2022-01-22T16:49:03.537" v="40689" actId="1076"/>
          <ac:spMkLst>
            <pc:docMk/>
            <pc:sldMk cId="625555791" sldId="1174"/>
            <ac:spMk id="27" creationId="{0B80AAC6-30D9-4EC7-8483-38262869F622}"/>
          </ac:spMkLst>
        </pc:spChg>
        <pc:spChg chg="add mod">
          <ac:chgData name="Domonkos Márk" userId="5b754e74-2ec2-4aaf-b9f5-cf8f0656bdfa" providerId="ADAL" clId="{F4C2286D-0DBE-4644-A538-34A6C903FB9C}" dt="2022-01-22T16:49:03.537" v="40689" actId="1076"/>
          <ac:spMkLst>
            <pc:docMk/>
            <pc:sldMk cId="625555791" sldId="1174"/>
            <ac:spMk id="28" creationId="{4713AFA7-E13B-44A6-BA6B-7A44443F4DA0}"/>
          </ac:spMkLst>
        </pc:spChg>
        <pc:spChg chg="add mod">
          <ac:chgData name="Domonkos Márk" userId="5b754e74-2ec2-4aaf-b9f5-cf8f0656bdfa" providerId="ADAL" clId="{F4C2286D-0DBE-4644-A538-34A6C903FB9C}" dt="2022-01-22T16:49:23.165" v="40692" actId="1076"/>
          <ac:spMkLst>
            <pc:docMk/>
            <pc:sldMk cId="625555791" sldId="1174"/>
            <ac:spMk id="29" creationId="{14D91118-ED91-400C-890C-1592E2CF1B3A}"/>
          </ac:spMkLst>
        </pc:spChg>
        <pc:spChg chg="add mod">
          <ac:chgData name="Domonkos Márk" userId="5b754e74-2ec2-4aaf-b9f5-cf8f0656bdfa" providerId="ADAL" clId="{F4C2286D-0DBE-4644-A538-34A6C903FB9C}" dt="2022-01-22T16:49:08.588" v="40690" actId="1076"/>
          <ac:spMkLst>
            <pc:docMk/>
            <pc:sldMk cId="625555791" sldId="1174"/>
            <ac:spMk id="30" creationId="{7C98FD69-A1EA-4459-B5E0-E8F1A72D9067}"/>
          </ac:spMkLst>
        </pc:spChg>
        <pc:spChg chg="add mod">
          <ac:chgData name="Domonkos Márk" userId="5b754e74-2ec2-4aaf-b9f5-cf8f0656bdfa" providerId="ADAL" clId="{F4C2286D-0DBE-4644-A538-34A6C903FB9C}" dt="2022-01-22T16:49:03.537" v="40689" actId="1076"/>
          <ac:spMkLst>
            <pc:docMk/>
            <pc:sldMk cId="625555791" sldId="1174"/>
            <ac:spMk id="31" creationId="{7506EF16-C5A2-409B-AB51-4075AD89F48F}"/>
          </ac:spMkLst>
        </pc:spChg>
        <pc:spChg chg="add mod">
          <ac:chgData name="Domonkos Márk" userId="5b754e74-2ec2-4aaf-b9f5-cf8f0656bdfa" providerId="ADAL" clId="{F4C2286D-0DBE-4644-A538-34A6C903FB9C}" dt="2022-01-22T16:49:14.896" v="40691" actId="1076"/>
          <ac:spMkLst>
            <pc:docMk/>
            <pc:sldMk cId="625555791" sldId="1174"/>
            <ac:spMk id="32" creationId="{3A74B9C0-C7D9-4283-9063-7D1A43BECF6C}"/>
          </ac:spMkLst>
        </pc:spChg>
        <pc:spChg chg="add mod">
          <ac:chgData name="Domonkos Márk" userId="5b754e74-2ec2-4aaf-b9f5-cf8f0656bdfa" providerId="ADAL" clId="{F4C2286D-0DBE-4644-A538-34A6C903FB9C}" dt="2022-01-22T16:49:03.537" v="40689" actId="1076"/>
          <ac:spMkLst>
            <pc:docMk/>
            <pc:sldMk cId="625555791" sldId="1174"/>
            <ac:spMk id="33" creationId="{CDE3C0BC-EE48-479D-BA6F-5EE27CA108DB}"/>
          </ac:spMkLst>
        </pc:spChg>
        <pc:spChg chg="add mod">
          <ac:chgData name="Domonkos Márk" userId="5b754e74-2ec2-4aaf-b9f5-cf8f0656bdfa" providerId="ADAL" clId="{F4C2286D-0DBE-4644-A538-34A6C903FB9C}" dt="2022-01-22T16:49:03.537" v="40689" actId="1076"/>
          <ac:spMkLst>
            <pc:docMk/>
            <pc:sldMk cId="625555791" sldId="1174"/>
            <ac:spMk id="34" creationId="{6E04A928-7C41-455E-BB55-8B7A910A171C}"/>
          </ac:spMkLst>
        </pc:spChg>
        <pc:cxnChg chg="add mod">
          <ac:chgData name="Domonkos Márk" userId="5b754e74-2ec2-4aaf-b9f5-cf8f0656bdfa" providerId="ADAL" clId="{F4C2286D-0DBE-4644-A538-34A6C903FB9C}" dt="2022-01-22T16:49:03.537" v="40689" actId="1076"/>
          <ac:cxnSpMkLst>
            <pc:docMk/>
            <pc:sldMk cId="625555791" sldId="1174"/>
            <ac:cxnSpMk id="23" creationId="{41FE21F6-E433-4D30-993C-8D3988184E8C}"/>
          </ac:cxnSpMkLst>
        </pc:cxnChg>
      </pc:sldChg>
      <pc:sldChg chg="addSp delSp modSp new mod">
        <pc:chgData name="Domonkos Márk" userId="5b754e74-2ec2-4aaf-b9f5-cf8f0656bdfa" providerId="ADAL" clId="{F4C2286D-0DBE-4644-A538-34A6C903FB9C}" dt="2022-01-22T16:54:02.500" v="40801" actId="20577"/>
        <pc:sldMkLst>
          <pc:docMk/>
          <pc:sldMk cId="1098098311" sldId="1175"/>
        </pc:sldMkLst>
        <pc:spChg chg="del">
          <ac:chgData name="Domonkos Márk" userId="5b754e74-2ec2-4aaf-b9f5-cf8f0656bdfa" providerId="ADAL" clId="{F4C2286D-0DBE-4644-A538-34A6C903FB9C}" dt="2022-01-22T16:51:49.729" v="40750" actId="478"/>
          <ac:spMkLst>
            <pc:docMk/>
            <pc:sldMk cId="1098098311" sldId="1175"/>
            <ac:spMk id="2" creationId="{9E1A4E1F-1CEF-4C11-A3EE-19C94F12F624}"/>
          </ac:spMkLst>
        </pc:spChg>
        <pc:spChg chg="mod">
          <ac:chgData name="Domonkos Márk" userId="5b754e74-2ec2-4aaf-b9f5-cf8f0656bdfa" providerId="ADAL" clId="{F4C2286D-0DBE-4644-A538-34A6C903FB9C}" dt="2022-01-22T16:54:02.500" v="40801" actId="20577"/>
          <ac:spMkLst>
            <pc:docMk/>
            <pc:sldMk cId="1098098311" sldId="1175"/>
            <ac:spMk id="6" creationId="{EA4EC67E-2F5C-404B-B026-537139047D00}"/>
          </ac:spMkLst>
        </pc:spChg>
        <pc:spChg chg="add mod">
          <ac:chgData name="Domonkos Márk" userId="5b754e74-2ec2-4aaf-b9f5-cf8f0656bdfa" providerId="ADAL" clId="{F4C2286D-0DBE-4644-A538-34A6C903FB9C}" dt="2022-01-22T16:52:44.220" v="40765" actId="14100"/>
          <ac:spMkLst>
            <pc:docMk/>
            <pc:sldMk cId="1098098311" sldId="1175"/>
            <ac:spMk id="7" creationId="{60F9977E-5ED3-44BC-AB47-2A0B0A7B4E71}"/>
          </ac:spMkLst>
        </pc:spChg>
        <pc:spChg chg="add mod">
          <ac:chgData name="Domonkos Márk" userId="5b754e74-2ec2-4aaf-b9f5-cf8f0656bdfa" providerId="ADAL" clId="{F4C2286D-0DBE-4644-A538-34A6C903FB9C}" dt="2022-01-22T16:52:39.972" v="40764" actId="1076"/>
          <ac:spMkLst>
            <pc:docMk/>
            <pc:sldMk cId="1098098311" sldId="1175"/>
            <ac:spMk id="8" creationId="{B7A398D9-8750-4F1F-9D94-7242C4915A63}"/>
          </ac:spMkLst>
        </pc:spChg>
        <pc:spChg chg="add mod">
          <ac:chgData name="Domonkos Márk" userId="5b754e74-2ec2-4aaf-b9f5-cf8f0656bdfa" providerId="ADAL" clId="{F4C2286D-0DBE-4644-A538-34A6C903FB9C}" dt="2022-01-22T16:52:14.388" v="40756" actId="1076"/>
          <ac:spMkLst>
            <pc:docMk/>
            <pc:sldMk cId="1098098311" sldId="1175"/>
            <ac:spMk id="9" creationId="{120F2DA0-846B-403C-B793-96C7ECBF17D5}"/>
          </ac:spMkLst>
        </pc:spChg>
        <pc:spChg chg="add mod">
          <ac:chgData name="Domonkos Márk" userId="5b754e74-2ec2-4aaf-b9f5-cf8f0656bdfa" providerId="ADAL" clId="{F4C2286D-0DBE-4644-A538-34A6C903FB9C}" dt="2022-01-22T16:52:25.444" v="40761" actId="14100"/>
          <ac:spMkLst>
            <pc:docMk/>
            <pc:sldMk cId="1098098311" sldId="1175"/>
            <ac:spMk id="10" creationId="{98F8F9C8-9535-4603-B5BE-BF55634198BF}"/>
          </ac:spMkLst>
        </pc:spChg>
        <pc:spChg chg="mod">
          <ac:chgData name="Domonkos Márk" userId="5b754e74-2ec2-4aaf-b9f5-cf8f0656bdfa" providerId="ADAL" clId="{F4C2286D-0DBE-4644-A538-34A6C903FB9C}" dt="2022-01-22T16:51:45.028" v="40747"/>
          <ac:spMkLst>
            <pc:docMk/>
            <pc:sldMk cId="1098098311" sldId="1175"/>
            <ac:spMk id="12" creationId="{1C3E4B17-678F-48C4-92DF-38950301B84A}"/>
          </ac:spMkLst>
        </pc:spChg>
        <pc:spChg chg="mod">
          <ac:chgData name="Domonkos Márk" userId="5b754e74-2ec2-4aaf-b9f5-cf8f0656bdfa" providerId="ADAL" clId="{F4C2286D-0DBE-4644-A538-34A6C903FB9C}" dt="2022-01-22T16:51:45.028" v="40747"/>
          <ac:spMkLst>
            <pc:docMk/>
            <pc:sldMk cId="1098098311" sldId="1175"/>
            <ac:spMk id="13" creationId="{D8228DCD-CEB6-45F7-9028-0BDAF9F69702}"/>
          </ac:spMkLst>
        </pc:spChg>
        <pc:spChg chg="add mod">
          <ac:chgData name="Domonkos Márk" userId="5b754e74-2ec2-4aaf-b9f5-cf8f0656bdfa" providerId="ADAL" clId="{F4C2286D-0DBE-4644-A538-34A6C903FB9C}" dt="2022-01-22T16:52:14.388" v="40756" actId="1076"/>
          <ac:spMkLst>
            <pc:docMk/>
            <pc:sldMk cId="1098098311" sldId="1175"/>
            <ac:spMk id="14" creationId="{18B70E70-0BAE-42B8-AF06-39389A69A814}"/>
          </ac:spMkLst>
        </pc:spChg>
        <pc:spChg chg="mod">
          <ac:chgData name="Domonkos Márk" userId="5b754e74-2ec2-4aaf-b9f5-cf8f0656bdfa" providerId="ADAL" clId="{F4C2286D-0DBE-4644-A538-34A6C903FB9C}" dt="2022-01-22T16:51:45.028" v="40747"/>
          <ac:spMkLst>
            <pc:docMk/>
            <pc:sldMk cId="1098098311" sldId="1175"/>
            <ac:spMk id="16" creationId="{C1BF56D6-66FD-4632-88E5-8405CA6A0B15}"/>
          </ac:spMkLst>
        </pc:spChg>
        <pc:spChg chg="mod">
          <ac:chgData name="Domonkos Márk" userId="5b754e74-2ec2-4aaf-b9f5-cf8f0656bdfa" providerId="ADAL" clId="{F4C2286D-0DBE-4644-A538-34A6C903FB9C}" dt="2022-01-22T16:51:45.028" v="40747"/>
          <ac:spMkLst>
            <pc:docMk/>
            <pc:sldMk cId="1098098311" sldId="1175"/>
            <ac:spMk id="17" creationId="{D73B9716-08C0-4B69-AFD4-D5E09C29B8BD}"/>
          </ac:spMkLst>
        </pc:spChg>
        <pc:spChg chg="add mod">
          <ac:chgData name="Domonkos Márk" userId="5b754e74-2ec2-4aaf-b9f5-cf8f0656bdfa" providerId="ADAL" clId="{F4C2286D-0DBE-4644-A538-34A6C903FB9C}" dt="2022-01-22T16:52:14.388" v="40756" actId="1076"/>
          <ac:spMkLst>
            <pc:docMk/>
            <pc:sldMk cId="1098098311" sldId="1175"/>
            <ac:spMk id="18" creationId="{CCF8A175-66EE-4E5B-9FFC-245DE4C3305A}"/>
          </ac:spMkLst>
        </pc:spChg>
        <pc:spChg chg="add mod">
          <ac:chgData name="Domonkos Márk" userId="5b754e74-2ec2-4aaf-b9f5-cf8f0656bdfa" providerId="ADAL" clId="{F4C2286D-0DBE-4644-A538-34A6C903FB9C}" dt="2022-01-22T16:52:14.388" v="40756" actId="1076"/>
          <ac:spMkLst>
            <pc:docMk/>
            <pc:sldMk cId="1098098311" sldId="1175"/>
            <ac:spMk id="19" creationId="{95A78229-6762-4408-B7F3-C608F5FC07D6}"/>
          </ac:spMkLst>
        </pc:spChg>
        <pc:spChg chg="mod">
          <ac:chgData name="Domonkos Márk" userId="5b754e74-2ec2-4aaf-b9f5-cf8f0656bdfa" providerId="ADAL" clId="{F4C2286D-0DBE-4644-A538-34A6C903FB9C}" dt="2022-01-22T16:51:45.028" v="40747"/>
          <ac:spMkLst>
            <pc:docMk/>
            <pc:sldMk cId="1098098311" sldId="1175"/>
            <ac:spMk id="21" creationId="{7CA71852-C50D-4E80-9531-02D71D3C989E}"/>
          </ac:spMkLst>
        </pc:spChg>
        <pc:spChg chg="mod">
          <ac:chgData name="Domonkos Márk" userId="5b754e74-2ec2-4aaf-b9f5-cf8f0656bdfa" providerId="ADAL" clId="{F4C2286D-0DBE-4644-A538-34A6C903FB9C}" dt="2022-01-22T16:51:45.028" v="40747"/>
          <ac:spMkLst>
            <pc:docMk/>
            <pc:sldMk cId="1098098311" sldId="1175"/>
            <ac:spMk id="22" creationId="{0AE5FF4B-06C3-4267-A136-0827C93C6371}"/>
          </ac:spMkLst>
        </pc:spChg>
        <pc:spChg chg="add mod">
          <ac:chgData name="Domonkos Márk" userId="5b754e74-2ec2-4aaf-b9f5-cf8f0656bdfa" providerId="ADAL" clId="{F4C2286D-0DBE-4644-A538-34A6C903FB9C}" dt="2022-01-22T16:53:29.706" v="40779" actId="1076"/>
          <ac:spMkLst>
            <pc:docMk/>
            <pc:sldMk cId="1098098311" sldId="1175"/>
            <ac:spMk id="23" creationId="{F879CD2B-45E5-43CB-B036-D51BA1B58381}"/>
          </ac:spMkLst>
        </pc:spChg>
        <pc:spChg chg="mod">
          <ac:chgData name="Domonkos Márk" userId="5b754e74-2ec2-4aaf-b9f5-cf8f0656bdfa" providerId="ADAL" clId="{F4C2286D-0DBE-4644-A538-34A6C903FB9C}" dt="2022-01-22T16:51:45.028" v="40747"/>
          <ac:spMkLst>
            <pc:docMk/>
            <pc:sldMk cId="1098098311" sldId="1175"/>
            <ac:spMk id="25" creationId="{C136A1BE-BFDA-43F6-88F3-2416477F7C7F}"/>
          </ac:spMkLst>
        </pc:spChg>
        <pc:spChg chg="mod">
          <ac:chgData name="Domonkos Márk" userId="5b754e74-2ec2-4aaf-b9f5-cf8f0656bdfa" providerId="ADAL" clId="{F4C2286D-0DBE-4644-A538-34A6C903FB9C}" dt="2022-01-22T16:51:45.028" v="40747"/>
          <ac:spMkLst>
            <pc:docMk/>
            <pc:sldMk cId="1098098311" sldId="1175"/>
            <ac:spMk id="26" creationId="{2CBA8A75-4092-406B-9536-FE74B439C138}"/>
          </ac:spMkLst>
        </pc:spChg>
        <pc:spChg chg="add mod">
          <ac:chgData name="Domonkos Márk" userId="5b754e74-2ec2-4aaf-b9f5-cf8f0656bdfa" providerId="ADAL" clId="{F4C2286D-0DBE-4644-A538-34A6C903FB9C}" dt="2022-01-22T16:52:14.388" v="40756" actId="1076"/>
          <ac:spMkLst>
            <pc:docMk/>
            <pc:sldMk cId="1098098311" sldId="1175"/>
            <ac:spMk id="27" creationId="{AF7FCC97-1C29-47DE-B3B4-49FFBDFEEB9D}"/>
          </ac:spMkLst>
        </pc:spChg>
        <pc:spChg chg="add mod">
          <ac:chgData name="Domonkos Márk" userId="5b754e74-2ec2-4aaf-b9f5-cf8f0656bdfa" providerId="ADAL" clId="{F4C2286D-0DBE-4644-A538-34A6C903FB9C}" dt="2022-01-22T16:51:48.203" v="40749" actId="1076"/>
          <ac:spMkLst>
            <pc:docMk/>
            <pc:sldMk cId="1098098311" sldId="1175"/>
            <ac:spMk id="28" creationId="{2EA7EB62-9408-4E74-8291-04BFEEB652DC}"/>
          </ac:spMkLst>
        </pc:spChg>
        <pc:spChg chg="mod">
          <ac:chgData name="Domonkos Márk" userId="5b754e74-2ec2-4aaf-b9f5-cf8f0656bdfa" providerId="ADAL" clId="{F4C2286D-0DBE-4644-A538-34A6C903FB9C}" dt="2022-01-22T16:53:06.921" v="40772" actId="1076"/>
          <ac:spMkLst>
            <pc:docMk/>
            <pc:sldMk cId="1098098311" sldId="1175"/>
            <ac:spMk id="30" creationId="{DB45DD28-525E-4A56-9664-9D5C4F8E3572}"/>
          </ac:spMkLst>
        </pc:spChg>
        <pc:spChg chg="mod">
          <ac:chgData name="Domonkos Márk" userId="5b754e74-2ec2-4aaf-b9f5-cf8f0656bdfa" providerId="ADAL" clId="{F4C2286D-0DBE-4644-A538-34A6C903FB9C}" dt="2022-01-22T16:53:19.451" v="40776" actId="1076"/>
          <ac:spMkLst>
            <pc:docMk/>
            <pc:sldMk cId="1098098311" sldId="1175"/>
            <ac:spMk id="31" creationId="{F937E70C-D9B0-4124-9EC5-A80BD91574F9}"/>
          </ac:spMkLst>
        </pc:spChg>
        <pc:spChg chg="add mod">
          <ac:chgData name="Domonkos Márk" userId="5b754e74-2ec2-4aaf-b9f5-cf8f0656bdfa" providerId="ADAL" clId="{F4C2286D-0DBE-4644-A538-34A6C903FB9C}" dt="2022-01-22T16:52:14.388" v="40756" actId="1076"/>
          <ac:spMkLst>
            <pc:docMk/>
            <pc:sldMk cId="1098098311" sldId="1175"/>
            <ac:spMk id="32" creationId="{CE1239E0-90CB-4D85-A4B8-8F7538428251}"/>
          </ac:spMkLst>
        </pc:spChg>
        <pc:spChg chg="add mod">
          <ac:chgData name="Domonkos Márk" userId="5b754e74-2ec2-4aaf-b9f5-cf8f0656bdfa" providerId="ADAL" clId="{F4C2286D-0DBE-4644-A538-34A6C903FB9C}" dt="2022-01-22T16:52:14.388" v="40756" actId="1076"/>
          <ac:spMkLst>
            <pc:docMk/>
            <pc:sldMk cId="1098098311" sldId="1175"/>
            <ac:spMk id="33" creationId="{F34C399B-E842-4F5B-837B-979D7469B6BB}"/>
          </ac:spMkLst>
        </pc:spChg>
        <pc:spChg chg="add mod">
          <ac:chgData name="Domonkos Márk" userId="5b754e74-2ec2-4aaf-b9f5-cf8f0656bdfa" providerId="ADAL" clId="{F4C2286D-0DBE-4644-A538-34A6C903FB9C}" dt="2022-01-22T16:53:04.808" v="40771" actId="1076"/>
          <ac:spMkLst>
            <pc:docMk/>
            <pc:sldMk cId="1098098311" sldId="1175"/>
            <ac:spMk id="34" creationId="{4159D447-3198-4343-9CBD-FF7991FA31D9}"/>
          </ac:spMkLst>
        </pc:spChg>
        <pc:spChg chg="add mod">
          <ac:chgData name="Domonkos Márk" userId="5b754e74-2ec2-4aaf-b9f5-cf8f0656bdfa" providerId="ADAL" clId="{F4C2286D-0DBE-4644-A538-34A6C903FB9C}" dt="2022-01-22T16:52:39.972" v="40764" actId="1076"/>
          <ac:spMkLst>
            <pc:docMk/>
            <pc:sldMk cId="1098098311" sldId="1175"/>
            <ac:spMk id="36" creationId="{98238560-1AE1-440B-9B1F-23779D2A7153}"/>
          </ac:spMkLst>
        </pc:spChg>
        <pc:spChg chg="mod">
          <ac:chgData name="Domonkos Márk" userId="5b754e74-2ec2-4aaf-b9f5-cf8f0656bdfa" providerId="ADAL" clId="{F4C2286D-0DBE-4644-A538-34A6C903FB9C}" dt="2022-01-22T16:51:45.028" v="40747"/>
          <ac:spMkLst>
            <pc:docMk/>
            <pc:sldMk cId="1098098311" sldId="1175"/>
            <ac:spMk id="38" creationId="{D3843DB7-4013-423C-98B8-EDD0EEBA45F1}"/>
          </ac:spMkLst>
        </pc:spChg>
        <pc:spChg chg="mod">
          <ac:chgData name="Domonkos Márk" userId="5b754e74-2ec2-4aaf-b9f5-cf8f0656bdfa" providerId="ADAL" clId="{F4C2286D-0DBE-4644-A538-34A6C903FB9C}" dt="2022-01-22T16:51:45.028" v="40747"/>
          <ac:spMkLst>
            <pc:docMk/>
            <pc:sldMk cId="1098098311" sldId="1175"/>
            <ac:spMk id="39" creationId="{CADC9DD7-1C93-4646-B48C-8C234A9DEBA3}"/>
          </ac:spMkLst>
        </pc:spChg>
        <pc:spChg chg="mod">
          <ac:chgData name="Domonkos Márk" userId="5b754e74-2ec2-4aaf-b9f5-cf8f0656bdfa" providerId="ADAL" clId="{F4C2286D-0DBE-4644-A538-34A6C903FB9C}" dt="2022-01-22T16:51:45.028" v="40747"/>
          <ac:spMkLst>
            <pc:docMk/>
            <pc:sldMk cId="1098098311" sldId="1175"/>
            <ac:spMk id="40" creationId="{E0364C36-0395-4C1E-BC0D-B9E537DF6D9B}"/>
          </ac:spMkLst>
        </pc:spChg>
        <pc:grpChg chg="add mod">
          <ac:chgData name="Domonkos Márk" userId="5b754e74-2ec2-4aaf-b9f5-cf8f0656bdfa" providerId="ADAL" clId="{F4C2286D-0DBE-4644-A538-34A6C903FB9C}" dt="2022-01-22T16:52:14.388" v="40756" actId="1076"/>
          <ac:grpSpMkLst>
            <pc:docMk/>
            <pc:sldMk cId="1098098311" sldId="1175"/>
            <ac:grpSpMk id="11" creationId="{B956D1C1-F590-45D1-B983-9D6FE8B0F858}"/>
          </ac:grpSpMkLst>
        </pc:grpChg>
        <pc:grpChg chg="add mod">
          <ac:chgData name="Domonkos Márk" userId="5b754e74-2ec2-4aaf-b9f5-cf8f0656bdfa" providerId="ADAL" clId="{F4C2286D-0DBE-4644-A538-34A6C903FB9C}" dt="2022-01-22T16:52:14.388" v="40756" actId="1076"/>
          <ac:grpSpMkLst>
            <pc:docMk/>
            <pc:sldMk cId="1098098311" sldId="1175"/>
            <ac:grpSpMk id="15" creationId="{12047F0C-8EAB-4130-A444-0C280329D10D}"/>
          </ac:grpSpMkLst>
        </pc:grpChg>
        <pc:grpChg chg="add mod">
          <ac:chgData name="Domonkos Márk" userId="5b754e74-2ec2-4aaf-b9f5-cf8f0656bdfa" providerId="ADAL" clId="{F4C2286D-0DBE-4644-A538-34A6C903FB9C}" dt="2022-01-22T16:53:01.781" v="40770" actId="1076"/>
          <ac:grpSpMkLst>
            <pc:docMk/>
            <pc:sldMk cId="1098098311" sldId="1175"/>
            <ac:grpSpMk id="20" creationId="{2D028130-2537-42D4-8855-A0DA63276963}"/>
          </ac:grpSpMkLst>
        </pc:grpChg>
        <pc:grpChg chg="add mod">
          <ac:chgData name="Domonkos Márk" userId="5b754e74-2ec2-4aaf-b9f5-cf8f0656bdfa" providerId="ADAL" clId="{F4C2286D-0DBE-4644-A538-34A6C903FB9C}" dt="2022-01-22T16:52:14.388" v="40756" actId="1076"/>
          <ac:grpSpMkLst>
            <pc:docMk/>
            <pc:sldMk cId="1098098311" sldId="1175"/>
            <ac:grpSpMk id="24" creationId="{3DD87BB2-51B7-49EF-B910-41720FA43380}"/>
          </ac:grpSpMkLst>
        </pc:grpChg>
        <pc:grpChg chg="add mod">
          <ac:chgData name="Domonkos Márk" userId="5b754e74-2ec2-4aaf-b9f5-cf8f0656bdfa" providerId="ADAL" clId="{F4C2286D-0DBE-4644-A538-34A6C903FB9C}" dt="2022-01-22T16:53:38.621" v="40780" actId="1076"/>
          <ac:grpSpMkLst>
            <pc:docMk/>
            <pc:sldMk cId="1098098311" sldId="1175"/>
            <ac:grpSpMk id="29" creationId="{2BBE6410-92C4-49B2-9844-54199F1B7E43}"/>
          </ac:grpSpMkLst>
        </pc:grpChg>
        <pc:grpChg chg="add mod">
          <ac:chgData name="Domonkos Márk" userId="5b754e74-2ec2-4aaf-b9f5-cf8f0656bdfa" providerId="ADAL" clId="{F4C2286D-0DBE-4644-A538-34A6C903FB9C}" dt="2022-01-22T16:52:14.388" v="40756" actId="1076"/>
          <ac:grpSpMkLst>
            <pc:docMk/>
            <pc:sldMk cId="1098098311" sldId="1175"/>
            <ac:grpSpMk id="37" creationId="{F625526F-90B8-4B24-9126-63D941177796}"/>
          </ac:grpSpMkLst>
        </pc:grpChg>
        <pc:picChg chg="add mod">
          <ac:chgData name="Domonkos Márk" userId="5b754e74-2ec2-4aaf-b9f5-cf8f0656bdfa" providerId="ADAL" clId="{F4C2286D-0DBE-4644-A538-34A6C903FB9C}" dt="2022-01-22T16:52:39.972" v="40764" actId="1076"/>
          <ac:picMkLst>
            <pc:docMk/>
            <pc:sldMk cId="1098098311" sldId="1175"/>
            <ac:picMk id="35" creationId="{D0F3C9EC-354A-4753-A58F-73DACB3FAA11}"/>
          </ac:picMkLst>
        </pc:picChg>
      </pc:sldChg>
      <pc:sldChg chg="addSp delSp modSp new mod">
        <pc:chgData name="Domonkos Márk" userId="5b754e74-2ec2-4aaf-b9f5-cf8f0656bdfa" providerId="ADAL" clId="{F4C2286D-0DBE-4644-A538-34A6C903FB9C}" dt="2022-01-22T17:03:41.154" v="40863" actId="1076"/>
        <pc:sldMkLst>
          <pc:docMk/>
          <pc:sldMk cId="3777148173" sldId="1176"/>
        </pc:sldMkLst>
        <pc:spChg chg="del">
          <ac:chgData name="Domonkos Márk" userId="5b754e74-2ec2-4aaf-b9f5-cf8f0656bdfa" providerId="ADAL" clId="{F4C2286D-0DBE-4644-A538-34A6C903FB9C}" dt="2022-01-22T17:03:02.466" v="40850" actId="478"/>
          <ac:spMkLst>
            <pc:docMk/>
            <pc:sldMk cId="3777148173" sldId="1176"/>
            <ac:spMk id="2" creationId="{C44181A5-45F8-431C-94D3-26B2700882F9}"/>
          </ac:spMkLst>
        </pc:spChg>
        <pc:spChg chg="mod">
          <ac:chgData name="Domonkos Márk" userId="5b754e74-2ec2-4aaf-b9f5-cf8f0656bdfa" providerId="ADAL" clId="{F4C2286D-0DBE-4644-A538-34A6C903FB9C}" dt="2022-01-22T17:02:51.015" v="40847" actId="20577"/>
          <ac:spMkLst>
            <pc:docMk/>
            <pc:sldMk cId="3777148173" sldId="1176"/>
            <ac:spMk id="6" creationId="{83D76F85-A1A9-4A60-B9E3-6A6E38CA86E4}"/>
          </ac:spMkLst>
        </pc:spChg>
        <pc:spChg chg="add mod">
          <ac:chgData name="Domonkos Márk" userId="5b754e74-2ec2-4aaf-b9f5-cf8f0656bdfa" providerId="ADAL" clId="{F4C2286D-0DBE-4644-A538-34A6C903FB9C}" dt="2022-01-22T17:03:14.090" v="40853" actId="1076"/>
          <ac:spMkLst>
            <pc:docMk/>
            <pc:sldMk cId="3777148173" sldId="1176"/>
            <ac:spMk id="9" creationId="{22B7FBB8-2ADF-418F-B140-4B1BAAA2BC4F}"/>
          </ac:spMkLst>
        </pc:spChg>
        <pc:spChg chg="add mod">
          <ac:chgData name="Domonkos Márk" userId="5b754e74-2ec2-4aaf-b9f5-cf8f0656bdfa" providerId="ADAL" clId="{F4C2286D-0DBE-4644-A538-34A6C903FB9C}" dt="2022-01-22T17:03:41.154" v="40863" actId="1076"/>
          <ac:spMkLst>
            <pc:docMk/>
            <pc:sldMk cId="3777148173" sldId="1176"/>
            <ac:spMk id="10" creationId="{9F44F313-29E9-4053-B68F-3C870882C8AA}"/>
          </ac:spMkLst>
        </pc:spChg>
        <pc:spChg chg="add mod">
          <ac:chgData name="Domonkos Márk" userId="5b754e74-2ec2-4aaf-b9f5-cf8f0656bdfa" providerId="ADAL" clId="{F4C2286D-0DBE-4644-A538-34A6C903FB9C}" dt="2022-01-22T17:03:29.898" v="40859" actId="1076"/>
          <ac:spMkLst>
            <pc:docMk/>
            <pc:sldMk cId="3777148173" sldId="1176"/>
            <ac:spMk id="11" creationId="{B2560B59-7BE5-4F36-A69A-E86215328E35}"/>
          </ac:spMkLst>
        </pc:spChg>
        <pc:graphicFrameChg chg="add mod">
          <ac:chgData name="Domonkos Márk" userId="5b754e74-2ec2-4aaf-b9f5-cf8f0656bdfa" providerId="ADAL" clId="{F4C2286D-0DBE-4644-A538-34A6C903FB9C}" dt="2022-01-22T17:03:07.087" v="40851" actId="1076"/>
          <ac:graphicFrameMkLst>
            <pc:docMk/>
            <pc:sldMk cId="3777148173" sldId="1176"/>
            <ac:graphicFrameMk id="7" creationId="{704FD805-A23F-4FEE-91A1-D81221BDB50D}"/>
          </ac:graphicFrameMkLst>
        </pc:graphicFrameChg>
        <pc:picChg chg="add mod">
          <ac:chgData name="Domonkos Márk" userId="5b754e74-2ec2-4aaf-b9f5-cf8f0656bdfa" providerId="ADAL" clId="{F4C2286D-0DBE-4644-A538-34A6C903FB9C}" dt="2022-01-22T17:03:11.042" v="40852" actId="1076"/>
          <ac:picMkLst>
            <pc:docMk/>
            <pc:sldMk cId="3777148173" sldId="1176"/>
            <ac:picMk id="8" creationId="{36E73AC5-35C8-4D05-827B-B5B1924A888E}"/>
          </ac:picMkLst>
        </pc:picChg>
      </pc:sldChg>
      <pc:sldChg chg="addSp modSp new mod">
        <pc:chgData name="Domonkos Márk" userId="5b754e74-2ec2-4aaf-b9f5-cf8f0656bdfa" providerId="ADAL" clId="{F4C2286D-0DBE-4644-A538-34A6C903FB9C}" dt="2022-01-22T17:05:25.931" v="40894" actId="27636"/>
        <pc:sldMkLst>
          <pc:docMk/>
          <pc:sldMk cId="850264371" sldId="1177"/>
        </pc:sldMkLst>
        <pc:spChg chg="mod">
          <ac:chgData name="Domonkos Márk" userId="5b754e74-2ec2-4aaf-b9f5-cf8f0656bdfa" providerId="ADAL" clId="{F4C2286D-0DBE-4644-A538-34A6C903FB9C}" dt="2022-01-22T17:05:25.931" v="40894" actId="27636"/>
          <ac:spMkLst>
            <pc:docMk/>
            <pc:sldMk cId="850264371" sldId="1177"/>
            <ac:spMk id="2" creationId="{2BF29379-FE2D-42B4-B74E-5A82FF9C14A3}"/>
          </ac:spMkLst>
        </pc:spChg>
        <pc:spChg chg="mod">
          <ac:chgData name="Domonkos Márk" userId="5b754e74-2ec2-4aaf-b9f5-cf8f0656bdfa" providerId="ADAL" clId="{F4C2286D-0DBE-4644-A538-34A6C903FB9C}" dt="2022-01-22T17:03:58.149" v="40865"/>
          <ac:spMkLst>
            <pc:docMk/>
            <pc:sldMk cId="850264371" sldId="1177"/>
            <ac:spMk id="6" creationId="{481D22E7-7AC0-4EC5-AB5F-60274C06FFCE}"/>
          </ac:spMkLst>
        </pc:spChg>
        <pc:spChg chg="add mod">
          <ac:chgData name="Domonkos Márk" userId="5b754e74-2ec2-4aaf-b9f5-cf8f0656bdfa" providerId="ADAL" clId="{F4C2286D-0DBE-4644-A538-34A6C903FB9C}" dt="2022-01-22T17:05:23.351" v="40892" actId="1076"/>
          <ac:spMkLst>
            <pc:docMk/>
            <pc:sldMk cId="850264371" sldId="1177"/>
            <ac:spMk id="10" creationId="{0334C1F8-43B7-4C7A-8D9F-55179CEFEF43}"/>
          </ac:spMkLst>
        </pc:spChg>
        <pc:spChg chg="add mod">
          <ac:chgData name="Domonkos Márk" userId="5b754e74-2ec2-4aaf-b9f5-cf8f0656bdfa" providerId="ADAL" clId="{F4C2286D-0DBE-4644-A538-34A6C903FB9C}" dt="2022-01-22T17:05:08.522" v="40889" actId="1076"/>
          <ac:spMkLst>
            <pc:docMk/>
            <pc:sldMk cId="850264371" sldId="1177"/>
            <ac:spMk id="11" creationId="{FD5883A5-A140-40F8-8806-9030464EE9C6}"/>
          </ac:spMkLst>
        </pc:spChg>
        <pc:spChg chg="add mod">
          <ac:chgData name="Domonkos Márk" userId="5b754e74-2ec2-4aaf-b9f5-cf8f0656bdfa" providerId="ADAL" clId="{F4C2286D-0DBE-4644-A538-34A6C903FB9C}" dt="2022-01-22T17:05:03.809" v="40887" actId="1076"/>
          <ac:spMkLst>
            <pc:docMk/>
            <pc:sldMk cId="850264371" sldId="1177"/>
            <ac:spMk id="12" creationId="{FFCE27CC-09F0-4A64-B18D-1067237C158D}"/>
          </ac:spMkLst>
        </pc:spChg>
        <pc:picChg chg="add mod">
          <ac:chgData name="Domonkos Márk" userId="5b754e74-2ec2-4aaf-b9f5-cf8f0656bdfa" providerId="ADAL" clId="{F4C2286D-0DBE-4644-A538-34A6C903FB9C}" dt="2022-01-22T17:04:31.246" v="40876" actId="14100"/>
          <ac:picMkLst>
            <pc:docMk/>
            <pc:sldMk cId="850264371" sldId="1177"/>
            <ac:picMk id="7" creationId="{C32F4AD3-D8B8-415E-A695-354310A0EFDE}"/>
          </ac:picMkLst>
        </pc:picChg>
        <pc:picChg chg="add mod">
          <ac:chgData name="Domonkos Márk" userId="5b754e74-2ec2-4aaf-b9f5-cf8f0656bdfa" providerId="ADAL" clId="{F4C2286D-0DBE-4644-A538-34A6C903FB9C}" dt="2022-01-22T17:05:10.905" v="40890" actId="1076"/>
          <ac:picMkLst>
            <pc:docMk/>
            <pc:sldMk cId="850264371" sldId="1177"/>
            <ac:picMk id="8" creationId="{16593FC0-AEB2-4AC7-B634-1AD6133109FB}"/>
          </ac:picMkLst>
        </pc:picChg>
        <pc:picChg chg="add mod">
          <ac:chgData name="Domonkos Márk" userId="5b754e74-2ec2-4aaf-b9f5-cf8f0656bdfa" providerId="ADAL" clId="{F4C2286D-0DBE-4644-A538-34A6C903FB9C}" dt="2022-01-22T17:05:10.905" v="40890" actId="1076"/>
          <ac:picMkLst>
            <pc:docMk/>
            <pc:sldMk cId="850264371" sldId="1177"/>
            <ac:picMk id="9" creationId="{F748B4C4-A8D2-43E5-BF8F-E5C3F3A0D7A8}"/>
          </ac:picMkLst>
        </pc:picChg>
      </pc:sldChg>
      <pc:sldChg chg="addSp delSp modSp new mod">
        <pc:chgData name="Domonkos Márk" userId="5b754e74-2ec2-4aaf-b9f5-cf8f0656bdfa" providerId="ADAL" clId="{F4C2286D-0DBE-4644-A538-34A6C903FB9C}" dt="2022-01-22T17:06:40.454" v="40911" actId="1076"/>
        <pc:sldMkLst>
          <pc:docMk/>
          <pc:sldMk cId="1017107530" sldId="1178"/>
        </pc:sldMkLst>
        <pc:spChg chg="del">
          <ac:chgData name="Domonkos Márk" userId="5b754e74-2ec2-4aaf-b9f5-cf8f0656bdfa" providerId="ADAL" clId="{F4C2286D-0DBE-4644-A538-34A6C903FB9C}" dt="2022-01-22T17:05:56.643" v="40899" actId="478"/>
          <ac:spMkLst>
            <pc:docMk/>
            <pc:sldMk cId="1017107530" sldId="1178"/>
            <ac:spMk id="2" creationId="{38EA154B-FEA9-4D4E-A1EE-EF360A6D6919}"/>
          </ac:spMkLst>
        </pc:spChg>
        <pc:spChg chg="mod">
          <ac:chgData name="Domonkos Márk" userId="5b754e74-2ec2-4aaf-b9f5-cf8f0656bdfa" providerId="ADAL" clId="{F4C2286D-0DBE-4644-A538-34A6C903FB9C}" dt="2022-01-22T17:05:46.532" v="40896"/>
          <ac:spMkLst>
            <pc:docMk/>
            <pc:sldMk cId="1017107530" sldId="1178"/>
            <ac:spMk id="6" creationId="{9E430582-D85D-4546-BEB2-5FA2695FE67B}"/>
          </ac:spMkLst>
        </pc:spChg>
        <pc:spChg chg="add mod">
          <ac:chgData name="Domonkos Márk" userId="5b754e74-2ec2-4aaf-b9f5-cf8f0656bdfa" providerId="ADAL" clId="{F4C2286D-0DBE-4644-A538-34A6C903FB9C}" dt="2022-01-22T17:06:40.454" v="40911" actId="1076"/>
          <ac:spMkLst>
            <pc:docMk/>
            <pc:sldMk cId="1017107530" sldId="1178"/>
            <ac:spMk id="7" creationId="{15DF3D3A-CC79-4F31-AA41-1FD16092F533}"/>
          </ac:spMkLst>
        </pc:spChg>
        <pc:spChg chg="add mod">
          <ac:chgData name="Domonkos Márk" userId="5b754e74-2ec2-4aaf-b9f5-cf8f0656bdfa" providerId="ADAL" clId="{F4C2286D-0DBE-4644-A538-34A6C903FB9C}" dt="2022-01-22T17:06:24.900" v="40907" actId="14100"/>
          <ac:spMkLst>
            <pc:docMk/>
            <pc:sldMk cId="1017107530" sldId="1178"/>
            <ac:spMk id="10" creationId="{914DCF58-C2A0-4248-A07F-DB2586B90359}"/>
          </ac:spMkLst>
        </pc:spChg>
        <pc:graphicFrameChg chg="add mod modGraphic">
          <ac:chgData name="Domonkos Márk" userId="5b754e74-2ec2-4aaf-b9f5-cf8f0656bdfa" providerId="ADAL" clId="{F4C2286D-0DBE-4644-A538-34A6C903FB9C}" dt="2022-01-22T17:06:31.379" v="40908" actId="1076"/>
          <ac:graphicFrameMkLst>
            <pc:docMk/>
            <pc:sldMk cId="1017107530" sldId="1178"/>
            <ac:graphicFrameMk id="9" creationId="{3B3B3D21-844A-4137-AEFD-317F9416FD2C}"/>
          </ac:graphicFrameMkLst>
        </pc:graphicFrameChg>
        <pc:picChg chg="add mod">
          <ac:chgData name="Domonkos Márk" userId="5b754e74-2ec2-4aaf-b9f5-cf8f0656bdfa" providerId="ADAL" clId="{F4C2286D-0DBE-4644-A538-34A6C903FB9C}" dt="2022-01-22T17:06:37.156" v="40910" actId="1076"/>
          <ac:picMkLst>
            <pc:docMk/>
            <pc:sldMk cId="1017107530" sldId="1178"/>
            <ac:picMk id="8" creationId="{A33D4827-9FBA-4963-B5BF-D854AAFD9248}"/>
          </ac:picMkLst>
        </pc:picChg>
      </pc:sldChg>
      <pc:sldChg chg="addSp delSp modSp new mod modAnim">
        <pc:chgData name="Domonkos Márk" userId="5b754e74-2ec2-4aaf-b9f5-cf8f0656bdfa" providerId="ADAL" clId="{F4C2286D-0DBE-4644-A538-34A6C903FB9C}" dt="2022-01-22T17:07:32.180" v="40925" actId="1076"/>
        <pc:sldMkLst>
          <pc:docMk/>
          <pc:sldMk cId="792615539" sldId="1179"/>
        </pc:sldMkLst>
        <pc:spChg chg="del">
          <ac:chgData name="Domonkos Márk" userId="5b754e74-2ec2-4aaf-b9f5-cf8f0656bdfa" providerId="ADAL" clId="{F4C2286D-0DBE-4644-A538-34A6C903FB9C}" dt="2022-01-22T17:07:03.082" v="40916" actId="478"/>
          <ac:spMkLst>
            <pc:docMk/>
            <pc:sldMk cId="792615539" sldId="1179"/>
            <ac:spMk id="2" creationId="{6BAB767B-4CEF-4DEE-897C-1F78CA732730}"/>
          </ac:spMkLst>
        </pc:spChg>
        <pc:spChg chg="mod">
          <ac:chgData name="Domonkos Márk" userId="5b754e74-2ec2-4aaf-b9f5-cf8f0656bdfa" providerId="ADAL" clId="{F4C2286D-0DBE-4644-A538-34A6C903FB9C}" dt="2022-01-22T17:06:55.884" v="40913"/>
          <ac:spMkLst>
            <pc:docMk/>
            <pc:sldMk cId="792615539" sldId="1179"/>
            <ac:spMk id="6" creationId="{AC4EDB3F-7801-47BF-B603-E9E1033834AF}"/>
          </ac:spMkLst>
        </pc:spChg>
        <pc:spChg chg="add mod">
          <ac:chgData name="Domonkos Márk" userId="5b754e74-2ec2-4aaf-b9f5-cf8f0656bdfa" providerId="ADAL" clId="{F4C2286D-0DBE-4644-A538-34A6C903FB9C}" dt="2022-01-22T17:07:32.180" v="40925" actId="1076"/>
          <ac:spMkLst>
            <pc:docMk/>
            <pc:sldMk cId="792615539" sldId="1179"/>
            <ac:spMk id="9" creationId="{A6522B6F-F8AA-4ABA-BDDF-DEFB57DF624C}"/>
          </ac:spMkLst>
        </pc:spChg>
        <pc:spChg chg="add mod">
          <ac:chgData name="Domonkos Márk" userId="5b754e74-2ec2-4aaf-b9f5-cf8f0656bdfa" providerId="ADAL" clId="{F4C2286D-0DBE-4644-A538-34A6C903FB9C}" dt="2022-01-22T17:07:28.231" v="40924" actId="1076"/>
          <ac:spMkLst>
            <pc:docMk/>
            <pc:sldMk cId="792615539" sldId="1179"/>
            <ac:spMk id="10" creationId="{C2F86F8D-1997-4BD2-82B5-207781DE668B}"/>
          </ac:spMkLst>
        </pc:spChg>
        <pc:spChg chg="add mod">
          <ac:chgData name="Domonkos Márk" userId="5b754e74-2ec2-4aaf-b9f5-cf8f0656bdfa" providerId="ADAL" clId="{F4C2286D-0DBE-4644-A538-34A6C903FB9C}" dt="2022-01-22T17:07:32.180" v="40925" actId="1076"/>
          <ac:spMkLst>
            <pc:docMk/>
            <pc:sldMk cId="792615539" sldId="1179"/>
            <ac:spMk id="11" creationId="{A706970C-47A7-441D-B5B6-412A1E5006A3}"/>
          </ac:spMkLst>
        </pc:spChg>
        <pc:spChg chg="add mod">
          <ac:chgData name="Domonkos Márk" userId="5b754e74-2ec2-4aaf-b9f5-cf8f0656bdfa" providerId="ADAL" clId="{F4C2286D-0DBE-4644-A538-34A6C903FB9C}" dt="2022-01-22T17:07:28.231" v="40924" actId="1076"/>
          <ac:spMkLst>
            <pc:docMk/>
            <pc:sldMk cId="792615539" sldId="1179"/>
            <ac:spMk id="12" creationId="{37BC745A-1199-45C2-A693-4640CC695178}"/>
          </ac:spMkLst>
        </pc:spChg>
        <pc:picChg chg="add mod">
          <ac:chgData name="Domonkos Márk" userId="5b754e74-2ec2-4aaf-b9f5-cf8f0656bdfa" providerId="ADAL" clId="{F4C2286D-0DBE-4644-A538-34A6C903FB9C}" dt="2022-01-22T17:07:14.972" v="40921" actId="14100"/>
          <ac:picMkLst>
            <pc:docMk/>
            <pc:sldMk cId="792615539" sldId="1179"/>
            <ac:picMk id="7" creationId="{BAE03257-049D-48EA-9951-FB36467F783F}"/>
          </ac:picMkLst>
        </pc:picChg>
        <pc:picChg chg="add mod">
          <ac:chgData name="Domonkos Márk" userId="5b754e74-2ec2-4aaf-b9f5-cf8f0656bdfa" providerId="ADAL" clId="{F4C2286D-0DBE-4644-A538-34A6C903FB9C}" dt="2022-01-22T17:07:11.924" v="40920" actId="14100"/>
          <ac:picMkLst>
            <pc:docMk/>
            <pc:sldMk cId="792615539" sldId="1179"/>
            <ac:picMk id="8" creationId="{FA998A90-9BE4-4102-AF38-76E3FA05D031}"/>
          </ac:picMkLst>
        </pc:picChg>
      </pc:sldChg>
      <pc:sldChg chg="modSp new mod">
        <pc:chgData name="Domonkos Márk" userId="5b754e74-2ec2-4aaf-b9f5-cf8f0656bdfa" providerId="ADAL" clId="{F4C2286D-0DBE-4644-A538-34A6C903FB9C}" dt="2022-01-22T17:09:46.577" v="40936" actId="27636"/>
        <pc:sldMkLst>
          <pc:docMk/>
          <pc:sldMk cId="3763900555" sldId="1180"/>
        </pc:sldMkLst>
        <pc:spChg chg="mod">
          <ac:chgData name="Domonkos Márk" userId="5b754e74-2ec2-4aaf-b9f5-cf8f0656bdfa" providerId="ADAL" clId="{F4C2286D-0DBE-4644-A538-34A6C903FB9C}" dt="2022-01-22T17:09:46.577" v="40936" actId="27636"/>
          <ac:spMkLst>
            <pc:docMk/>
            <pc:sldMk cId="3763900555" sldId="1180"/>
            <ac:spMk id="2" creationId="{3B42AC50-5C1A-4BFA-A13B-DC2041736CE8}"/>
          </ac:spMkLst>
        </pc:spChg>
      </pc:sldChg>
      <pc:sldChg chg="addSp delSp modSp new mod">
        <pc:chgData name="Domonkos Márk" userId="5b754e74-2ec2-4aaf-b9f5-cf8f0656bdfa" providerId="ADAL" clId="{F4C2286D-0DBE-4644-A538-34A6C903FB9C}" dt="2022-01-22T17:14:06.418" v="40988" actId="14100"/>
        <pc:sldMkLst>
          <pc:docMk/>
          <pc:sldMk cId="311929710" sldId="1181"/>
        </pc:sldMkLst>
        <pc:spChg chg="del">
          <ac:chgData name="Domonkos Márk" userId="5b754e74-2ec2-4aaf-b9f5-cf8f0656bdfa" providerId="ADAL" clId="{F4C2286D-0DBE-4644-A538-34A6C903FB9C}" dt="2022-01-22T17:10:50.211" v="40938"/>
          <ac:spMkLst>
            <pc:docMk/>
            <pc:sldMk cId="311929710" sldId="1181"/>
            <ac:spMk id="2" creationId="{941628F1-886D-4B00-B7BD-9B8D277A7370}"/>
          </ac:spMkLst>
        </pc:spChg>
        <pc:spChg chg="mod">
          <ac:chgData name="Domonkos Márk" userId="5b754e74-2ec2-4aaf-b9f5-cf8f0656bdfa" providerId="ADAL" clId="{F4C2286D-0DBE-4644-A538-34A6C903FB9C}" dt="2022-01-22T17:12:16.693" v="40961" actId="20577"/>
          <ac:spMkLst>
            <pc:docMk/>
            <pc:sldMk cId="311929710" sldId="1181"/>
            <ac:spMk id="6" creationId="{23BBCF7B-763D-425B-9F53-2AC616392C3F}"/>
          </ac:spMkLst>
        </pc:spChg>
        <pc:spChg chg="add del mod">
          <ac:chgData name="Domonkos Márk" userId="5b754e74-2ec2-4aaf-b9f5-cf8f0656bdfa" providerId="ADAL" clId="{F4C2286D-0DBE-4644-A538-34A6C903FB9C}" dt="2022-01-22T17:12:36.727" v="40965" actId="478"/>
          <ac:spMkLst>
            <pc:docMk/>
            <pc:sldMk cId="311929710" sldId="1181"/>
            <ac:spMk id="9" creationId="{C211B2C6-2E9B-4695-B71C-19509307EC30}"/>
          </ac:spMkLst>
        </pc:spChg>
        <pc:spChg chg="add del mod">
          <ac:chgData name="Domonkos Márk" userId="5b754e74-2ec2-4aaf-b9f5-cf8f0656bdfa" providerId="ADAL" clId="{F4C2286D-0DBE-4644-A538-34A6C903FB9C}" dt="2022-01-22T17:12:39.426" v="40966" actId="478"/>
          <ac:spMkLst>
            <pc:docMk/>
            <pc:sldMk cId="311929710" sldId="1181"/>
            <ac:spMk id="10" creationId="{23546E68-B8F9-480C-822C-4A911B979994}"/>
          </ac:spMkLst>
        </pc:spChg>
        <pc:spChg chg="add mod">
          <ac:chgData name="Domonkos Márk" userId="5b754e74-2ec2-4aaf-b9f5-cf8f0656bdfa" providerId="ADAL" clId="{F4C2286D-0DBE-4644-A538-34A6C903FB9C}" dt="2022-01-22T17:13:04.344" v="40971" actId="1076"/>
          <ac:spMkLst>
            <pc:docMk/>
            <pc:sldMk cId="311929710" sldId="1181"/>
            <ac:spMk id="11" creationId="{71FC792E-1636-4990-BE73-A4E07B9F6D3C}"/>
          </ac:spMkLst>
        </pc:spChg>
        <pc:spChg chg="add mod">
          <ac:chgData name="Domonkos Márk" userId="5b754e74-2ec2-4aaf-b9f5-cf8f0656bdfa" providerId="ADAL" clId="{F4C2286D-0DBE-4644-A538-34A6C903FB9C}" dt="2022-01-22T17:13:13.143" v="40973" actId="1076"/>
          <ac:spMkLst>
            <pc:docMk/>
            <pc:sldMk cId="311929710" sldId="1181"/>
            <ac:spMk id="13" creationId="{23354600-EE50-479C-910B-142E0C3F5697}"/>
          </ac:spMkLst>
        </pc:spChg>
        <pc:spChg chg="add mod">
          <ac:chgData name="Domonkos Márk" userId="5b754e74-2ec2-4aaf-b9f5-cf8f0656bdfa" providerId="ADAL" clId="{F4C2286D-0DBE-4644-A538-34A6C903FB9C}" dt="2022-01-22T17:13:22.689" v="40975" actId="1076"/>
          <ac:spMkLst>
            <pc:docMk/>
            <pc:sldMk cId="311929710" sldId="1181"/>
            <ac:spMk id="14" creationId="{74E848E9-4D03-43CA-A00B-C565027BF6EA}"/>
          </ac:spMkLst>
        </pc:spChg>
        <pc:picChg chg="add del mod">
          <ac:chgData name="Domonkos Márk" userId="5b754e74-2ec2-4aaf-b9f5-cf8f0656bdfa" providerId="ADAL" clId="{F4C2286D-0DBE-4644-A538-34A6C903FB9C}" dt="2022-01-22T17:12:33.271" v="40962" actId="478"/>
          <ac:picMkLst>
            <pc:docMk/>
            <pc:sldMk cId="311929710" sldId="1181"/>
            <ac:picMk id="7" creationId="{611634AA-6C40-4A30-96FA-97C95672EFD3}"/>
          </ac:picMkLst>
        </pc:picChg>
        <pc:picChg chg="add mod">
          <ac:chgData name="Domonkos Márk" userId="5b754e74-2ec2-4aaf-b9f5-cf8f0656bdfa" providerId="ADAL" clId="{F4C2286D-0DBE-4644-A538-34A6C903FB9C}" dt="2022-01-22T17:13:18.092" v="40974" actId="1076"/>
          <ac:picMkLst>
            <pc:docMk/>
            <pc:sldMk cId="311929710" sldId="1181"/>
            <ac:picMk id="12" creationId="{1DCC64CD-DF0D-46EC-A153-4A7D4C1BA131}"/>
          </ac:picMkLst>
        </pc:picChg>
        <pc:picChg chg="add mod">
          <ac:chgData name="Domonkos Márk" userId="5b754e74-2ec2-4aaf-b9f5-cf8f0656bdfa" providerId="ADAL" clId="{F4C2286D-0DBE-4644-A538-34A6C903FB9C}" dt="2022-01-22T17:13:57.602" v="40985" actId="1076"/>
          <ac:picMkLst>
            <pc:docMk/>
            <pc:sldMk cId="311929710" sldId="1181"/>
            <ac:picMk id="19" creationId="{B1D1BDFD-877F-4D1C-BF55-9807431494FA}"/>
          </ac:picMkLst>
        </pc:picChg>
        <pc:cxnChg chg="add mod ord">
          <ac:chgData name="Domonkos Márk" userId="5b754e74-2ec2-4aaf-b9f5-cf8f0656bdfa" providerId="ADAL" clId="{F4C2286D-0DBE-4644-A538-34A6C903FB9C}" dt="2022-01-22T17:13:50.361" v="40984" actId="167"/>
          <ac:cxnSpMkLst>
            <pc:docMk/>
            <pc:sldMk cId="311929710" sldId="1181"/>
            <ac:cxnSpMk id="15" creationId="{CAC0B2BF-0710-42EE-A4CD-5C4D2D154492}"/>
          </ac:cxnSpMkLst>
        </pc:cxnChg>
        <pc:cxnChg chg="add mod">
          <ac:chgData name="Domonkos Márk" userId="5b754e74-2ec2-4aaf-b9f5-cf8f0656bdfa" providerId="ADAL" clId="{F4C2286D-0DBE-4644-A538-34A6C903FB9C}" dt="2022-01-22T17:14:06.418" v="40988" actId="14100"/>
          <ac:cxnSpMkLst>
            <pc:docMk/>
            <pc:sldMk cId="311929710" sldId="1181"/>
            <ac:cxnSpMk id="16" creationId="{A35DA813-F0C1-47E1-B4FA-430EEA4027AD}"/>
          </ac:cxnSpMkLst>
        </pc:cxnChg>
        <pc:cxnChg chg="add mod">
          <ac:chgData name="Domonkos Márk" userId="5b754e74-2ec2-4aaf-b9f5-cf8f0656bdfa" providerId="ADAL" clId="{F4C2286D-0DBE-4644-A538-34A6C903FB9C}" dt="2022-01-22T17:13:26.722" v="40976" actId="1076"/>
          <ac:cxnSpMkLst>
            <pc:docMk/>
            <pc:sldMk cId="311929710" sldId="1181"/>
            <ac:cxnSpMk id="17" creationId="{1381C833-D7A7-4526-BF89-B2749C013AC4}"/>
          </ac:cxnSpMkLst>
        </pc:cxnChg>
        <pc:cxnChg chg="add mod">
          <ac:chgData name="Domonkos Márk" userId="5b754e74-2ec2-4aaf-b9f5-cf8f0656bdfa" providerId="ADAL" clId="{F4C2286D-0DBE-4644-A538-34A6C903FB9C}" dt="2022-01-22T17:13:31.418" v="40978" actId="14100"/>
          <ac:cxnSpMkLst>
            <pc:docMk/>
            <pc:sldMk cId="311929710" sldId="1181"/>
            <ac:cxnSpMk id="18" creationId="{6BE04521-FF83-471E-9116-95EEA7DFEE51}"/>
          </ac:cxnSpMkLst>
        </pc:cxnChg>
      </pc:sldChg>
      <pc:sldChg chg="addSp delSp modSp new mod">
        <pc:chgData name="Domonkos Márk" userId="5b754e74-2ec2-4aaf-b9f5-cf8f0656bdfa" providerId="ADAL" clId="{F4C2286D-0DBE-4644-A538-34A6C903FB9C}" dt="2022-01-22T17:17:12.280" v="41074" actId="478"/>
        <pc:sldMkLst>
          <pc:docMk/>
          <pc:sldMk cId="1168994548" sldId="1182"/>
        </pc:sldMkLst>
        <pc:spChg chg="del">
          <ac:chgData name="Domonkos Márk" userId="5b754e74-2ec2-4aaf-b9f5-cf8f0656bdfa" providerId="ADAL" clId="{F4C2286D-0DBE-4644-A538-34A6C903FB9C}" dt="2022-01-22T17:14:54.716" v="41041" actId="478"/>
          <ac:spMkLst>
            <pc:docMk/>
            <pc:sldMk cId="1168994548" sldId="1182"/>
            <ac:spMk id="2" creationId="{361C8DAF-0CCF-4EC3-A2B0-C645A032707C}"/>
          </ac:spMkLst>
        </pc:spChg>
        <pc:spChg chg="mod">
          <ac:chgData name="Domonkos Márk" userId="5b754e74-2ec2-4aaf-b9f5-cf8f0656bdfa" providerId="ADAL" clId="{F4C2286D-0DBE-4644-A538-34A6C903FB9C}" dt="2022-01-22T17:14:33.187" v="41036" actId="20577"/>
          <ac:spMkLst>
            <pc:docMk/>
            <pc:sldMk cId="1168994548" sldId="1182"/>
            <ac:spMk id="6" creationId="{423BEA2C-CC73-413E-B39B-C02AD85AB171}"/>
          </ac:spMkLst>
        </pc:spChg>
        <pc:spChg chg="add del mod">
          <ac:chgData name="Domonkos Márk" userId="5b754e74-2ec2-4aaf-b9f5-cf8f0656bdfa" providerId="ADAL" clId="{F4C2286D-0DBE-4644-A538-34A6C903FB9C}" dt="2022-01-22T17:14:51.563" v="41040" actId="478"/>
          <ac:spMkLst>
            <pc:docMk/>
            <pc:sldMk cId="1168994548" sldId="1182"/>
            <ac:spMk id="7" creationId="{682C738B-48F6-4D5B-AC85-959A55B0EBF9}"/>
          </ac:spMkLst>
        </pc:spChg>
        <pc:spChg chg="add mod">
          <ac:chgData name="Domonkos Márk" userId="5b754e74-2ec2-4aaf-b9f5-cf8f0656bdfa" providerId="ADAL" clId="{F4C2286D-0DBE-4644-A538-34A6C903FB9C}" dt="2022-01-22T17:14:47.753" v="41039" actId="14100"/>
          <ac:spMkLst>
            <pc:docMk/>
            <pc:sldMk cId="1168994548" sldId="1182"/>
            <ac:spMk id="8" creationId="{C1456F16-505A-4CF2-80AC-5824801EAEA9}"/>
          </ac:spMkLst>
        </pc:spChg>
        <pc:spChg chg="add mod">
          <ac:chgData name="Domonkos Márk" userId="5b754e74-2ec2-4aaf-b9f5-cf8f0656bdfa" providerId="ADAL" clId="{F4C2286D-0DBE-4644-A538-34A6C903FB9C}" dt="2022-01-22T17:15:30.436" v="41047" actId="14100"/>
          <ac:spMkLst>
            <pc:docMk/>
            <pc:sldMk cId="1168994548" sldId="1182"/>
            <ac:spMk id="9" creationId="{1A8A5AAF-A08E-49FF-8A49-F46E0F147E38}"/>
          </ac:spMkLst>
        </pc:spChg>
        <pc:spChg chg="add mod">
          <ac:chgData name="Domonkos Márk" userId="5b754e74-2ec2-4aaf-b9f5-cf8f0656bdfa" providerId="ADAL" clId="{F4C2286D-0DBE-4644-A538-34A6C903FB9C}" dt="2022-01-22T17:15:56.727" v="41052" actId="1076"/>
          <ac:spMkLst>
            <pc:docMk/>
            <pc:sldMk cId="1168994548" sldId="1182"/>
            <ac:spMk id="11" creationId="{7541B17D-9DFC-4EEC-9BEB-6A8B5F4F1223}"/>
          </ac:spMkLst>
        </pc:spChg>
        <pc:spChg chg="add mod">
          <ac:chgData name="Domonkos Márk" userId="5b754e74-2ec2-4aaf-b9f5-cf8f0656bdfa" providerId="ADAL" clId="{F4C2286D-0DBE-4644-A538-34A6C903FB9C}" dt="2022-01-22T17:17:03.172" v="41071" actId="1076"/>
          <ac:spMkLst>
            <pc:docMk/>
            <pc:sldMk cId="1168994548" sldId="1182"/>
            <ac:spMk id="12" creationId="{5323C382-8242-4724-B6CF-51164B8D2ED0}"/>
          </ac:spMkLst>
        </pc:spChg>
        <pc:spChg chg="add mod">
          <ac:chgData name="Domonkos Márk" userId="5b754e74-2ec2-4aaf-b9f5-cf8f0656bdfa" providerId="ADAL" clId="{F4C2286D-0DBE-4644-A538-34A6C903FB9C}" dt="2022-01-22T17:16:58.604" v="41070" actId="1076"/>
          <ac:spMkLst>
            <pc:docMk/>
            <pc:sldMk cId="1168994548" sldId="1182"/>
            <ac:spMk id="13" creationId="{EACC71F4-952E-46D1-A60F-71354FCB5A3D}"/>
          </ac:spMkLst>
        </pc:spChg>
        <pc:spChg chg="add mod">
          <ac:chgData name="Domonkos Márk" userId="5b754e74-2ec2-4aaf-b9f5-cf8f0656bdfa" providerId="ADAL" clId="{F4C2286D-0DBE-4644-A538-34A6C903FB9C}" dt="2022-01-22T17:16:18.642" v="41058" actId="14100"/>
          <ac:spMkLst>
            <pc:docMk/>
            <pc:sldMk cId="1168994548" sldId="1182"/>
            <ac:spMk id="14" creationId="{59188C83-3B17-4BA6-A438-FC652AAA5A5A}"/>
          </ac:spMkLst>
        </pc:spChg>
        <pc:spChg chg="add mod">
          <ac:chgData name="Domonkos Márk" userId="5b754e74-2ec2-4aaf-b9f5-cf8f0656bdfa" providerId="ADAL" clId="{F4C2286D-0DBE-4644-A538-34A6C903FB9C}" dt="2022-01-22T17:16:35.561" v="41062" actId="1076"/>
          <ac:spMkLst>
            <pc:docMk/>
            <pc:sldMk cId="1168994548" sldId="1182"/>
            <ac:spMk id="18" creationId="{30EF7C47-B1DB-46B5-BB03-4183E7404E9F}"/>
          </ac:spMkLst>
        </pc:spChg>
        <pc:spChg chg="add mod">
          <ac:chgData name="Domonkos Márk" userId="5b754e74-2ec2-4aaf-b9f5-cf8f0656bdfa" providerId="ADAL" clId="{F4C2286D-0DBE-4644-A538-34A6C903FB9C}" dt="2022-01-22T17:17:06.620" v="41072" actId="1076"/>
          <ac:spMkLst>
            <pc:docMk/>
            <pc:sldMk cId="1168994548" sldId="1182"/>
            <ac:spMk id="19" creationId="{9DF7F407-860C-46A7-9D2E-81A7A3620F76}"/>
          </ac:spMkLst>
        </pc:spChg>
        <pc:spChg chg="add mod">
          <ac:chgData name="Domonkos Márk" userId="5b754e74-2ec2-4aaf-b9f5-cf8f0656bdfa" providerId="ADAL" clId="{F4C2286D-0DBE-4644-A538-34A6C903FB9C}" dt="2022-01-22T17:15:08.098" v="41042" actId="1076"/>
          <ac:spMkLst>
            <pc:docMk/>
            <pc:sldMk cId="1168994548" sldId="1182"/>
            <ac:spMk id="20" creationId="{1682FC81-EF46-4E2E-B91F-1B2CF64F738A}"/>
          </ac:spMkLst>
        </pc:spChg>
        <pc:spChg chg="add mod">
          <ac:chgData name="Domonkos Márk" userId="5b754e74-2ec2-4aaf-b9f5-cf8f0656bdfa" providerId="ADAL" clId="{F4C2286D-0DBE-4644-A538-34A6C903FB9C}" dt="2022-01-22T17:15:22.535" v="41045" actId="14100"/>
          <ac:spMkLst>
            <pc:docMk/>
            <pc:sldMk cId="1168994548" sldId="1182"/>
            <ac:spMk id="21" creationId="{90B4331D-0B73-4914-8144-EFD65197D2BB}"/>
          </ac:spMkLst>
        </pc:spChg>
        <pc:spChg chg="add del mod">
          <ac:chgData name="Domonkos Márk" userId="5b754e74-2ec2-4aaf-b9f5-cf8f0656bdfa" providerId="ADAL" clId="{F4C2286D-0DBE-4644-A538-34A6C903FB9C}" dt="2022-01-22T17:17:12.280" v="41074" actId="478"/>
          <ac:spMkLst>
            <pc:docMk/>
            <pc:sldMk cId="1168994548" sldId="1182"/>
            <ac:spMk id="22" creationId="{B15ED017-35B9-4CA4-B7ED-E8902D6F6C40}"/>
          </ac:spMkLst>
        </pc:spChg>
        <pc:spChg chg="add mod">
          <ac:chgData name="Domonkos Márk" userId="5b754e74-2ec2-4aaf-b9f5-cf8f0656bdfa" providerId="ADAL" clId="{F4C2286D-0DBE-4644-A538-34A6C903FB9C}" dt="2022-01-22T17:15:08.098" v="41042" actId="1076"/>
          <ac:spMkLst>
            <pc:docMk/>
            <pc:sldMk cId="1168994548" sldId="1182"/>
            <ac:spMk id="23" creationId="{881A358A-2825-4F09-98E6-B1A4CB5261C0}"/>
          </ac:spMkLst>
        </pc:spChg>
        <pc:spChg chg="add mod">
          <ac:chgData name="Domonkos Márk" userId="5b754e74-2ec2-4aaf-b9f5-cf8f0656bdfa" providerId="ADAL" clId="{F4C2286D-0DBE-4644-A538-34A6C903FB9C}" dt="2022-01-22T17:15:08.098" v="41042" actId="1076"/>
          <ac:spMkLst>
            <pc:docMk/>
            <pc:sldMk cId="1168994548" sldId="1182"/>
            <ac:spMk id="25" creationId="{08FC1E93-D6EA-42FE-B645-13BA33B4ED22}"/>
          </ac:spMkLst>
        </pc:spChg>
        <pc:spChg chg="add mod">
          <ac:chgData name="Domonkos Márk" userId="5b754e74-2ec2-4aaf-b9f5-cf8f0656bdfa" providerId="ADAL" clId="{F4C2286D-0DBE-4644-A538-34A6C903FB9C}" dt="2022-01-22T17:15:53.670" v="41051" actId="1076"/>
          <ac:spMkLst>
            <pc:docMk/>
            <pc:sldMk cId="1168994548" sldId="1182"/>
            <ac:spMk id="26" creationId="{D63B18AF-A057-4AC2-AA42-2EE77EDFE231}"/>
          </ac:spMkLst>
        </pc:spChg>
        <pc:picChg chg="add mod">
          <ac:chgData name="Domonkos Márk" userId="5b754e74-2ec2-4aaf-b9f5-cf8f0656bdfa" providerId="ADAL" clId="{F4C2286D-0DBE-4644-A538-34A6C903FB9C}" dt="2022-01-22T17:15:14.178" v="41044" actId="1076"/>
          <ac:picMkLst>
            <pc:docMk/>
            <pc:sldMk cId="1168994548" sldId="1182"/>
            <ac:picMk id="27" creationId="{DA029414-B6EB-42C0-9128-F784D508DA9B}"/>
          </ac:picMkLst>
        </pc:picChg>
        <pc:cxnChg chg="add mod">
          <ac:chgData name="Domonkos Márk" userId="5b754e74-2ec2-4aaf-b9f5-cf8f0656bdfa" providerId="ADAL" clId="{F4C2286D-0DBE-4644-A538-34A6C903FB9C}" dt="2022-01-22T17:15:56.727" v="41052" actId="1076"/>
          <ac:cxnSpMkLst>
            <pc:docMk/>
            <pc:sldMk cId="1168994548" sldId="1182"/>
            <ac:cxnSpMk id="10" creationId="{1B5C0309-E733-4714-B915-11C654F32989}"/>
          </ac:cxnSpMkLst>
        </pc:cxnChg>
        <pc:cxnChg chg="add mod">
          <ac:chgData name="Domonkos Márk" userId="5b754e74-2ec2-4aaf-b9f5-cf8f0656bdfa" providerId="ADAL" clId="{F4C2286D-0DBE-4644-A538-34A6C903FB9C}" dt="2022-01-22T17:16:14.349" v="41056" actId="14100"/>
          <ac:cxnSpMkLst>
            <pc:docMk/>
            <pc:sldMk cId="1168994548" sldId="1182"/>
            <ac:cxnSpMk id="15" creationId="{931832A4-C5D3-4DCF-8360-99FE5BD04729}"/>
          </ac:cxnSpMkLst>
        </pc:cxnChg>
        <pc:cxnChg chg="add mod">
          <ac:chgData name="Domonkos Márk" userId="5b754e74-2ec2-4aaf-b9f5-cf8f0656bdfa" providerId="ADAL" clId="{F4C2286D-0DBE-4644-A538-34A6C903FB9C}" dt="2022-01-22T17:16:33.030" v="41061" actId="14100"/>
          <ac:cxnSpMkLst>
            <pc:docMk/>
            <pc:sldMk cId="1168994548" sldId="1182"/>
            <ac:cxnSpMk id="16" creationId="{B3F8CB8E-84F0-4BA6-9FBE-BF80B0D1BA91}"/>
          </ac:cxnSpMkLst>
        </pc:cxnChg>
        <pc:cxnChg chg="add mod">
          <ac:chgData name="Domonkos Márk" userId="5b754e74-2ec2-4aaf-b9f5-cf8f0656bdfa" providerId="ADAL" clId="{F4C2286D-0DBE-4644-A538-34A6C903FB9C}" dt="2022-01-22T17:16:26.517" v="41060" actId="14100"/>
          <ac:cxnSpMkLst>
            <pc:docMk/>
            <pc:sldMk cId="1168994548" sldId="1182"/>
            <ac:cxnSpMk id="17" creationId="{8641BD85-E82F-4F7C-ABEE-F6BCB7246C78}"/>
          </ac:cxnSpMkLst>
        </pc:cxnChg>
        <pc:cxnChg chg="add mod">
          <ac:chgData name="Domonkos Márk" userId="5b754e74-2ec2-4aaf-b9f5-cf8f0656bdfa" providerId="ADAL" clId="{F4C2286D-0DBE-4644-A538-34A6C903FB9C}" dt="2022-01-22T17:15:37.314" v="41048" actId="1076"/>
          <ac:cxnSpMkLst>
            <pc:docMk/>
            <pc:sldMk cId="1168994548" sldId="1182"/>
            <ac:cxnSpMk id="24" creationId="{789277DC-1EDE-4ECC-AC18-A02026CE5994}"/>
          </ac:cxnSpMkLst>
        </pc:cxnChg>
      </pc:sldChg>
      <pc:sldChg chg="addSp delSp modSp new mod">
        <pc:chgData name="Domonkos Márk" userId="5b754e74-2ec2-4aaf-b9f5-cf8f0656bdfa" providerId="ADAL" clId="{F4C2286D-0DBE-4644-A538-34A6C903FB9C}" dt="2022-01-22T17:21:34.521" v="41167" actId="1076"/>
        <pc:sldMkLst>
          <pc:docMk/>
          <pc:sldMk cId="4007538539" sldId="1183"/>
        </pc:sldMkLst>
        <pc:spChg chg="del">
          <ac:chgData name="Domonkos Márk" userId="5b754e74-2ec2-4aaf-b9f5-cf8f0656bdfa" providerId="ADAL" clId="{F4C2286D-0DBE-4644-A538-34A6C903FB9C}" dt="2022-01-22T17:18:01.047" v="41118" actId="478"/>
          <ac:spMkLst>
            <pc:docMk/>
            <pc:sldMk cId="4007538539" sldId="1183"/>
            <ac:spMk id="2" creationId="{80772AE8-514C-42D8-867A-3FDDEE73C3DA}"/>
          </ac:spMkLst>
        </pc:spChg>
        <pc:spChg chg="mod">
          <ac:chgData name="Domonkos Márk" userId="5b754e74-2ec2-4aaf-b9f5-cf8f0656bdfa" providerId="ADAL" clId="{F4C2286D-0DBE-4644-A538-34A6C903FB9C}" dt="2022-01-22T17:17:44.779" v="41116" actId="20577"/>
          <ac:spMkLst>
            <pc:docMk/>
            <pc:sldMk cId="4007538539" sldId="1183"/>
            <ac:spMk id="6" creationId="{C40FA145-C043-46C3-B8C1-288468A35B91}"/>
          </ac:spMkLst>
        </pc:spChg>
        <pc:spChg chg="add del mod">
          <ac:chgData name="Domonkos Márk" userId="5b754e74-2ec2-4aaf-b9f5-cf8f0656bdfa" providerId="ADAL" clId="{F4C2286D-0DBE-4644-A538-34A6C903FB9C}" dt="2022-01-22T17:18:02.794" v="41119" actId="478"/>
          <ac:spMkLst>
            <pc:docMk/>
            <pc:sldMk cId="4007538539" sldId="1183"/>
            <ac:spMk id="7" creationId="{E91D5FA2-00C0-462E-B488-9F431DEAE3BB}"/>
          </ac:spMkLst>
        </pc:spChg>
        <pc:spChg chg="add mod">
          <ac:chgData name="Domonkos Márk" userId="5b754e74-2ec2-4aaf-b9f5-cf8f0656bdfa" providerId="ADAL" clId="{F4C2286D-0DBE-4644-A538-34A6C903FB9C}" dt="2022-01-22T17:17:55.424" v="41117"/>
          <ac:spMkLst>
            <pc:docMk/>
            <pc:sldMk cId="4007538539" sldId="1183"/>
            <ac:spMk id="8" creationId="{0BC3E272-FDAA-4013-9FA3-D4DA7D5F105B}"/>
          </ac:spMkLst>
        </pc:spChg>
        <pc:spChg chg="add mod">
          <ac:chgData name="Domonkos Márk" userId="5b754e74-2ec2-4aaf-b9f5-cf8f0656bdfa" providerId="ADAL" clId="{F4C2286D-0DBE-4644-A538-34A6C903FB9C}" dt="2022-01-22T17:19:04.600" v="41126" actId="1076"/>
          <ac:spMkLst>
            <pc:docMk/>
            <pc:sldMk cId="4007538539" sldId="1183"/>
            <ac:spMk id="12" creationId="{92EA0A13-3004-44AF-A185-0739860E5EC6}"/>
          </ac:spMkLst>
        </pc:spChg>
        <pc:spChg chg="add mod">
          <ac:chgData name="Domonkos Márk" userId="5b754e74-2ec2-4aaf-b9f5-cf8f0656bdfa" providerId="ADAL" clId="{F4C2286D-0DBE-4644-A538-34A6C903FB9C}" dt="2022-01-22T17:20:05.080" v="41138" actId="14100"/>
          <ac:spMkLst>
            <pc:docMk/>
            <pc:sldMk cId="4007538539" sldId="1183"/>
            <ac:spMk id="13" creationId="{8F03DF7D-168E-42D6-9791-8A265976BAC5}"/>
          </ac:spMkLst>
        </pc:spChg>
        <pc:spChg chg="add mod">
          <ac:chgData name="Domonkos Márk" userId="5b754e74-2ec2-4aaf-b9f5-cf8f0656bdfa" providerId="ADAL" clId="{F4C2286D-0DBE-4644-A538-34A6C903FB9C}" dt="2022-01-22T17:18:09.961" v="41120" actId="1076"/>
          <ac:spMkLst>
            <pc:docMk/>
            <pc:sldMk cId="4007538539" sldId="1183"/>
            <ac:spMk id="16" creationId="{3593F651-6B23-4651-93DA-00B032E9D25D}"/>
          </ac:spMkLst>
        </pc:spChg>
        <pc:spChg chg="add mod">
          <ac:chgData name="Domonkos Márk" userId="5b754e74-2ec2-4aaf-b9f5-cf8f0656bdfa" providerId="ADAL" clId="{F4C2286D-0DBE-4644-A538-34A6C903FB9C}" dt="2022-01-22T17:21:27.209" v="41164" actId="14100"/>
          <ac:spMkLst>
            <pc:docMk/>
            <pc:sldMk cId="4007538539" sldId="1183"/>
            <ac:spMk id="23" creationId="{7E717AA6-8006-4BD5-B408-4E8BFC65ACCC}"/>
          </ac:spMkLst>
        </pc:spChg>
        <pc:spChg chg="add del mod">
          <ac:chgData name="Domonkos Márk" userId="5b754e74-2ec2-4aaf-b9f5-cf8f0656bdfa" providerId="ADAL" clId="{F4C2286D-0DBE-4644-A538-34A6C903FB9C}" dt="2022-01-22T17:18:22.728" v="41122" actId="478"/>
          <ac:spMkLst>
            <pc:docMk/>
            <pc:sldMk cId="4007538539" sldId="1183"/>
            <ac:spMk id="24" creationId="{D5F850B4-E5CC-41B8-9BF0-BBFD18C57A9B}"/>
          </ac:spMkLst>
        </pc:spChg>
        <pc:spChg chg="add mod">
          <ac:chgData name="Domonkos Márk" userId="5b754e74-2ec2-4aaf-b9f5-cf8f0656bdfa" providerId="ADAL" clId="{F4C2286D-0DBE-4644-A538-34A6C903FB9C}" dt="2022-01-22T17:20:43.143" v="41147" actId="1076"/>
          <ac:spMkLst>
            <pc:docMk/>
            <pc:sldMk cId="4007538539" sldId="1183"/>
            <ac:spMk id="25" creationId="{5DD6D10A-C0B8-4DAD-87B5-D8AFD22D7A8E}"/>
          </ac:spMkLst>
        </pc:spChg>
        <pc:spChg chg="add mod">
          <ac:chgData name="Domonkos Márk" userId="5b754e74-2ec2-4aaf-b9f5-cf8f0656bdfa" providerId="ADAL" clId="{F4C2286D-0DBE-4644-A538-34A6C903FB9C}" dt="2022-01-22T17:20:31.752" v="41144" actId="1076"/>
          <ac:spMkLst>
            <pc:docMk/>
            <pc:sldMk cId="4007538539" sldId="1183"/>
            <ac:spMk id="26" creationId="{F02A9AC6-2C8B-4CEB-BB76-185005973F03}"/>
          </ac:spMkLst>
        </pc:spChg>
        <pc:spChg chg="add mod">
          <ac:chgData name="Domonkos Márk" userId="5b754e74-2ec2-4aaf-b9f5-cf8f0656bdfa" providerId="ADAL" clId="{F4C2286D-0DBE-4644-A538-34A6C903FB9C}" dt="2022-01-22T17:20:12.125" v="41139" actId="1076"/>
          <ac:spMkLst>
            <pc:docMk/>
            <pc:sldMk cId="4007538539" sldId="1183"/>
            <ac:spMk id="27" creationId="{F9129944-8B62-4B1F-9FD2-4A15086D5DE8}"/>
          </ac:spMkLst>
        </pc:spChg>
        <pc:spChg chg="add mod">
          <ac:chgData name="Domonkos Márk" userId="5b754e74-2ec2-4aaf-b9f5-cf8f0656bdfa" providerId="ADAL" clId="{F4C2286D-0DBE-4644-A538-34A6C903FB9C}" dt="2022-01-22T17:20:17.112" v="41140" actId="1076"/>
          <ac:spMkLst>
            <pc:docMk/>
            <pc:sldMk cId="4007538539" sldId="1183"/>
            <ac:spMk id="28" creationId="{39FA45A6-7F99-4799-A634-0A96E109CA71}"/>
          </ac:spMkLst>
        </pc:spChg>
        <pc:spChg chg="add mod">
          <ac:chgData name="Domonkos Márk" userId="5b754e74-2ec2-4aaf-b9f5-cf8f0656bdfa" providerId="ADAL" clId="{F4C2286D-0DBE-4644-A538-34A6C903FB9C}" dt="2022-01-22T17:21:34.521" v="41167" actId="1076"/>
          <ac:spMkLst>
            <pc:docMk/>
            <pc:sldMk cId="4007538539" sldId="1183"/>
            <ac:spMk id="37" creationId="{390F944F-BFB7-40DE-965E-521DF130C635}"/>
          </ac:spMkLst>
        </pc:spChg>
        <pc:picChg chg="add mod">
          <ac:chgData name="Domonkos Márk" userId="5b754e74-2ec2-4aaf-b9f5-cf8f0656bdfa" providerId="ADAL" clId="{F4C2286D-0DBE-4644-A538-34A6C903FB9C}" dt="2022-01-22T17:19:57.949" v="41136" actId="1076"/>
          <ac:picMkLst>
            <pc:docMk/>
            <pc:sldMk cId="4007538539" sldId="1183"/>
            <ac:picMk id="9" creationId="{5C9D1236-D385-41EA-A6C8-CFFE35BC7855}"/>
          </ac:picMkLst>
        </pc:picChg>
        <pc:picChg chg="add mod">
          <ac:chgData name="Domonkos Márk" userId="5b754e74-2ec2-4aaf-b9f5-cf8f0656bdfa" providerId="ADAL" clId="{F4C2286D-0DBE-4644-A538-34A6C903FB9C}" dt="2022-01-22T17:18:54.240" v="41125" actId="14100"/>
          <ac:picMkLst>
            <pc:docMk/>
            <pc:sldMk cId="4007538539" sldId="1183"/>
            <ac:picMk id="10" creationId="{FECECD16-E501-427D-BEE9-07337F47FDBA}"/>
          </ac:picMkLst>
        </pc:picChg>
        <pc:picChg chg="add mod">
          <ac:chgData name="Domonkos Márk" userId="5b754e74-2ec2-4aaf-b9f5-cf8f0656bdfa" providerId="ADAL" clId="{F4C2286D-0DBE-4644-A538-34A6C903FB9C}" dt="2022-01-22T17:20:00.948" v="41137" actId="14100"/>
          <ac:picMkLst>
            <pc:docMk/>
            <pc:sldMk cId="4007538539" sldId="1183"/>
            <ac:picMk id="11" creationId="{8FED7CFF-165D-494F-ABBA-FFF2ED4B305A}"/>
          </ac:picMkLst>
        </pc:picChg>
        <pc:picChg chg="add mod">
          <ac:chgData name="Domonkos Márk" userId="5b754e74-2ec2-4aaf-b9f5-cf8f0656bdfa" providerId="ADAL" clId="{F4C2286D-0DBE-4644-A538-34A6C903FB9C}" dt="2022-01-22T17:18:20.953" v="41121" actId="1076"/>
          <ac:picMkLst>
            <pc:docMk/>
            <pc:sldMk cId="4007538539" sldId="1183"/>
            <ac:picMk id="17" creationId="{81E0FEF2-DD5B-42BC-9F93-D05433B6A399}"/>
          </ac:picMkLst>
        </pc:picChg>
        <pc:picChg chg="add mod">
          <ac:chgData name="Domonkos Márk" userId="5b754e74-2ec2-4aaf-b9f5-cf8f0656bdfa" providerId="ADAL" clId="{F4C2286D-0DBE-4644-A538-34A6C903FB9C}" dt="2022-01-22T17:18:20.953" v="41121" actId="1076"/>
          <ac:picMkLst>
            <pc:docMk/>
            <pc:sldMk cId="4007538539" sldId="1183"/>
            <ac:picMk id="18" creationId="{20FEBB6D-997C-4EED-A1FA-F1D484A326AF}"/>
          </ac:picMkLst>
        </pc:picChg>
        <pc:picChg chg="add mod">
          <ac:chgData name="Domonkos Márk" userId="5b754e74-2ec2-4aaf-b9f5-cf8f0656bdfa" providerId="ADAL" clId="{F4C2286D-0DBE-4644-A538-34A6C903FB9C}" dt="2022-01-22T17:18:20.953" v="41121" actId="1076"/>
          <ac:picMkLst>
            <pc:docMk/>
            <pc:sldMk cId="4007538539" sldId="1183"/>
            <ac:picMk id="19" creationId="{1F8BCFE5-C3B3-4567-9181-1C9B86B7BAEB}"/>
          </ac:picMkLst>
        </pc:picChg>
        <pc:picChg chg="add mod">
          <ac:chgData name="Domonkos Márk" userId="5b754e74-2ec2-4aaf-b9f5-cf8f0656bdfa" providerId="ADAL" clId="{F4C2286D-0DBE-4644-A538-34A6C903FB9C}" dt="2022-01-22T17:18:20.953" v="41121" actId="1076"/>
          <ac:picMkLst>
            <pc:docMk/>
            <pc:sldMk cId="4007538539" sldId="1183"/>
            <ac:picMk id="20" creationId="{D098373F-5ED3-4A9E-B7FD-4CD6C91CA1D4}"/>
          </ac:picMkLst>
        </pc:picChg>
        <pc:picChg chg="add mod">
          <ac:chgData name="Domonkos Márk" userId="5b754e74-2ec2-4aaf-b9f5-cf8f0656bdfa" providerId="ADAL" clId="{F4C2286D-0DBE-4644-A538-34A6C903FB9C}" dt="2022-01-22T17:18:20.953" v="41121" actId="1076"/>
          <ac:picMkLst>
            <pc:docMk/>
            <pc:sldMk cId="4007538539" sldId="1183"/>
            <ac:picMk id="21" creationId="{A1B91649-3B88-4DDD-8FD5-F433B1AC150E}"/>
          </ac:picMkLst>
        </pc:picChg>
        <pc:picChg chg="add mod">
          <ac:chgData name="Domonkos Márk" userId="5b754e74-2ec2-4aaf-b9f5-cf8f0656bdfa" providerId="ADAL" clId="{F4C2286D-0DBE-4644-A538-34A6C903FB9C}" dt="2022-01-22T17:18:20.953" v="41121" actId="1076"/>
          <ac:picMkLst>
            <pc:docMk/>
            <pc:sldMk cId="4007538539" sldId="1183"/>
            <ac:picMk id="22" creationId="{558DE6E8-3D48-4E25-ADF5-6D000CB7468F}"/>
          </ac:picMkLst>
        </pc:picChg>
        <pc:cxnChg chg="add mod">
          <ac:chgData name="Domonkos Márk" userId="5b754e74-2ec2-4aaf-b9f5-cf8f0656bdfa" providerId="ADAL" clId="{F4C2286D-0DBE-4644-A538-34A6C903FB9C}" dt="2022-01-22T17:19:11.342" v="41128" actId="14100"/>
          <ac:cxnSpMkLst>
            <pc:docMk/>
            <pc:sldMk cId="4007538539" sldId="1183"/>
            <ac:cxnSpMk id="14" creationId="{BAB11BC1-CC1B-4B0A-AEA0-27D29C1EABA5}"/>
          </ac:cxnSpMkLst>
        </pc:cxnChg>
        <pc:cxnChg chg="add mod">
          <ac:chgData name="Domonkos Márk" userId="5b754e74-2ec2-4aaf-b9f5-cf8f0656bdfa" providerId="ADAL" clId="{F4C2286D-0DBE-4644-A538-34A6C903FB9C}" dt="2022-01-22T17:19:07.377" v="41127" actId="14100"/>
          <ac:cxnSpMkLst>
            <pc:docMk/>
            <pc:sldMk cId="4007538539" sldId="1183"/>
            <ac:cxnSpMk id="15" creationId="{B4FBC6F4-051B-406E-8560-A49B0BB7AA27}"/>
          </ac:cxnSpMkLst>
        </pc:cxnChg>
        <pc:cxnChg chg="add mod">
          <ac:chgData name="Domonkos Márk" userId="5b754e74-2ec2-4aaf-b9f5-cf8f0656bdfa" providerId="ADAL" clId="{F4C2286D-0DBE-4644-A538-34A6C903FB9C}" dt="2022-01-22T17:20:34.465" v="41145" actId="14100"/>
          <ac:cxnSpMkLst>
            <pc:docMk/>
            <pc:sldMk cId="4007538539" sldId="1183"/>
            <ac:cxnSpMk id="29" creationId="{106902D9-E285-4126-AD82-75BAA069D089}"/>
          </ac:cxnSpMkLst>
        </pc:cxnChg>
        <pc:cxnChg chg="add mod">
          <ac:chgData name="Domonkos Márk" userId="5b754e74-2ec2-4aaf-b9f5-cf8f0656bdfa" providerId="ADAL" clId="{F4C2286D-0DBE-4644-A538-34A6C903FB9C}" dt="2022-01-22T17:20:36.831" v="41146" actId="14100"/>
          <ac:cxnSpMkLst>
            <pc:docMk/>
            <pc:sldMk cId="4007538539" sldId="1183"/>
            <ac:cxnSpMk id="30" creationId="{4B61F660-B0A4-4D56-BF4E-9262BC4925DA}"/>
          </ac:cxnSpMkLst>
        </pc:cxnChg>
      </pc:sldChg>
      <pc:sldChg chg="addSp delSp modSp new mod">
        <pc:chgData name="Domonkos Márk" userId="5b754e74-2ec2-4aaf-b9f5-cf8f0656bdfa" providerId="ADAL" clId="{F4C2286D-0DBE-4644-A538-34A6C903FB9C}" dt="2022-01-22T17:24:58.591" v="41221" actId="12"/>
        <pc:sldMkLst>
          <pc:docMk/>
          <pc:sldMk cId="899375946" sldId="1184"/>
        </pc:sldMkLst>
        <pc:spChg chg="del">
          <ac:chgData name="Domonkos Márk" userId="5b754e74-2ec2-4aaf-b9f5-cf8f0656bdfa" providerId="ADAL" clId="{F4C2286D-0DBE-4644-A538-34A6C903FB9C}" dt="2022-01-22T17:22:28.767" v="41169"/>
          <ac:spMkLst>
            <pc:docMk/>
            <pc:sldMk cId="899375946" sldId="1184"/>
            <ac:spMk id="2" creationId="{2AE92E7B-9980-4637-A192-9285F318F0CB}"/>
          </ac:spMkLst>
        </pc:spChg>
        <pc:spChg chg="mod">
          <ac:chgData name="Domonkos Márk" userId="5b754e74-2ec2-4aaf-b9f5-cf8f0656bdfa" providerId="ADAL" clId="{F4C2286D-0DBE-4644-A538-34A6C903FB9C}" dt="2022-01-22T17:22:45.824" v="41171" actId="27636"/>
          <ac:spMkLst>
            <pc:docMk/>
            <pc:sldMk cId="899375946" sldId="1184"/>
            <ac:spMk id="6" creationId="{078D810C-C48D-47F4-B057-0BA130788349}"/>
          </ac:spMkLst>
        </pc:spChg>
        <pc:spChg chg="add mod">
          <ac:chgData name="Domonkos Márk" userId="5b754e74-2ec2-4aaf-b9f5-cf8f0656bdfa" providerId="ADAL" clId="{F4C2286D-0DBE-4644-A538-34A6C903FB9C}" dt="2022-01-22T17:24:58.591" v="41221" actId="12"/>
          <ac:spMkLst>
            <pc:docMk/>
            <pc:sldMk cId="899375946" sldId="1184"/>
            <ac:spMk id="9" creationId="{1117040A-FF19-48D7-972B-4DCC8C0B696C}"/>
          </ac:spMkLst>
        </pc:spChg>
        <pc:spChg chg="add mod">
          <ac:chgData name="Domonkos Márk" userId="5b754e74-2ec2-4aaf-b9f5-cf8f0656bdfa" providerId="ADAL" clId="{F4C2286D-0DBE-4644-A538-34A6C903FB9C}" dt="2022-01-22T17:23:38.892" v="41179" actId="571"/>
          <ac:spMkLst>
            <pc:docMk/>
            <pc:sldMk cId="899375946" sldId="1184"/>
            <ac:spMk id="10" creationId="{2B94D273-D891-46C2-94D3-CED2C0C6BE07}"/>
          </ac:spMkLst>
        </pc:spChg>
        <pc:spChg chg="add mod">
          <ac:chgData name="Domonkos Márk" userId="5b754e74-2ec2-4aaf-b9f5-cf8f0656bdfa" providerId="ADAL" clId="{F4C2286D-0DBE-4644-A538-34A6C903FB9C}" dt="2022-01-22T17:24:18.957" v="41211" actId="20577"/>
          <ac:spMkLst>
            <pc:docMk/>
            <pc:sldMk cId="899375946" sldId="1184"/>
            <ac:spMk id="11" creationId="{FE8067E0-9840-4C64-8A5F-3BB99DCEA0A0}"/>
          </ac:spMkLst>
        </pc:spChg>
        <pc:spChg chg="add mod">
          <ac:chgData name="Domonkos Márk" userId="5b754e74-2ec2-4aaf-b9f5-cf8f0656bdfa" providerId="ADAL" clId="{F4C2286D-0DBE-4644-A538-34A6C903FB9C}" dt="2022-01-22T17:24:55.193" v="41220" actId="255"/>
          <ac:spMkLst>
            <pc:docMk/>
            <pc:sldMk cId="899375946" sldId="1184"/>
            <ac:spMk id="13" creationId="{9FC3450F-91C0-47EC-B31A-30FB62692C3F}"/>
          </ac:spMkLst>
        </pc:spChg>
        <pc:picChg chg="add mod">
          <ac:chgData name="Domonkos Márk" userId="5b754e74-2ec2-4aaf-b9f5-cf8f0656bdfa" providerId="ADAL" clId="{F4C2286D-0DBE-4644-A538-34A6C903FB9C}" dt="2022-01-22T17:22:50.288" v="41172" actId="1076"/>
          <ac:picMkLst>
            <pc:docMk/>
            <pc:sldMk cId="899375946" sldId="1184"/>
            <ac:picMk id="7" creationId="{95424B44-C374-4C39-A4CA-3D04AA721D58}"/>
          </ac:picMkLst>
        </pc:picChg>
      </pc:sldChg>
      <pc:sldChg chg="addSp delSp modSp new mod">
        <pc:chgData name="Domonkos Márk" userId="5b754e74-2ec2-4aaf-b9f5-cf8f0656bdfa" providerId="ADAL" clId="{F4C2286D-0DBE-4644-A538-34A6C903FB9C}" dt="2022-01-22T21:07:08.987" v="41283" actId="207"/>
        <pc:sldMkLst>
          <pc:docMk/>
          <pc:sldMk cId="4126060124" sldId="1185"/>
        </pc:sldMkLst>
        <pc:spChg chg="del">
          <ac:chgData name="Domonkos Márk" userId="5b754e74-2ec2-4aaf-b9f5-cf8f0656bdfa" providerId="ADAL" clId="{F4C2286D-0DBE-4644-A538-34A6C903FB9C}" dt="2022-01-22T21:04:09.431" v="41225" actId="478"/>
          <ac:spMkLst>
            <pc:docMk/>
            <pc:sldMk cId="4126060124" sldId="1185"/>
            <ac:spMk id="2" creationId="{516A5125-34AB-475D-B4A7-6B4F81C9DFAE}"/>
          </ac:spMkLst>
        </pc:spChg>
        <pc:spChg chg="mod">
          <ac:chgData name="Domonkos Márk" userId="5b754e74-2ec2-4aaf-b9f5-cf8f0656bdfa" providerId="ADAL" clId="{F4C2286D-0DBE-4644-A538-34A6C903FB9C}" dt="2022-01-22T21:04:22.130" v="41255" actId="27636"/>
          <ac:spMkLst>
            <pc:docMk/>
            <pc:sldMk cId="4126060124" sldId="1185"/>
            <ac:spMk id="6" creationId="{351933CD-7299-4602-AAB3-36BA4EC8EE11}"/>
          </ac:spMkLst>
        </pc:spChg>
        <pc:spChg chg="add mod">
          <ac:chgData name="Domonkos Márk" userId="5b754e74-2ec2-4aaf-b9f5-cf8f0656bdfa" providerId="ADAL" clId="{F4C2286D-0DBE-4644-A538-34A6C903FB9C}" dt="2022-01-22T21:07:08.987" v="41283" actId="207"/>
          <ac:spMkLst>
            <pc:docMk/>
            <pc:sldMk cId="4126060124" sldId="1185"/>
            <ac:spMk id="9" creationId="{49944144-9787-4683-9935-2884A10E83C6}"/>
          </ac:spMkLst>
        </pc:spChg>
        <pc:spChg chg="add mod">
          <ac:chgData name="Domonkos Márk" userId="5b754e74-2ec2-4aaf-b9f5-cf8f0656bdfa" providerId="ADAL" clId="{F4C2286D-0DBE-4644-A538-34A6C903FB9C}" dt="2022-01-22T21:05:08.080" v="41265" actId="1076"/>
          <ac:spMkLst>
            <pc:docMk/>
            <pc:sldMk cId="4126060124" sldId="1185"/>
            <ac:spMk id="10" creationId="{F972B73E-F14D-4DB7-BC5E-9AC9722CEF42}"/>
          </ac:spMkLst>
        </pc:spChg>
        <pc:spChg chg="add mod">
          <ac:chgData name="Domonkos Márk" userId="5b754e74-2ec2-4aaf-b9f5-cf8f0656bdfa" providerId="ADAL" clId="{F4C2286D-0DBE-4644-A538-34A6C903FB9C}" dt="2022-01-22T21:04:36.439" v="41259" actId="1076"/>
          <ac:spMkLst>
            <pc:docMk/>
            <pc:sldMk cId="4126060124" sldId="1185"/>
            <ac:spMk id="11" creationId="{5525205D-D2C8-4B7A-B7E8-B1D61B295D83}"/>
          </ac:spMkLst>
        </pc:spChg>
        <pc:spChg chg="add mod">
          <ac:chgData name="Domonkos Márk" userId="5b754e74-2ec2-4aaf-b9f5-cf8f0656bdfa" providerId="ADAL" clId="{F4C2286D-0DBE-4644-A538-34A6C903FB9C}" dt="2022-01-22T21:07:01.287" v="41281" actId="1076"/>
          <ac:spMkLst>
            <pc:docMk/>
            <pc:sldMk cId="4126060124" sldId="1185"/>
            <ac:spMk id="17" creationId="{33412B2D-E769-4B0A-87D2-3BE8525A6024}"/>
          </ac:spMkLst>
        </pc:spChg>
        <pc:picChg chg="add mod">
          <ac:chgData name="Domonkos Márk" userId="5b754e74-2ec2-4aaf-b9f5-cf8f0656bdfa" providerId="ADAL" clId="{F4C2286D-0DBE-4644-A538-34A6C903FB9C}" dt="2022-01-22T21:04:30.721" v="41257" actId="14100"/>
          <ac:picMkLst>
            <pc:docMk/>
            <pc:sldMk cId="4126060124" sldId="1185"/>
            <ac:picMk id="7" creationId="{5BBB624F-6A9F-4F50-B2C4-A6DD9225B795}"/>
          </ac:picMkLst>
        </pc:picChg>
        <pc:picChg chg="add mod">
          <ac:chgData name="Domonkos Márk" userId="5b754e74-2ec2-4aaf-b9f5-cf8f0656bdfa" providerId="ADAL" clId="{F4C2286D-0DBE-4644-A538-34A6C903FB9C}" dt="2022-01-22T21:04:48.135" v="41261" actId="14100"/>
          <ac:picMkLst>
            <pc:docMk/>
            <pc:sldMk cId="4126060124" sldId="1185"/>
            <ac:picMk id="8" creationId="{940AC65C-B38B-46CE-86F9-7595D69B5208}"/>
          </ac:picMkLst>
        </pc:picChg>
        <pc:picChg chg="add mod">
          <ac:chgData name="Domonkos Márk" userId="5b754e74-2ec2-4aaf-b9f5-cf8f0656bdfa" providerId="ADAL" clId="{F4C2286D-0DBE-4644-A538-34A6C903FB9C}" dt="2022-01-22T21:05:55.488" v="41266" actId="1076"/>
          <ac:picMkLst>
            <pc:docMk/>
            <pc:sldMk cId="4126060124" sldId="1185"/>
            <ac:picMk id="12" creationId="{85D596ED-2651-4716-9C1E-7448471280FE}"/>
          </ac:picMkLst>
        </pc:picChg>
        <pc:picChg chg="add mod">
          <ac:chgData name="Domonkos Márk" userId="5b754e74-2ec2-4aaf-b9f5-cf8f0656bdfa" providerId="ADAL" clId="{F4C2286D-0DBE-4644-A538-34A6C903FB9C}" dt="2022-01-22T21:05:55.488" v="41266" actId="1076"/>
          <ac:picMkLst>
            <pc:docMk/>
            <pc:sldMk cId="4126060124" sldId="1185"/>
            <ac:picMk id="13" creationId="{8CE1D2A6-E017-4871-A2DA-A041022D1986}"/>
          </ac:picMkLst>
        </pc:picChg>
        <pc:picChg chg="add mod">
          <ac:chgData name="Domonkos Márk" userId="5b754e74-2ec2-4aaf-b9f5-cf8f0656bdfa" providerId="ADAL" clId="{F4C2286D-0DBE-4644-A538-34A6C903FB9C}" dt="2022-01-22T21:05:55.488" v="41266" actId="1076"/>
          <ac:picMkLst>
            <pc:docMk/>
            <pc:sldMk cId="4126060124" sldId="1185"/>
            <ac:picMk id="14" creationId="{4F813AEB-0A85-46C4-BFC4-1E2B3D9D7442}"/>
          </ac:picMkLst>
        </pc:picChg>
        <pc:picChg chg="add mod">
          <ac:chgData name="Domonkos Márk" userId="5b754e74-2ec2-4aaf-b9f5-cf8f0656bdfa" providerId="ADAL" clId="{F4C2286D-0DBE-4644-A538-34A6C903FB9C}" dt="2022-01-22T21:06:12.487" v="41269" actId="1076"/>
          <ac:picMkLst>
            <pc:docMk/>
            <pc:sldMk cId="4126060124" sldId="1185"/>
            <ac:picMk id="15" creationId="{FC5B15B7-5203-4301-970F-1B5212B44287}"/>
          </ac:picMkLst>
        </pc:picChg>
        <pc:picChg chg="add mod">
          <ac:chgData name="Domonkos Márk" userId="5b754e74-2ec2-4aaf-b9f5-cf8f0656bdfa" providerId="ADAL" clId="{F4C2286D-0DBE-4644-A538-34A6C903FB9C}" dt="2022-01-22T21:06:17.256" v="41270" actId="1076"/>
          <ac:picMkLst>
            <pc:docMk/>
            <pc:sldMk cId="4126060124" sldId="1185"/>
            <ac:picMk id="16" creationId="{6850521C-150C-4656-87B3-30B2B41C5570}"/>
          </ac:picMkLst>
        </pc:picChg>
      </pc:sldChg>
      <pc:sldChg chg="addSp delSp modSp new mod">
        <pc:chgData name="Domonkos Márk" userId="5b754e74-2ec2-4aaf-b9f5-cf8f0656bdfa" providerId="ADAL" clId="{F4C2286D-0DBE-4644-A538-34A6C903FB9C}" dt="2022-01-22T21:09:48.329" v="41330" actId="478"/>
        <pc:sldMkLst>
          <pc:docMk/>
          <pc:sldMk cId="3610699807" sldId="1186"/>
        </pc:sldMkLst>
        <pc:spChg chg="del">
          <ac:chgData name="Domonkos Márk" userId="5b754e74-2ec2-4aaf-b9f5-cf8f0656bdfa" providerId="ADAL" clId="{F4C2286D-0DBE-4644-A538-34A6C903FB9C}" dt="2022-01-22T21:07:53.939" v="41311" actId="478"/>
          <ac:spMkLst>
            <pc:docMk/>
            <pc:sldMk cId="3610699807" sldId="1186"/>
            <ac:spMk id="2" creationId="{9BEA4450-00C2-4218-A600-119FC76B4CD1}"/>
          </ac:spMkLst>
        </pc:spChg>
        <pc:spChg chg="mod">
          <ac:chgData name="Domonkos Márk" userId="5b754e74-2ec2-4aaf-b9f5-cf8f0656bdfa" providerId="ADAL" clId="{F4C2286D-0DBE-4644-A538-34A6C903FB9C}" dt="2022-01-22T21:07:33.500" v="41308" actId="20577"/>
          <ac:spMkLst>
            <pc:docMk/>
            <pc:sldMk cId="3610699807" sldId="1186"/>
            <ac:spMk id="6" creationId="{0BD0A34B-9D9B-49CF-83B2-9B264E3BE48D}"/>
          </ac:spMkLst>
        </pc:spChg>
        <pc:spChg chg="add del mod">
          <ac:chgData name="Domonkos Márk" userId="5b754e74-2ec2-4aaf-b9f5-cf8f0656bdfa" providerId="ADAL" clId="{F4C2286D-0DBE-4644-A538-34A6C903FB9C}" dt="2022-01-22T21:09:48.329" v="41330" actId="478"/>
          <ac:spMkLst>
            <pc:docMk/>
            <pc:sldMk cId="3610699807" sldId="1186"/>
            <ac:spMk id="7" creationId="{197B2AA4-C45C-496F-9AC3-6909D89DCFED}"/>
          </ac:spMkLst>
        </pc:spChg>
        <pc:spChg chg="mod">
          <ac:chgData name="Domonkos Márk" userId="5b754e74-2ec2-4aaf-b9f5-cf8f0656bdfa" providerId="ADAL" clId="{F4C2286D-0DBE-4644-A538-34A6C903FB9C}" dt="2022-01-22T21:07:44.038" v="41309"/>
          <ac:spMkLst>
            <pc:docMk/>
            <pc:sldMk cId="3610699807" sldId="1186"/>
            <ac:spMk id="9" creationId="{112785A2-CB87-40D9-A452-0D6FE28F46F2}"/>
          </ac:spMkLst>
        </pc:spChg>
        <pc:spChg chg="mod">
          <ac:chgData name="Domonkos Márk" userId="5b754e74-2ec2-4aaf-b9f5-cf8f0656bdfa" providerId="ADAL" clId="{F4C2286D-0DBE-4644-A538-34A6C903FB9C}" dt="2022-01-22T21:07:44.038" v="41309"/>
          <ac:spMkLst>
            <pc:docMk/>
            <pc:sldMk cId="3610699807" sldId="1186"/>
            <ac:spMk id="10" creationId="{70080F76-B982-4C46-B8ED-691F21CF3F25}"/>
          </ac:spMkLst>
        </pc:spChg>
        <pc:spChg chg="mod">
          <ac:chgData name="Domonkos Márk" userId="5b754e74-2ec2-4aaf-b9f5-cf8f0656bdfa" providerId="ADAL" clId="{F4C2286D-0DBE-4644-A538-34A6C903FB9C}" dt="2022-01-22T21:07:44.038" v="41309"/>
          <ac:spMkLst>
            <pc:docMk/>
            <pc:sldMk cId="3610699807" sldId="1186"/>
            <ac:spMk id="12" creationId="{002621CC-9A44-4CA1-894A-EBCE1853E108}"/>
          </ac:spMkLst>
        </pc:spChg>
        <pc:spChg chg="mod">
          <ac:chgData name="Domonkos Márk" userId="5b754e74-2ec2-4aaf-b9f5-cf8f0656bdfa" providerId="ADAL" clId="{F4C2286D-0DBE-4644-A538-34A6C903FB9C}" dt="2022-01-22T21:07:44.038" v="41309"/>
          <ac:spMkLst>
            <pc:docMk/>
            <pc:sldMk cId="3610699807" sldId="1186"/>
            <ac:spMk id="13" creationId="{11E2A742-E1A1-4A50-B53B-92CD24CD2130}"/>
          </ac:spMkLst>
        </pc:spChg>
        <pc:spChg chg="mod">
          <ac:chgData name="Domonkos Márk" userId="5b754e74-2ec2-4aaf-b9f5-cf8f0656bdfa" providerId="ADAL" clId="{F4C2286D-0DBE-4644-A538-34A6C903FB9C}" dt="2022-01-22T21:07:44.038" v="41309"/>
          <ac:spMkLst>
            <pc:docMk/>
            <pc:sldMk cId="3610699807" sldId="1186"/>
            <ac:spMk id="15" creationId="{E5701941-9E0A-47CF-94BB-4E31D9FEE991}"/>
          </ac:spMkLst>
        </pc:spChg>
        <pc:spChg chg="mod">
          <ac:chgData name="Domonkos Márk" userId="5b754e74-2ec2-4aaf-b9f5-cf8f0656bdfa" providerId="ADAL" clId="{F4C2286D-0DBE-4644-A538-34A6C903FB9C}" dt="2022-01-22T21:07:44.038" v="41309"/>
          <ac:spMkLst>
            <pc:docMk/>
            <pc:sldMk cId="3610699807" sldId="1186"/>
            <ac:spMk id="16" creationId="{C96F7958-B570-4C17-BE11-5AE1B786C0E9}"/>
          </ac:spMkLst>
        </pc:spChg>
        <pc:spChg chg="mod">
          <ac:chgData name="Domonkos Márk" userId="5b754e74-2ec2-4aaf-b9f5-cf8f0656bdfa" providerId="ADAL" clId="{F4C2286D-0DBE-4644-A538-34A6C903FB9C}" dt="2022-01-22T21:07:44.038" v="41309"/>
          <ac:spMkLst>
            <pc:docMk/>
            <pc:sldMk cId="3610699807" sldId="1186"/>
            <ac:spMk id="18" creationId="{A29AE259-DF29-4D62-B009-282CF1B0BCB8}"/>
          </ac:spMkLst>
        </pc:spChg>
        <pc:spChg chg="mod">
          <ac:chgData name="Domonkos Márk" userId="5b754e74-2ec2-4aaf-b9f5-cf8f0656bdfa" providerId="ADAL" clId="{F4C2286D-0DBE-4644-A538-34A6C903FB9C}" dt="2022-01-22T21:07:44.038" v="41309"/>
          <ac:spMkLst>
            <pc:docMk/>
            <pc:sldMk cId="3610699807" sldId="1186"/>
            <ac:spMk id="19" creationId="{F3209C68-A4B6-4F76-A291-5042ACD4151C}"/>
          </ac:spMkLst>
        </pc:spChg>
        <pc:spChg chg="mod">
          <ac:chgData name="Domonkos Márk" userId="5b754e74-2ec2-4aaf-b9f5-cf8f0656bdfa" providerId="ADAL" clId="{F4C2286D-0DBE-4644-A538-34A6C903FB9C}" dt="2022-01-22T21:07:44.038" v="41309"/>
          <ac:spMkLst>
            <pc:docMk/>
            <pc:sldMk cId="3610699807" sldId="1186"/>
            <ac:spMk id="21" creationId="{D88E6C10-E7C4-4D2F-8DE9-DC58D086E50D}"/>
          </ac:spMkLst>
        </pc:spChg>
        <pc:spChg chg="mod">
          <ac:chgData name="Domonkos Márk" userId="5b754e74-2ec2-4aaf-b9f5-cf8f0656bdfa" providerId="ADAL" clId="{F4C2286D-0DBE-4644-A538-34A6C903FB9C}" dt="2022-01-22T21:07:44.038" v="41309"/>
          <ac:spMkLst>
            <pc:docMk/>
            <pc:sldMk cId="3610699807" sldId="1186"/>
            <ac:spMk id="22" creationId="{E4F35673-5F43-45D1-B248-A2BB57BFD4BB}"/>
          </ac:spMkLst>
        </pc:spChg>
        <pc:spChg chg="mod">
          <ac:chgData name="Domonkos Márk" userId="5b754e74-2ec2-4aaf-b9f5-cf8f0656bdfa" providerId="ADAL" clId="{F4C2286D-0DBE-4644-A538-34A6C903FB9C}" dt="2022-01-22T21:07:44.038" v="41309"/>
          <ac:spMkLst>
            <pc:docMk/>
            <pc:sldMk cId="3610699807" sldId="1186"/>
            <ac:spMk id="24" creationId="{9A6CC734-424B-450C-B7BF-1865EA29DDAE}"/>
          </ac:spMkLst>
        </pc:spChg>
        <pc:spChg chg="mod">
          <ac:chgData name="Domonkos Márk" userId="5b754e74-2ec2-4aaf-b9f5-cf8f0656bdfa" providerId="ADAL" clId="{F4C2286D-0DBE-4644-A538-34A6C903FB9C}" dt="2022-01-22T21:07:44.038" v="41309"/>
          <ac:spMkLst>
            <pc:docMk/>
            <pc:sldMk cId="3610699807" sldId="1186"/>
            <ac:spMk id="25" creationId="{793C9F53-9F72-4204-A5B2-F8EEB02B977A}"/>
          </ac:spMkLst>
        </pc:spChg>
        <pc:spChg chg="add mod">
          <ac:chgData name="Domonkos Márk" userId="5b754e74-2ec2-4aaf-b9f5-cf8f0656bdfa" providerId="ADAL" clId="{F4C2286D-0DBE-4644-A538-34A6C903FB9C}" dt="2022-01-22T21:07:52.051" v="41310" actId="1076"/>
          <ac:spMkLst>
            <pc:docMk/>
            <pc:sldMk cId="3610699807" sldId="1186"/>
            <ac:spMk id="26" creationId="{F4839B73-6F3D-46C4-83D7-48D6FD968162}"/>
          </ac:spMkLst>
        </pc:spChg>
        <pc:spChg chg="add mod">
          <ac:chgData name="Domonkos Márk" userId="5b754e74-2ec2-4aaf-b9f5-cf8f0656bdfa" providerId="ADAL" clId="{F4C2286D-0DBE-4644-A538-34A6C903FB9C}" dt="2022-01-22T21:08:36.423" v="41315" actId="1076"/>
          <ac:spMkLst>
            <pc:docMk/>
            <pc:sldMk cId="3610699807" sldId="1186"/>
            <ac:spMk id="27" creationId="{D60DD80E-1842-4FB1-A76A-BCA893BBA4DE}"/>
          </ac:spMkLst>
        </pc:spChg>
        <pc:spChg chg="mod">
          <ac:chgData name="Domonkos Márk" userId="5b754e74-2ec2-4aaf-b9f5-cf8f0656bdfa" providerId="ADAL" clId="{F4C2286D-0DBE-4644-A538-34A6C903FB9C}" dt="2022-01-22T21:07:44.038" v="41309"/>
          <ac:spMkLst>
            <pc:docMk/>
            <pc:sldMk cId="3610699807" sldId="1186"/>
            <ac:spMk id="29" creationId="{4A015118-1384-4054-A289-EC4DA434A417}"/>
          </ac:spMkLst>
        </pc:spChg>
        <pc:spChg chg="mod">
          <ac:chgData name="Domonkos Márk" userId="5b754e74-2ec2-4aaf-b9f5-cf8f0656bdfa" providerId="ADAL" clId="{F4C2286D-0DBE-4644-A538-34A6C903FB9C}" dt="2022-01-22T21:07:44.038" v="41309"/>
          <ac:spMkLst>
            <pc:docMk/>
            <pc:sldMk cId="3610699807" sldId="1186"/>
            <ac:spMk id="30" creationId="{0A38A1D4-9F90-4D8E-B250-6E8115175001}"/>
          </ac:spMkLst>
        </pc:spChg>
        <pc:spChg chg="mod">
          <ac:chgData name="Domonkos Márk" userId="5b754e74-2ec2-4aaf-b9f5-cf8f0656bdfa" providerId="ADAL" clId="{F4C2286D-0DBE-4644-A538-34A6C903FB9C}" dt="2022-01-22T21:07:44.038" v="41309"/>
          <ac:spMkLst>
            <pc:docMk/>
            <pc:sldMk cId="3610699807" sldId="1186"/>
            <ac:spMk id="32" creationId="{8F8F6EC0-1D3D-4792-9FC3-992920732112}"/>
          </ac:spMkLst>
        </pc:spChg>
        <pc:spChg chg="mod">
          <ac:chgData name="Domonkos Márk" userId="5b754e74-2ec2-4aaf-b9f5-cf8f0656bdfa" providerId="ADAL" clId="{F4C2286D-0DBE-4644-A538-34A6C903FB9C}" dt="2022-01-22T21:07:44.038" v="41309"/>
          <ac:spMkLst>
            <pc:docMk/>
            <pc:sldMk cId="3610699807" sldId="1186"/>
            <ac:spMk id="33" creationId="{28E9A305-848F-483A-B3D4-05DF29F75F83}"/>
          </ac:spMkLst>
        </pc:spChg>
        <pc:spChg chg="add mod">
          <ac:chgData name="Domonkos Márk" userId="5b754e74-2ec2-4aaf-b9f5-cf8f0656bdfa" providerId="ADAL" clId="{F4C2286D-0DBE-4644-A538-34A6C903FB9C}" dt="2022-01-22T21:09:24.536" v="41327" actId="14100"/>
          <ac:spMkLst>
            <pc:docMk/>
            <pc:sldMk cId="3610699807" sldId="1186"/>
            <ac:spMk id="34" creationId="{2D97BD74-5630-4120-A8EA-76EC7AAB6FB8}"/>
          </ac:spMkLst>
        </pc:spChg>
        <pc:spChg chg="mod">
          <ac:chgData name="Domonkos Márk" userId="5b754e74-2ec2-4aaf-b9f5-cf8f0656bdfa" providerId="ADAL" clId="{F4C2286D-0DBE-4644-A538-34A6C903FB9C}" dt="2022-01-22T21:07:44.038" v="41309"/>
          <ac:spMkLst>
            <pc:docMk/>
            <pc:sldMk cId="3610699807" sldId="1186"/>
            <ac:spMk id="36" creationId="{09C85909-654A-4CED-A887-ED0EBEB525C3}"/>
          </ac:spMkLst>
        </pc:spChg>
        <pc:spChg chg="mod">
          <ac:chgData name="Domonkos Márk" userId="5b754e74-2ec2-4aaf-b9f5-cf8f0656bdfa" providerId="ADAL" clId="{F4C2286D-0DBE-4644-A538-34A6C903FB9C}" dt="2022-01-22T21:07:44.038" v="41309"/>
          <ac:spMkLst>
            <pc:docMk/>
            <pc:sldMk cId="3610699807" sldId="1186"/>
            <ac:spMk id="37" creationId="{6C1AD7B3-1AB7-4C90-87FB-5BD256A2BCC9}"/>
          </ac:spMkLst>
        </pc:spChg>
        <pc:spChg chg="add mod">
          <ac:chgData name="Domonkos Márk" userId="5b754e74-2ec2-4aaf-b9f5-cf8f0656bdfa" providerId="ADAL" clId="{F4C2286D-0DBE-4644-A538-34A6C903FB9C}" dt="2022-01-22T21:07:52.051" v="41310" actId="1076"/>
          <ac:spMkLst>
            <pc:docMk/>
            <pc:sldMk cId="3610699807" sldId="1186"/>
            <ac:spMk id="38" creationId="{5ED37130-87AE-47DC-974A-F967C3DE6FED}"/>
          </ac:spMkLst>
        </pc:spChg>
        <pc:spChg chg="add mod">
          <ac:chgData name="Domonkos Márk" userId="5b754e74-2ec2-4aaf-b9f5-cf8f0656bdfa" providerId="ADAL" clId="{F4C2286D-0DBE-4644-A538-34A6C903FB9C}" dt="2022-01-22T21:07:52.051" v="41310" actId="1076"/>
          <ac:spMkLst>
            <pc:docMk/>
            <pc:sldMk cId="3610699807" sldId="1186"/>
            <ac:spMk id="39" creationId="{ECD0E47D-CE44-4CF2-BF08-E77CFA540F51}"/>
          </ac:spMkLst>
        </pc:spChg>
        <pc:spChg chg="add mod">
          <ac:chgData name="Domonkos Márk" userId="5b754e74-2ec2-4aaf-b9f5-cf8f0656bdfa" providerId="ADAL" clId="{F4C2286D-0DBE-4644-A538-34A6C903FB9C}" dt="2022-01-22T21:07:52.051" v="41310" actId="1076"/>
          <ac:spMkLst>
            <pc:docMk/>
            <pc:sldMk cId="3610699807" sldId="1186"/>
            <ac:spMk id="40" creationId="{15718F6F-6AEB-4446-A4AF-AF2E178E809E}"/>
          </ac:spMkLst>
        </pc:spChg>
        <pc:spChg chg="add mod">
          <ac:chgData name="Domonkos Márk" userId="5b754e74-2ec2-4aaf-b9f5-cf8f0656bdfa" providerId="ADAL" clId="{F4C2286D-0DBE-4644-A538-34A6C903FB9C}" dt="2022-01-22T21:07:52.051" v="41310" actId="1076"/>
          <ac:spMkLst>
            <pc:docMk/>
            <pc:sldMk cId="3610699807" sldId="1186"/>
            <ac:spMk id="41" creationId="{A1BF181A-7A75-48B1-9947-680BC7B6985D}"/>
          </ac:spMkLst>
        </pc:spChg>
        <pc:spChg chg="add mod">
          <ac:chgData name="Domonkos Márk" userId="5b754e74-2ec2-4aaf-b9f5-cf8f0656bdfa" providerId="ADAL" clId="{F4C2286D-0DBE-4644-A538-34A6C903FB9C}" dt="2022-01-22T21:09:02.625" v="41321" actId="14100"/>
          <ac:spMkLst>
            <pc:docMk/>
            <pc:sldMk cId="3610699807" sldId="1186"/>
            <ac:spMk id="42" creationId="{C168205E-12A4-408D-BEBC-D14303B2A260}"/>
          </ac:spMkLst>
        </pc:spChg>
        <pc:spChg chg="add mod">
          <ac:chgData name="Domonkos Márk" userId="5b754e74-2ec2-4aaf-b9f5-cf8f0656bdfa" providerId="ADAL" clId="{F4C2286D-0DBE-4644-A538-34A6C903FB9C}" dt="2022-01-22T21:09:33.512" v="41328" actId="1076"/>
          <ac:spMkLst>
            <pc:docMk/>
            <pc:sldMk cId="3610699807" sldId="1186"/>
            <ac:spMk id="43" creationId="{3905828A-CF52-4194-8FA6-EF5EA3C5BEA3}"/>
          </ac:spMkLst>
        </pc:spChg>
        <pc:spChg chg="add mod">
          <ac:chgData name="Domonkos Márk" userId="5b754e74-2ec2-4aaf-b9f5-cf8f0656bdfa" providerId="ADAL" clId="{F4C2286D-0DBE-4644-A538-34A6C903FB9C}" dt="2022-01-22T21:07:57.016" v="41312" actId="1076"/>
          <ac:spMkLst>
            <pc:docMk/>
            <pc:sldMk cId="3610699807" sldId="1186"/>
            <ac:spMk id="44" creationId="{1D5CC7B2-17CD-45E9-A0E7-4E650F742E14}"/>
          </ac:spMkLst>
        </pc:spChg>
        <pc:spChg chg="add mod">
          <ac:chgData name="Domonkos Márk" userId="5b754e74-2ec2-4aaf-b9f5-cf8f0656bdfa" providerId="ADAL" clId="{F4C2286D-0DBE-4644-A538-34A6C903FB9C}" dt="2022-01-22T21:09:17.007" v="41325" actId="14100"/>
          <ac:spMkLst>
            <pc:docMk/>
            <pc:sldMk cId="3610699807" sldId="1186"/>
            <ac:spMk id="45" creationId="{7A8876C0-ADBC-409C-A0E9-C51A72F56F38}"/>
          </ac:spMkLst>
        </pc:spChg>
        <pc:spChg chg="add del mod">
          <ac:chgData name="Domonkos Márk" userId="5b754e74-2ec2-4aaf-b9f5-cf8f0656bdfa" providerId="ADAL" clId="{F4C2286D-0DBE-4644-A538-34A6C903FB9C}" dt="2022-01-22T21:09:41.486" v="41329" actId="478"/>
          <ac:spMkLst>
            <pc:docMk/>
            <pc:sldMk cId="3610699807" sldId="1186"/>
            <ac:spMk id="46" creationId="{B6767D77-9106-4C62-AAC6-0AF92568EFEC}"/>
          </ac:spMkLst>
        </pc:spChg>
        <pc:spChg chg="add mod">
          <ac:chgData name="Domonkos Márk" userId="5b754e74-2ec2-4aaf-b9f5-cf8f0656bdfa" providerId="ADAL" clId="{F4C2286D-0DBE-4644-A538-34A6C903FB9C}" dt="2022-01-22T21:07:52.051" v="41310" actId="1076"/>
          <ac:spMkLst>
            <pc:docMk/>
            <pc:sldMk cId="3610699807" sldId="1186"/>
            <ac:spMk id="48" creationId="{2EF8EC55-26FC-4DE0-AE25-FF84ADEE232F}"/>
          </ac:spMkLst>
        </pc:spChg>
        <pc:spChg chg="mod">
          <ac:chgData name="Domonkos Márk" userId="5b754e74-2ec2-4aaf-b9f5-cf8f0656bdfa" providerId="ADAL" clId="{F4C2286D-0DBE-4644-A538-34A6C903FB9C}" dt="2022-01-22T21:07:44.038" v="41309"/>
          <ac:spMkLst>
            <pc:docMk/>
            <pc:sldMk cId="3610699807" sldId="1186"/>
            <ac:spMk id="50" creationId="{644AFFF6-B95F-435D-AD30-C55FA41D2A99}"/>
          </ac:spMkLst>
        </pc:spChg>
        <pc:spChg chg="mod">
          <ac:chgData name="Domonkos Márk" userId="5b754e74-2ec2-4aaf-b9f5-cf8f0656bdfa" providerId="ADAL" clId="{F4C2286D-0DBE-4644-A538-34A6C903FB9C}" dt="2022-01-22T21:07:44.038" v="41309"/>
          <ac:spMkLst>
            <pc:docMk/>
            <pc:sldMk cId="3610699807" sldId="1186"/>
            <ac:spMk id="51" creationId="{8015AE3E-309C-41E3-9CCF-B9E59A15A340}"/>
          </ac:spMkLst>
        </pc:spChg>
        <pc:spChg chg="add mod">
          <ac:chgData name="Domonkos Márk" userId="5b754e74-2ec2-4aaf-b9f5-cf8f0656bdfa" providerId="ADAL" clId="{F4C2286D-0DBE-4644-A538-34A6C903FB9C}" dt="2022-01-22T21:08:19.205" v="41314" actId="1076"/>
          <ac:spMkLst>
            <pc:docMk/>
            <pc:sldMk cId="3610699807" sldId="1186"/>
            <ac:spMk id="52" creationId="{898A38E4-79AF-4025-9993-E9FB0C79AA72}"/>
          </ac:spMkLst>
        </pc:spChg>
        <pc:spChg chg="add mod">
          <ac:chgData name="Domonkos Márk" userId="5b754e74-2ec2-4aaf-b9f5-cf8f0656bdfa" providerId="ADAL" clId="{F4C2286D-0DBE-4644-A538-34A6C903FB9C}" dt="2022-01-22T21:08:10.553" v="41313" actId="1076"/>
          <ac:spMkLst>
            <pc:docMk/>
            <pc:sldMk cId="3610699807" sldId="1186"/>
            <ac:spMk id="53" creationId="{1DEAECF2-A28C-43C7-AE5E-6669E13A75AD}"/>
          </ac:spMkLst>
        </pc:spChg>
        <pc:spChg chg="add mod">
          <ac:chgData name="Domonkos Márk" userId="5b754e74-2ec2-4aaf-b9f5-cf8f0656bdfa" providerId="ADAL" clId="{F4C2286D-0DBE-4644-A538-34A6C903FB9C}" dt="2022-01-22T21:08:10.553" v="41313" actId="1076"/>
          <ac:spMkLst>
            <pc:docMk/>
            <pc:sldMk cId="3610699807" sldId="1186"/>
            <ac:spMk id="54" creationId="{3900D4A8-7AFA-481F-ADE6-311432D5B6D1}"/>
          </ac:spMkLst>
        </pc:spChg>
        <pc:spChg chg="add mod">
          <ac:chgData name="Domonkos Márk" userId="5b754e74-2ec2-4aaf-b9f5-cf8f0656bdfa" providerId="ADAL" clId="{F4C2286D-0DBE-4644-A538-34A6C903FB9C}" dt="2022-01-22T21:09:21.679" v="41326" actId="1076"/>
          <ac:spMkLst>
            <pc:docMk/>
            <pc:sldMk cId="3610699807" sldId="1186"/>
            <ac:spMk id="55" creationId="{E1279CB0-EF72-4AEE-97DE-5F4DA7075706}"/>
          </ac:spMkLst>
        </pc:spChg>
        <pc:grpChg chg="add mod">
          <ac:chgData name="Domonkos Márk" userId="5b754e74-2ec2-4aaf-b9f5-cf8f0656bdfa" providerId="ADAL" clId="{F4C2286D-0DBE-4644-A538-34A6C903FB9C}" dt="2022-01-22T21:07:52.051" v="41310" actId="1076"/>
          <ac:grpSpMkLst>
            <pc:docMk/>
            <pc:sldMk cId="3610699807" sldId="1186"/>
            <ac:grpSpMk id="8" creationId="{93DD3114-0757-4F54-BE2E-4C3BDEF92DD6}"/>
          </ac:grpSpMkLst>
        </pc:grpChg>
        <pc:grpChg chg="add mod">
          <ac:chgData name="Domonkos Márk" userId="5b754e74-2ec2-4aaf-b9f5-cf8f0656bdfa" providerId="ADAL" clId="{F4C2286D-0DBE-4644-A538-34A6C903FB9C}" dt="2022-01-22T21:07:52.051" v="41310" actId="1076"/>
          <ac:grpSpMkLst>
            <pc:docMk/>
            <pc:sldMk cId="3610699807" sldId="1186"/>
            <ac:grpSpMk id="11" creationId="{BE71004E-B113-41B9-B763-7EAF352D9AC1}"/>
          </ac:grpSpMkLst>
        </pc:grpChg>
        <pc:grpChg chg="add mod">
          <ac:chgData name="Domonkos Márk" userId="5b754e74-2ec2-4aaf-b9f5-cf8f0656bdfa" providerId="ADAL" clId="{F4C2286D-0DBE-4644-A538-34A6C903FB9C}" dt="2022-01-22T21:07:52.051" v="41310" actId="1076"/>
          <ac:grpSpMkLst>
            <pc:docMk/>
            <pc:sldMk cId="3610699807" sldId="1186"/>
            <ac:grpSpMk id="14" creationId="{6B7DCC59-56B0-4D78-99D5-3ADCB4BA0D5D}"/>
          </ac:grpSpMkLst>
        </pc:grpChg>
        <pc:grpChg chg="add mod">
          <ac:chgData name="Domonkos Márk" userId="5b754e74-2ec2-4aaf-b9f5-cf8f0656bdfa" providerId="ADAL" clId="{F4C2286D-0DBE-4644-A538-34A6C903FB9C}" dt="2022-01-22T21:07:52.051" v="41310" actId="1076"/>
          <ac:grpSpMkLst>
            <pc:docMk/>
            <pc:sldMk cId="3610699807" sldId="1186"/>
            <ac:grpSpMk id="17" creationId="{5E48B177-7F66-4358-BD58-BD8AFD8BE7F4}"/>
          </ac:grpSpMkLst>
        </pc:grpChg>
        <pc:grpChg chg="add mod">
          <ac:chgData name="Domonkos Márk" userId="5b754e74-2ec2-4aaf-b9f5-cf8f0656bdfa" providerId="ADAL" clId="{F4C2286D-0DBE-4644-A538-34A6C903FB9C}" dt="2022-01-22T21:08:10.553" v="41313" actId="1076"/>
          <ac:grpSpMkLst>
            <pc:docMk/>
            <pc:sldMk cId="3610699807" sldId="1186"/>
            <ac:grpSpMk id="20" creationId="{1587E83F-CC14-4312-9D13-568F68A1D8D0}"/>
          </ac:grpSpMkLst>
        </pc:grpChg>
        <pc:grpChg chg="add mod">
          <ac:chgData name="Domonkos Márk" userId="5b754e74-2ec2-4aaf-b9f5-cf8f0656bdfa" providerId="ADAL" clId="{F4C2286D-0DBE-4644-A538-34A6C903FB9C}" dt="2022-01-22T21:08:19.205" v="41314" actId="1076"/>
          <ac:grpSpMkLst>
            <pc:docMk/>
            <pc:sldMk cId="3610699807" sldId="1186"/>
            <ac:grpSpMk id="23" creationId="{24D848D3-A813-429C-8C77-63AF5E1DAA83}"/>
          </ac:grpSpMkLst>
        </pc:grpChg>
        <pc:grpChg chg="add mod">
          <ac:chgData name="Domonkos Márk" userId="5b754e74-2ec2-4aaf-b9f5-cf8f0656bdfa" providerId="ADAL" clId="{F4C2286D-0DBE-4644-A538-34A6C903FB9C}" dt="2022-01-22T21:08:36.423" v="41315" actId="1076"/>
          <ac:grpSpMkLst>
            <pc:docMk/>
            <pc:sldMk cId="3610699807" sldId="1186"/>
            <ac:grpSpMk id="28" creationId="{4C375D57-8E11-4415-B72C-C73111EA6601}"/>
          </ac:grpSpMkLst>
        </pc:grpChg>
        <pc:grpChg chg="add mod">
          <ac:chgData name="Domonkos Márk" userId="5b754e74-2ec2-4aaf-b9f5-cf8f0656bdfa" providerId="ADAL" clId="{F4C2286D-0DBE-4644-A538-34A6C903FB9C}" dt="2022-01-22T21:08:36.423" v="41315" actId="1076"/>
          <ac:grpSpMkLst>
            <pc:docMk/>
            <pc:sldMk cId="3610699807" sldId="1186"/>
            <ac:grpSpMk id="31" creationId="{8B3FC327-81B1-4C80-AB3D-24C85FB9B6C8}"/>
          </ac:grpSpMkLst>
        </pc:grpChg>
        <pc:grpChg chg="add mod">
          <ac:chgData name="Domonkos Márk" userId="5b754e74-2ec2-4aaf-b9f5-cf8f0656bdfa" providerId="ADAL" clId="{F4C2286D-0DBE-4644-A538-34A6C903FB9C}" dt="2022-01-22T21:08:10.553" v="41313" actId="1076"/>
          <ac:grpSpMkLst>
            <pc:docMk/>
            <pc:sldMk cId="3610699807" sldId="1186"/>
            <ac:grpSpMk id="35" creationId="{CEDBB50B-E480-42FF-A847-68561B500B62}"/>
          </ac:grpSpMkLst>
        </pc:grpChg>
        <pc:grpChg chg="add mod">
          <ac:chgData name="Domonkos Márk" userId="5b754e74-2ec2-4aaf-b9f5-cf8f0656bdfa" providerId="ADAL" clId="{F4C2286D-0DBE-4644-A538-34A6C903FB9C}" dt="2022-01-22T21:08:19.205" v="41314" actId="1076"/>
          <ac:grpSpMkLst>
            <pc:docMk/>
            <pc:sldMk cId="3610699807" sldId="1186"/>
            <ac:grpSpMk id="49" creationId="{3E7693C9-6898-4D96-9051-D4E734D70487}"/>
          </ac:grpSpMkLst>
        </pc:grpChg>
        <pc:picChg chg="add mod">
          <ac:chgData name="Domonkos Márk" userId="5b754e74-2ec2-4aaf-b9f5-cf8f0656bdfa" providerId="ADAL" clId="{F4C2286D-0DBE-4644-A538-34A6C903FB9C}" dt="2022-01-22T21:08:43.683" v="41316" actId="1076"/>
          <ac:picMkLst>
            <pc:docMk/>
            <pc:sldMk cId="3610699807" sldId="1186"/>
            <ac:picMk id="47" creationId="{8601582E-9986-4D48-A130-5301CCCD6F4C}"/>
          </ac:picMkLst>
        </pc:picChg>
      </pc:sldChg>
      <pc:sldChg chg="addSp delSp modSp new mod">
        <pc:chgData name="Domonkos Márk" userId="5b754e74-2ec2-4aaf-b9f5-cf8f0656bdfa" providerId="ADAL" clId="{F4C2286D-0DBE-4644-A538-34A6C903FB9C}" dt="2022-01-22T21:12:12.703" v="41363" actId="14100"/>
        <pc:sldMkLst>
          <pc:docMk/>
          <pc:sldMk cId="2173568059" sldId="1187"/>
        </pc:sldMkLst>
        <pc:spChg chg="del">
          <ac:chgData name="Domonkos Márk" userId="5b754e74-2ec2-4aaf-b9f5-cf8f0656bdfa" providerId="ADAL" clId="{F4C2286D-0DBE-4644-A538-34A6C903FB9C}" dt="2022-01-22T21:10:29.476" v="41335" actId="478"/>
          <ac:spMkLst>
            <pc:docMk/>
            <pc:sldMk cId="2173568059" sldId="1187"/>
            <ac:spMk id="2" creationId="{0DAFE828-7980-4D75-9F12-55DFF3BAE34A}"/>
          </ac:spMkLst>
        </pc:spChg>
        <pc:spChg chg="mod">
          <ac:chgData name="Domonkos Márk" userId="5b754e74-2ec2-4aaf-b9f5-cf8f0656bdfa" providerId="ADAL" clId="{F4C2286D-0DBE-4644-A538-34A6C903FB9C}" dt="2022-01-22T21:10:02.300" v="41332"/>
          <ac:spMkLst>
            <pc:docMk/>
            <pc:sldMk cId="2173568059" sldId="1187"/>
            <ac:spMk id="6" creationId="{37C7EEFD-07D5-43E4-98B5-9BAC303010B0}"/>
          </ac:spMkLst>
        </pc:spChg>
        <pc:spChg chg="add mod">
          <ac:chgData name="Domonkos Márk" userId="5b754e74-2ec2-4aaf-b9f5-cf8f0656bdfa" providerId="ADAL" clId="{F4C2286D-0DBE-4644-A538-34A6C903FB9C}" dt="2022-01-22T21:11:36.840" v="41355" actId="14100"/>
          <ac:spMkLst>
            <pc:docMk/>
            <pc:sldMk cId="2173568059" sldId="1187"/>
            <ac:spMk id="9" creationId="{CF767A11-54C5-4F18-80EB-F3731E3DC5DF}"/>
          </ac:spMkLst>
        </pc:spChg>
        <pc:spChg chg="add mod">
          <ac:chgData name="Domonkos Márk" userId="5b754e74-2ec2-4aaf-b9f5-cf8f0656bdfa" providerId="ADAL" clId="{F4C2286D-0DBE-4644-A538-34A6C903FB9C}" dt="2022-01-22T21:12:12.703" v="41363" actId="14100"/>
          <ac:spMkLst>
            <pc:docMk/>
            <pc:sldMk cId="2173568059" sldId="1187"/>
            <ac:spMk id="10" creationId="{EC86C6EE-7392-45A8-8D6B-DFCC5B058EF3}"/>
          </ac:spMkLst>
        </pc:spChg>
        <pc:spChg chg="mod">
          <ac:chgData name="Domonkos Márk" userId="5b754e74-2ec2-4aaf-b9f5-cf8f0656bdfa" providerId="ADAL" clId="{F4C2286D-0DBE-4644-A538-34A6C903FB9C}" dt="2022-01-22T21:10:23.060" v="41333"/>
          <ac:spMkLst>
            <pc:docMk/>
            <pc:sldMk cId="2173568059" sldId="1187"/>
            <ac:spMk id="12" creationId="{154F576C-E9DC-4324-A81B-047AC5F04EC9}"/>
          </ac:spMkLst>
        </pc:spChg>
        <pc:spChg chg="mod">
          <ac:chgData name="Domonkos Márk" userId="5b754e74-2ec2-4aaf-b9f5-cf8f0656bdfa" providerId="ADAL" clId="{F4C2286D-0DBE-4644-A538-34A6C903FB9C}" dt="2022-01-22T21:10:23.060" v="41333"/>
          <ac:spMkLst>
            <pc:docMk/>
            <pc:sldMk cId="2173568059" sldId="1187"/>
            <ac:spMk id="13" creationId="{1A68FB18-BE1A-415A-ACAC-513D96B845E1}"/>
          </ac:spMkLst>
        </pc:spChg>
        <pc:spChg chg="mod">
          <ac:chgData name="Domonkos Márk" userId="5b754e74-2ec2-4aaf-b9f5-cf8f0656bdfa" providerId="ADAL" clId="{F4C2286D-0DBE-4644-A538-34A6C903FB9C}" dt="2022-01-22T21:10:23.060" v="41333"/>
          <ac:spMkLst>
            <pc:docMk/>
            <pc:sldMk cId="2173568059" sldId="1187"/>
            <ac:spMk id="14" creationId="{ACA1AF0C-329B-4D5D-80C1-5377DCA2599F}"/>
          </ac:spMkLst>
        </pc:spChg>
        <pc:spChg chg="mod">
          <ac:chgData name="Domonkos Márk" userId="5b754e74-2ec2-4aaf-b9f5-cf8f0656bdfa" providerId="ADAL" clId="{F4C2286D-0DBE-4644-A538-34A6C903FB9C}" dt="2022-01-22T21:10:23.060" v="41333"/>
          <ac:spMkLst>
            <pc:docMk/>
            <pc:sldMk cId="2173568059" sldId="1187"/>
            <ac:spMk id="15" creationId="{876A51C1-E338-4705-9251-353AC230FF8B}"/>
          </ac:spMkLst>
        </pc:spChg>
        <pc:spChg chg="mod">
          <ac:chgData name="Domonkos Márk" userId="5b754e74-2ec2-4aaf-b9f5-cf8f0656bdfa" providerId="ADAL" clId="{F4C2286D-0DBE-4644-A538-34A6C903FB9C}" dt="2022-01-22T21:10:23.060" v="41333"/>
          <ac:spMkLst>
            <pc:docMk/>
            <pc:sldMk cId="2173568059" sldId="1187"/>
            <ac:spMk id="16" creationId="{1483F4C8-881B-4A30-8A77-E09673F31058}"/>
          </ac:spMkLst>
        </pc:spChg>
        <pc:spChg chg="mod">
          <ac:chgData name="Domonkos Márk" userId="5b754e74-2ec2-4aaf-b9f5-cf8f0656bdfa" providerId="ADAL" clId="{F4C2286D-0DBE-4644-A538-34A6C903FB9C}" dt="2022-01-22T21:10:23.060" v="41333"/>
          <ac:spMkLst>
            <pc:docMk/>
            <pc:sldMk cId="2173568059" sldId="1187"/>
            <ac:spMk id="17" creationId="{4D127377-39D5-467B-8F48-CBF85442C72F}"/>
          </ac:spMkLst>
        </pc:spChg>
        <pc:spChg chg="mod">
          <ac:chgData name="Domonkos Márk" userId="5b754e74-2ec2-4aaf-b9f5-cf8f0656bdfa" providerId="ADAL" clId="{F4C2286D-0DBE-4644-A538-34A6C903FB9C}" dt="2022-01-22T21:10:23.060" v="41333"/>
          <ac:spMkLst>
            <pc:docMk/>
            <pc:sldMk cId="2173568059" sldId="1187"/>
            <ac:spMk id="19" creationId="{093E649C-A552-4010-AF5F-9D6835017452}"/>
          </ac:spMkLst>
        </pc:spChg>
        <pc:spChg chg="mod">
          <ac:chgData name="Domonkos Márk" userId="5b754e74-2ec2-4aaf-b9f5-cf8f0656bdfa" providerId="ADAL" clId="{F4C2286D-0DBE-4644-A538-34A6C903FB9C}" dt="2022-01-22T21:10:23.060" v="41333"/>
          <ac:spMkLst>
            <pc:docMk/>
            <pc:sldMk cId="2173568059" sldId="1187"/>
            <ac:spMk id="20" creationId="{C6314731-2E44-4AC7-BB03-B6A6A17B20D0}"/>
          </ac:spMkLst>
        </pc:spChg>
        <pc:spChg chg="mod">
          <ac:chgData name="Domonkos Márk" userId="5b754e74-2ec2-4aaf-b9f5-cf8f0656bdfa" providerId="ADAL" clId="{F4C2286D-0DBE-4644-A538-34A6C903FB9C}" dt="2022-01-22T21:10:23.060" v="41333"/>
          <ac:spMkLst>
            <pc:docMk/>
            <pc:sldMk cId="2173568059" sldId="1187"/>
            <ac:spMk id="21" creationId="{81091A03-5E6D-47E5-BA45-662099F4688B}"/>
          </ac:spMkLst>
        </pc:spChg>
        <pc:spChg chg="mod">
          <ac:chgData name="Domonkos Márk" userId="5b754e74-2ec2-4aaf-b9f5-cf8f0656bdfa" providerId="ADAL" clId="{F4C2286D-0DBE-4644-A538-34A6C903FB9C}" dt="2022-01-22T21:10:23.060" v="41333"/>
          <ac:spMkLst>
            <pc:docMk/>
            <pc:sldMk cId="2173568059" sldId="1187"/>
            <ac:spMk id="22" creationId="{C6984CE2-9149-46DA-8AC0-DEABB4E2CB72}"/>
          </ac:spMkLst>
        </pc:spChg>
        <pc:spChg chg="mod">
          <ac:chgData name="Domonkos Márk" userId="5b754e74-2ec2-4aaf-b9f5-cf8f0656bdfa" providerId="ADAL" clId="{F4C2286D-0DBE-4644-A538-34A6C903FB9C}" dt="2022-01-22T21:10:23.060" v="41333"/>
          <ac:spMkLst>
            <pc:docMk/>
            <pc:sldMk cId="2173568059" sldId="1187"/>
            <ac:spMk id="23" creationId="{3E5BBB15-B065-4501-9450-14D0527D1295}"/>
          </ac:spMkLst>
        </pc:spChg>
        <pc:spChg chg="mod">
          <ac:chgData name="Domonkos Márk" userId="5b754e74-2ec2-4aaf-b9f5-cf8f0656bdfa" providerId="ADAL" clId="{F4C2286D-0DBE-4644-A538-34A6C903FB9C}" dt="2022-01-22T21:10:23.060" v="41333"/>
          <ac:spMkLst>
            <pc:docMk/>
            <pc:sldMk cId="2173568059" sldId="1187"/>
            <ac:spMk id="24" creationId="{6738711A-B6B7-42EB-AA67-1C75F806E340}"/>
          </ac:spMkLst>
        </pc:spChg>
        <pc:spChg chg="mod">
          <ac:chgData name="Domonkos Márk" userId="5b754e74-2ec2-4aaf-b9f5-cf8f0656bdfa" providerId="ADAL" clId="{F4C2286D-0DBE-4644-A538-34A6C903FB9C}" dt="2022-01-22T21:10:23.060" v="41333"/>
          <ac:spMkLst>
            <pc:docMk/>
            <pc:sldMk cId="2173568059" sldId="1187"/>
            <ac:spMk id="25" creationId="{4BA1CEEF-EC03-4E99-A74D-1400BA8CD52A}"/>
          </ac:spMkLst>
        </pc:spChg>
        <pc:spChg chg="mod">
          <ac:chgData name="Domonkos Márk" userId="5b754e74-2ec2-4aaf-b9f5-cf8f0656bdfa" providerId="ADAL" clId="{F4C2286D-0DBE-4644-A538-34A6C903FB9C}" dt="2022-01-22T21:10:23.060" v="41333"/>
          <ac:spMkLst>
            <pc:docMk/>
            <pc:sldMk cId="2173568059" sldId="1187"/>
            <ac:spMk id="26" creationId="{10382839-7A0E-41F3-AC0A-ABB295A37E6A}"/>
          </ac:spMkLst>
        </pc:spChg>
        <pc:spChg chg="mod">
          <ac:chgData name="Domonkos Márk" userId="5b754e74-2ec2-4aaf-b9f5-cf8f0656bdfa" providerId="ADAL" clId="{F4C2286D-0DBE-4644-A538-34A6C903FB9C}" dt="2022-01-22T21:10:23.060" v="41333"/>
          <ac:spMkLst>
            <pc:docMk/>
            <pc:sldMk cId="2173568059" sldId="1187"/>
            <ac:spMk id="27" creationId="{1AE94A98-C346-403F-8C06-C1FFE6C68D65}"/>
          </ac:spMkLst>
        </pc:spChg>
        <pc:spChg chg="mod">
          <ac:chgData name="Domonkos Márk" userId="5b754e74-2ec2-4aaf-b9f5-cf8f0656bdfa" providerId="ADAL" clId="{F4C2286D-0DBE-4644-A538-34A6C903FB9C}" dt="2022-01-22T21:10:23.060" v="41333"/>
          <ac:spMkLst>
            <pc:docMk/>
            <pc:sldMk cId="2173568059" sldId="1187"/>
            <ac:spMk id="28" creationId="{AB56780D-3F0B-4C40-B766-9D3E1775D54E}"/>
          </ac:spMkLst>
        </pc:spChg>
        <pc:spChg chg="mod">
          <ac:chgData name="Domonkos Márk" userId="5b754e74-2ec2-4aaf-b9f5-cf8f0656bdfa" providerId="ADAL" clId="{F4C2286D-0DBE-4644-A538-34A6C903FB9C}" dt="2022-01-22T21:10:23.060" v="41333"/>
          <ac:spMkLst>
            <pc:docMk/>
            <pc:sldMk cId="2173568059" sldId="1187"/>
            <ac:spMk id="29" creationId="{48C02399-4B1D-44B6-A197-D95C0E2D2E34}"/>
          </ac:spMkLst>
        </pc:spChg>
        <pc:spChg chg="mod">
          <ac:chgData name="Domonkos Márk" userId="5b754e74-2ec2-4aaf-b9f5-cf8f0656bdfa" providerId="ADAL" clId="{F4C2286D-0DBE-4644-A538-34A6C903FB9C}" dt="2022-01-22T21:10:23.060" v="41333"/>
          <ac:spMkLst>
            <pc:docMk/>
            <pc:sldMk cId="2173568059" sldId="1187"/>
            <ac:spMk id="30" creationId="{F4260002-8388-41AD-BAAC-37617C9C0814}"/>
          </ac:spMkLst>
        </pc:spChg>
        <pc:spChg chg="mod">
          <ac:chgData name="Domonkos Márk" userId="5b754e74-2ec2-4aaf-b9f5-cf8f0656bdfa" providerId="ADAL" clId="{F4C2286D-0DBE-4644-A538-34A6C903FB9C}" dt="2022-01-22T21:10:23.060" v="41333"/>
          <ac:spMkLst>
            <pc:docMk/>
            <pc:sldMk cId="2173568059" sldId="1187"/>
            <ac:spMk id="31" creationId="{6C4B9816-9D56-4ED4-9B41-73FF5E92529C}"/>
          </ac:spMkLst>
        </pc:spChg>
        <pc:spChg chg="mod">
          <ac:chgData name="Domonkos Márk" userId="5b754e74-2ec2-4aaf-b9f5-cf8f0656bdfa" providerId="ADAL" clId="{F4C2286D-0DBE-4644-A538-34A6C903FB9C}" dt="2022-01-22T21:10:23.060" v="41333"/>
          <ac:spMkLst>
            <pc:docMk/>
            <pc:sldMk cId="2173568059" sldId="1187"/>
            <ac:spMk id="32" creationId="{5B60DD50-FE95-42FC-AA70-F3C23A05D460}"/>
          </ac:spMkLst>
        </pc:spChg>
        <pc:spChg chg="mod">
          <ac:chgData name="Domonkos Márk" userId="5b754e74-2ec2-4aaf-b9f5-cf8f0656bdfa" providerId="ADAL" clId="{F4C2286D-0DBE-4644-A538-34A6C903FB9C}" dt="2022-01-22T21:10:23.060" v="41333"/>
          <ac:spMkLst>
            <pc:docMk/>
            <pc:sldMk cId="2173568059" sldId="1187"/>
            <ac:spMk id="33" creationId="{B987D15A-4711-4AE8-ABB4-17F9A57FBAB2}"/>
          </ac:spMkLst>
        </pc:spChg>
        <pc:spChg chg="mod">
          <ac:chgData name="Domonkos Márk" userId="5b754e74-2ec2-4aaf-b9f5-cf8f0656bdfa" providerId="ADAL" clId="{F4C2286D-0DBE-4644-A538-34A6C903FB9C}" dt="2022-01-22T21:10:23.060" v="41333"/>
          <ac:spMkLst>
            <pc:docMk/>
            <pc:sldMk cId="2173568059" sldId="1187"/>
            <ac:spMk id="34" creationId="{59268FE6-6FBC-456F-AD46-94B10CE920D0}"/>
          </ac:spMkLst>
        </pc:spChg>
        <pc:spChg chg="mod">
          <ac:chgData name="Domonkos Márk" userId="5b754e74-2ec2-4aaf-b9f5-cf8f0656bdfa" providerId="ADAL" clId="{F4C2286D-0DBE-4644-A538-34A6C903FB9C}" dt="2022-01-22T21:10:23.060" v="41333"/>
          <ac:spMkLst>
            <pc:docMk/>
            <pc:sldMk cId="2173568059" sldId="1187"/>
            <ac:spMk id="35" creationId="{337CC285-B9F9-44AE-9AC5-E918B9D9A414}"/>
          </ac:spMkLst>
        </pc:spChg>
        <pc:spChg chg="mod">
          <ac:chgData name="Domonkos Márk" userId="5b754e74-2ec2-4aaf-b9f5-cf8f0656bdfa" providerId="ADAL" clId="{F4C2286D-0DBE-4644-A538-34A6C903FB9C}" dt="2022-01-22T21:10:23.060" v="41333"/>
          <ac:spMkLst>
            <pc:docMk/>
            <pc:sldMk cId="2173568059" sldId="1187"/>
            <ac:spMk id="36" creationId="{5762E376-163B-4E49-9C4B-AE8D8BD1D2E3}"/>
          </ac:spMkLst>
        </pc:spChg>
        <pc:spChg chg="mod">
          <ac:chgData name="Domonkos Márk" userId="5b754e74-2ec2-4aaf-b9f5-cf8f0656bdfa" providerId="ADAL" clId="{F4C2286D-0DBE-4644-A538-34A6C903FB9C}" dt="2022-01-22T21:10:23.060" v="41333"/>
          <ac:spMkLst>
            <pc:docMk/>
            <pc:sldMk cId="2173568059" sldId="1187"/>
            <ac:spMk id="37" creationId="{6B02763A-A32B-4862-A9E5-6BC87CDD152A}"/>
          </ac:spMkLst>
        </pc:spChg>
        <pc:spChg chg="mod">
          <ac:chgData name="Domonkos Márk" userId="5b754e74-2ec2-4aaf-b9f5-cf8f0656bdfa" providerId="ADAL" clId="{F4C2286D-0DBE-4644-A538-34A6C903FB9C}" dt="2022-01-22T21:10:23.060" v="41333"/>
          <ac:spMkLst>
            <pc:docMk/>
            <pc:sldMk cId="2173568059" sldId="1187"/>
            <ac:spMk id="38" creationId="{229CAC44-BDEA-4F4E-943A-7801AC8E66F7}"/>
          </ac:spMkLst>
        </pc:spChg>
        <pc:spChg chg="mod">
          <ac:chgData name="Domonkos Márk" userId="5b754e74-2ec2-4aaf-b9f5-cf8f0656bdfa" providerId="ADAL" clId="{F4C2286D-0DBE-4644-A538-34A6C903FB9C}" dt="2022-01-22T21:10:23.060" v="41333"/>
          <ac:spMkLst>
            <pc:docMk/>
            <pc:sldMk cId="2173568059" sldId="1187"/>
            <ac:spMk id="39" creationId="{D8E58A39-FC73-4FB7-97B5-E19FF8132F7F}"/>
          </ac:spMkLst>
        </pc:spChg>
        <pc:spChg chg="mod">
          <ac:chgData name="Domonkos Márk" userId="5b754e74-2ec2-4aaf-b9f5-cf8f0656bdfa" providerId="ADAL" clId="{F4C2286D-0DBE-4644-A538-34A6C903FB9C}" dt="2022-01-22T21:10:23.060" v="41333"/>
          <ac:spMkLst>
            <pc:docMk/>
            <pc:sldMk cId="2173568059" sldId="1187"/>
            <ac:spMk id="40" creationId="{A889FB46-F4E5-4089-A49D-A1A56F20DA4D}"/>
          </ac:spMkLst>
        </pc:spChg>
        <pc:spChg chg="mod">
          <ac:chgData name="Domonkos Márk" userId="5b754e74-2ec2-4aaf-b9f5-cf8f0656bdfa" providerId="ADAL" clId="{F4C2286D-0DBE-4644-A538-34A6C903FB9C}" dt="2022-01-22T21:10:23.060" v="41333"/>
          <ac:spMkLst>
            <pc:docMk/>
            <pc:sldMk cId="2173568059" sldId="1187"/>
            <ac:spMk id="41" creationId="{7E5F267A-8544-42CD-9DEF-B32F68281023}"/>
          </ac:spMkLst>
        </pc:spChg>
        <pc:spChg chg="mod">
          <ac:chgData name="Domonkos Márk" userId="5b754e74-2ec2-4aaf-b9f5-cf8f0656bdfa" providerId="ADAL" clId="{F4C2286D-0DBE-4644-A538-34A6C903FB9C}" dt="2022-01-22T21:10:23.060" v="41333"/>
          <ac:spMkLst>
            <pc:docMk/>
            <pc:sldMk cId="2173568059" sldId="1187"/>
            <ac:spMk id="42" creationId="{756A1BDE-1006-40B4-BC85-4BB921D9B796}"/>
          </ac:spMkLst>
        </pc:spChg>
        <pc:spChg chg="mod">
          <ac:chgData name="Domonkos Márk" userId="5b754e74-2ec2-4aaf-b9f5-cf8f0656bdfa" providerId="ADAL" clId="{F4C2286D-0DBE-4644-A538-34A6C903FB9C}" dt="2022-01-22T21:10:23.060" v="41333"/>
          <ac:spMkLst>
            <pc:docMk/>
            <pc:sldMk cId="2173568059" sldId="1187"/>
            <ac:spMk id="43" creationId="{7C74EBFA-33B9-4D04-BE06-48F0DF57A2CC}"/>
          </ac:spMkLst>
        </pc:spChg>
        <pc:spChg chg="mod">
          <ac:chgData name="Domonkos Márk" userId="5b754e74-2ec2-4aaf-b9f5-cf8f0656bdfa" providerId="ADAL" clId="{F4C2286D-0DBE-4644-A538-34A6C903FB9C}" dt="2022-01-22T21:10:23.060" v="41333"/>
          <ac:spMkLst>
            <pc:docMk/>
            <pc:sldMk cId="2173568059" sldId="1187"/>
            <ac:spMk id="44" creationId="{F1DAE70F-B621-48DE-AE78-F92004ED7651}"/>
          </ac:spMkLst>
        </pc:spChg>
        <pc:spChg chg="mod">
          <ac:chgData name="Domonkos Márk" userId="5b754e74-2ec2-4aaf-b9f5-cf8f0656bdfa" providerId="ADAL" clId="{F4C2286D-0DBE-4644-A538-34A6C903FB9C}" dt="2022-01-22T21:10:23.060" v="41333"/>
          <ac:spMkLst>
            <pc:docMk/>
            <pc:sldMk cId="2173568059" sldId="1187"/>
            <ac:spMk id="45" creationId="{42BFF865-FCB6-4AAE-83F3-9506F206987B}"/>
          </ac:spMkLst>
        </pc:spChg>
        <pc:spChg chg="mod">
          <ac:chgData name="Domonkos Márk" userId="5b754e74-2ec2-4aaf-b9f5-cf8f0656bdfa" providerId="ADAL" clId="{F4C2286D-0DBE-4644-A538-34A6C903FB9C}" dt="2022-01-22T21:10:23.060" v="41333"/>
          <ac:spMkLst>
            <pc:docMk/>
            <pc:sldMk cId="2173568059" sldId="1187"/>
            <ac:spMk id="46" creationId="{FB71EBAD-13CC-46A3-B769-F32046036456}"/>
          </ac:spMkLst>
        </pc:spChg>
        <pc:spChg chg="mod">
          <ac:chgData name="Domonkos Márk" userId="5b754e74-2ec2-4aaf-b9f5-cf8f0656bdfa" providerId="ADAL" clId="{F4C2286D-0DBE-4644-A538-34A6C903FB9C}" dt="2022-01-22T21:10:23.060" v="41333"/>
          <ac:spMkLst>
            <pc:docMk/>
            <pc:sldMk cId="2173568059" sldId="1187"/>
            <ac:spMk id="47" creationId="{2A5FBDC4-E01D-41DF-BE96-2D58631D6C35}"/>
          </ac:spMkLst>
        </pc:spChg>
        <pc:spChg chg="add mod">
          <ac:chgData name="Domonkos Márk" userId="5b754e74-2ec2-4aaf-b9f5-cf8f0656bdfa" providerId="ADAL" clId="{F4C2286D-0DBE-4644-A538-34A6C903FB9C}" dt="2022-01-22T21:12:01.110" v="41360" actId="1076"/>
          <ac:spMkLst>
            <pc:docMk/>
            <pc:sldMk cId="2173568059" sldId="1187"/>
            <ac:spMk id="48" creationId="{8E5EA1EB-56EB-41A6-8077-1853D417EDCC}"/>
          </ac:spMkLst>
        </pc:spChg>
        <pc:grpChg chg="add mod">
          <ac:chgData name="Domonkos Márk" userId="5b754e74-2ec2-4aaf-b9f5-cf8f0656bdfa" providerId="ADAL" clId="{F4C2286D-0DBE-4644-A538-34A6C903FB9C}" dt="2022-01-22T21:12:05.055" v="41361" actId="1076"/>
          <ac:grpSpMkLst>
            <pc:docMk/>
            <pc:sldMk cId="2173568059" sldId="1187"/>
            <ac:grpSpMk id="11" creationId="{9137C91A-8075-4A8D-9656-1C5BC7B6ECA9}"/>
          </ac:grpSpMkLst>
        </pc:grpChg>
        <pc:grpChg chg="mod">
          <ac:chgData name="Domonkos Márk" userId="5b754e74-2ec2-4aaf-b9f5-cf8f0656bdfa" providerId="ADAL" clId="{F4C2286D-0DBE-4644-A538-34A6C903FB9C}" dt="2022-01-22T21:10:23.060" v="41333"/>
          <ac:grpSpMkLst>
            <pc:docMk/>
            <pc:sldMk cId="2173568059" sldId="1187"/>
            <ac:grpSpMk id="18" creationId="{4378DE8D-2AE4-4A02-B961-E5F57C80C9E9}"/>
          </ac:grpSpMkLst>
        </pc:grpChg>
        <pc:picChg chg="add mod">
          <ac:chgData name="Domonkos Márk" userId="5b754e74-2ec2-4aaf-b9f5-cf8f0656bdfa" providerId="ADAL" clId="{F4C2286D-0DBE-4644-A538-34A6C903FB9C}" dt="2022-01-22T21:11:39.463" v="41356" actId="1076"/>
          <ac:picMkLst>
            <pc:docMk/>
            <pc:sldMk cId="2173568059" sldId="1187"/>
            <ac:picMk id="7" creationId="{5F7D00D8-5D0D-412D-BC13-BBEE61AA4D0F}"/>
          </ac:picMkLst>
        </pc:picChg>
        <pc:picChg chg="add mod">
          <ac:chgData name="Domonkos Márk" userId="5b754e74-2ec2-4aaf-b9f5-cf8f0656bdfa" providerId="ADAL" clId="{F4C2286D-0DBE-4644-A538-34A6C903FB9C}" dt="2022-01-22T21:11:22.014" v="41350" actId="1076"/>
          <ac:picMkLst>
            <pc:docMk/>
            <pc:sldMk cId="2173568059" sldId="1187"/>
            <ac:picMk id="8" creationId="{CE16F387-E6EC-428B-B739-50D13C210DBF}"/>
          </ac:picMkLst>
        </pc:picChg>
      </pc:sldChg>
      <pc:sldChg chg="addSp modSp new mod">
        <pc:chgData name="Domonkos Márk" userId="5b754e74-2ec2-4aaf-b9f5-cf8f0656bdfa" providerId="ADAL" clId="{F4C2286D-0DBE-4644-A538-34A6C903FB9C}" dt="2022-01-22T21:19:03.933" v="41503" actId="1076"/>
        <pc:sldMkLst>
          <pc:docMk/>
          <pc:sldMk cId="224953307" sldId="1188"/>
        </pc:sldMkLst>
        <pc:spChg chg="mod">
          <ac:chgData name="Domonkos Márk" userId="5b754e74-2ec2-4aaf-b9f5-cf8f0656bdfa" providerId="ADAL" clId="{F4C2286D-0DBE-4644-A538-34A6C903FB9C}" dt="2022-01-22T21:18:21.343" v="41492" actId="14100"/>
          <ac:spMkLst>
            <pc:docMk/>
            <pc:sldMk cId="224953307" sldId="1188"/>
            <ac:spMk id="2" creationId="{ABE078C7-BCA4-47CC-8EB9-07D5B14670D3}"/>
          </ac:spMkLst>
        </pc:spChg>
        <pc:spChg chg="mod">
          <ac:chgData name="Domonkos Márk" userId="5b754e74-2ec2-4aaf-b9f5-cf8f0656bdfa" providerId="ADAL" clId="{F4C2286D-0DBE-4644-A538-34A6C903FB9C}" dt="2022-01-22T21:12:38.718" v="41383" actId="20577"/>
          <ac:spMkLst>
            <pc:docMk/>
            <pc:sldMk cId="224953307" sldId="1188"/>
            <ac:spMk id="6" creationId="{85F68D2F-0D05-41E2-8BD6-3EB7CB4B9066}"/>
          </ac:spMkLst>
        </pc:spChg>
        <pc:spChg chg="mod">
          <ac:chgData name="Domonkos Márk" userId="5b754e74-2ec2-4aaf-b9f5-cf8f0656bdfa" providerId="ADAL" clId="{F4C2286D-0DBE-4644-A538-34A6C903FB9C}" dt="2022-01-22T21:12:59.510" v="41390"/>
          <ac:spMkLst>
            <pc:docMk/>
            <pc:sldMk cId="224953307" sldId="1188"/>
            <ac:spMk id="8" creationId="{799B4158-B8EB-4FB8-93B1-388332C87000}"/>
          </ac:spMkLst>
        </pc:spChg>
        <pc:spChg chg="mod">
          <ac:chgData name="Domonkos Márk" userId="5b754e74-2ec2-4aaf-b9f5-cf8f0656bdfa" providerId="ADAL" clId="{F4C2286D-0DBE-4644-A538-34A6C903FB9C}" dt="2022-01-22T21:12:59.510" v="41390"/>
          <ac:spMkLst>
            <pc:docMk/>
            <pc:sldMk cId="224953307" sldId="1188"/>
            <ac:spMk id="9" creationId="{7ED80E90-ADBD-44FB-8BAB-41BA056AB3CF}"/>
          </ac:spMkLst>
        </pc:spChg>
        <pc:spChg chg="add mod">
          <ac:chgData name="Domonkos Márk" userId="5b754e74-2ec2-4aaf-b9f5-cf8f0656bdfa" providerId="ADAL" clId="{F4C2286D-0DBE-4644-A538-34A6C903FB9C}" dt="2022-01-22T21:17:46.255" v="41480" actId="1076"/>
          <ac:spMkLst>
            <pc:docMk/>
            <pc:sldMk cId="224953307" sldId="1188"/>
            <ac:spMk id="10" creationId="{A7908CAE-22AE-498F-8664-1BA7B18C819A}"/>
          </ac:spMkLst>
        </pc:spChg>
        <pc:spChg chg="mod">
          <ac:chgData name="Domonkos Márk" userId="5b754e74-2ec2-4aaf-b9f5-cf8f0656bdfa" providerId="ADAL" clId="{F4C2286D-0DBE-4644-A538-34A6C903FB9C}" dt="2022-01-22T21:12:59.510" v="41390"/>
          <ac:spMkLst>
            <pc:docMk/>
            <pc:sldMk cId="224953307" sldId="1188"/>
            <ac:spMk id="12" creationId="{A74C326D-1364-4138-BCE4-DCECD1737B45}"/>
          </ac:spMkLst>
        </pc:spChg>
        <pc:spChg chg="mod">
          <ac:chgData name="Domonkos Márk" userId="5b754e74-2ec2-4aaf-b9f5-cf8f0656bdfa" providerId="ADAL" clId="{F4C2286D-0DBE-4644-A538-34A6C903FB9C}" dt="2022-01-22T21:12:59.510" v="41390"/>
          <ac:spMkLst>
            <pc:docMk/>
            <pc:sldMk cId="224953307" sldId="1188"/>
            <ac:spMk id="13" creationId="{B61F1B7A-5A25-4E2C-8DE8-31D6AB720E74}"/>
          </ac:spMkLst>
        </pc:spChg>
        <pc:spChg chg="mod">
          <ac:chgData name="Domonkos Márk" userId="5b754e74-2ec2-4aaf-b9f5-cf8f0656bdfa" providerId="ADAL" clId="{F4C2286D-0DBE-4644-A538-34A6C903FB9C}" dt="2022-01-22T21:12:59.510" v="41390"/>
          <ac:spMkLst>
            <pc:docMk/>
            <pc:sldMk cId="224953307" sldId="1188"/>
            <ac:spMk id="15" creationId="{3D767AA7-6077-48EC-ADDD-10E35D85DD9D}"/>
          </ac:spMkLst>
        </pc:spChg>
        <pc:spChg chg="mod">
          <ac:chgData name="Domonkos Márk" userId="5b754e74-2ec2-4aaf-b9f5-cf8f0656bdfa" providerId="ADAL" clId="{F4C2286D-0DBE-4644-A538-34A6C903FB9C}" dt="2022-01-22T21:12:59.510" v="41390"/>
          <ac:spMkLst>
            <pc:docMk/>
            <pc:sldMk cId="224953307" sldId="1188"/>
            <ac:spMk id="16" creationId="{D2AFAE35-669B-4400-AFD1-1EBF091C45EC}"/>
          </ac:spMkLst>
        </pc:spChg>
        <pc:spChg chg="mod">
          <ac:chgData name="Domonkos Márk" userId="5b754e74-2ec2-4aaf-b9f5-cf8f0656bdfa" providerId="ADAL" clId="{F4C2286D-0DBE-4644-A538-34A6C903FB9C}" dt="2022-01-22T21:12:59.510" v="41390"/>
          <ac:spMkLst>
            <pc:docMk/>
            <pc:sldMk cId="224953307" sldId="1188"/>
            <ac:spMk id="18" creationId="{F71439E3-84EF-455E-B8EB-37D77B0145B8}"/>
          </ac:spMkLst>
        </pc:spChg>
        <pc:spChg chg="mod">
          <ac:chgData name="Domonkos Márk" userId="5b754e74-2ec2-4aaf-b9f5-cf8f0656bdfa" providerId="ADAL" clId="{F4C2286D-0DBE-4644-A538-34A6C903FB9C}" dt="2022-01-22T21:12:59.510" v="41390"/>
          <ac:spMkLst>
            <pc:docMk/>
            <pc:sldMk cId="224953307" sldId="1188"/>
            <ac:spMk id="19" creationId="{19EEEFDB-4418-477B-8A90-B09DB5320541}"/>
          </ac:spMkLst>
        </pc:spChg>
        <pc:spChg chg="add mod">
          <ac:chgData name="Domonkos Márk" userId="5b754e74-2ec2-4aaf-b9f5-cf8f0656bdfa" providerId="ADAL" clId="{F4C2286D-0DBE-4644-A538-34A6C903FB9C}" dt="2022-01-22T21:17:46.255" v="41480" actId="1076"/>
          <ac:spMkLst>
            <pc:docMk/>
            <pc:sldMk cId="224953307" sldId="1188"/>
            <ac:spMk id="20" creationId="{65099AC8-9F78-43F8-96BC-78EA276F0D9C}"/>
          </ac:spMkLst>
        </pc:spChg>
        <pc:spChg chg="add mod">
          <ac:chgData name="Domonkos Márk" userId="5b754e74-2ec2-4aaf-b9f5-cf8f0656bdfa" providerId="ADAL" clId="{F4C2286D-0DBE-4644-A538-34A6C903FB9C}" dt="2022-01-22T21:17:46.255" v="41480" actId="1076"/>
          <ac:spMkLst>
            <pc:docMk/>
            <pc:sldMk cId="224953307" sldId="1188"/>
            <ac:spMk id="21" creationId="{E934DDCA-3723-41BF-91B6-D907BA584602}"/>
          </ac:spMkLst>
        </pc:spChg>
        <pc:spChg chg="add mod">
          <ac:chgData name="Domonkos Márk" userId="5b754e74-2ec2-4aaf-b9f5-cf8f0656bdfa" providerId="ADAL" clId="{F4C2286D-0DBE-4644-A538-34A6C903FB9C}" dt="2022-01-22T21:18:55.459" v="41502" actId="6549"/>
          <ac:spMkLst>
            <pc:docMk/>
            <pc:sldMk cId="224953307" sldId="1188"/>
            <ac:spMk id="24" creationId="{E211E470-1FDC-468B-A798-0838AAEC0657}"/>
          </ac:spMkLst>
        </pc:spChg>
        <pc:grpChg chg="add mod">
          <ac:chgData name="Domonkos Márk" userId="5b754e74-2ec2-4aaf-b9f5-cf8f0656bdfa" providerId="ADAL" clId="{F4C2286D-0DBE-4644-A538-34A6C903FB9C}" dt="2022-01-22T21:17:46.255" v="41480" actId="1076"/>
          <ac:grpSpMkLst>
            <pc:docMk/>
            <pc:sldMk cId="224953307" sldId="1188"/>
            <ac:grpSpMk id="7" creationId="{DFA70615-2CF0-4AA9-BA38-4D905703AE9B}"/>
          </ac:grpSpMkLst>
        </pc:grpChg>
        <pc:grpChg chg="add mod">
          <ac:chgData name="Domonkos Márk" userId="5b754e74-2ec2-4aaf-b9f5-cf8f0656bdfa" providerId="ADAL" clId="{F4C2286D-0DBE-4644-A538-34A6C903FB9C}" dt="2022-01-22T21:17:46.255" v="41480" actId="1076"/>
          <ac:grpSpMkLst>
            <pc:docMk/>
            <pc:sldMk cId="224953307" sldId="1188"/>
            <ac:grpSpMk id="11" creationId="{00386777-04EB-403F-8F45-CC6757D0FDAC}"/>
          </ac:grpSpMkLst>
        </pc:grpChg>
        <pc:grpChg chg="add mod">
          <ac:chgData name="Domonkos Márk" userId="5b754e74-2ec2-4aaf-b9f5-cf8f0656bdfa" providerId="ADAL" clId="{F4C2286D-0DBE-4644-A538-34A6C903FB9C}" dt="2022-01-22T21:17:46.255" v="41480" actId="1076"/>
          <ac:grpSpMkLst>
            <pc:docMk/>
            <pc:sldMk cId="224953307" sldId="1188"/>
            <ac:grpSpMk id="14" creationId="{1DFB4E73-1353-426D-86B4-4683E5793701}"/>
          </ac:grpSpMkLst>
        </pc:grpChg>
        <pc:grpChg chg="add mod">
          <ac:chgData name="Domonkos Márk" userId="5b754e74-2ec2-4aaf-b9f5-cf8f0656bdfa" providerId="ADAL" clId="{F4C2286D-0DBE-4644-A538-34A6C903FB9C}" dt="2022-01-22T21:17:46.255" v="41480" actId="1076"/>
          <ac:grpSpMkLst>
            <pc:docMk/>
            <pc:sldMk cId="224953307" sldId="1188"/>
            <ac:grpSpMk id="17" creationId="{FFB238AB-C302-49E4-8EC4-14E19EE99C97}"/>
          </ac:grpSpMkLst>
        </pc:grpChg>
        <pc:graphicFrameChg chg="add mod modGraphic">
          <ac:chgData name="Domonkos Márk" userId="5b754e74-2ec2-4aaf-b9f5-cf8f0656bdfa" providerId="ADAL" clId="{F4C2286D-0DBE-4644-A538-34A6C903FB9C}" dt="2022-01-22T21:19:03.933" v="41503" actId="1076"/>
          <ac:graphicFrameMkLst>
            <pc:docMk/>
            <pc:sldMk cId="224953307" sldId="1188"/>
            <ac:graphicFrameMk id="22" creationId="{3878297A-0AB5-429E-AFAF-9C4A5C82EAEA}"/>
          </ac:graphicFrameMkLst>
        </pc:graphicFrameChg>
      </pc:sldChg>
      <pc:sldChg chg="addSp delSp modSp new mod">
        <pc:chgData name="Domonkos Márk" userId="5b754e74-2ec2-4aaf-b9f5-cf8f0656bdfa" providerId="ADAL" clId="{F4C2286D-0DBE-4644-A538-34A6C903FB9C}" dt="2022-01-22T21:21:06.889" v="41576" actId="1076"/>
        <pc:sldMkLst>
          <pc:docMk/>
          <pc:sldMk cId="138222037" sldId="1189"/>
        </pc:sldMkLst>
        <pc:spChg chg="del">
          <ac:chgData name="Domonkos Márk" userId="5b754e74-2ec2-4aaf-b9f5-cf8f0656bdfa" providerId="ADAL" clId="{F4C2286D-0DBE-4644-A538-34A6C903FB9C}" dt="2022-01-22T21:19:52.798" v="41555" actId="478"/>
          <ac:spMkLst>
            <pc:docMk/>
            <pc:sldMk cId="138222037" sldId="1189"/>
            <ac:spMk id="2" creationId="{521A8674-69ED-4051-B209-9AA0D7A9468F}"/>
          </ac:spMkLst>
        </pc:spChg>
        <pc:spChg chg="mod">
          <ac:chgData name="Domonkos Márk" userId="5b754e74-2ec2-4aaf-b9f5-cf8f0656bdfa" providerId="ADAL" clId="{F4C2286D-0DBE-4644-A538-34A6C903FB9C}" dt="2022-01-22T21:19:39.201" v="41554" actId="20577"/>
          <ac:spMkLst>
            <pc:docMk/>
            <pc:sldMk cId="138222037" sldId="1189"/>
            <ac:spMk id="6" creationId="{C917FC33-E7EC-484C-BD4B-9DD05DC2A440}"/>
          </ac:spMkLst>
        </pc:spChg>
        <pc:spChg chg="add mod">
          <ac:chgData name="Domonkos Márk" userId="5b754e74-2ec2-4aaf-b9f5-cf8f0656bdfa" providerId="ADAL" clId="{F4C2286D-0DBE-4644-A538-34A6C903FB9C}" dt="2022-01-22T21:20:34.110" v="41565" actId="14100"/>
          <ac:spMkLst>
            <pc:docMk/>
            <pc:sldMk cId="138222037" sldId="1189"/>
            <ac:spMk id="8" creationId="{98C90CF7-BD1B-4C9E-9C14-182E24B7D26B}"/>
          </ac:spMkLst>
        </pc:spChg>
        <pc:spChg chg="add mod">
          <ac:chgData name="Domonkos Márk" userId="5b754e74-2ec2-4aaf-b9f5-cf8f0656bdfa" providerId="ADAL" clId="{F4C2286D-0DBE-4644-A538-34A6C903FB9C}" dt="2022-01-22T21:20:54.534" v="41571" actId="1076"/>
          <ac:spMkLst>
            <pc:docMk/>
            <pc:sldMk cId="138222037" sldId="1189"/>
            <ac:spMk id="11" creationId="{25F11D19-B69A-47D5-A04E-681400A34E66}"/>
          </ac:spMkLst>
        </pc:spChg>
        <pc:spChg chg="add mod">
          <ac:chgData name="Domonkos Márk" userId="5b754e74-2ec2-4aaf-b9f5-cf8f0656bdfa" providerId="ADAL" clId="{F4C2286D-0DBE-4644-A538-34A6C903FB9C}" dt="2022-01-22T21:20:58.229" v="41572" actId="14100"/>
          <ac:spMkLst>
            <pc:docMk/>
            <pc:sldMk cId="138222037" sldId="1189"/>
            <ac:spMk id="12" creationId="{0A77DDB4-617F-4932-987F-2D9D7067A998}"/>
          </ac:spMkLst>
        </pc:spChg>
        <pc:picChg chg="add mod">
          <ac:chgData name="Domonkos Márk" userId="5b754e74-2ec2-4aaf-b9f5-cf8f0656bdfa" providerId="ADAL" clId="{F4C2286D-0DBE-4644-A538-34A6C903FB9C}" dt="2022-01-22T21:21:04.823" v="41575" actId="1076"/>
          <ac:picMkLst>
            <pc:docMk/>
            <pc:sldMk cId="138222037" sldId="1189"/>
            <ac:picMk id="7" creationId="{0024B0C3-CD24-4749-90CE-06BBEC7FE705}"/>
          </ac:picMkLst>
        </pc:picChg>
        <pc:picChg chg="add mod">
          <ac:chgData name="Domonkos Márk" userId="5b754e74-2ec2-4aaf-b9f5-cf8f0656bdfa" providerId="ADAL" clId="{F4C2286D-0DBE-4644-A538-34A6C903FB9C}" dt="2022-01-22T21:21:06.889" v="41576" actId="1076"/>
          <ac:picMkLst>
            <pc:docMk/>
            <pc:sldMk cId="138222037" sldId="1189"/>
            <ac:picMk id="9" creationId="{350E899D-676C-40E0-BDC8-FADC250B1553}"/>
          </ac:picMkLst>
        </pc:picChg>
        <pc:picChg chg="add mod">
          <ac:chgData name="Domonkos Márk" userId="5b754e74-2ec2-4aaf-b9f5-cf8f0656bdfa" providerId="ADAL" clId="{F4C2286D-0DBE-4644-A538-34A6C903FB9C}" dt="2022-01-22T21:20:44.782" v="41568" actId="14100"/>
          <ac:picMkLst>
            <pc:docMk/>
            <pc:sldMk cId="138222037" sldId="1189"/>
            <ac:picMk id="10" creationId="{45B4CA82-A140-431C-B99A-7103BE60F470}"/>
          </ac:picMkLst>
        </pc:picChg>
      </pc:sldChg>
      <pc:sldChg chg="addSp delSp modSp new mod">
        <pc:chgData name="Domonkos Márk" userId="5b754e74-2ec2-4aaf-b9f5-cf8f0656bdfa" providerId="ADAL" clId="{F4C2286D-0DBE-4644-A538-34A6C903FB9C}" dt="2022-01-22T21:52:46.842" v="41636" actId="1076"/>
        <pc:sldMkLst>
          <pc:docMk/>
          <pc:sldMk cId="2731014037" sldId="1190"/>
        </pc:sldMkLst>
        <pc:spChg chg="del">
          <ac:chgData name="Domonkos Márk" userId="5b754e74-2ec2-4aaf-b9f5-cf8f0656bdfa" providerId="ADAL" clId="{F4C2286D-0DBE-4644-A538-34A6C903FB9C}" dt="2022-01-22T21:52:18.716" v="41628" actId="478"/>
          <ac:spMkLst>
            <pc:docMk/>
            <pc:sldMk cId="2731014037" sldId="1190"/>
            <ac:spMk id="2" creationId="{B470B7B0-EA8D-423F-B8A9-AC426CD76C73}"/>
          </ac:spMkLst>
        </pc:spChg>
        <pc:spChg chg="mod">
          <ac:chgData name="Domonkos Márk" userId="5b754e74-2ec2-4aaf-b9f5-cf8f0656bdfa" providerId="ADAL" clId="{F4C2286D-0DBE-4644-A538-34A6C903FB9C}" dt="2022-01-22T21:52:06.130" v="41625" actId="20577"/>
          <ac:spMkLst>
            <pc:docMk/>
            <pc:sldMk cId="2731014037" sldId="1190"/>
            <ac:spMk id="6" creationId="{B34F8AE9-DE0A-46E1-9D5A-BB3B1F1B89F2}"/>
          </ac:spMkLst>
        </pc:spChg>
        <pc:spChg chg="add mod">
          <ac:chgData name="Domonkos Márk" userId="5b754e74-2ec2-4aaf-b9f5-cf8f0656bdfa" providerId="ADAL" clId="{F4C2286D-0DBE-4644-A538-34A6C903FB9C}" dt="2022-01-22T21:52:34.617" v="41633" actId="1076"/>
          <ac:spMkLst>
            <pc:docMk/>
            <pc:sldMk cId="2731014037" sldId="1190"/>
            <ac:spMk id="13" creationId="{6F584C2D-7BF6-4B69-B69A-5BF12D3BCBEE}"/>
          </ac:spMkLst>
        </pc:spChg>
        <pc:spChg chg="add mod">
          <ac:chgData name="Domonkos Márk" userId="5b754e74-2ec2-4aaf-b9f5-cf8f0656bdfa" providerId="ADAL" clId="{F4C2286D-0DBE-4644-A538-34A6C903FB9C}" dt="2022-01-22T21:52:41.553" v="41635" actId="1076"/>
          <ac:spMkLst>
            <pc:docMk/>
            <pc:sldMk cId="2731014037" sldId="1190"/>
            <ac:spMk id="14" creationId="{6D22575D-32F8-4A2D-A8AC-C0D980A2B85D}"/>
          </ac:spMkLst>
        </pc:spChg>
        <pc:spChg chg="add mod">
          <ac:chgData name="Domonkos Márk" userId="5b754e74-2ec2-4aaf-b9f5-cf8f0656bdfa" providerId="ADAL" clId="{F4C2286D-0DBE-4644-A538-34A6C903FB9C}" dt="2022-01-22T21:52:39.633" v="41634" actId="1076"/>
          <ac:spMkLst>
            <pc:docMk/>
            <pc:sldMk cId="2731014037" sldId="1190"/>
            <ac:spMk id="15" creationId="{3D21D02A-6B54-4E51-AACD-7EC2B3FC5F9B}"/>
          </ac:spMkLst>
        </pc:spChg>
        <pc:spChg chg="add mod">
          <ac:chgData name="Domonkos Márk" userId="5b754e74-2ec2-4aaf-b9f5-cf8f0656bdfa" providerId="ADAL" clId="{F4C2286D-0DBE-4644-A538-34A6C903FB9C}" dt="2022-01-22T21:52:46.842" v="41636" actId="1076"/>
          <ac:spMkLst>
            <pc:docMk/>
            <pc:sldMk cId="2731014037" sldId="1190"/>
            <ac:spMk id="16" creationId="{46754172-AF7A-40C4-A2D2-E3D10205C200}"/>
          </ac:spMkLst>
        </pc:spChg>
        <pc:picChg chg="add mod">
          <ac:chgData name="Domonkos Márk" userId="5b754e74-2ec2-4aaf-b9f5-cf8f0656bdfa" providerId="ADAL" clId="{F4C2286D-0DBE-4644-A538-34A6C903FB9C}" dt="2022-01-22T21:52:25.689" v="41629" actId="1076"/>
          <ac:picMkLst>
            <pc:docMk/>
            <pc:sldMk cId="2731014037" sldId="1190"/>
            <ac:picMk id="7" creationId="{4DFB3AEC-8680-4DE4-A18F-CC2DE7DC7837}"/>
          </ac:picMkLst>
        </pc:picChg>
        <pc:picChg chg="add mod">
          <ac:chgData name="Domonkos Márk" userId="5b754e74-2ec2-4aaf-b9f5-cf8f0656bdfa" providerId="ADAL" clId="{F4C2286D-0DBE-4644-A538-34A6C903FB9C}" dt="2022-01-22T21:52:16.932" v="41627" actId="1076"/>
          <ac:picMkLst>
            <pc:docMk/>
            <pc:sldMk cId="2731014037" sldId="1190"/>
            <ac:picMk id="8" creationId="{DC0C43E3-C792-403C-B17B-71AC29D7515E}"/>
          </ac:picMkLst>
        </pc:picChg>
        <pc:picChg chg="add mod">
          <ac:chgData name="Domonkos Márk" userId="5b754e74-2ec2-4aaf-b9f5-cf8f0656bdfa" providerId="ADAL" clId="{F4C2286D-0DBE-4644-A538-34A6C903FB9C}" dt="2022-01-22T21:52:29.913" v="41632" actId="1076"/>
          <ac:picMkLst>
            <pc:docMk/>
            <pc:sldMk cId="2731014037" sldId="1190"/>
            <ac:picMk id="9" creationId="{0BA9288A-C9BB-4B5E-BFF0-C33946734A5F}"/>
          </ac:picMkLst>
        </pc:picChg>
        <pc:picChg chg="add mod">
          <ac:chgData name="Domonkos Márk" userId="5b754e74-2ec2-4aaf-b9f5-cf8f0656bdfa" providerId="ADAL" clId="{F4C2286D-0DBE-4644-A538-34A6C903FB9C}" dt="2022-01-22T21:52:26.891" v="41630" actId="1076"/>
          <ac:picMkLst>
            <pc:docMk/>
            <pc:sldMk cId="2731014037" sldId="1190"/>
            <ac:picMk id="10" creationId="{A7780636-9C24-4CD6-86AE-8661476AD839}"/>
          </ac:picMkLst>
        </pc:picChg>
        <pc:picChg chg="add mod">
          <ac:chgData name="Domonkos Márk" userId="5b754e74-2ec2-4aaf-b9f5-cf8f0656bdfa" providerId="ADAL" clId="{F4C2286D-0DBE-4644-A538-34A6C903FB9C}" dt="2022-01-22T21:52:16.932" v="41627" actId="1076"/>
          <ac:picMkLst>
            <pc:docMk/>
            <pc:sldMk cId="2731014037" sldId="1190"/>
            <ac:picMk id="11" creationId="{2B8E8244-4552-4476-8B3E-C27E18A1078E}"/>
          </ac:picMkLst>
        </pc:picChg>
        <pc:picChg chg="add mod">
          <ac:chgData name="Domonkos Márk" userId="5b754e74-2ec2-4aaf-b9f5-cf8f0656bdfa" providerId="ADAL" clId="{F4C2286D-0DBE-4644-A538-34A6C903FB9C}" dt="2022-01-22T21:52:28.361" v="41631" actId="1076"/>
          <ac:picMkLst>
            <pc:docMk/>
            <pc:sldMk cId="2731014037" sldId="1190"/>
            <ac:picMk id="12" creationId="{417843E1-CE8B-4907-95B2-ABC571E6844F}"/>
          </ac:picMkLst>
        </pc:picChg>
      </pc:sldChg>
      <pc:sldChg chg="addSp delSp modSp new mod">
        <pc:chgData name="Domonkos Márk" userId="5b754e74-2ec2-4aaf-b9f5-cf8f0656bdfa" providerId="ADAL" clId="{F4C2286D-0DBE-4644-A538-34A6C903FB9C}" dt="2022-01-22T21:54:29.024" v="41689" actId="1076"/>
        <pc:sldMkLst>
          <pc:docMk/>
          <pc:sldMk cId="2566461142" sldId="1191"/>
        </pc:sldMkLst>
        <pc:spChg chg="del">
          <ac:chgData name="Domonkos Márk" userId="5b754e74-2ec2-4aaf-b9f5-cf8f0656bdfa" providerId="ADAL" clId="{F4C2286D-0DBE-4644-A538-34A6C903FB9C}" dt="2022-01-22T21:53:34.498" v="41673" actId="478"/>
          <ac:spMkLst>
            <pc:docMk/>
            <pc:sldMk cId="2566461142" sldId="1191"/>
            <ac:spMk id="2" creationId="{AD562A53-8A06-452E-B329-C87DCFB083F4}"/>
          </ac:spMkLst>
        </pc:spChg>
        <pc:spChg chg="mod">
          <ac:chgData name="Domonkos Márk" userId="5b754e74-2ec2-4aaf-b9f5-cf8f0656bdfa" providerId="ADAL" clId="{F4C2286D-0DBE-4644-A538-34A6C903FB9C}" dt="2022-01-22T21:53:23.200" v="41670" actId="20577"/>
          <ac:spMkLst>
            <pc:docMk/>
            <pc:sldMk cId="2566461142" sldId="1191"/>
            <ac:spMk id="6" creationId="{7EE2CFB9-5F2A-4580-A9A4-B4C314AC2FEA}"/>
          </ac:spMkLst>
        </pc:spChg>
        <pc:spChg chg="add mod">
          <ac:chgData name="Domonkos Márk" userId="5b754e74-2ec2-4aaf-b9f5-cf8f0656bdfa" providerId="ADAL" clId="{F4C2286D-0DBE-4644-A538-34A6C903FB9C}" dt="2022-01-22T21:54:29.024" v="41689" actId="1076"/>
          <ac:spMkLst>
            <pc:docMk/>
            <pc:sldMk cId="2566461142" sldId="1191"/>
            <ac:spMk id="9" creationId="{6537C1FB-FF54-448C-96AA-ED0D36861A15}"/>
          </ac:spMkLst>
        </pc:spChg>
        <pc:spChg chg="add mod">
          <ac:chgData name="Domonkos Márk" userId="5b754e74-2ec2-4aaf-b9f5-cf8f0656bdfa" providerId="ADAL" clId="{F4C2286D-0DBE-4644-A538-34A6C903FB9C}" dt="2022-01-22T21:53:53.738" v="41679" actId="1076"/>
          <ac:spMkLst>
            <pc:docMk/>
            <pc:sldMk cId="2566461142" sldId="1191"/>
            <ac:spMk id="10" creationId="{0C4C888C-084D-4566-B8AF-F13911B0E38C}"/>
          </ac:spMkLst>
        </pc:spChg>
        <pc:spChg chg="add mod">
          <ac:chgData name="Domonkos Márk" userId="5b754e74-2ec2-4aaf-b9f5-cf8f0656bdfa" providerId="ADAL" clId="{F4C2286D-0DBE-4644-A538-34A6C903FB9C}" dt="2022-01-22T21:54:08.609" v="41682" actId="1076"/>
          <ac:spMkLst>
            <pc:docMk/>
            <pc:sldMk cId="2566461142" sldId="1191"/>
            <ac:spMk id="11" creationId="{51DFADEC-CF21-446C-B6C5-F6FBDCEBAF4A}"/>
          </ac:spMkLst>
        </pc:spChg>
        <pc:picChg chg="add mod">
          <ac:chgData name="Domonkos Márk" userId="5b754e74-2ec2-4aaf-b9f5-cf8f0656bdfa" providerId="ADAL" clId="{F4C2286D-0DBE-4644-A538-34A6C903FB9C}" dt="2022-01-22T21:53:45.867" v="41677" actId="1076"/>
          <ac:picMkLst>
            <pc:docMk/>
            <pc:sldMk cId="2566461142" sldId="1191"/>
            <ac:picMk id="7" creationId="{D3D69EF0-3EAB-43E0-99F6-473783D6D5A5}"/>
          </ac:picMkLst>
        </pc:picChg>
        <pc:picChg chg="add mod">
          <ac:chgData name="Domonkos Márk" userId="5b754e74-2ec2-4aaf-b9f5-cf8f0656bdfa" providerId="ADAL" clId="{F4C2286D-0DBE-4644-A538-34A6C903FB9C}" dt="2022-01-22T21:53:43.834" v="41676" actId="1076"/>
          <ac:picMkLst>
            <pc:docMk/>
            <pc:sldMk cId="2566461142" sldId="1191"/>
            <ac:picMk id="8" creationId="{1DCD1512-F9A3-4EA2-970B-C8EE51B5D2B3}"/>
          </ac:picMkLst>
        </pc:picChg>
      </pc:sldChg>
      <pc:sldChg chg="addSp modSp new mod">
        <pc:chgData name="Domonkos Márk" userId="5b754e74-2ec2-4aaf-b9f5-cf8f0656bdfa" providerId="ADAL" clId="{F4C2286D-0DBE-4644-A538-34A6C903FB9C}" dt="2022-01-22T21:56:04.273" v="41749" actId="1076"/>
        <pc:sldMkLst>
          <pc:docMk/>
          <pc:sldMk cId="3986075669" sldId="1192"/>
        </pc:sldMkLst>
        <pc:spChg chg="mod">
          <ac:chgData name="Domonkos Márk" userId="5b754e74-2ec2-4aaf-b9f5-cf8f0656bdfa" providerId="ADAL" clId="{F4C2286D-0DBE-4644-A538-34A6C903FB9C}" dt="2022-01-22T21:55:38.144" v="41738" actId="14100"/>
          <ac:spMkLst>
            <pc:docMk/>
            <pc:sldMk cId="3986075669" sldId="1192"/>
            <ac:spMk id="2" creationId="{DB0FF28C-7A1A-4702-A087-B3A431D31CE3}"/>
          </ac:spMkLst>
        </pc:spChg>
        <pc:spChg chg="mod">
          <ac:chgData name="Domonkos Márk" userId="5b754e74-2ec2-4aaf-b9f5-cf8f0656bdfa" providerId="ADAL" clId="{F4C2286D-0DBE-4644-A538-34A6C903FB9C}" dt="2022-01-22T21:54:57.385" v="41722" actId="20577"/>
          <ac:spMkLst>
            <pc:docMk/>
            <pc:sldMk cId="3986075669" sldId="1192"/>
            <ac:spMk id="6" creationId="{4C12855E-230E-48C9-8041-F2910D5CEA19}"/>
          </ac:spMkLst>
        </pc:spChg>
        <pc:spChg chg="add mod">
          <ac:chgData name="Domonkos Márk" userId="5b754e74-2ec2-4aaf-b9f5-cf8f0656bdfa" providerId="ADAL" clId="{F4C2286D-0DBE-4644-A538-34A6C903FB9C}" dt="2022-01-22T21:55:45.058" v="41741" actId="1076"/>
          <ac:spMkLst>
            <pc:docMk/>
            <pc:sldMk cId="3986075669" sldId="1192"/>
            <ac:spMk id="10" creationId="{23FB9E10-6C70-4D5F-9B63-65AB4BFC84A7}"/>
          </ac:spMkLst>
        </pc:spChg>
        <pc:spChg chg="add mod">
          <ac:chgData name="Domonkos Márk" userId="5b754e74-2ec2-4aaf-b9f5-cf8f0656bdfa" providerId="ADAL" clId="{F4C2286D-0DBE-4644-A538-34A6C903FB9C}" dt="2022-01-22T21:55:57.409" v="41746" actId="1076"/>
          <ac:spMkLst>
            <pc:docMk/>
            <pc:sldMk cId="3986075669" sldId="1192"/>
            <ac:spMk id="11" creationId="{688D960A-0A6D-48BB-81EE-CCD2DC3EE768}"/>
          </ac:spMkLst>
        </pc:spChg>
        <pc:spChg chg="add mod">
          <ac:chgData name="Domonkos Márk" userId="5b754e74-2ec2-4aaf-b9f5-cf8f0656bdfa" providerId="ADAL" clId="{F4C2286D-0DBE-4644-A538-34A6C903FB9C}" dt="2022-01-22T21:56:04.273" v="41749" actId="1076"/>
          <ac:spMkLst>
            <pc:docMk/>
            <pc:sldMk cId="3986075669" sldId="1192"/>
            <ac:spMk id="12" creationId="{C1F3970A-8144-4031-80BF-8AADBB6E02BA}"/>
          </ac:spMkLst>
        </pc:spChg>
        <pc:picChg chg="add mod">
          <ac:chgData name="Domonkos Márk" userId="5b754e74-2ec2-4aaf-b9f5-cf8f0656bdfa" providerId="ADAL" clId="{F4C2286D-0DBE-4644-A538-34A6C903FB9C}" dt="2022-01-22T21:55:40.098" v="41739" actId="1076"/>
          <ac:picMkLst>
            <pc:docMk/>
            <pc:sldMk cId="3986075669" sldId="1192"/>
            <ac:picMk id="7" creationId="{81DC5468-CF81-421A-99C1-AFFBC4E657FE}"/>
          </ac:picMkLst>
        </pc:picChg>
        <pc:picChg chg="add mod">
          <ac:chgData name="Domonkos Márk" userId="5b754e74-2ec2-4aaf-b9f5-cf8f0656bdfa" providerId="ADAL" clId="{F4C2286D-0DBE-4644-A538-34A6C903FB9C}" dt="2022-01-22T21:55:46.442" v="41742" actId="1076"/>
          <ac:picMkLst>
            <pc:docMk/>
            <pc:sldMk cId="3986075669" sldId="1192"/>
            <ac:picMk id="8" creationId="{A09B534F-2AB8-44CF-A918-AE109BBA4DDF}"/>
          </ac:picMkLst>
        </pc:picChg>
        <pc:picChg chg="add mod">
          <ac:chgData name="Domonkos Márk" userId="5b754e74-2ec2-4aaf-b9f5-cf8f0656bdfa" providerId="ADAL" clId="{F4C2286D-0DBE-4644-A538-34A6C903FB9C}" dt="2022-01-22T21:55:49.715" v="41743" actId="1076"/>
          <ac:picMkLst>
            <pc:docMk/>
            <pc:sldMk cId="3986075669" sldId="1192"/>
            <ac:picMk id="9" creationId="{3E01D66A-70EE-46A8-B4EF-925B9BA9BC9A}"/>
          </ac:picMkLst>
        </pc:picChg>
      </pc:sldChg>
      <pc:sldChg chg="addSp delSp modSp new mod modAnim">
        <pc:chgData name="Domonkos Márk" userId="5b754e74-2ec2-4aaf-b9f5-cf8f0656bdfa" providerId="ADAL" clId="{F4C2286D-0DBE-4644-A538-34A6C903FB9C}" dt="2022-01-22T21:56:43.153" v="41761" actId="1076"/>
        <pc:sldMkLst>
          <pc:docMk/>
          <pc:sldMk cId="11011729" sldId="1193"/>
        </pc:sldMkLst>
        <pc:spChg chg="del">
          <ac:chgData name="Domonkos Márk" userId="5b754e74-2ec2-4aaf-b9f5-cf8f0656bdfa" providerId="ADAL" clId="{F4C2286D-0DBE-4644-A538-34A6C903FB9C}" dt="2022-01-22T21:56:17.106" v="41752"/>
          <ac:spMkLst>
            <pc:docMk/>
            <pc:sldMk cId="11011729" sldId="1193"/>
            <ac:spMk id="2" creationId="{1FB3E6B2-0E23-40E0-8644-B077214D4D48}"/>
          </ac:spMkLst>
        </pc:spChg>
        <pc:spChg chg="mod">
          <ac:chgData name="Domonkos Márk" userId="5b754e74-2ec2-4aaf-b9f5-cf8f0656bdfa" providerId="ADAL" clId="{F4C2286D-0DBE-4644-A538-34A6C903FB9C}" dt="2022-01-22T21:56:13.876" v="41751"/>
          <ac:spMkLst>
            <pc:docMk/>
            <pc:sldMk cId="11011729" sldId="1193"/>
            <ac:spMk id="6" creationId="{DC76F54A-DF28-4453-ABE4-868A9CFD4183}"/>
          </ac:spMkLst>
        </pc:spChg>
        <pc:spChg chg="add mod">
          <ac:chgData name="Domonkos Márk" userId="5b754e74-2ec2-4aaf-b9f5-cf8f0656bdfa" providerId="ADAL" clId="{F4C2286D-0DBE-4644-A538-34A6C903FB9C}" dt="2022-01-22T21:56:43.153" v="41761" actId="1076"/>
          <ac:spMkLst>
            <pc:docMk/>
            <pc:sldMk cId="11011729" sldId="1193"/>
            <ac:spMk id="9" creationId="{F0682B99-7A3B-4E01-91CA-67BE2E124324}"/>
          </ac:spMkLst>
        </pc:spChg>
        <pc:picChg chg="add mod">
          <ac:chgData name="Domonkos Márk" userId="5b754e74-2ec2-4aaf-b9f5-cf8f0656bdfa" providerId="ADAL" clId="{F4C2286D-0DBE-4644-A538-34A6C903FB9C}" dt="2022-01-22T21:56:30.482" v="41757" actId="1076"/>
          <ac:picMkLst>
            <pc:docMk/>
            <pc:sldMk cId="11011729" sldId="1193"/>
            <ac:picMk id="7" creationId="{D6C52D92-5A4A-49C8-BF24-F9C0F3AF452F}"/>
          </ac:picMkLst>
        </pc:picChg>
      </pc:sldChg>
      <pc:sldChg chg="modSp new mod">
        <pc:chgData name="Domonkos Márk" userId="5b754e74-2ec2-4aaf-b9f5-cf8f0656bdfa" providerId="ADAL" clId="{F4C2286D-0DBE-4644-A538-34A6C903FB9C}" dt="2022-01-22T21:57:32.847" v="41772" actId="20577"/>
        <pc:sldMkLst>
          <pc:docMk/>
          <pc:sldMk cId="3725450075" sldId="1194"/>
        </pc:sldMkLst>
        <pc:spChg chg="mod">
          <ac:chgData name="Domonkos Márk" userId="5b754e74-2ec2-4aaf-b9f5-cf8f0656bdfa" providerId="ADAL" clId="{F4C2286D-0DBE-4644-A538-34A6C903FB9C}" dt="2022-01-22T21:57:32.847" v="41772" actId="20577"/>
          <ac:spMkLst>
            <pc:docMk/>
            <pc:sldMk cId="3725450075" sldId="1194"/>
            <ac:spMk id="2" creationId="{09B09FB5-B7C2-42F6-B7DA-CEDE81ED6DBF}"/>
          </ac:spMkLst>
        </pc:spChg>
      </pc:sldChg>
      <pc:sldChg chg="addSp delSp modSp new mod">
        <pc:chgData name="Domonkos Márk" userId="5b754e74-2ec2-4aaf-b9f5-cf8f0656bdfa" providerId="ADAL" clId="{F4C2286D-0DBE-4644-A538-34A6C903FB9C}" dt="2022-01-22T22:05:12.161" v="41810" actId="1076"/>
        <pc:sldMkLst>
          <pc:docMk/>
          <pc:sldMk cId="2385037284" sldId="1195"/>
        </pc:sldMkLst>
        <pc:spChg chg="del">
          <ac:chgData name="Domonkos Márk" userId="5b754e74-2ec2-4aaf-b9f5-cf8f0656bdfa" providerId="ADAL" clId="{F4C2286D-0DBE-4644-A538-34A6C903FB9C}" dt="2022-01-22T22:01:59.213" v="41798" actId="478"/>
          <ac:spMkLst>
            <pc:docMk/>
            <pc:sldMk cId="2385037284" sldId="1195"/>
            <ac:spMk id="2" creationId="{CE5E515E-3EB8-4CEE-9F8A-B2BF26C3F30F}"/>
          </ac:spMkLst>
        </pc:spChg>
        <pc:spChg chg="add mod">
          <ac:chgData name="Domonkos Márk" userId="5b754e74-2ec2-4aaf-b9f5-cf8f0656bdfa" providerId="ADAL" clId="{F4C2286D-0DBE-4644-A538-34A6C903FB9C}" dt="2022-01-22T22:02:07.233" v="41801" actId="1076"/>
          <ac:spMkLst>
            <pc:docMk/>
            <pc:sldMk cId="2385037284" sldId="1195"/>
            <ac:spMk id="7" creationId="{8ED1688E-0614-4719-93AB-A0AA6EAF0C12}"/>
          </ac:spMkLst>
        </pc:spChg>
        <pc:spChg chg="add mod">
          <ac:chgData name="Domonkos Márk" userId="5b754e74-2ec2-4aaf-b9f5-cf8f0656bdfa" providerId="ADAL" clId="{F4C2286D-0DBE-4644-A538-34A6C903FB9C}" dt="2022-01-22T22:02:03.233" v="41800" actId="1076"/>
          <ac:spMkLst>
            <pc:docMk/>
            <pc:sldMk cId="2385037284" sldId="1195"/>
            <ac:spMk id="8" creationId="{976295CF-60FC-4471-BE42-E7FF5BAE77E4}"/>
          </ac:spMkLst>
        </pc:spChg>
        <pc:spChg chg="add mod">
          <ac:chgData name="Domonkos Márk" userId="5b754e74-2ec2-4aaf-b9f5-cf8f0656bdfa" providerId="ADAL" clId="{F4C2286D-0DBE-4644-A538-34A6C903FB9C}" dt="2022-01-22T22:02:20.836" v="41805" actId="1076"/>
          <ac:spMkLst>
            <pc:docMk/>
            <pc:sldMk cId="2385037284" sldId="1195"/>
            <ac:spMk id="9" creationId="{64A3DDE6-35D6-46A3-A864-2D4F654D807A}"/>
          </ac:spMkLst>
        </pc:spChg>
        <pc:spChg chg="add mod">
          <ac:chgData name="Domonkos Márk" userId="5b754e74-2ec2-4aaf-b9f5-cf8f0656bdfa" providerId="ADAL" clId="{F4C2286D-0DBE-4644-A538-34A6C903FB9C}" dt="2022-01-22T22:02:17.980" v="41804" actId="1076"/>
          <ac:spMkLst>
            <pc:docMk/>
            <pc:sldMk cId="2385037284" sldId="1195"/>
            <ac:spMk id="10" creationId="{11B87EEE-AC9C-4AA0-B7A8-4881095F8964}"/>
          </ac:spMkLst>
        </pc:spChg>
        <pc:spChg chg="add mod">
          <ac:chgData name="Domonkos Márk" userId="5b754e74-2ec2-4aaf-b9f5-cf8f0656bdfa" providerId="ADAL" clId="{F4C2286D-0DBE-4644-A538-34A6C903FB9C}" dt="2022-01-22T22:02:36.191" v="41808" actId="14100"/>
          <ac:spMkLst>
            <pc:docMk/>
            <pc:sldMk cId="2385037284" sldId="1195"/>
            <ac:spMk id="11" creationId="{80B75F24-CF3B-4682-94D6-8DE401ED7B37}"/>
          </ac:spMkLst>
        </pc:spChg>
        <pc:spChg chg="add mod">
          <ac:chgData name="Domonkos Márk" userId="5b754e74-2ec2-4aaf-b9f5-cf8f0656bdfa" providerId="ADAL" clId="{F4C2286D-0DBE-4644-A538-34A6C903FB9C}" dt="2022-01-22T22:02:30.537" v="41806" actId="1076"/>
          <ac:spMkLst>
            <pc:docMk/>
            <pc:sldMk cId="2385037284" sldId="1195"/>
            <ac:spMk id="12" creationId="{A2E5A344-BD50-4B9B-ADCC-31C25357E856}"/>
          </ac:spMkLst>
        </pc:spChg>
        <pc:picChg chg="add mod">
          <ac:chgData name="Domonkos Márk" userId="5b754e74-2ec2-4aaf-b9f5-cf8f0656bdfa" providerId="ADAL" clId="{F4C2286D-0DBE-4644-A538-34A6C903FB9C}" dt="2022-01-22T22:05:12.161" v="41810" actId="1076"/>
          <ac:picMkLst>
            <pc:docMk/>
            <pc:sldMk cId="2385037284" sldId="1195"/>
            <ac:picMk id="13" creationId="{D6514229-FCE6-4D50-9C04-8754B11EFC91}"/>
          </ac:picMkLst>
        </pc:picChg>
      </pc:sldChg>
      <pc:sldChg chg="new del">
        <pc:chgData name="Domonkos Márk" userId="5b754e74-2ec2-4aaf-b9f5-cf8f0656bdfa" providerId="ADAL" clId="{F4C2286D-0DBE-4644-A538-34A6C903FB9C}" dt="2022-01-22T21:57:03.913" v="41764" actId="47"/>
        <pc:sldMkLst>
          <pc:docMk/>
          <pc:sldMk cId="3145818365" sldId="1195"/>
        </pc:sldMkLst>
      </pc:sldChg>
      <pc:sldChg chg="addSp delSp modSp new mod">
        <pc:chgData name="Domonkos Márk" userId="5b754e74-2ec2-4aaf-b9f5-cf8f0656bdfa" providerId="ADAL" clId="{F4C2286D-0DBE-4644-A538-34A6C903FB9C}" dt="2022-01-22T22:01:43.097" v="41795" actId="20577"/>
        <pc:sldMkLst>
          <pc:docMk/>
          <pc:sldMk cId="835503554" sldId="1196"/>
        </pc:sldMkLst>
        <pc:spChg chg="del">
          <ac:chgData name="Domonkos Márk" userId="5b754e74-2ec2-4aaf-b9f5-cf8f0656bdfa" providerId="ADAL" clId="{F4C2286D-0DBE-4644-A538-34A6C903FB9C}" dt="2022-01-22T22:01:28.786" v="41778" actId="478"/>
          <ac:spMkLst>
            <pc:docMk/>
            <pc:sldMk cId="835503554" sldId="1196"/>
            <ac:spMk id="2" creationId="{4137739B-048E-4F4A-A5ED-41E8942092AA}"/>
          </ac:spMkLst>
        </pc:spChg>
        <pc:spChg chg="mod">
          <ac:chgData name="Domonkos Márk" userId="5b754e74-2ec2-4aaf-b9f5-cf8f0656bdfa" providerId="ADAL" clId="{F4C2286D-0DBE-4644-A538-34A6C903FB9C}" dt="2022-01-22T22:01:43.097" v="41795" actId="20577"/>
          <ac:spMkLst>
            <pc:docMk/>
            <pc:sldMk cId="835503554" sldId="1196"/>
            <ac:spMk id="6" creationId="{1023652A-373B-4C04-BF16-DC47A290731C}"/>
          </ac:spMkLst>
        </pc:spChg>
        <pc:picChg chg="add mod">
          <ac:chgData name="Domonkos Márk" userId="5b754e74-2ec2-4aaf-b9f5-cf8f0656bdfa" providerId="ADAL" clId="{F4C2286D-0DBE-4644-A538-34A6C903FB9C}" dt="2022-01-22T22:01:26.817" v="41777" actId="1076"/>
          <ac:picMkLst>
            <pc:docMk/>
            <pc:sldMk cId="835503554" sldId="1196"/>
            <ac:picMk id="7" creationId="{4AECEC59-F855-4F77-A23B-246755DE267B}"/>
          </ac:picMkLst>
        </pc:picChg>
      </pc:sldChg>
      <pc:sldChg chg="addSp delSp modSp new mod">
        <pc:chgData name="Domonkos Márk" userId="5b754e74-2ec2-4aaf-b9f5-cf8f0656bdfa" providerId="ADAL" clId="{F4C2286D-0DBE-4644-A538-34A6C903FB9C}" dt="2022-01-22T22:06:17.555" v="41868" actId="1076"/>
        <pc:sldMkLst>
          <pc:docMk/>
          <pc:sldMk cId="530439543" sldId="1197"/>
        </pc:sldMkLst>
        <pc:spChg chg="del">
          <ac:chgData name="Domonkos Márk" userId="5b754e74-2ec2-4aaf-b9f5-cf8f0656bdfa" providerId="ADAL" clId="{F4C2286D-0DBE-4644-A538-34A6C903FB9C}" dt="2022-01-22T22:05:48.223" v="41858"/>
          <ac:spMkLst>
            <pc:docMk/>
            <pc:sldMk cId="530439543" sldId="1197"/>
            <ac:spMk id="2" creationId="{7305016D-4677-46F7-9924-2B9C328B52F8}"/>
          </ac:spMkLst>
        </pc:spChg>
        <pc:spChg chg="mod">
          <ac:chgData name="Domonkos Márk" userId="5b754e74-2ec2-4aaf-b9f5-cf8f0656bdfa" providerId="ADAL" clId="{F4C2286D-0DBE-4644-A538-34A6C903FB9C}" dt="2022-01-22T22:05:43.785" v="41857" actId="20577"/>
          <ac:spMkLst>
            <pc:docMk/>
            <pc:sldMk cId="530439543" sldId="1197"/>
            <ac:spMk id="6" creationId="{E7931D79-E0A6-4F25-8D43-F4E4239F87DB}"/>
          </ac:spMkLst>
        </pc:spChg>
        <pc:spChg chg="add mod">
          <ac:chgData name="Domonkos Márk" userId="5b754e74-2ec2-4aaf-b9f5-cf8f0656bdfa" providerId="ADAL" clId="{F4C2286D-0DBE-4644-A538-34A6C903FB9C}" dt="2022-01-22T22:06:17.555" v="41868" actId="1076"/>
          <ac:spMkLst>
            <pc:docMk/>
            <pc:sldMk cId="530439543" sldId="1197"/>
            <ac:spMk id="9" creationId="{F40BFC8E-B27E-4FE1-8AB8-9976C8CF0F1F}"/>
          </ac:spMkLst>
        </pc:spChg>
        <pc:picChg chg="add mod">
          <ac:chgData name="Domonkos Márk" userId="5b754e74-2ec2-4aaf-b9f5-cf8f0656bdfa" providerId="ADAL" clId="{F4C2286D-0DBE-4644-A538-34A6C903FB9C}" dt="2022-01-22T22:05:50.202" v="41859" actId="1076"/>
          <ac:picMkLst>
            <pc:docMk/>
            <pc:sldMk cId="530439543" sldId="1197"/>
            <ac:picMk id="7" creationId="{4C1E48AF-C91C-4120-9E52-67A88C2B226C}"/>
          </ac:picMkLst>
        </pc:picChg>
      </pc:sldChg>
      <pc:sldChg chg="addSp modSp new mod">
        <pc:chgData name="Domonkos Márk" userId="5b754e74-2ec2-4aaf-b9f5-cf8f0656bdfa" providerId="ADAL" clId="{F4C2286D-0DBE-4644-A538-34A6C903FB9C}" dt="2022-01-22T22:12:24.285" v="42004" actId="255"/>
        <pc:sldMkLst>
          <pc:docMk/>
          <pc:sldMk cId="937868070" sldId="1198"/>
        </pc:sldMkLst>
        <pc:spChg chg="mod">
          <ac:chgData name="Domonkos Márk" userId="5b754e74-2ec2-4aaf-b9f5-cf8f0656bdfa" providerId="ADAL" clId="{F4C2286D-0DBE-4644-A538-34A6C903FB9C}" dt="2022-01-22T22:12:24.285" v="42004" actId="255"/>
          <ac:spMkLst>
            <pc:docMk/>
            <pc:sldMk cId="937868070" sldId="1198"/>
            <ac:spMk id="2" creationId="{093C32B4-92BE-4185-ADB0-198D64D6C279}"/>
          </ac:spMkLst>
        </pc:spChg>
        <pc:spChg chg="mod">
          <ac:chgData name="Domonkos Márk" userId="5b754e74-2ec2-4aaf-b9f5-cf8f0656bdfa" providerId="ADAL" clId="{F4C2286D-0DBE-4644-A538-34A6C903FB9C}" dt="2022-01-22T22:08:15.266" v="41877" actId="27636"/>
          <ac:spMkLst>
            <pc:docMk/>
            <pc:sldMk cId="937868070" sldId="1198"/>
            <ac:spMk id="6" creationId="{E786E8FF-A1ED-4912-ACA0-4F27BA9C0987}"/>
          </ac:spMkLst>
        </pc:spChg>
        <pc:spChg chg="add mod">
          <ac:chgData name="Domonkos Márk" userId="5b754e74-2ec2-4aaf-b9f5-cf8f0656bdfa" providerId="ADAL" clId="{F4C2286D-0DBE-4644-A538-34A6C903FB9C}" dt="2022-01-22T22:09:42.642" v="41923" actId="14100"/>
          <ac:spMkLst>
            <pc:docMk/>
            <pc:sldMk cId="937868070" sldId="1198"/>
            <ac:spMk id="10" creationId="{A5A71041-E8BD-47C1-A534-A43A8D70A9CB}"/>
          </ac:spMkLst>
        </pc:spChg>
        <pc:spChg chg="add mod">
          <ac:chgData name="Domonkos Márk" userId="5b754e74-2ec2-4aaf-b9f5-cf8f0656bdfa" providerId="ADAL" clId="{F4C2286D-0DBE-4644-A538-34A6C903FB9C}" dt="2022-01-22T22:09:35.649" v="41921" actId="20577"/>
          <ac:spMkLst>
            <pc:docMk/>
            <pc:sldMk cId="937868070" sldId="1198"/>
            <ac:spMk id="12" creationId="{0D11B0F3-4069-499E-B74B-7A1E555A9AB9}"/>
          </ac:spMkLst>
        </pc:spChg>
        <pc:picChg chg="add mod">
          <ac:chgData name="Domonkos Márk" userId="5b754e74-2ec2-4aaf-b9f5-cf8f0656bdfa" providerId="ADAL" clId="{F4C2286D-0DBE-4644-A538-34A6C903FB9C}" dt="2022-01-22T22:08:24.019" v="41879" actId="1076"/>
          <ac:picMkLst>
            <pc:docMk/>
            <pc:sldMk cId="937868070" sldId="1198"/>
            <ac:picMk id="7" creationId="{69EDC748-B7F7-418B-ACB9-242D7756DCD5}"/>
          </ac:picMkLst>
        </pc:picChg>
        <pc:picChg chg="add mod">
          <ac:chgData name="Domonkos Márk" userId="5b754e74-2ec2-4aaf-b9f5-cf8f0656bdfa" providerId="ADAL" clId="{F4C2286D-0DBE-4644-A538-34A6C903FB9C}" dt="2022-01-22T22:08:24.019" v="41879" actId="1076"/>
          <ac:picMkLst>
            <pc:docMk/>
            <pc:sldMk cId="937868070" sldId="1198"/>
            <ac:picMk id="8" creationId="{31DC882B-8E39-4322-92DD-EF3796D99629}"/>
          </ac:picMkLst>
        </pc:picChg>
      </pc:sldChg>
      <pc:sldChg chg="add">
        <pc:chgData name="Domonkos Márk" userId="5b754e74-2ec2-4aaf-b9f5-cf8f0656bdfa" providerId="ADAL" clId="{F4C2286D-0DBE-4644-A538-34A6C903FB9C}" dt="2022-01-22T22:06:43.589" v="41870"/>
        <pc:sldMkLst>
          <pc:docMk/>
          <pc:sldMk cId="3441538402" sldId="1199"/>
        </pc:sldMkLst>
      </pc:sldChg>
      <pc:sldChg chg="add del">
        <pc:chgData name="Domonkos Márk" userId="5b754e74-2ec2-4aaf-b9f5-cf8f0656bdfa" providerId="ADAL" clId="{F4C2286D-0DBE-4644-A538-34A6C903FB9C}" dt="2022-01-22T22:07:17.118" v="41872"/>
        <pc:sldMkLst>
          <pc:docMk/>
          <pc:sldMk cId="169512035" sldId="1200"/>
        </pc:sldMkLst>
      </pc:sldChg>
      <pc:sldChg chg="addSp modSp add mod">
        <pc:chgData name="Domonkos Márk" userId="5b754e74-2ec2-4aaf-b9f5-cf8f0656bdfa" providerId="ADAL" clId="{F4C2286D-0DBE-4644-A538-34A6C903FB9C}" dt="2022-01-22T22:07:41.552" v="41875" actId="1076"/>
        <pc:sldMkLst>
          <pc:docMk/>
          <pc:sldMk cId="3026449299" sldId="1200"/>
        </pc:sldMkLst>
        <pc:spChg chg="add mod">
          <ac:chgData name="Domonkos Márk" userId="5b754e74-2ec2-4aaf-b9f5-cf8f0656bdfa" providerId="ADAL" clId="{F4C2286D-0DBE-4644-A538-34A6C903FB9C}" dt="2022-01-22T22:07:41.552" v="41875" actId="1076"/>
          <ac:spMkLst>
            <pc:docMk/>
            <pc:sldMk cId="3026449299" sldId="1200"/>
            <ac:spMk id="28" creationId="{DFA7CD49-8E3D-4E52-8706-FDC73B9993E9}"/>
          </ac:spMkLst>
        </pc:spChg>
      </pc:sldChg>
      <pc:sldChg chg="addSp delSp modSp new mod">
        <pc:chgData name="Domonkos Márk" userId="5b754e74-2ec2-4aaf-b9f5-cf8f0656bdfa" providerId="ADAL" clId="{F4C2286D-0DBE-4644-A538-34A6C903FB9C}" dt="2022-01-22T22:15:09.347" v="42060" actId="14100"/>
        <pc:sldMkLst>
          <pc:docMk/>
          <pc:sldMk cId="3790892055" sldId="1201"/>
        </pc:sldMkLst>
        <pc:spChg chg="del">
          <ac:chgData name="Domonkos Márk" userId="5b754e74-2ec2-4aaf-b9f5-cf8f0656bdfa" providerId="ADAL" clId="{F4C2286D-0DBE-4644-A538-34A6C903FB9C}" dt="2022-01-22T22:13:15.457" v="42007"/>
          <ac:spMkLst>
            <pc:docMk/>
            <pc:sldMk cId="3790892055" sldId="1201"/>
            <ac:spMk id="2" creationId="{211A7B26-0159-4D7E-9DFA-E520AEEDF753}"/>
          </ac:spMkLst>
        </pc:spChg>
        <pc:spChg chg="mod">
          <ac:chgData name="Domonkos Márk" userId="5b754e74-2ec2-4aaf-b9f5-cf8f0656bdfa" providerId="ADAL" clId="{F4C2286D-0DBE-4644-A538-34A6C903FB9C}" dt="2022-01-22T22:13:21.871" v="42025" actId="20577"/>
          <ac:spMkLst>
            <pc:docMk/>
            <pc:sldMk cId="3790892055" sldId="1201"/>
            <ac:spMk id="6" creationId="{104C5CAD-754F-4055-917F-0750784C6AB1}"/>
          </ac:spMkLst>
        </pc:spChg>
        <pc:spChg chg="mod">
          <ac:chgData name="Domonkos Márk" userId="5b754e74-2ec2-4aaf-b9f5-cf8f0656bdfa" providerId="ADAL" clId="{F4C2286D-0DBE-4644-A538-34A6C903FB9C}" dt="2022-01-22T22:13:31.997" v="42029"/>
          <ac:spMkLst>
            <pc:docMk/>
            <pc:sldMk cId="3790892055" sldId="1201"/>
            <ac:spMk id="9" creationId="{B297B9B1-369A-4FB2-B0B6-CC3BAF7A0C20}"/>
          </ac:spMkLst>
        </pc:spChg>
        <pc:spChg chg="mod">
          <ac:chgData name="Domonkos Márk" userId="5b754e74-2ec2-4aaf-b9f5-cf8f0656bdfa" providerId="ADAL" clId="{F4C2286D-0DBE-4644-A538-34A6C903FB9C}" dt="2022-01-22T22:13:31.997" v="42029"/>
          <ac:spMkLst>
            <pc:docMk/>
            <pc:sldMk cId="3790892055" sldId="1201"/>
            <ac:spMk id="10" creationId="{1E39AA41-A573-4C38-BFA2-779067CBFD86}"/>
          </ac:spMkLst>
        </pc:spChg>
        <pc:spChg chg="add mod">
          <ac:chgData name="Domonkos Márk" userId="5b754e74-2ec2-4aaf-b9f5-cf8f0656bdfa" providerId="ADAL" clId="{F4C2286D-0DBE-4644-A538-34A6C903FB9C}" dt="2022-01-22T22:15:02.781" v="42058" actId="255"/>
          <ac:spMkLst>
            <pc:docMk/>
            <pc:sldMk cId="3790892055" sldId="1201"/>
            <ac:spMk id="12" creationId="{3E93A6B4-8ABC-4EC9-BC3E-62000F33755A}"/>
          </ac:spMkLst>
        </pc:spChg>
        <pc:spChg chg="add mod">
          <ac:chgData name="Domonkos Márk" userId="5b754e74-2ec2-4aaf-b9f5-cf8f0656bdfa" providerId="ADAL" clId="{F4C2286D-0DBE-4644-A538-34A6C903FB9C}" dt="2022-01-22T22:15:09.347" v="42060" actId="14100"/>
          <ac:spMkLst>
            <pc:docMk/>
            <pc:sldMk cId="3790892055" sldId="1201"/>
            <ac:spMk id="13" creationId="{676FA582-AC9F-4996-B065-194C4F8A9377}"/>
          </ac:spMkLst>
        </pc:spChg>
        <pc:grpChg chg="add mod">
          <ac:chgData name="Domonkos Márk" userId="5b754e74-2ec2-4aaf-b9f5-cf8f0656bdfa" providerId="ADAL" clId="{F4C2286D-0DBE-4644-A538-34A6C903FB9C}" dt="2022-01-22T22:13:44.443" v="42034" actId="14100"/>
          <ac:grpSpMkLst>
            <pc:docMk/>
            <pc:sldMk cId="3790892055" sldId="1201"/>
            <ac:grpSpMk id="8" creationId="{E95DEE11-9B51-40D9-8B38-54F05D90B710}"/>
          </ac:grpSpMkLst>
        </pc:grpChg>
        <pc:picChg chg="add mod">
          <ac:chgData name="Domonkos Márk" userId="5b754e74-2ec2-4aaf-b9f5-cf8f0656bdfa" providerId="ADAL" clId="{F4C2286D-0DBE-4644-A538-34A6C903FB9C}" dt="2022-01-22T22:13:39.182" v="42032" actId="14100"/>
          <ac:picMkLst>
            <pc:docMk/>
            <pc:sldMk cId="3790892055" sldId="1201"/>
            <ac:picMk id="7" creationId="{E98D1A70-AEDE-46E4-910E-256A84E89353}"/>
          </ac:picMkLst>
        </pc:picChg>
      </pc:sldChg>
      <pc:sldChg chg="add">
        <pc:chgData name="Domonkos Márk" userId="5b754e74-2ec2-4aaf-b9f5-cf8f0656bdfa" providerId="ADAL" clId="{F4C2286D-0DBE-4644-A538-34A6C903FB9C}" dt="2022-01-22T22:12:53.397" v="42006"/>
        <pc:sldMkLst>
          <pc:docMk/>
          <pc:sldMk cId="2998249772" sldId="1202"/>
        </pc:sldMkLst>
      </pc:sldChg>
      <pc:sldChg chg="addSp delSp modSp new mod">
        <pc:chgData name="Domonkos Márk" userId="5b754e74-2ec2-4aaf-b9f5-cf8f0656bdfa" providerId="ADAL" clId="{F4C2286D-0DBE-4644-A538-34A6C903FB9C}" dt="2022-01-22T22:15:50.264" v="42091" actId="207"/>
        <pc:sldMkLst>
          <pc:docMk/>
          <pc:sldMk cId="744183515" sldId="1203"/>
        </pc:sldMkLst>
        <pc:spChg chg="del">
          <ac:chgData name="Domonkos Márk" userId="5b754e74-2ec2-4aaf-b9f5-cf8f0656bdfa" providerId="ADAL" clId="{F4C2286D-0DBE-4644-A538-34A6C903FB9C}" dt="2022-01-22T22:15:30.546" v="42082"/>
          <ac:spMkLst>
            <pc:docMk/>
            <pc:sldMk cId="744183515" sldId="1203"/>
            <ac:spMk id="2" creationId="{FED6C4B0-8F0D-4195-BB70-E35E1440EBAE}"/>
          </ac:spMkLst>
        </pc:spChg>
        <pc:spChg chg="mod">
          <ac:chgData name="Domonkos Márk" userId="5b754e74-2ec2-4aaf-b9f5-cf8f0656bdfa" providerId="ADAL" clId="{F4C2286D-0DBE-4644-A538-34A6C903FB9C}" dt="2022-01-22T22:15:26.423" v="42081" actId="20577"/>
          <ac:spMkLst>
            <pc:docMk/>
            <pc:sldMk cId="744183515" sldId="1203"/>
            <ac:spMk id="6" creationId="{6BA4C4F4-0A62-4A7D-A0DB-E1D9DFBF50D9}"/>
          </ac:spMkLst>
        </pc:spChg>
        <pc:spChg chg="add mod">
          <ac:chgData name="Domonkos Márk" userId="5b754e74-2ec2-4aaf-b9f5-cf8f0656bdfa" providerId="ADAL" clId="{F4C2286D-0DBE-4644-A538-34A6C903FB9C}" dt="2022-01-22T22:15:50.264" v="42091" actId="207"/>
          <ac:spMkLst>
            <pc:docMk/>
            <pc:sldMk cId="744183515" sldId="1203"/>
            <ac:spMk id="9" creationId="{B9408E86-D90C-45BF-A6C8-D9E1981AF4E6}"/>
          </ac:spMkLst>
        </pc:spChg>
        <pc:picChg chg="add mod">
          <ac:chgData name="Domonkos Márk" userId="5b754e74-2ec2-4aaf-b9f5-cf8f0656bdfa" providerId="ADAL" clId="{F4C2286D-0DBE-4644-A538-34A6C903FB9C}" dt="2022-01-22T22:15:34.864" v="42085" actId="1076"/>
          <ac:picMkLst>
            <pc:docMk/>
            <pc:sldMk cId="744183515" sldId="1203"/>
            <ac:picMk id="7" creationId="{7B02CA04-E4BC-4DEE-B661-AAC47AD81DB2}"/>
          </ac:picMkLst>
        </pc:picChg>
      </pc:sldChg>
      <pc:sldChg chg="addSp delSp modSp new mod">
        <pc:chgData name="Domonkos Márk" userId="5b754e74-2ec2-4aaf-b9f5-cf8f0656bdfa" providerId="ADAL" clId="{F4C2286D-0DBE-4644-A538-34A6C903FB9C}" dt="2022-01-22T22:17:51.923" v="42110" actId="1076"/>
        <pc:sldMkLst>
          <pc:docMk/>
          <pc:sldMk cId="3867366549" sldId="1204"/>
        </pc:sldMkLst>
        <pc:spChg chg="del">
          <ac:chgData name="Domonkos Márk" userId="5b754e74-2ec2-4aaf-b9f5-cf8f0656bdfa" providerId="ADAL" clId="{F4C2286D-0DBE-4644-A538-34A6C903FB9C}" dt="2022-01-22T22:17:35.673" v="42105" actId="478"/>
          <ac:spMkLst>
            <pc:docMk/>
            <pc:sldMk cId="3867366549" sldId="1204"/>
            <ac:spMk id="2" creationId="{19DD48A4-BAB7-4AB7-BCC4-D3941E0C5505}"/>
          </ac:spMkLst>
        </pc:spChg>
        <pc:spChg chg="mod">
          <ac:chgData name="Domonkos Márk" userId="5b754e74-2ec2-4aaf-b9f5-cf8f0656bdfa" providerId="ADAL" clId="{F4C2286D-0DBE-4644-A538-34A6C903FB9C}" dt="2022-01-22T22:17:25.231" v="42102" actId="20577"/>
          <ac:spMkLst>
            <pc:docMk/>
            <pc:sldMk cId="3867366549" sldId="1204"/>
            <ac:spMk id="6" creationId="{9AD83BDA-9916-4A09-8612-5A359C06F111}"/>
          </ac:spMkLst>
        </pc:spChg>
        <pc:spChg chg="add mod">
          <ac:chgData name="Domonkos Márk" userId="5b754e74-2ec2-4aaf-b9f5-cf8f0656bdfa" providerId="ADAL" clId="{F4C2286D-0DBE-4644-A538-34A6C903FB9C}" dt="2022-01-22T22:17:51.923" v="42110" actId="1076"/>
          <ac:spMkLst>
            <pc:docMk/>
            <pc:sldMk cId="3867366549" sldId="1204"/>
            <ac:spMk id="7" creationId="{CEF4EAFC-D4BB-45C6-ACD4-40F4D6D493D3}"/>
          </ac:spMkLst>
        </pc:spChg>
        <pc:spChg chg="add mod">
          <ac:chgData name="Domonkos Márk" userId="5b754e74-2ec2-4aaf-b9f5-cf8f0656bdfa" providerId="ADAL" clId="{F4C2286D-0DBE-4644-A538-34A6C903FB9C}" dt="2022-01-22T22:17:48.576" v="42109" actId="1076"/>
          <ac:spMkLst>
            <pc:docMk/>
            <pc:sldMk cId="3867366549" sldId="1204"/>
            <ac:spMk id="8" creationId="{0ADF8DED-6520-4B31-9910-05804633D53B}"/>
          </ac:spMkLst>
        </pc:spChg>
        <pc:spChg chg="add mod">
          <ac:chgData name="Domonkos Márk" userId="5b754e74-2ec2-4aaf-b9f5-cf8f0656bdfa" providerId="ADAL" clId="{F4C2286D-0DBE-4644-A538-34A6C903FB9C}" dt="2022-01-22T22:17:44.150" v="42108" actId="1076"/>
          <ac:spMkLst>
            <pc:docMk/>
            <pc:sldMk cId="3867366549" sldId="1204"/>
            <ac:spMk id="9" creationId="{BDD43E4A-A49B-4CA1-BBF4-D07DA7AA6708}"/>
          </ac:spMkLst>
        </pc:spChg>
        <pc:picChg chg="add mod">
          <ac:chgData name="Domonkos Márk" userId="5b754e74-2ec2-4aaf-b9f5-cf8f0656bdfa" providerId="ADAL" clId="{F4C2286D-0DBE-4644-A538-34A6C903FB9C}" dt="2022-01-22T22:17:51.923" v="42110" actId="1076"/>
          <ac:picMkLst>
            <pc:docMk/>
            <pc:sldMk cId="3867366549" sldId="1204"/>
            <ac:picMk id="10" creationId="{7B85AAE4-148B-4058-8860-FB4E5E3EEE0D}"/>
          </ac:picMkLst>
        </pc:picChg>
        <pc:picChg chg="add mod">
          <ac:chgData name="Domonkos Márk" userId="5b754e74-2ec2-4aaf-b9f5-cf8f0656bdfa" providerId="ADAL" clId="{F4C2286D-0DBE-4644-A538-34A6C903FB9C}" dt="2022-01-22T22:17:48.576" v="42109" actId="1076"/>
          <ac:picMkLst>
            <pc:docMk/>
            <pc:sldMk cId="3867366549" sldId="1204"/>
            <ac:picMk id="11" creationId="{96CF9EED-A00D-40A5-99D3-9334BEC90C5B}"/>
          </ac:picMkLst>
        </pc:picChg>
        <pc:picChg chg="add mod">
          <ac:chgData name="Domonkos Márk" userId="5b754e74-2ec2-4aaf-b9f5-cf8f0656bdfa" providerId="ADAL" clId="{F4C2286D-0DBE-4644-A538-34A6C903FB9C}" dt="2022-01-22T22:17:51.923" v="42110" actId="1076"/>
          <ac:picMkLst>
            <pc:docMk/>
            <pc:sldMk cId="3867366549" sldId="1204"/>
            <ac:picMk id="12" creationId="{65357EF8-665B-4583-8142-F035C2721D70}"/>
          </ac:picMkLst>
        </pc:picChg>
        <pc:picChg chg="add mod">
          <ac:chgData name="Domonkos Márk" userId="5b754e74-2ec2-4aaf-b9f5-cf8f0656bdfa" providerId="ADAL" clId="{F4C2286D-0DBE-4644-A538-34A6C903FB9C}" dt="2022-01-22T22:17:48.576" v="42109" actId="1076"/>
          <ac:picMkLst>
            <pc:docMk/>
            <pc:sldMk cId="3867366549" sldId="1204"/>
            <ac:picMk id="13" creationId="{AF690D29-F2D5-4DC7-B761-6C3C98527134}"/>
          </ac:picMkLst>
        </pc:picChg>
      </pc:sldChg>
      <pc:sldChg chg="add">
        <pc:chgData name="Domonkos Márk" userId="5b754e74-2ec2-4aaf-b9f5-cf8f0656bdfa" providerId="ADAL" clId="{F4C2286D-0DBE-4644-A538-34A6C903FB9C}" dt="2022-01-22T22:16:23.662" v="42093"/>
        <pc:sldMkLst>
          <pc:docMk/>
          <pc:sldMk cId="3081687648" sldId="1205"/>
        </pc:sldMkLst>
      </pc:sldChg>
      <pc:sldChg chg="add">
        <pc:chgData name="Domonkos Márk" userId="5b754e74-2ec2-4aaf-b9f5-cf8f0656bdfa" providerId="ADAL" clId="{F4C2286D-0DBE-4644-A538-34A6C903FB9C}" dt="2022-01-22T22:16:45.599" v="42094"/>
        <pc:sldMkLst>
          <pc:docMk/>
          <pc:sldMk cId="3016019250" sldId="1206"/>
        </pc:sldMkLst>
      </pc:sldChg>
      <pc:sldChg chg="addSp delSp modSp new mod">
        <pc:chgData name="Domonkos Márk" userId="5b754e74-2ec2-4aaf-b9f5-cf8f0656bdfa" providerId="ADAL" clId="{F4C2286D-0DBE-4644-A538-34A6C903FB9C}" dt="2022-01-22T22:19:16.976" v="42130" actId="1076"/>
        <pc:sldMkLst>
          <pc:docMk/>
          <pc:sldMk cId="692987742" sldId="1207"/>
        </pc:sldMkLst>
        <pc:spChg chg="del">
          <ac:chgData name="Domonkos Márk" userId="5b754e74-2ec2-4aaf-b9f5-cf8f0656bdfa" providerId="ADAL" clId="{F4C2286D-0DBE-4644-A538-34A6C903FB9C}" dt="2022-01-22T22:19:01.635" v="42125" actId="478"/>
          <ac:spMkLst>
            <pc:docMk/>
            <pc:sldMk cId="692987742" sldId="1207"/>
            <ac:spMk id="2" creationId="{0E90BC97-2612-4CA6-BE66-312643031043}"/>
          </ac:spMkLst>
        </pc:spChg>
        <pc:spChg chg="mod">
          <ac:chgData name="Domonkos Márk" userId="5b754e74-2ec2-4aaf-b9f5-cf8f0656bdfa" providerId="ADAL" clId="{F4C2286D-0DBE-4644-A538-34A6C903FB9C}" dt="2022-01-22T22:18:48.849" v="42122" actId="113"/>
          <ac:spMkLst>
            <pc:docMk/>
            <pc:sldMk cId="692987742" sldId="1207"/>
            <ac:spMk id="6" creationId="{2E27B16C-8B9C-4E6B-A635-F5A843231907}"/>
          </ac:spMkLst>
        </pc:spChg>
        <pc:spChg chg="add mod">
          <ac:chgData name="Domonkos Márk" userId="5b754e74-2ec2-4aaf-b9f5-cf8f0656bdfa" providerId="ADAL" clId="{F4C2286D-0DBE-4644-A538-34A6C903FB9C}" dt="2022-01-22T22:18:59.737" v="42124" actId="1076"/>
          <ac:spMkLst>
            <pc:docMk/>
            <pc:sldMk cId="692987742" sldId="1207"/>
            <ac:spMk id="7" creationId="{653F3A68-EE7D-44CE-98FE-F59F542FB436}"/>
          </ac:spMkLst>
        </pc:spChg>
        <pc:spChg chg="add mod">
          <ac:chgData name="Domonkos Márk" userId="5b754e74-2ec2-4aaf-b9f5-cf8f0656bdfa" providerId="ADAL" clId="{F4C2286D-0DBE-4644-A538-34A6C903FB9C}" dt="2022-01-22T22:18:59.737" v="42124" actId="1076"/>
          <ac:spMkLst>
            <pc:docMk/>
            <pc:sldMk cId="692987742" sldId="1207"/>
            <ac:spMk id="8" creationId="{70B2829E-2F3F-42CC-8FBA-07BD7DCC06D5}"/>
          </ac:spMkLst>
        </pc:spChg>
        <pc:spChg chg="add mod">
          <ac:chgData name="Domonkos Márk" userId="5b754e74-2ec2-4aaf-b9f5-cf8f0656bdfa" providerId="ADAL" clId="{F4C2286D-0DBE-4644-A538-34A6C903FB9C}" dt="2022-01-22T22:19:16.976" v="42130" actId="1076"/>
          <ac:spMkLst>
            <pc:docMk/>
            <pc:sldMk cId="692987742" sldId="1207"/>
            <ac:spMk id="9" creationId="{903C35C1-25D0-467A-9170-7EA697842909}"/>
          </ac:spMkLst>
        </pc:spChg>
        <pc:picChg chg="add mod">
          <ac:chgData name="Domonkos Márk" userId="5b754e74-2ec2-4aaf-b9f5-cf8f0656bdfa" providerId="ADAL" clId="{F4C2286D-0DBE-4644-A538-34A6C903FB9C}" dt="2022-01-22T22:18:59.737" v="42124" actId="1076"/>
          <ac:picMkLst>
            <pc:docMk/>
            <pc:sldMk cId="692987742" sldId="1207"/>
            <ac:picMk id="10" creationId="{3386DF1A-BFD3-4AFD-B5C4-A704584F76F9}"/>
          </ac:picMkLst>
        </pc:picChg>
        <pc:picChg chg="add mod">
          <ac:chgData name="Domonkos Márk" userId="5b754e74-2ec2-4aaf-b9f5-cf8f0656bdfa" providerId="ADAL" clId="{F4C2286D-0DBE-4644-A538-34A6C903FB9C}" dt="2022-01-22T22:18:59.737" v="42124" actId="1076"/>
          <ac:picMkLst>
            <pc:docMk/>
            <pc:sldMk cId="692987742" sldId="1207"/>
            <ac:picMk id="11" creationId="{B7CEB9FB-76FA-4D29-9539-5BD8D6D8DAD1}"/>
          </ac:picMkLst>
        </pc:picChg>
        <pc:picChg chg="add mod">
          <ac:chgData name="Domonkos Márk" userId="5b754e74-2ec2-4aaf-b9f5-cf8f0656bdfa" providerId="ADAL" clId="{F4C2286D-0DBE-4644-A538-34A6C903FB9C}" dt="2022-01-22T22:18:59.737" v="42124" actId="1076"/>
          <ac:picMkLst>
            <pc:docMk/>
            <pc:sldMk cId="692987742" sldId="1207"/>
            <ac:picMk id="12" creationId="{80513B01-3C27-495E-B253-25BF3F98A857}"/>
          </ac:picMkLst>
        </pc:picChg>
        <pc:picChg chg="add mod">
          <ac:chgData name="Domonkos Márk" userId="5b754e74-2ec2-4aaf-b9f5-cf8f0656bdfa" providerId="ADAL" clId="{F4C2286D-0DBE-4644-A538-34A6C903FB9C}" dt="2022-01-22T22:18:59.737" v="42124" actId="1076"/>
          <ac:picMkLst>
            <pc:docMk/>
            <pc:sldMk cId="692987742" sldId="1207"/>
            <ac:picMk id="13" creationId="{DC0DBBC9-F1F8-4ABC-BBF9-D81F3BD95DE8}"/>
          </ac:picMkLst>
        </pc:picChg>
      </pc:sldChg>
      <pc:sldChg chg="addSp delSp modSp new mod modAnim">
        <pc:chgData name="Domonkos Márk" userId="5b754e74-2ec2-4aaf-b9f5-cf8f0656bdfa" providerId="ADAL" clId="{F4C2286D-0DBE-4644-A538-34A6C903FB9C}" dt="2022-01-22T22:21:08.377" v="42149" actId="12"/>
        <pc:sldMkLst>
          <pc:docMk/>
          <pc:sldMk cId="1083923740" sldId="1208"/>
        </pc:sldMkLst>
        <pc:spChg chg="del">
          <ac:chgData name="Domonkos Márk" userId="5b754e74-2ec2-4aaf-b9f5-cf8f0656bdfa" providerId="ADAL" clId="{F4C2286D-0DBE-4644-A538-34A6C903FB9C}" dt="2022-01-22T22:20:10.367" v="42136" actId="478"/>
          <ac:spMkLst>
            <pc:docMk/>
            <pc:sldMk cId="1083923740" sldId="1208"/>
            <ac:spMk id="2" creationId="{9309FD7E-540A-487A-A790-1D49579AEF98}"/>
          </ac:spMkLst>
        </pc:spChg>
        <pc:spChg chg="mod">
          <ac:chgData name="Domonkos Márk" userId="5b754e74-2ec2-4aaf-b9f5-cf8f0656bdfa" providerId="ADAL" clId="{F4C2286D-0DBE-4644-A538-34A6C903FB9C}" dt="2022-01-22T22:19:53.834" v="42133" actId="27636"/>
          <ac:spMkLst>
            <pc:docMk/>
            <pc:sldMk cId="1083923740" sldId="1208"/>
            <ac:spMk id="6" creationId="{7112541F-254C-4436-8EEF-73C7694DB4A1}"/>
          </ac:spMkLst>
        </pc:spChg>
        <pc:spChg chg="add mod">
          <ac:chgData name="Domonkos Márk" userId="5b754e74-2ec2-4aaf-b9f5-cf8f0656bdfa" providerId="ADAL" clId="{F4C2286D-0DBE-4644-A538-34A6C903FB9C}" dt="2022-01-22T22:21:02.984" v="42147" actId="207"/>
          <ac:spMkLst>
            <pc:docMk/>
            <pc:sldMk cId="1083923740" sldId="1208"/>
            <ac:spMk id="10" creationId="{E9E5B4CA-E075-4A8C-A3E5-A3BAD702EE64}"/>
          </ac:spMkLst>
        </pc:spChg>
        <pc:spChg chg="add mod">
          <ac:chgData name="Domonkos Márk" userId="5b754e74-2ec2-4aaf-b9f5-cf8f0656bdfa" providerId="ADAL" clId="{F4C2286D-0DBE-4644-A538-34A6C903FB9C}" dt="2022-01-22T22:21:08.377" v="42149" actId="12"/>
          <ac:spMkLst>
            <pc:docMk/>
            <pc:sldMk cId="1083923740" sldId="1208"/>
            <ac:spMk id="12" creationId="{1C52E1DD-667A-4791-A1CB-C789A53CAB86}"/>
          </ac:spMkLst>
        </pc:spChg>
        <pc:picChg chg="add mod">
          <ac:chgData name="Domonkos Márk" userId="5b754e74-2ec2-4aaf-b9f5-cf8f0656bdfa" providerId="ADAL" clId="{F4C2286D-0DBE-4644-A538-34A6C903FB9C}" dt="2022-01-22T22:20:06.766" v="42135" actId="1076"/>
          <ac:picMkLst>
            <pc:docMk/>
            <pc:sldMk cId="1083923740" sldId="1208"/>
            <ac:picMk id="7" creationId="{B6CF661F-7E26-4C91-B43B-4A427CE32E7F}"/>
          </ac:picMkLst>
        </pc:picChg>
        <pc:picChg chg="add mod">
          <ac:chgData name="Domonkos Márk" userId="5b754e74-2ec2-4aaf-b9f5-cf8f0656bdfa" providerId="ADAL" clId="{F4C2286D-0DBE-4644-A538-34A6C903FB9C}" dt="2022-01-22T22:20:15.102" v="42137" actId="1076"/>
          <ac:picMkLst>
            <pc:docMk/>
            <pc:sldMk cId="1083923740" sldId="1208"/>
            <ac:picMk id="8" creationId="{299C0E73-5AA8-464E-BDFD-CE30C0D91140}"/>
          </ac:picMkLst>
        </pc:picChg>
      </pc:sldChg>
      <pc:sldChg chg="addSp delSp modSp new mod">
        <pc:chgData name="Domonkos Márk" userId="5b754e74-2ec2-4aaf-b9f5-cf8f0656bdfa" providerId="ADAL" clId="{F4C2286D-0DBE-4644-A538-34A6C903FB9C}" dt="2022-01-22T22:31:00.558" v="42336" actId="1076"/>
        <pc:sldMkLst>
          <pc:docMk/>
          <pc:sldMk cId="4017754299" sldId="1209"/>
        </pc:sldMkLst>
        <pc:spChg chg="del">
          <ac:chgData name="Domonkos Márk" userId="5b754e74-2ec2-4aaf-b9f5-cf8f0656bdfa" providerId="ADAL" clId="{F4C2286D-0DBE-4644-A538-34A6C903FB9C}" dt="2022-01-22T22:21:48.170" v="42159" actId="478"/>
          <ac:spMkLst>
            <pc:docMk/>
            <pc:sldMk cId="4017754299" sldId="1209"/>
            <ac:spMk id="2" creationId="{494E595A-845C-4631-9A51-DA96F640E7BC}"/>
          </ac:spMkLst>
        </pc:spChg>
        <pc:spChg chg="mod">
          <ac:chgData name="Domonkos Márk" userId="5b754e74-2ec2-4aaf-b9f5-cf8f0656bdfa" providerId="ADAL" clId="{F4C2286D-0DBE-4644-A538-34A6C903FB9C}" dt="2022-01-22T22:21:30.402" v="42156" actId="20577"/>
          <ac:spMkLst>
            <pc:docMk/>
            <pc:sldMk cId="4017754299" sldId="1209"/>
            <ac:spMk id="6" creationId="{1E8C32D6-1EA2-475E-AC55-EB62FC830710}"/>
          </ac:spMkLst>
        </pc:spChg>
        <pc:spChg chg="add mod">
          <ac:chgData name="Domonkos Márk" userId="5b754e74-2ec2-4aaf-b9f5-cf8f0656bdfa" providerId="ADAL" clId="{F4C2286D-0DBE-4644-A538-34A6C903FB9C}" dt="2022-01-22T22:22:05.062" v="42168" actId="14100"/>
          <ac:spMkLst>
            <pc:docMk/>
            <pc:sldMk cId="4017754299" sldId="1209"/>
            <ac:spMk id="8" creationId="{E58261CC-3AC2-4087-B706-88150580B4E2}"/>
          </ac:spMkLst>
        </pc:spChg>
        <pc:spChg chg="add mod">
          <ac:chgData name="Domonkos Márk" userId="5b754e74-2ec2-4aaf-b9f5-cf8f0656bdfa" providerId="ADAL" clId="{F4C2286D-0DBE-4644-A538-34A6C903FB9C}" dt="2022-01-22T22:22:21.642" v="42173" actId="1076"/>
          <ac:spMkLst>
            <pc:docMk/>
            <pc:sldMk cId="4017754299" sldId="1209"/>
            <ac:spMk id="10" creationId="{7B9F0652-B396-4951-A31C-12D0DEBFDBA3}"/>
          </ac:spMkLst>
        </pc:spChg>
        <pc:spChg chg="add mod">
          <ac:chgData name="Domonkos Márk" userId="5b754e74-2ec2-4aaf-b9f5-cf8f0656bdfa" providerId="ADAL" clId="{F4C2286D-0DBE-4644-A538-34A6C903FB9C}" dt="2022-01-22T22:22:43.374" v="42181" actId="1076"/>
          <ac:spMkLst>
            <pc:docMk/>
            <pc:sldMk cId="4017754299" sldId="1209"/>
            <ac:spMk id="12" creationId="{8BF7861E-B751-4F53-9458-FA2D276750BE}"/>
          </ac:spMkLst>
        </pc:spChg>
        <pc:picChg chg="add del mod">
          <ac:chgData name="Domonkos Márk" userId="5b754e74-2ec2-4aaf-b9f5-cf8f0656bdfa" providerId="ADAL" clId="{F4C2286D-0DBE-4644-A538-34A6C903FB9C}" dt="2022-01-22T22:30:42.971" v="42328" actId="478"/>
          <ac:picMkLst>
            <pc:docMk/>
            <pc:sldMk cId="4017754299" sldId="1209"/>
            <ac:picMk id="7" creationId="{F52A3494-18FB-4350-A358-212D89F1B569}"/>
          </ac:picMkLst>
        </pc:picChg>
        <pc:picChg chg="add del mod">
          <ac:chgData name="Domonkos Márk" userId="5b754e74-2ec2-4aaf-b9f5-cf8f0656bdfa" providerId="ADAL" clId="{F4C2286D-0DBE-4644-A538-34A6C903FB9C}" dt="2022-01-22T22:30:43.734" v="42329" actId="478"/>
          <ac:picMkLst>
            <pc:docMk/>
            <pc:sldMk cId="4017754299" sldId="1209"/>
            <ac:picMk id="9" creationId="{1500436D-80E9-48D8-BECC-E63DF716FDAF}"/>
          </ac:picMkLst>
        </pc:picChg>
        <pc:picChg chg="add mod">
          <ac:chgData name="Domonkos Márk" userId="5b754e74-2ec2-4aaf-b9f5-cf8f0656bdfa" providerId="ADAL" clId="{F4C2286D-0DBE-4644-A538-34A6C903FB9C}" dt="2022-01-22T22:31:00.558" v="42336" actId="1076"/>
          <ac:picMkLst>
            <pc:docMk/>
            <pc:sldMk cId="4017754299" sldId="1209"/>
            <ac:picMk id="13" creationId="{50F03CB7-3471-4352-BB53-B0136B643C78}"/>
          </ac:picMkLst>
        </pc:picChg>
        <pc:picChg chg="add mod">
          <ac:chgData name="Domonkos Márk" userId="5b754e74-2ec2-4aaf-b9f5-cf8f0656bdfa" providerId="ADAL" clId="{F4C2286D-0DBE-4644-A538-34A6C903FB9C}" dt="2022-01-22T22:30:56.502" v="42334" actId="1076"/>
          <ac:picMkLst>
            <pc:docMk/>
            <pc:sldMk cId="4017754299" sldId="1209"/>
            <ac:picMk id="14" creationId="{137A176D-6F44-4FCA-9EDD-B68B356F0A4A}"/>
          </ac:picMkLst>
        </pc:picChg>
      </pc:sldChg>
      <pc:sldChg chg="addSp delSp modSp new mod">
        <pc:chgData name="Domonkos Márk" userId="5b754e74-2ec2-4aaf-b9f5-cf8f0656bdfa" providerId="ADAL" clId="{F4C2286D-0DBE-4644-A538-34A6C903FB9C}" dt="2022-01-22T22:23:06.216" v="42184"/>
        <pc:sldMkLst>
          <pc:docMk/>
          <pc:sldMk cId="614604437" sldId="1210"/>
        </pc:sldMkLst>
        <pc:spChg chg="del">
          <ac:chgData name="Domonkos Márk" userId="5b754e74-2ec2-4aaf-b9f5-cf8f0656bdfa" providerId="ADAL" clId="{F4C2286D-0DBE-4644-A538-34A6C903FB9C}" dt="2022-01-22T22:22:55.895" v="42183"/>
          <ac:spMkLst>
            <pc:docMk/>
            <pc:sldMk cId="614604437" sldId="1210"/>
            <ac:spMk id="2" creationId="{73B92CD8-C073-41A8-BB64-7D8FFECC956E}"/>
          </ac:spMkLst>
        </pc:spChg>
        <pc:spChg chg="mod">
          <ac:chgData name="Domonkos Márk" userId="5b754e74-2ec2-4aaf-b9f5-cf8f0656bdfa" providerId="ADAL" clId="{F4C2286D-0DBE-4644-A538-34A6C903FB9C}" dt="2022-01-22T22:23:06.216" v="42184"/>
          <ac:spMkLst>
            <pc:docMk/>
            <pc:sldMk cId="614604437" sldId="1210"/>
            <ac:spMk id="6" creationId="{C2E672D4-E335-4763-8FBC-F1874025A2AE}"/>
          </ac:spMkLst>
        </pc:spChg>
        <pc:picChg chg="add mod">
          <ac:chgData name="Domonkos Márk" userId="5b754e74-2ec2-4aaf-b9f5-cf8f0656bdfa" providerId="ADAL" clId="{F4C2286D-0DBE-4644-A538-34A6C903FB9C}" dt="2022-01-22T22:22:55.895" v="42183"/>
          <ac:picMkLst>
            <pc:docMk/>
            <pc:sldMk cId="614604437" sldId="1210"/>
            <ac:picMk id="7" creationId="{810AA2F9-8CB2-4E3F-95CC-96E7371DA71A}"/>
          </ac:picMkLst>
        </pc:picChg>
      </pc:sldChg>
      <pc:sldChg chg="addSp delSp modSp new mod modAnim">
        <pc:chgData name="Domonkos Márk" userId="5b754e74-2ec2-4aaf-b9f5-cf8f0656bdfa" providerId="ADAL" clId="{F4C2286D-0DBE-4644-A538-34A6C903FB9C}" dt="2022-01-22T22:23:31.465" v="42191" actId="20577"/>
        <pc:sldMkLst>
          <pc:docMk/>
          <pc:sldMk cId="392283205" sldId="1211"/>
        </pc:sldMkLst>
        <pc:spChg chg="del">
          <ac:chgData name="Domonkos Márk" userId="5b754e74-2ec2-4aaf-b9f5-cf8f0656bdfa" providerId="ADAL" clId="{F4C2286D-0DBE-4644-A538-34A6C903FB9C}" dt="2022-01-22T22:23:17.454" v="42186"/>
          <ac:spMkLst>
            <pc:docMk/>
            <pc:sldMk cId="392283205" sldId="1211"/>
            <ac:spMk id="2" creationId="{F2428858-3D06-401C-A980-01ABED4E1657}"/>
          </ac:spMkLst>
        </pc:spChg>
        <pc:spChg chg="mod">
          <ac:chgData name="Domonkos Márk" userId="5b754e74-2ec2-4aaf-b9f5-cf8f0656bdfa" providerId="ADAL" clId="{F4C2286D-0DBE-4644-A538-34A6C903FB9C}" dt="2022-01-22T22:23:31.465" v="42191" actId="20577"/>
          <ac:spMkLst>
            <pc:docMk/>
            <pc:sldMk cId="392283205" sldId="1211"/>
            <ac:spMk id="6" creationId="{CBE93A35-3C5F-489F-BCBD-7B657050939B}"/>
          </ac:spMkLst>
        </pc:spChg>
        <pc:picChg chg="add mod">
          <ac:chgData name="Domonkos Márk" userId="5b754e74-2ec2-4aaf-b9f5-cf8f0656bdfa" providerId="ADAL" clId="{F4C2286D-0DBE-4644-A538-34A6C903FB9C}" dt="2022-01-22T22:23:17.454" v="42186"/>
          <ac:picMkLst>
            <pc:docMk/>
            <pc:sldMk cId="392283205" sldId="1211"/>
            <ac:picMk id="7" creationId="{68A751A5-6A8F-436F-8E87-57B1A4A04D79}"/>
          </ac:picMkLst>
        </pc:picChg>
      </pc:sldChg>
      <pc:sldChg chg="addSp delSp modSp new mod modAnim">
        <pc:chgData name="Domonkos Márk" userId="5b754e74-2ec2-4aaf-b9f5-cf8f0656bdfa" providerId="ADAL" clId="{F4C2286D-0DBE-4644-A538-34A6C903FB9C}" dt="2022-01-22T22:26:25.735" v="42320" actId="20577"/>
        <pc:sldMkLst>
          <pc:docMk/>
          <pc:sldMk cId="3622976129" sldId="1212"/>
        </pc:sldMkLst>
        <pc:spChg chg="del">
          <ac:chgData name="Domonkos Márk" userId="5b754e74-2ec2-4aaf-b9f5-cf8f0656bdfa" providerId="ADAL" clId="{F4C2286D-0DBE-4644-A538-34A6C903FB9C}" dt="2022-01-22T22:24:25.763" v="42219" actId="478"/>
          <ac:spMkLst>
            <pc:docMk/>
            <pc:sldMk cId="3622976129" sldId="1212"/>
            <ac:spMk id="2" creationId="{D44CCCED-20A3-41A0-B561-226F052F5EC9}"/>
          </ac:spMkLst>
        </pc:spChg>
        <pc:spChg chg="mod">
          <ac:chgData name="Domonkos Márk" userId="5b754e74-2ec2-4aaf-b9f5-cf8f0656bdfa" providerId="ADAL" clId="{F4C2286D-0DBE-4644-A538-34A6C903FB9C}" dt="2022-01-22T22:26:25.735" v="42320" actId="20577"/>
          <ac:spMkLst>
            <pc:docMk/>
            <pc:sldMk cId="3622976129" sldId="1212"/>
            <ac:spMk id="6" creationId="{6FDFDCBF-9D1C-4EB7-872D-E2E0360D8DA5}"/>
          </ac:spMkLst>
        </pc:spChg>
        <pc:spChg chg="add del mod">
          <ac:chgData name="Domonkos Márk" userId="5b754e74-2ec2-4aaf-b9f5-cf8f0656bdfa" providerId="ADAL" clId="{F4C2286D-0DBE-4644-A538-34A6C903FB9C}" dt="2022-01-22T22:26:08.149" v="42315" actId="478"/>
          <ac:spMkLst>
            <pc:docMk/>
            <pc:sldMk cId="3622976129" sldId="1212"/>
            <ac:spMk id="10" creationId="{79E3B6BD-B6BB-4A21-ADBD-743433AB7652}"/>
          </ac:spMkLst>
        </pc:spChg>
        <pc:spChg chg="add del mod">
          <ac:chgData name="Domonkos Márk" userId="5b754e74-2ec2-4aaf-b9f5-cf8f0656bdfa" providerId="ADAL" clId="{F4C2286D-0DBE-4644-A538-34A6C903FB9C}" dt="2022-01-22T22:26:06.742" v="42314" actId="478"/>
          <ac:spMkLst>
            <pc:docMk/>
            <pc:sldMk cId="3622976129" sldId="1212"/>
            <ac:spMk id="12" creationId="{C25EBA70-6114-4FD8-B90B-F3B4A0B4B1D8}"/>
          </ac:spMkLst>
        </pc:spChg>
        <pc:spChg chg="add mod">
          <ac:chgData name="Domonkos Márk" userId="5b754e74-2ec2-4aaf-b9f5-cf8f0656bdfa" providerId="ADAL" clId="{F4C2286D-0DBE-4644-A538-34A6C903FB9C}" dt="2022-01-22T22:26:11.649" v="42316" actId="1076"/>
          <ac:spMkLst>
            <pc:docMk/>
            <pc:sldMk cId="3622976129" sldId="1212"/>
            <ac:spMk id="13" creationId="{B88C3417-D74C-4776-AC25-D840912FF4BF}"/>
          </ac:spMkLst>
        </pc:spChg>
        <pc:spChg chg="add mod">
          <ac:chgData name="Domonkos Márk" userId="5b754e74-2ec2-4aaf-b9f5-cf8f0656bdfa" providerId="ADAL" clId="{F4C2286D-0DBE-4644-A538-34A6C903FB9C}" dt="2022-01-22T22:26:14.806" v="42317" actId="1076"/>
          <ac:spMkLst>
            <pc:docMk/>
            <pc:sldMk cId="3622976129" sldId="1212"/>
            <ac:spMk id="14" creationId="{94B12971-4135-48F0-A592-28B9510564FF}"/>
          </ac:spMkLst>
        </pc:spChg>
        <pc:picChg chg="add mod">
          <ac:chgData name="Domonkos Márk" userId="5b754e74-2ec2-4aaf-b9f5-cf8f0656bdfa" providerId="ADAL" clId="{F4C2286D-0DBE-4644-A538-34A6C903FB9C}" dt="2022-01-22T22:24:20.181" v="42217" actId="14100"/>
          <ac:picMkLst>
            <pc:docMk/>
            <pc:sldMk cId="3622976129" sldId="1212"/>
            <ac:picMk id="7" creationId="{2B42D80A-E950-4214-BF08-D6BD9A53BEDC}"/>
          </ac:picMkLst>
        </pc:picChg>
        <pc:picChg chg="add mod">
          <ac:chgData name="Domonkos Márk" userId="5b754e74-2ec2-4aaf-b9f5-cf8f0656bdfa" providerId="ADAL" clId="{F4C2286D-0DBE-4644-A538-34A6C903FB9C}" dt="2022-01-22T22:24:51.130" v="42237" actId="1076"/>
          <ac:picMkLst>
            <pc:docMk/>
            <pc:sldMk cId="3622976129" sldId="1212"/>
            <ac:picMk id="8" creationId="{640B9EDE-0D4A-4E22-A07C-B30D0E95A69A}"/>
          </ac:picMkLst>
        </pc:picChg>
      </pc:sldChg>
      <pc:sldChg chg="addSp delSp modSp new mod">
        <pc:chgData name="Domonkos Márk" userId="5b754e74-2ec2-4aaf-b9f5-cf8f0656bdfa" providerId="ADAL" clId="{F4C2286D-0DBE-4644-A538-34A6C903FB9C}" dt="2022-01-23T10:09:12.244" v="43427" actId="12"/>
        <pc:sldMkLst>
          <pc:docMk/>
          <pc:sldMk cId="2668765153" sldId="1213"/>
        </pc:sldMkLst>
        <pc:spChg chg="del mod">
          <ac:chgData name="Domonkos Márk" userId="5b754e74-2ec2-4aaf-b9f5-cf8f0656bdfa" providerId="ADAL" clId="{F4C2286D-0DBE-4644-A538-34A6C903FB9C}" dt="2022-01-23T10:08:18.345" v="43394" actId="478"/>
          <ac:spMkLst>
            <pc:docMk/>
            <pc:sldMk cId="2668765153" sldId="1213"/>
            <ac:spMk id="2" creationId="{9F914861-740B-4120-B266-2CB00FBB9535}"/>
          </ac:spMkLst>
        </pc:spChg>
        <pc:spChg chg="mod">
          <ac:chgData name="Domonkos Márk" userId="5b754e74-2ec2-4aaf-b9f5-cf8f0656bdfa" providerId="ADAL" clId="{F4C2286D-0DBE-4644-A538-34A6C903FB9C}" dt="2022-01-23T10:08:53.176" v="43422" actId="20577"/>
          <ac:spMkLst>
            <pc:docMk/>
            <pc:sldMk cId="2668765153" sldId="1213"/>
            <ac:spMk id="6" creationId="{786AB3CB-9548-4DFF-BBDE-7529F10088C1}"/>
          </ac:spMkLst>
        </pc:spChg>
        <pc:spChg chg="add mod">
          <ac:chgData name="Domonkos Márk" userId="5b754e74-2ec2-4aaf-b9f5-cf8f0656bdfa" providerId="ADAL" clId="{F4C2286D-0DBE-4644-A538-34A6C903FB9C}" dt="2022-01-23T10:08:27.661" v="43398" actId="1076"/>
          <ac:spMkLst>
            <pc:docMk/>
            <pc:sldMk cId="2668765153" sldId="1213"/>
            <ac:spMk id="8" creationId="{9D58DECF-9E74-4EB1-BD1D-A207B9F7996A}"/>
          </ac:spMkLst>
        </pc:spChg>
        <pc:spChg chg="add mod">
          <ac:chgData name="Domonkos Márk" userId="5b754e74-2ec2-4aaf-b9f5-cf8f0656bdfa" providerId="ADAL" clId="{F4C2286D-0DBE-4644-A538-34A6C903FB9C}" dt="2022-01-23T10:08:08.621" v="43391" actId="1076"/>
          <ac:spMkLst>
            <pc:docMk/>
            <pc:sldMk cId="2668765153" sldId="1213"/>
            <ac:spMk id="10" creationId="{E04956C8-26A9-4F8A-AC19-E04324B6A991}"/>
          </ac:spMkLst>
        </pc:spChg>
        <pc:spChg chg="add mod">
          <ac:chgData name="Domonkos Márk" userId="5b754e74-2ec2-4aaf-b9f5-cf8f0656bdfa" providerId="ADAL" clId="{F4C2286D-0DBE-4644-A538-34A6C903FB9C}" dt="2022-01-23T10:09:12.244" v="43427" actId="12"/>
          <ac:spMkLst>
            <pc:docMk/>
            <pc:sldMk cId="2668765153" sldId="1213"/>
            <ac:spMk id="12" creationId="{53B166E7-556E-48C3-8283-93C50AC9ACF1}"/>
          </ac:spMkLst>
        </pc:spChg>
        <pc:picChg chg="add mod">
          <ac:chgData name="Domonkos Márk" userId="5b754e74-2ec2-4aaf-b9f5-cf8f0656bdfa" providerId="ADAL" clId="{F4C2286D-0DBE-4644-A538-34A6C903FB9C}" dt="2022-01-23T10:08:21.470" v="43395" actId="1076"/>
          <ac:picMkLst>
            <pc:docMk/>
            <pc:sldMk cId="2668765153" sldId="1213"/>
            <ac:picMk id="7" creationId="{5C8EF728-3BD3-4B94-82A2-88256846F326}"/>
          </ac:picMkLst>
        </pc:picChg>
        <pc:picChg chg="add mod">
          <ac:chgData name="Domonkos Márk" userId="5b754e74-2ec2-4aaf-b9f5-cf8f0656bdfa" providerId="ADAL" clId="{F4C2286D-0DBE-4644-A538-34A6C903FB9C}" dt="2022-01-23T10:09:06.427" v="43425" actId="1076"/>
          <ac:picMkLst>
            <pc:docMk/>
            <pc:sldMk cId="2668765153" sldId="1213"/>
            <ac:picMk id="9" creationId="{6C2927DB-AA8C-4270-AC00-25AA281004B8}"/>
          </ac:picMkLst>
        </pc:picChg>
      </pc:sldChg>
      <pc:sldChg chg="addSp delSp modSp new mod modAnim">
        <pc:chgData name="Domonkos Márk" userId="5b754e74-2ec2-4aaf-b9f5-cf8f0656bdfa" providerId="ADAL" clId="{F4C2286D-0DBE-4644-A538-34A6C903FB9C}" dt="2022-01-22T22:29:22.206" v="42327"/>
        <pc:sldMkLst>
          <pc:docMk/>
          <pc:sldMk cId="2898178491" sldId="1214"/>
        </pc:sldMkLst>
        <pc:spChg chg="del">
          <ac:chgData name="Domonkos Márk" userId="5b754e74-2ec2-4aaf-b9f5-cf8f0656bdfa" providerId="ADAL" clId="{F4C2286D-0DBE-4644-A538-34A6C903FB9C}" dt="2022-01-22T22:29:09.120" v="42326"/>
          <ac:spMkLst>
            <pc:docMk/>
            <pc:sldMk cId="2898178491" sldId="1214"/>
            <ac:spMk id="2" creationId="{AE90B72E-10CE-4C0F-8437-B9C5508457B5}"/>
          </ac:spMkLst>
        </pc:spChg>
        <pc:spChg chg="mod">
          <ac:chgData name="Domonkos Márk" userId="5b754e74-2ec2-4aaf-b9f5-cf8f0656bdfa" providerId="ADAL" clId="{F4C2286D-0DBE-4644-A538-34A6C903FB9C}" dt="2022-01-22T22:29:22.206" v="42327"/>
          <ac:spMkLst>
            <pc:docMk/>
            <pc:sldMk cId="2898178491" sldId="1214"/>
            <ac:spMk id="6" creationId="{EEC8DB59-1F20-4B28-A6E9-B0C247FB989A}"/>
          </ac:spMkLst>
        </pc:spChg>
        <pc:picChg chg="add mod">
          <ac:chgData name="Domonkos Márk" userId="5b754e74-2ec2-4aaf-b9f5-cf8f0656bdfa" providerId="ADAL" clId="{F4C2286D-0DBE-4644-A538-34A6C903FB9C}" dt="2022-01-22T22:29:09.120" v="42326"/>
          <ac:picMkLst>
            <pc:docMk/>
            <pc:sldMk cId="2898178491" sldId="1214"/>
            <ac:picMk id="7" creationId="{DD729E12-9AE6-454F-AE78-7FC3D7AD8842}"/>
          </ac:picMkLst>
        </pc:picChg>
      </pc:sldChg>
      <pc:sldChg chg="addSp delSp modSp new mod">
        <pc:chgData name="Domonkos Márk" userId="5b754e74-2ec2-4aaf-b9f5-cf8f0656bdfa" providerId="ADAL" clId="{F4C2286D-0DBE-4644-A538-34A6C903FB9C}" dt="2022-01-22T22:31:31.284" v="42342" actId="27636"/>
        <pc:sldMkLst>
          <pc:docMk/>
          <pc:sldMk cId="3177493698" sldId="1215"/>
        </pc:sldMkLst>
        <pc:spChg chg="del">
          <ac:chgData name="Domonkos Márk" userId="5b754e74-2ec2-4aaf-b9f5-cf8f0656bdfa" providerId="ADAL" clId="{F4C2286D-0DBE-4644-A538-34A6C903FB9C}" dt="2022-01-22T22:31:21.101" v="42338"/>
          <ac:spMkLst>
            <pc:docMk/>
            <pc:sldMk cId="3177493698" sldId="1215"/>
            <ac:spMk id="2" creationId="{C99697C1-905D-4C45-A47E-E92D7CB21F86}"/>
          </ac:spMkLst>
        </pc:spChg>
        <pc:spChg chg="mod">
          <ac:chgData name="Domonkos Márk" userId="5b754e74-2ec2-4aaf-b9f5-cf8f0656bdfa" providerId="ADAL" clId="{F4C2286D-0DBE-4644-A538-34A6C903FB9C}" dt="2022-01-22T22:31:31.284" v="42342" actId="27636"/>
          <ac:spMkLst>
            <pc:docMk/>
            <pc:sldMk cId="3177493698" sldId="1215"/>
            <ac:spMk id="6" creationId="{EC5F3C7C-B48E-4FB7-8216-43862C290884}"/>
          </ac:spMkLst>
        </pc:spChg>
        <pc:picChg chg="add mod">
          <ac:chgData name="Domonkos Márk" userId="5b754e74-2ec2-4aaf-b9f5-cf8f0656bdfa" providerId="ADAL" clId="{F4C2286D-0DBE-4644-A538-34A6C903FB9C}" dt="2022-01-22T22:31:21.101" v="42338"/>
          <ac:picMkLst>
            <pc:docMk/>
            <pc:sldMk cId="3177493698" sldId="1215"/>
            <ac:picMk id="7" creationId="{FA9FB872-814E-4E15-A322-75F46DDDAA97}"/>
          </ac:picMkLst>
        </pc:picChg>
      </pc:sldChg>
      <pc:sldChg chg="addSp delSp modSp new mod">
        <pc:chgData name="Domonkos Márk" userId="5b754e74-2ec2-4aaf-b9f5-cf8f0656bdfa" providerId="ADAL" clId="{F4C2286D-0DBE-4644-A538-34A6C903FB9C}" dt="2022-01-22T22:31:45.884" v="42348" actId="27636"/>
        <pc:sldMkLst>
          <pc:docMk/>
          <pc:sldMk cId="4013130926" sldId="1216"/>
        </pc:sldMkLst>
        <pc:spChg chg="del">
          <ac:chgData name="Domonkos Márk" userId="5b754e74-2ec2-4aaf-b9f5-cf8f0656bdfa" providerId="ADAL" clId="{F4C2286D-0DBE-4644-A538-34A6C903FB9C}" dt="2022-01-22T22:31:39.917" v="42344"/>
          <ac:spMkLst>
            <pc:docMk/>
            <pc:sldMk cId="4013130926" sldId="1216"/>
            <ac:spMk id="2" creationId="{9E980171-5D7D-42D3-A90C-C930C495D265}"/>
          </ac:spMkLst>
        </pc:spChg>
        <pc:spChg chg="mod">
          <ac:chgData name="Domonkos Márk" userId="5b754e74-2ec2-4aaf-b9f5-cf8f0656bdfa" providerId="ADAL" clId="{F4C2286D-0DBE-4644-A538-34A6C903FB9C}" dt="2022-01-22T22:31:45.884" v="42348" actId="27636"/>
          <ac:spMkLst>
            <pc:docMk/>
            <pc:sldMk cId="4013130926" sldId="1216"/>
            <ac:spMk id="6" creationId="{39FA4E9A-E246-4AF4-BDAD-E6381E698B4D}"/>
          </ac:spMkLst>
        </pc:spChg>
        <pc:picChg chg="add mod">
          <ac:chgData name="Domonkos Márk" userId="5b754e74-2ec2-4aaf-b9f5-cf8f0656bdfa" providerId="ADAL" clId="{F4C2286D-0DBE-4644-A538-34A6C903FB9C}" dt="2022-01-22T22:31:39.917" v="42344"/>
          <ac:picMkLst>
            <pc:docMk/>
            <pc:sldMk cId="4013130926" sldId="1216"/>
            <ac:picMk id="7" creationId="{C94F0084-3F0F-41CB-BF24-64462577826A}"/>
          </ac:picMkLst>
        </pc:picChg>
      </pc:sldChg>
      <pc:sldChg chg="modSp new mod">
        <pc:chgData name="Domonkos Márk" userId="5b754e74-2ec2-4aaf-b9f5-cf8f0656bdfa" providerId="ADAL" clId="{F4C2286D-0DBE-4644-A538-34A6C903FB9C}" dt="2022-01-22T22:33:11.001" v="42359" actId="27636"/>
        <pc:sldMkLst>
          <pc:docMk/>
          <pc:sldMk cId="2121628478" sldId="1217"/>
        </pc:sldMkLst>
        <pc:spChg chg="mod">
          <ac:chgData name="Domonkos Márk" userId="5b754e74-2ec2-4aaf-b9f5-cf8f0656bdfa" providerId="ADAL" clId="{F4C2286D-0DBE-4644-A538-34A6C903FB9C}" dt="2022-01-22T22:33:11.001" v="42359" actId="27636"/>
          <ac:spMkLst>
            <pc:docMk/>
            <pc:sldMk cId="2121628478" sldId="1217"/>
            <ac:spMk id="2" creationId="{550BF96B-694E-4571-8A36-4F7E6F98C235}"/>
          </ac:spMkLst>
        </pc:spChg>
      </pc:sldChg>
      <pc:sldChg chg="addSp delSp modSp new mod modAnim">
        <pc:chgData name="Domonkos Márk" userId="5b754e74-2ec2-4aaf-b9f5-cf8f0656bdfa" providerId="ADAL" clId="{F4C2286D-0DBE-4644-A538-34A6C903FB9C}" dt="2022-01-22T22:37:20.372" v="42423" actId="1076"/>
        <pc:sldMkLst>
          <pc:docMk/>
          <pc:sldMk cId="2212203243" sldId="1218"/>
        </pc:sldMkLst>
        <pc:spChg chg="del">
          <ac:chgData name="Domonkos Márk" userId="5b754e74-2ec2-4aaf-b9f5-cf8f0656bdfa" providerId="ADAL" clId="{F4C2286D-0DBE-4644-A538-34A6C903FB9C}" dt="2022-01-22T22:33:49.475" v="42362"/>
          <ac:spMkLst>
            <pc:docMk/>
            <pc:sldMk cId="2212203243" sldId="1218"/>
            <ac:spMk id="2" creationId="{E986C73C-709A-4B40-99AE-BE5A9E67A033}"/>
          </ac:spMkLst>
        </pc:spChg>
        <pc:spChg chg="mod">
          <ac:chgData name="Domonkos Márk" userId="5b754e74-2ec2-4aaf-b9f5-cf8f0656bdfa" providerId="ADAL" clId="{F4C2286D-0DBE-4644-A538-34A6C903FB9C}" dt="2022-01-22T22:33:39.633" v="42361" actId="27636"/>
          <ac:spMkLst>
            <pc:docMk/>
            <pc:sldMk cId="2212203243" sldId="1218"/>
            <ac:spMk id="6" creationId="{90F68ABD-3FD6-4C60-BE4F-5F96B1514067}"/>
          </ac:spMkLst>
        </pc:spChg>
        <pc:spChg chg="add mod">
          <ac:chgData name="Domonkos Márk" userId="5b754e74-2ec2-4aaf-b9f5-cf8f0656bdfa" providerId="ADAL" clId="{F4C2286D-0DBE-4644-A538-34A6C903FB9C}" dt="2022-01-22T22:37:20.372" v="42423" actId="1076"/>
          <ac:spMkLst>
            <pc:docMk/>
            <pc:sldMk cId="2212203243" sldId="1218"/>
            <ac:spMk id="10" creationId="{07D025AB-E25A-4386-BCBB-26183E3E3972}"/>
          </ac:spMkLst>
        </pc:spChg>
        <pc:picChg chg="add mod">
          <ac:chgData name="Domonkos Márk" userId="5b754e74-2ec2-4aaf-b9f5-cf8f0656bdfa" providerId="ADAL" clId="{F4C2286D-0DBE-4644-A538-34A6C903FB9C}" dt="2022-01-22T22:33:56.884" v="42366" actId="1076"/>
          <ac:picMkLst>
            <pc:docMk/>
            <pc:sldMk cId="2212203243" sldId="1218"/>
            <ac:picMk id="7" creationId="{B3D35B6A-8DCE-4B5D-B7F8-DB6F5482520C}"/>
          </ac:picMkLst>
        </pc:picChg>
        <pc:picChg chg="add mod">
          <ac:chgData name="Domonkos Márk" userId="5b754e74-2ec2-4aaf-b9f5-cf8f0656bdfa" providerId="ADAL" clId="{F4C2286D-0DBE-4644-A538-34A6C903FB9C}" dt="2022-01-22T22:36:15.984" v="42390" actId="14100"/>
          <ac:picMkLst>
            <pc:docMk/>
            <pc:sldMk cId="2212203243" sldId="1218"/>
            <ac:picMk id="8" creationId="{87334C81-9EBE-4F0C-A95D-6F661F0FAB42}"/>
          </ac:picMkLst>
        </pc:picChg>
        <pc:picChg chg="add mod">
          <ac:chgData name="Domonkos Márk" userId="5b754e74-2ec2-4aaf-b9f5-cf8f0656bdfa" providerId="ADAL" clId="{F4C2286D-0DBE-4644-A538-34A6C903FB9C}" dt="2022-01-22T22:35:15.217" v="42371" actId="1076"/>
          <ac:picMkLst>
            <pc:docMk/>
            <pc:sldMk cId="2212203243" sldId="1218"/>
            <ac:picMk id="9" creationId="{BA11F9DA-27CA-4C19-A1CC-1BA423950ACA}"/>
          </ac:picMkLst>
        </pc:picChg>
      </pc:sldChg>
      <pc:sldChg chg="addSp delSp modSp new mod modAnim">
        <pc:chgData name="Domonkos Márk" userId="5b754e74-2ec2-4aaf-b9f5-cf8f0656bdfa" providerId="ADAL" clId="{F4C2286D-0DBE-4644-A538-34A6C903FB9C}" dt="2022-01-22T22:38:28.558" v="42441" actId="1076"/>
        <pc:sldMkLst>
          <pc:docMk/>
          <pc:sldMk cId="1742398663" sldId="1219"/>
        </pc:sldMkLst>
        <pc:spChg chg="del">
          <ac:chgData name="Domonkos Márk" userId="5b754e74-2ec2-4aaf-b9f5-cf8f0656bdfa" providerId="ADAL" clId="{F4C2286D-0DBE-4644-A538-34A6C903FB9C}" dt="2022-01-22T22:37:55.331" v="42430" actId="478"/>
          <ac:spMkLst>
            <pc:docMk/>
            <pc:sldMk cId="1742398663" sldId="1219"/>
            <ac:spMk id="2" creationId="{638D7A1E-B9BA-488D-B708-0629F13BC88D}"/>
          </ac:spMkLst>
        </pc:spChg>
        <pc:spChg chg="mod">
          <ac:chgData name="Domonkos Márk" userId="5b754e74-2ec2-4aaf-b9f5-cf8f0656bdfa" providerId="ADAL" clId="{F4C2286D-0DBE-4644-A538-34A6C903FB9C}" dt="2022-01-22T22:37:52.458" v="42429" actId="27636"/>
          <ac:spMkLst>
            <pc:docMk/>
            <pc:sldMk cId="1742398663" sldId="1219"/>
            <ac:spMk id="6" creationId="{FD1E1262-A7EB-4458-BB8F-29C4287C4C06}"/>
          </ac:spMkLst>
        </pc:spChg>
        <pc:spChg chg="add mod">
          <ac:chgData name="Domonkos Márk" userId="5b754e74-2ec2-4aaf-b9f5-cf8f0656bdfa" providerId="ADAL" clId="{F4C2286D-0DBE-4644-A538-34A6C903FB9C}" dt="2022-01-22T22:38:17.916" v="42437" actId="1076"/>
          <ac:spMkLst>
            <pc:docMk/>
            <pc:sldMk cId="1742398663" sldId="1219"/>
            <ac:spMk id="7" creationId="{FAB55973-1C3F-4CA5-B224-9AB84F77C92A}"/>
          </ac:spMkLst>
        </pc:spChg>
        <pc:spChg chg="add mod">
          <ac:chgData name="Domonkos Márk" userId="5b754e74-2ec2-4aaf-b9f5-cf8f0656bdfa" providerId="ADAL" clId="{F4C2286D-0DBE-4644-A538-34A6C903FB9C}" dt="2022-01-22T22:38:13.573" v="42436" actId="1076"/>
          <ac:spMkLst>
            <pc:docMk/>
            <pc:sldMk cId="1742398663" sldId="1219"/>
            <ac:spMk id="8" creationId="{46E116C7-98F3-4D54-A781-2772B5C1E15E}"/>
          </ac:spMkLst>
        </pc:spChg>
        <pc:spChg chg="add mod">
          <ac:chgData name="Domonkos Márk" userId="5b754e74-2ec2-4aaf-b9f5-cf8f0656bdfa" providerId="ADAL" clId="{F4C2286D-0DBE-4644-A538-34A6C903FB9C}" dt="2022-01-22T22:38:21.629" v="42438" actId="1076"/>
          <ac:spMkLst>
            <pc:docMk/>
            <pc:sldMk cId="1742398663" sldId="1219"/>
            <ac:spMk id="9" creationId="{8D5320FC-8C4F-472D-B103-EF67E0599256}"/>
          </ac:spMkLst>
        </pc:spChg>
        <pc:spChg chg="add mod">
          <ac:chgData name="Domonkos Márk" userId="5b754e74-2ec2-4aaf-b9f5-cf8f0656bdfa" providerId="ADAL" clId="{F4C2286D-0DBE-4644-A538-34A6C903FB9C}" dt="2022-01-22T22:38:28.558" v="42441" actId="1076"/>
          <ac:spMkLst>
            <pc:docMk/>
            <pc:sldMk cId="1742398663" sldId="1219"/>
            <ac:spMk id="10" creationId="{66E3AB9D-F29B-4B3B-AA50-653CF7E4AD08}"/>
          </ac:spMkLst>
        </pc:spChg>
        <pc:spChg chg="add mod">
          <ac:chgData name="Domonkos Márk" userId="5b754e74-2ec2-4aaf-b9f5-cf8f0656bdfa" providerId="ADAL" clId="{F4C2286D-0DBE-4644-A538-34A6C903FB9C}" dt="2022-01-22T22:38:26.381" v="42440" actId="1076"/>
          <ac:spMkLst>
            <pc:docMk/>
            <pc:sldMk cId="1742398663" sldId="1219"/>
            <ac:spMk id="11" creationId="{96398DDA-94AC-4EDE-9C2C-AE7171C2BC38}"/>
          </ac:spMkLst>
        </pc:spChg>
      </pc:sldChg>
      <pc:sldChg chg="addSp delSp modSp new mod">
        <pc:chgData name="Domonkos Márk" userId="5b754e74-2ec2-4aaf-b9f5-cf8f0656bdfa" providerId="ADAL" clId="{F4C2286D-0DBE-4644-A538-34A6C903FB9C}" dt="2022-01-22T22:39:04.498" v="42455" actId="14100"/>
        <pc:sldMkLst>
          <pc:docMk/>
          <pc:sldMk cId="1496615193" sldId="1220"/>
        </pc:sldMkLst>
        <pc:spChg chg="del">
          <ac:chgData name="Domonkos Márk" userId="5b754e74-2ec2-4aaf-b9f5-cf8f0656bdfa" providerId="ADAL" clId="{F4C2286D-0DBE-4644-A538-34A6C903FB9C}" dt="2022-01-22T22:38:48.745" v="42451"/>
          <ac:spMkLst>
            <pc:docMk/>
            <pc:sldMk cId="1496615193" sldId="1220"/>
            <ac:spMk id="2" creationId="{A4687613-686E-4019-8D7C-6E0ED2F4A3FB}"/>
          </ac:spMkLst>
        </pc:spChg>
        <pc:spChg chg="mod">
          <ac:chgData name="Domonkos Márk" userId="5b754e74-2ec2-4aaf-b9f5-cf8f0656bdfa" providerId="ADAL" clId="{F4C2286D-0DBE-4644-A538-34A6C903FB9C}" dt="2022-01-22T22:38:44.449" v="42450" actId="20577"/>
          <ac:spMkLst>
            <pc:docMk/>
            <pc:sldMk cId="1496615193" sldId="1220"/>
            <ac:spMk id="6" creationId="{8C64A08D-218A-44EF-A76D-4F1D2C438FD3}"/>
          </ac:spMkLst>
        </pc:spChg>
        <pc:spChg chg="add mod">
          <ac:chgData name="Domonkos Márk" userId="5b754e74-2ec2-4aaf-b9f5-cf8f0656bdfa" providerId="ADAL" clId="{F4C2286D-0DBE-4644-A538-34A6C903FB9C}" dt="2022-01-22T22:39:04.498" v="42455" actId="14100"/>
          <ac:spMkLst>
            <pc:docMk/>
            <pc:sldMk cId="1496615193" sldId="1220"/>
            <ac:spMk id="9" creationId="{5758887B-CB5A-405D-B59F-18D08AC0FA85}"/>
          </ac:spMkLst>
        </pc:spChg>
        <pc:picChg chg="add mod">
          <ac:chgData name="Domonkos Márk" userId="5b754e74-2ec2-4aaf-b9f5-cf8f0656bdfa" providerId="ADAL" clId="{F4C2286D-0DBE-4644-A538-34A6C903FB9C}" dt="2022-01-22T22:38:53.374" v="42452" actId="1076"/>
          <ac:picMkLst>
            <pc:docMk/>
            <pc:sldMk cId="1496615193" sldId="1220"/>
            <ac:picMk id="7" creationId="{710D32FD-9F83-42B3-9E85-F61D43316170}"/>
          </ac:picMkLst>
        </pc:picChg>
      </pc:sldChg>
      <pc:sldChg chg="addSp delSp modSp new mod">
        <pc:chgData name="Domonkos Márk" userId="5b754e74-2ec2-4aaf-b9f5-cf8f0656bdfa" providerId="ADAL" clId="{F4C2286D-0DBE-4644-A538-34A6C903FB9C}" dt="2022-01-22T22:41:30.877" v="42496" actId="1076"/>
        <pc:sldMkLst>
          <pc:docMk/>
          <pc:sldMk cId="3702023837" sldId="1221"/>
        </pc:sldMkLst>
        <pc:spChg chg="del">
          <ac:chgData name="Domonkos Márk" userId="5b754e74-2ec2-4aaf-b9f5-cf8f0656bdfa" providerId="ADAL" clId="{F4C2286D-0DBE-4644-A538-34A6C903FB9C}" dt="2022-01-22T22:40:24.982" v="42478"/>
          <ac:spMkLst>
            <pc:docMk/>
            <pc:sldMk cId="3702023837" sldId="1221"/>
            <ac:spMk id="2" creationId="{40184CB2-18E2-45D9-95FE-F85EFBB39689}"/>
          </ac:spMkLst>
        </pc:spChg>
        <pc:spChg chg="mod">
          <ac:chgData name="Domonkos Márk" userId="5b754e74-2ec2-4aaf-b9f5-cf8f0656bdfa" providerId="ADAL" clId="{F4C2286D-0DBE-4644-A538-34A6C903FB9C}" dt="2022-01-22T22:40:18.261" v="42477" actId="14100"/>
          <ac:spMkLst>
            <pc:docMk/>
            <pc:sldMk cId="3702023837" sldId="1221"/>
            <ac:spMk id="6" creationId="{CEF1231E-D83F-45B0-88E1-3FE539AC70A4}"/>
          </ac:spMkLst>
        </pc:spChg>
        <pc:spChg chg="add mod">
          <ac:chgData name="Domonkos Márk" userId="5b754e74-2ec2-4aaf-b9f5-cf8f0656bdfa" providerId="ADAL" clId="{F4C2286D-0DBE-4644-A538-34A6C903FB9C}" dt="2022-01-22T22:41:28.765" v="42495" actId="1076"/>
          <ac:spMkLst>
            <pc:docMk/>
            <pc:sldMk cId="3702023837" sldId="1221"/>
            <ac:spMk id="11" creationId="{BB8A8F35-1026-4BAD-895F-CD955D1209B5}"/>
          </ac:spMkLst>
        </pc:spChg>
        <pc:picChg chg="add mod">
          <ac:chgData name="Domonkos Márk" userId="5b754e74-2ec2-4aaf-b9f5-cf8f0656bdfa" providerId="ADAL" clId="{F4C2286D-0DBE-4644-A538-34A6C903FB9C}" dt="2022-01-22T22:41:15.260" v="42492" actId="14100"/>
          <ac:picMkLst>
            <pc:docMk/>
            <pc:sldMk cId="3702023837" sldId="1221"/>
            <ac:picMk id="7" creationId="{07FA28AD-3F7F-4451-99E0-EE0454E001F4}"/>
          </ac:picMkLst>
        </pc:picChg>
        <pc:picChg chg="add mod">
          <ac:chgData name="Domonkos Márk" userId="5b754e74-2ec2-4aaf-b9f5-cf8f0656bdfa" providerId="ADAL" clId="{F4C2286D-0DBE-4644-A538-34A6C903FB9C}" dt="2022-01-22T22:41:17.828" v="42493" actId="1076"/>
          <ac:picMkLst>
            <pc:docMk/>
            <pc:sldMk cId="3702023837" sldId="1221"/>
            <ac:picMk id="8" creationId="{636CB21F-6364-48CA-B386-C7A9FB98B82B}"/>
          </ac:picMkLst>
        </pc:picChg>
        <pc:picChg chg="add mod">
          <ac:chgData name="Domonkos Márk" userId="5b754e74-2ec2-4aaf-b9f5-cf8f0656bdfa" providerId="ADAL" clId="{F4C2286D-0DBE-4644-A538-34A6C903FB9C}" dt="2022-01-22T22:41:30.877" v="42496" actId="1076"/>
          <ac:picMkLst>
            <pc:docMk/>
            <pc:sldMk cId="3702023837" sldId="1221"/>
            <ac:picMk id="9" creationId="{48DFAF7C-8AC8-455D-847A-808160E33EA7}"/>
          </ac:picMkLst>
        </pc:picChg>
      </pc:sldChg>
      <pc:sldChg chg="addSp delSp modSp new mod">
        <pc:chgData name="Domonkos Márk" userId="5b754e74-2ec2-4aaf-b9f5-cf8f0656bdfa" providerId="ADAL" clId="{F4C2286D-0DBE-4644-A538-34A6C903FB9C}" dt="2022-01-22T22:43:23.663" v="42534" actId="14100"/>
        <pc:sldMkLst>
          <pc:docMk/>
          <pc:sldMk cId="266426273" sldId="1222"/>
        </pc:sldMkLst>
        <pc:spChg chg="del">
          <ac:chgData name="Domonkos Márk" userId="5b754e74-2ec2-4aaf-b9f5-cf8f0656bdfa" providerId="ADAL" clId="{F4C2286D-0DBE-4644-A538-34A6C903FB9C}" dt="2022-01-22T22:42:13.150" v="42517" actId="478"/>
          <ac:spMkLst>
            <pc:docMk/>
            <pc:sldMk cId="266426273" sldId="1222"/>
            <ac:spMk id="2" creationId="{B555EA08-EE94-4BBC-9105-90550FC82369}"/>
          </ac:spMkLst>
        </pc:spChg>
        <pc:spChg chg="mod">
          <ac:chgData name="Domonkos Márk" userId="5b754e74-2ec2-4aaf-b9f5-cf8f0656bdfa" providerId="ADAL" clId="{F4C2286D-0DBE-4644-A538-34A6C903FB9C}" dt="2022-01-22T22:41:51.726" v="42514" actId="20577"/>
          <ac:spMkLst>
            <pc:docMk/>
            <pc:sldMk cId="266426273" sldId="1222"/>
            <ac:spMk id="6" creationId="{D072C382-FC2D-4F0B-A259-3811B65BC381}"/>
          </ac:spMkLst>
        </pc:spChg>
        <pc:spChg chg="add mod">
          <ac:chgData name="Domonkos Márk" userId="5b754e74-2ec2-4aaf-b9f5-cf8f0656bdfa" providerId="ADAL" clId="{F4C2286D-0DBE-4644-A538-34A6C903FB9C}" dt="2022-01-22T22:42:34.409" v="42523" actId="14100"/>
          <ac:spMkLst>
            <pc:docMk/>
            <pc:sldMk cId="266426273" sldId="1222"/>
            <ac:spMk id="7" creationId="{F9D6936C-4993-4CF5-9FE9-12394E0B86AD}"/>
          </ac:spMkLst>
        </pc:spChg>
        <pc:spChg chg="add mod">
          <ac:chgData name="Domonkos Márk" userId="5b754e74-2ec2-4aaf-b9f5-cf8f0656bdfa" providerId="ADAL" clId="{F4C2286D-0DBE-4644-A538-34A6C903FB9C}" dt="2022-01-22T22:42:11.213" v="42516" actId="1076"/>
          <ac:spMkLst>
            <pc:docMk/>
            <pc:sldMk cId="266426273" sldId="1222"/>
            <ac:spMk id="8" creationId="{F21DDD02-0060-4757-BDE9-CEC4B83A140C}"/>
          </ac:spMkLst>
        </pc:spChg>
        <pc:spChg chg="add mod">
          <ac:chgData name="Domonkos Márk" userId="5b754e74-2ec2-4aaf-b9f5-cf8f0656bdfa" providerId="ADAL" clId="{F4C2286D-0DBE-4644-A538-34A6C903FB9C}" dt="2022-01-22T22:42:11.213" v="42516" actId="1076"/>
          <ac:spMkLst>
            <pc:docMk/>
            <pc:sldMk cId="266426273" sldId="1222"/>
            <ac:spMk id="10" creationId="{953230AE-8DE4-42ED-B46F-7606BEFD21FC}"/>
          </ac:spMkLst>
        </pc:spChg>
        <pc:spChg chg="add mod">
          <ac:chgData name="Domonkos Márk" userId="5b754e74-2ec2-4aaf-b9f5-cf8f0656bdfa" providerId="ADAL" clId="{F4C2286D-0DBE-4644-A538-34A6C903FB9C}" dt="2022-01-22T22:42:11.213" v="42516" actId="1076"/>
          <ac:spMkLst>
            <pc:docMk/>
            <pc:sldMk cId="266426273" sldId="1222"/>
            <ac:spMk id="13" creationId="{DF61F9B8-F30A-495A-A7F1-DC725CBC6BD1}"/>
          </ac:spMkLst>
        </pc:spChg>
        <pc:spChg chg="add mod">
          <ac:chgData name="Domonkos Márk" userId="5b754e74-2ec2-4aaf-b9f5-cf8f0656bdfa" providerId="ADAL" clId="{F4C2286D-0DBE-4644-A538-34A6C903FB9C}" dt="2022-01-22T22:42:30.500" v="42522" actId="1076"/>
          <ac:spMkLst>
            <pc:docMk/>
            <pc:sldMk cId="266426273" sldId="1222"/>
            <ac:spMk id="14" creationId="{49489B44-007E-4417-970F-2158F807D8A6}"/>
          </ac:spMkLst>
        </pc:spChg>
        <pc:spChg chg="add mod">
          <ac:chgData name="Domonkos Márk" userId="5b754e74-2ec2-4aaf-b9f5-cf8f0656bdfa" providerId="ADAL" clId="{F4C2286D-0DBE-4644-A538-34A6C903FB9C}" dt="2022-01-22T22:42:51.308" v="42525" actId="1076"/>
          <ac:spMkLst>
            <pc:docMk/>
            <pc:sldMk cId="266426273" sldId="1222"/>
            <ac:spMk id="23" creationId="{F0402DCF-5C98-4BEF-83DF-1B81BFAB89E6}"/>
          </ac:spMkLst>
        </pc:spChg>
        <pc:spChg chg="add mod">
          <ac:chgData name="Domonkos Márk" userId="5b754e74-2ec2-4aaf-b9f5-cf8f0656bdfa" providerId="ADAL" clId="{F4C2286D-0DBE-4644-A538-34A6C903FB9C}" dt="2022-01-22T22:42:51.308" v="42525" actId="1076"/>
          <ac:spMkLst>
            <pc:docMk/>
            <pc:sldMk cId="266426273" sldId="1222"/>
            <ac:spMk id="24" creationId="{A357610D-F2CD-4578-ABB1-CDA51B281734}"/>
          </ac:spMkLst>
        </pc:spChg>
        <pc:spChg chg="add mod">
          <ac:chgData name="Domonkos Márk" userId="5b754e74-2ec2-4aaf-b9f5-cf8f0656bdfa" providerId="ADAL" clId="{F4C2286D-0DBE-4644-A538-34A6C903FB9C}" dt="2022-01-22T22:42:51.308" v="42525" actId="1076"/>
          <ac:spMkLst>
            <pc:docMk/>
            <pc:sldMk cId="266426273" sldId="1222"/>
            <ac:spMk id="25" creationId="{33BC0FC4-ADBE-4148-A598-BC4B0DC68FDC}"/>
          </ac:spMkLst>
        </pc:spChg>
        <pc:spChg chg="add mod">
          <ac:chgData name="Domonkos Márk" userId="5b754e74-2ec2-4aaf-b9f5-cf8f0656bdfa" providerId="ADAL" clId="{F4C2286D-0DBE-4644-A538-34A6C903FB9C}" dt="2022-01-22T22:42:51.308" v="42525" actId="1076"/>
          <ac:spMkLst>
            <pc:docMk/>
            <pc:sldMk cId="266426273" sldId="1222"/>
            <ac:spMk id="26" creationId="{3E10DB2C-F928-4DB0-B6A6-5C9BAB7E800B}"/>
          </ac:spMkLst>
        </pc:spChg>
        <pc:spChg chg="add mod">
          <ac:chgData name="Domonkos Márk" userId="5b754e74-2ec2-4aaf-b9f5-cf8f0656bdfa" providerId="ADAL" clId="{F4C2286D-0DBE-4644-A538-34A6C903FB9C}" dt="2022-01-22T22:42:51.308" v="42525" actId="1076"/>
          <ac:spMkLst>
            <pc:docMk/>
            <pc:sldMk cId="266426273" sldId="1222"/>
            <ac:spMk id="29" creationId="{51D393F5-E8D5-499D-B00E-53FB5E0A951D}"/>
          </ac:spMkLst>
        </pc:spChg>
        <pc:spChg chg="add mod">
          <ac:chgData name="Domonkos Márk" userId="5b754e74-2ec2-4aaf-b9f5-cf8f0656bdfa" providerId="ADAL" clId="{F4C2286D-0DBE-4644-A538-34A6C903FB9C}" dt="2022-01-22T22:43:23.663" v="42534" actId="14100"/>
          <ac:spMkLst>
            <pc:docMk/>
            <pc:sldMk cId="266426273" sldId="1222"/>
            <ac:spMk id="30" creationId="{25BA3464-BAC4-4BED-88E3-D85967F1A18A}"/>
          </ac:spMkLst>
        </pc:spChg>
        <pc:spChg chg="add del mod">
          <ac:chgData name="Domonkos Márk" userId="5b754e74-2ec2-4aaf-b9f5-cf8f0656bdfa" providerId="ADAL" clId="{F4C2286D-0DBE-4644-A538-34A6C903FB9C}" dt="2022-01-22T22:42:54.501" v="42526" actId="478"/>
          <ac:spMkLst>
            <pc:docMk/>
            <pc:sldMk cId="266426273" sldId="1222"/>
            <ac:spMk id="32" creationId="{5CDB1F3F-5B7B-4D4C-8244-04DE287131BA}"/>
          </ac:spMkLst>
        </pc:spChg>
        <pc:spChg chg="add mod">
          <ac:chgData name="Domonkos Márk" userId="5b754e74-2ec2-4aaf-b9f5-cf8f0656bdfa" providerId="ADAL" clId="{F4C2286D-0DBE-4644-A538-34A6C903FB9C}" dt="2022-01-22T22:43:18.771" v="42532" actId="1076"/>
          <ac:spMkLst>
            <pc:docMk/>
            <pc:sldMk cId="266426273" sldId="1222"/>
            <ac:spMk id="33" creationId="{ED925B87-BE2E-4FDC-8554-E45BD892EAC7}"/>
          </ac:spMkLst>
        </pc:spChg>
        <pc:spChg chg="add mod">
          <ac:chgData name="Domonkos Márk" userId="5b754e74-2ec2-4aaf-b9f5-cf8f0656bdfa" providerId="ADAL" clId="{F4C2286D-0DBE-4644-A538-34A6C903FB9C}" dt="2022-01-22T22:42:51.308" v="42525" actId="1076"/>
          <ac:spMkLst>
            <pc:docMk/>
            <pc:sldMk cId="266426273" sldId="1222"/>
            <ac:spMk id="34" creationId="{67D4DA40-2300-4499-B926-030A7702B545}"/>
          </ac:spMkLst>
        </pc:spChg>
        <pc:spChg chg="add mod">
          <ac:chgData name="Domonkos Márk" userId="5b754e74-2ec2-4aaf-b9f5-cf8f0656bdfa" providerId="ADAL" clId="{F4C2286D-0DBE-4644-A538-34A6C903FB9C}" dt="2022-01-22T22:42:11.213" v="42516" actId="1076"/>
          <ac:spMkLst>
            <pc:docMk/>
            <pc:sldMk cId="266426273" sldId="1222"/>
            <ac:spMk id="35" creationId="{6F85DA1D-6800-4D71-979E-6531439048D6}"/>
          </ac:spMkLst>
        </pc:spChg>
        <pc:spChg chg="add mod">
          <ac:chgData name="Domonkos Márk" userId="5b754e74-2ec2-4aaf-b9f5-cf8f0656bdfa" providerId="ADAL" clId="{F4C2286D-0DBE-4644-A538-34A6C903FB9C}" dt="2022-01-22T22:42:11.213" v="42516" actId="1076"/>
          <ac:spMkLst>
            <pc:docMk/>
            <pc:sldMk cId="266426273" sldId="1222"/>
            <ac:spMk id="36" creationId="{2A1BDEF9-64AD-429A-82F3-7C5B8782B008}"/>
          </ac:spMkLst>
        </pc:spChg>
        <pc:spChg chg="add mod">
          <ac:chgData name="Domonkos Márk" userId="5b754e74-2ec2-4aaf-b9f5-cf8f0656bdfa" providerId="ADAL" clId="{F4C2286D-0DBE-4644-A538-34A6C903FB9C}" dt="2022-01-22T22:42:11.213" v="42516" actId="1076"/>
          <ac:spMkLst>
            <pc:docMk/>
            <pc:sldMk cId="266426273" sldId="1222"/>
            <ac:spMk id="37" creationId="{CB6C50C0-7568-4F62-97D3-0AF627DE6062}"/>
          </ac:spMkLst>
        </pc:spChg>
        <pc:grpChg chg="add mod">
          <ac:chgData name="Domonkos Márk" userId="5b754e74-2ec2-4aaf-b9f5-cf8f0656bdfa" providerId="ADAL" clId="{F4C2286D-0DBE-4644-A538-34A6C903FB9C}" dt="2022-01-22T22:42:38.692" v="42524" actId="14100"/>
          <ac:grpSpMkLst>
            <pc:docMk/>
            <pc:sldMk cId="266426273" sldId="1222"/>
            <ac:grpSpMk id="15" creationId="{6779F597-B616-4647-9962-BBC790618345}"/>
          </ac:grpSpMkLst>
        </pc:grpChg>
        <pc:picChg chg="add mod">
          <ac:chgData name="Domonkos Márk" userId="5b754e74-2ec2-4aaf-b9f5-cf8f0656bdfa" providerId="ADAL" clId="{F4C2286D-0DBE-4644-A538-34A6C903FB9C}" dt="2022-01-22T22:42:27.171" v="42521" actId="1076"/>
          <ac:picMkLst>
            <pc:docMk/>
            <pc:sldMk cId="266426273" sldId="1222"/>
            <ac:picMk id="9" creationId="{E99348E0-7248-4FB5-B25C-47D38B440A62}"/>
          </ac:picMkLst>
        </pc:picChg>
        <pc:picChg chg="add mod">
          <ac:chgData name="Domonkos Márk" userId="5b754e74-2ec2-4aaf-b9f5-cf8f0656bdfa" providerId="ADAL" clId="{F4C2286D-0DBE-4644-A538-34A6C903FB9C}" dt="2022-01-22T22:42:11.213" v="42516" actId="1076"/>
          <ac:picMkLst>
            <pc:docMk/>
            <pc:sldMk cId="266426273" sldId="1222"/>
            <ac:picMk id="11" creationId="{7342C308-61CA-42D4-8B1D-0086C2E22E6D}"/>
          </ac:picMkLst>
        </pc:picChg>
        <pc:picChg chg="add mod">
          <ac:chgData name="Domonkos Márk" userId="5b754e74-2ec2-4aaf-b9f5-cf8f0656bdfa" providerId="ADAL" clId="{F4C2286D-0DBE-4644-A538-34A6C903FB9C}" dt="2022-01-22T22:42:11.213" v="42516" actId="1076"/>
          <ac:picMkLst>
            <pc:docMk/>
            <pc:sldMk cId="266426273" sldId="1222"/>
            <ac:picMk id="12" creationId="{90D92F1F-4F79-4DA0-8E3F-273A117722D5}"/>
          </ac:picMkLst>
        </pc:picChg>
        <pc:cxnChg chg="mod">
          <ac:chgData name="Domonkos Márk" userId="5b754e74-2ec2-4aaf-b9f5-cf8f0656bdfa" providerId="ADAL" clId="{F4C2286D-0DBE-4644-A538-34A6C903FB9C}" dt="2022-01-22T22:42:06.226" v="42515"/>
          <ac:cxnSpMkLst>
            <pc:docMk/>
            <pc:sldMk cId="266426273" sldId="1222"/>
            <ac:cxnSpMk id="16" creationId="{AECB662E-95C0-4944-9699-932C5AEAB838}"/>
          </ac:cxnSpMkLst>
        </pc:cxnChg>
        <pc:cxnChg chg="mod">
          <ac:chgData name="Domonkos Márk" userId="5b754e74-2ec2-4aaf-b9f5-cf8f0656bdfa" providerId="ADAL" clId="{F4C2286D-0DBE-4644-A538-34A6C903FB9C}" dt="2022-01-22T22:42:06.226" v="42515"/>
          <ac:cxnSpMkLst>
            <pc:docMk/>
            <pc:sldMk cId="266426273" sldId="1222"/>
            <ac:cxnSpMk id="17" creationId="{11F8A581-52EA-4050-B54D-3903FC50037E}"/>
          </ac:cxnSpMkLst>
        </pc:cxnChg>
        <pc:cxnChg chg="mod">
          <ac:chgData name="Domonkos Márk" userId="5b754e74-2ec2-4aaf-b9f5-cf8f0656bdfa" providerId="ADAL" clId="{F4C2286D-0DBE-4644-A538-34A6C903FB9C}" dt="2022-01-22T22:42:06.226" v="42515"/>
          <ac:cxnSpMkLst>
            <pc:docMk/>
            <pc:sldMk cId="266426273" sldId="1222"/>
            <ac:cxnSpMk id="18" creationId="{9ECC4D5C-3E6C-4F29-99AA-3D53F295A84E}"/>
          </ac:cxnSpMkLst>
        </pc:cxnChg>
        <pc:cxnChg chg="add mod">
          <ac:chgData name="Domonkos Márk" userId="5b754e74-2ec2-4aaf-b9f5-cf8f0656bdfa" providerId="ADAL" clId="{F4C2286D-0DBE-4644-A538-34A6C903FB9C}" dt="2022-01-22T22:42:11.213" v="42516" actId="1076"/>
          <ac:cxnSpMkLst>
            <pc:docMk/>
            <pc:sldMk cId="266426273" sldId="1222"/>
            <ac:cxnSpMk id="19" creationId="{7B712978-AA03-444B-87A1-11854E1D1B62}"/>
          </ac:cxnSpMkLst>
        </pc:cxnChg>
        <pc:cxnChg chg="add mod">
          <ac:chgData name="Domonkos Márk" userId="5b754e74-2ec2-4aaf-b9f5-cf8f0656bdfa" providerId="ADAL" clId="{F4C2286D-0DBE-4644-A538-34A6C903FB9C}" dt="2022-01-22T22:43:02.267" v="42528" actId="14100"/>
          <ac:cxnSpMkLst>
            <pc:docMk/>
            <pc:sldMk cId="266426273" sldId="1222"/>
            <ac:cxnSpMk id="20" creationId="{223FE2A5-317E-43A4-A102-34D54FDCCA39}"/>
          </ac:cxnSpMkLst>
        </pc:cxnChg>
        <pc:cxnChg chg="add mod">
          <ac:chgData name="Domonkos Márk" userId="5b754e74-2ec2-4aaf-b9f5-cf8f0656bdfa" providerId="ADAL" clId="{F4C2286D-0DBE-4644-A538-34A6C903FB9C}" dt="2022-01-22T22:43:08.238" v="42530" actId="1076"/>
          <ac:cxnSpMkLst>
            <pc:docMk/>
            <pc:sldMk cId="266426273" sldId="1222"/>
            <ac:cxnSpMk id="21" creationId="{FB7BE008-4022-4B0A-879E-8373554718BC}"/>
          </ac:cxnSpMkLst>
        </pc:cxnChg>
        <pc:cxnChg chg="add mod">
          <ac:chgData name="Domonkos Márk" userId="5b754e74-2ec2-4aaf-b9f5-cf8f0656bdfa" providerId="ADAL" clId="{F4C2286D-0DBE-4644-A538-34A6C903FB9C}" dt="2022-01-22T22:43:10.523" v="42531" actId="14100"/>
          <ac:cxnSpMkLst>
            <pc:docMk/>
            <pc:sldMk cId="266426273" sldId="1222"/>
            <ac:cxnSpMk id="22" creationId="{3FC8C9BD-4545-44EA-8DF2-191EAA178DE9}"/>
          </ac:cxnSpMkLst>
        </pc:cxnChg>
        <pc:cxnChg chg="add mod">
          <ac:chgData name="Domonkos Márk" userId="5b754e74-2ec2-4aaf-b9f5-cf8f0656bdfa" providerId="ADAL" clId="{F4C2286D-0DBE-4644-A538-34A6C903FB9C}" dt="2022-01-22T22:42:51.308" v="42525" actId="1076"/>
          <ac:cxnSpMkLst>
            <pc:docMk/>
            <pc:sldMk cId="266426273" sldId="1222"/>
            <ac:cxnSpMk id="27" creationId="{C73FBA8D-64D0-4B25-A84C-CCA00C050EC5}"/>
          </ac:cxnSpMkLst>
        </pc:cxnChg>
        <pc:cxnChg chg="add mod">
          <ac:chgData name="Domonkos Márk" userId="5b754e74-2ec2-4aaf-b9f5-cf8f0656bdfa" providerId="ADAL" clId="{F4C2286D-0DBE-4644-A538-34A6C903FB9C}" dt="2022-01-22T22:43:23.663" v="42534" actId="14100"/>
          <ac:cxnSpMkLst>
            <pc:docMk/>
            <pc:sldMk cId="266426273" sldId="1222"/>
            <ac:cxnSpMk id="28" creationId="{4645EB85-8B8B-4B75-BE3F-BED927A88F95}"/>
          </ac:cxnSpMkLst>
        </pc:cxnChg>
        <pc:cxnChg chg="add mod">
          <ac:chgData name="Domonkos Márk" userId="5b754e74-2ec2-4aaf-b9f5-cf8f0656bdfa" providerId="ADAL" clId="{F4C2286D-0DBE-4644-A538-34A6C903FB9C}" dt="2022-01-22T22:42:51.308" v="42525" actId="1076"/>
          <ac:cxnSpMkLst>
            <pc:docMk/>
            <pc:sldMk cId="266426273" sldId="1222"/>
            <ac:cxnSpMk id="31" creationId="{8CD3F4B3-E80C-4337-B7A0-4C6CE299CD40}"/>
          </ac:cxnSpMkLst>
        </pc:cxnChg>
      </pc:sldChg>
      <pc:sldChg chg="addSp modSp new mod">
        <pc:chgData name="Domonkos Márk" userId="5b754e74-2ec2-4aaf-b9f5-cf8f0656bdfa" providerId="ADAL" clId="{F4C2286D-0DBE-4644-A538-34A6C903FB9C}" dt="2022-01-23T09:10:03.880" v="42584" actId="14100"/>
        <pc:sldMkLst>
          <pc:docMk/>
          <pc:sldMk cId="4123039667" sldId="1223"/>
        </pc:sldMkLst>
        <pc:spChg chg="mod">
          <ac:chgData name="Domonkos Márk" userId="5b754e74-2ec2-4aaf-b9f5-cf8f0656bdfa" providerId="ADAL" clId="{F4C2286D-0DBE-4644-A538-34A6C903FB9C}" dt="2022-01-23T09:09:53.921" v="42580" actId="27636"/>
          <ac:spMkLst>
            <pc:docMk/>
            <pc:sldMk cId="4123039667" sldId="1223"/>
            <ac:spMk id="2" creationId="{18952566-B65A-4E6B-AEE0-650091297370}"/>
          </ac:spMkLst>
        </pc:spChg>
        <pc:spChg chg="mod">
          <ac:chgData name="Domonkos Márk" userId="5b754e74-2ec2-4aaf-b9f5-cf8f0656bdfa" providerId="ADAL" clId="{F4C2286D-0DBE-4644-A538-34A6C903FB9C}" dt="2022-01-23T09:07:57.382" v="42551" actId="114"/>
          <ac:spMkLst>
            <pc:docMk/>
            <pc:sldMk cId="4123039667" sldId="1223"/>
            <ac:spMk id="6" creationId="{C2C02B26-505B-471D-81ED-7E9E6E146360}"/>
          </ac:spMkLst>
        </pc:spChg>
        <pc:spChg chg="add mod">
          <ac:chgData name="Domonkos Márk" userId="5b754e74-2ec2-4aaf-b9f5-cf8f0656bdfa" providerId="ADAL" clId="{F4C2286D-0DBE-4644-A538-34A6C903FB9C}" dt="2022-01-23T09:09:25.796" v="42570" actId="14100"/>
          <ac:spMkLst>
            <pc:docMk/>
            <pc:sldMk cId="4123039667" sldId="1223"/>
            <ac:spMk id="7" creationId="{36DC5876-67EA-4E7C-95EA-329696B691F4}"/>
          </ac:spMkLst>
        </pc:spChg>
        <pc:spChg chg="add mod">
          <ac:chgData name="Domonkos Márk" userId="5b754e74-2ec2-4aaf-b9f5-cf8f0656bdfa" providerId="ADAL" clId="{F4C2286D-0DBE-4644-A538-34A6C903FB9C}" dt="2022-01-23T09:09:25.796" v="42570" actId="14100"/>
          <ac:spMkLst>
            <pc:docMk/>
            <pc:sldMk cId="4123039667" sldId="1223"/>
            <ac:spMk id="8" creationId="{D67CD8FE-E32B-4737-927E-C85467AF02E4}"/>
          </ac:spMkLst>
        </pc:spChg>
        <pc:spChg chg="add mod">
          <ac:chgData name="Domonkos Márk" userId="5b754e74-2ec2-4aaf-b9f5-cf8f0656bdfa" providerId="ADAL" clId="{F4C2286D-0DBE-4644-A538-34A6C903FB9C}" dt="2022-01-23T09:09:25.796" v="42570" actId="14100"/>
          <ac:spMkLst>
            <pc:docMk/>
            <pc:sldMk cId="4123039667" sldId="1223"/>
            <ac:spMk id="13" creationId="{2887D82C-80D9-4E7B-B35B-56A39AA0CB51}"/>
          </ac:spMkLst>
        </pc:spChg>
        <pc:spChg chg="mod">
          <ac:chgData name="Domonkos Márk" userId="5b754e74-2ec2-4aaf-b9f5-cf8f0656bdfa" providerId="ADAL" clId="{F4C2286D-0DBE-4644-A538-34A6C903FB9C}" dt="2022-01-23T09:09:57.983" v="42581"/>
          <ac:spMkLst>
            <pc:docMk/>
            <pc:sldMk cId="4123039667" sldId="1223"/>
            <ac:spMk id="15" creationId="{3D1EAD69-CAEC-4036-B4B0-9FAB8846B504}"/>
          </ac:spMkLst>
        </pc:spChg>
        <pc:spChg chg="mod">
          <ac:chgData name="Domonkos Márk" userId="5b754e74-2ec2-4aaf-b9f5-cf8f0656bdfa" providerId="ADAL" clId="{F4C2286D-0DBE-4644-A538-34A6C903FB9C}" dt="2022-01-23T09:09:57.983" v="42581"/>
          <ac:spMkLst>
            <pc:docMk/>
            <pc:sldMk cId="4123039667" sldId="1223"/>
            <ac:spMk id="17" creationId="{7EE07E0A-538A-4EDE-BC24-4944D6864F74}"/>
          </ac:spMkLst>
        </pc:spChg>
        <pc:grpChg chg="add mod">
          <ac:chgData name="Domonkos Márk" userId="5b754e74-2ec2-4aaf-b9f5-cf8f0656bdfa" providerId="ADAL" clId="{F4C2286D-0DBE-4644-A538-34A6C903FB9C}" dt="2022-01-23T09:10:03.880" v="42584" actId="14100"/>
          <ac:grpSpMkLst>
            <pc:docMk/>
            <pc:sldMk cId="4123039667" sldId="1223"/>
            <ac:grpSpMk id="14" creationId="{1C41BD41-AA47-4C0E-81BC-E393BFA5D702}"/>
          </ac:grpSpMkLst>
        </pc:grpChg>
        <pc:picChg chg="add mod">
          <ac:chgData name="Domonkos Márk" userId="5b754e74-2ec2-4aaf-b9f5-cf8f0656bdfa" providerId="ADAL" clId="{F4C2286D-0DBE-4644-A538-34A6C903FB9C}" dt="2022-01-23T09:09:29.715" v="42571" actId="1076"/>
          <ac:picMkLst>
            <pc:docMk/>
            <pc:sldMk cId="4123039667" sldId="1223"/>
            <ac:picMk id="9" creationId="{6465920A-9ACC-47EF-87FE-46B784194B86}"/>
          </ac:picMkLst>
        </pc:picChg>
        <pc:picChg chg="add mod">
          <ac:chgData name="Domonkos Márk" userId="5b754e74-2ec2-4aaf-b9f5-cf8f0656bdfa" providerId="ADAL" clId="{F4C2286D-0DBE-4644-A538-34A6C903FB9C}" dt="2022-01-23T09:09:09.659" v="42567" actId="1076"/>
          <ac:picMkLst>
            <pc:docMk/>
            <pc:sldMk cId="4123039667" sldId="1223"/>
            <ac:picMk id="10" creationId="{CB471250-1463-45CA-A9DD-ACDE4D8FEE0F}"/>
          </ac:picMkLst>
        </pc:picChg>
        <pc:picChg chg="add mod">
          <ac:chgData name="Domonkos Márk" userId="5b754e74-2ec2-4aaf-b9f5-cf8f0656bdfa" providerId="ADAL" clId="{F4C2286D-0DBE-4644-A538-34A6C903FB9C}" dt="2022-01-23T09:08:46.861" v="42562" actId="1076"/>
          <ac:picMkLst>
            <pc:docMk/>
            <pc:sldMk cId="4123039667" sldId="1223"/>
            <ac:picMk id="11" creationId="{F3A71CAC-C0C8-4C78-8ED9-E65645AA1414}"/>
          </ac:picMkLst>
        </pc:picChg>
        <pc:picChg chg="add mod">
          <ac:chgData name="Domonkos Márk" userId="5b754e74-2ec2-4aaf-b9f5-cf8f0656bdfa" providerId="ADAL" clId="{F4C2286D-0DBE-4644-A538-34A6C903FB9C}" dt="2022-01-23T09:08:51.069" v="42563" actId="1076"/>
          <ac:picMkLst>
            <pc:docMk/>
            <pc:sldMk cId="4123039667" sldId="1223"/>
            <ac:picMk id="12" creationId="{C2CD2B41-0E0D-4424-A44B-2188FFDF5A21}"/>
          </ac:picMkLst>
        </pc:picChg>
        <pc:picChg chg="mod">
          <ac:chgData name="Domonkos Márk" userId="5b754e74-2ec2-4aaf-b9f5-cf8f0656bdfa" providerId="ADAL" clId="{F4C2286D-0DBE-4644-A538-34A6C903FB9C}" dt="2022-01-23T09:09:57.983" v="42581"/>
          <ac:picMkLst>
            <pc:docMk/>
            <pc:sldMk cId="4123039667" sldId="1223"/>
            <ac:picMk id="16" creationId="{7A471892-BFE0-495C-96C0-550536429E70}"/>
          </ac:picMkLst>
        </pc:picChg>
      </pc:sldChg>
      <pc:sldChg chg="addSp delSp modSp new mod">
        <pc:chgData name="Domonkos Márk" userId="5b754e74-2ec2-4aaf-b9f5-cf8f0656bdfa" providerId="ADAL" clId="{F4C2286D-0DBE-4644-A538-34A6C903FB9C}" dt="2022-01-23T09:13:07.981" v="42641" actId="1076"/>
        <pc:sldMkLst>
          <pc:docMk/>
          <pc:sldMk cId="1739270672" sldId="1224"/>
        </pc:sldMkLst>
        <pc:spChg chg="del">
          <ac:chgData name="Domonkos Márk" userId="5b754e74-2ec2-4aaf-b9f5-cf8f0656bdfa" providerId="ADAL" clId="{F4C2286D-0DBE-4644-A538-34A6C903FB9C}" dt="2022-01-23T09:10:28.150" v="42588"/>
          <ac:spMkLst>
            <pc:docMk/>
            <pc:sldMk cId="1739270672" sldId="1224"/>
            <ac:spMk id="2" creationId="{D8ADC7A1-6FFB-4F86-80CE-5DA4B596B198}"/>
          </ac:spMkLst>
        </pc:spChg>
        <pc:spChg chg="mod">
          <ac:chgData name="Domonkos Márk" userId="5b754e74-2ec2-4aaf-b9f5-cf8f0656bdfa" providerId="ADAL" clId="{F4C2286D-0DBE-4644-A538-34A6C903FB9C}" dt="2022-01-23T09:10:29.534" v="42590" actId="27636"/>
          <ac:spMkLst>
            <pc:docMk/>
            <pc:sldMk cId="1739270672" sldId="1224"/>
            <ac:spMk id="6" creationId="{F0B7B72B-B037-41F2-BFFE-AD6D34183A77}"/>
          </ac:spMkLst>
        </pc:spChg>
        <pc:spChg chg="add mod">
          <ac:chgData name="Domonkos Márk" userId="5b754e74-2ec2-4aaf-b9f5-cf8f0656bdfa" providerId="ADAL" clId="{F4C2286D-0DBE-4644-A538-34A6C903FB9C}" dt="2022-01-23T09:12:14.058" v="42626" actId="1076"/>
          <ac:spMkLst>
            <pc:docMk/>
            <pc:sldMk cId="1739270672" sldId="1224"/>
            <ac:spMk id="12" creationId="{D6C66E3F-9469-40B3-AC24-3C1B7CCF3E39}"/>
          </ac:spMkLst>
        </pc:spChg>
        <pc:spChg chg="add mod">
          <ac:chgData name="Domonkos Márk" userId="5b754e74-2ec2-4aaf-b9f5-cf8f0656bdfa" providerId="ADAL" clId="{F4C2286D-0DBE-4644-A538-34A6C903FB9C}" dt="2022-01-23T09:13:03.768" v="42640" actId="1076"/>
          <ac:spMkLst>
            <pc:docMk/>
            <pc:sldMk cId="1739270672" sldId="1224"/>
            <ac:spMk id="13" creationId="{DEAB12F0-76A6-4DC7-B08C-AF00B8917AD2}"/>
          </ac:spMkLst>
        </pc:spChg>
        <pc:spChg chg="add mod">
          <ac:chgData name="Domonkos Márk" userId="5b754e74-2ec2-4aaf-b9f5-cf8f0656bdfa" providerId="ADAL" clId="{F4C2286D-0DBE-4644-A538-34A6C903FB9C}" dt="2022-01-23T09:12:34.765" v="42632" actId="1076"/>
          <ac:spMkLst>
            <pc:docMk/>
            <pc:sldMk cId="1739270672" sldId="1224"/>
            <ac:spMk id="14" creationId="{1A452028-107D-46E6-B1B8-B76122C87543}"/>
          </ac:spMkLst>
        </pc:spChg>
        <pc:spChg chg="add mod">
          <ac:chgData name="Domonkos Márk" userId="5b754e74-2ec2-4aaf-b9f5-cf8f0656bdfa" providerId="ADAL" clId="{F4C2286D-0DBE-4644-A538-34A6C903FB9C}" dt="2022-01-23T09:13:07.981" v="42641" actId="1076"/>
          <ac:spMkLst>
            <pc:docMk/>
            <pc:sldMk cId="1739270672" sldId="1224"/>
            <ac:spMk id="15" creationId="{30DE0088-B1B9-4433-89DF-36554B9D429A}"/>
          </ac:spMkLst>
        </pc:spChg>
        <pc:picChg chg="add mod">
          <ac:chgData name="Domonkos Márk" userId="5b754e74-2ec2-4aaf-b9f5-cf8f0656bdfa" providerId="ADAL" clId="{F4C2286D-0DBE-4644-A538-34A6C903FB9C}" dt="2022-01-23T09:10:51.294" v="42598" actId="14100"/>
          <ac:picMkLst>
            <pc:docMk/>
            <pc:sldMk cId="1739270672" sldId="1224"/>
            <ac:picMk id="7" creationId="{7ED6F1A3-1FBD-49D7-A3A8-8F2DD9886416}"/>
          </ac:picMkLst>
        </pc:picChg>
        <pc:picChg chg="add mod ord">
          <ac:chgData name="Domonkos Márk" userId="5b754e74-2ec2-4aaf-b9f5-cf8f0656bdfa" providerId="ADAL" clId="{F4C2286D-0DBE-4644-A538-34A6C903FB9C}" dt="2022-01-23T09:10:52.965" v="42599" actId="1076"/>
          <ac:picMkLst>
            <pc:docMk/>
            <pc:sldMk cId="1739270672" sldId="1224"/>
            <ac:picMk id="8" creationId="{51A18721-3F1A-4BB8-B265-8B56D16CD167}"/>
          </ac:picMkLst>
        </pc:picChg>
        <pc:picChg chg="add mod">
          <ac:chgData name="Domonkos Márk" userId="5b754e74-2ec2-4aaf-b9f5-cf8f0656bdfa" providerId="ADAL" clId="{F4C2286D-0DBE-4644-A538-34A6C903FB9C}" dt="2022-01-23T09:13:00.568" v="42639" actId="1076"/>
          <ac:picMkLst>
            <pc:docMk/>
            <pc:sldMk cId="1739270672" sldId="1224"/>
            <ac:picMk id="9" creationId="{DC4CF27E-8E5F-40DC-95A1-898272F7F1A6}"/>
          </ac:picMkLst>
        </pc:picChg>
        <pc:picChg chg="add mod">
          <ac:chgData name="Domonkos Márk" userId="5b754e74-2ec2-4aaf-b9f5-cf8f0656bdfa" providerId="ADAL" clId="{F4C2286D-0DBE-4644-A538-34A6C903FB9C}" dt="2022-01-23T09:11:11.982" v="42605" actId="1076"/>
          <ac:picMkLst>
            <pc:docMk/>
            <pc:sldMk cId="1739270672" sldId="1224"/>
            <ac:picMk id="10" creationId="{3FAC0F8E-A269-4FAE-9736-B463C202D3A6}"/>
          </ac:picMkLst>
        </pc:picChg>
      </pc:sldChg>
      <pc:sldChg chg="addSp modSp new mod">
        <pc:chgData name="Domonkos Márk" userId="5b754e74-2ec2-4aaf-b9f5-cf8f0656bdfa" providerId="ADAL" clId="{F4C2286D-0DBE-4644-A538-34A6C903FB9C}" dt="2022-01-23T09:15:30.480" v="42703" actId="208"/>
        <pc:sldMkLst>
          <pc:docMk/>
          <pc:sldMk cId="4246494223" sldId="1225"/>
        </pc:sldMkLst>
        <pc:spChg chg="mod">
          <ac:chgData name="Domonkos Márk" userId="5b754e74-2ec2-4aaf-b9f5-cf8f0656bdfa" providerId="ADAL" clId="{F4C2286D-0DBE-4644-A538-34A6C903FB9C}" dt="2022-01-23T09:14:40.965" v="42689" actId="14100"/>
          <ac:spMkLst>
            <pc:docMk/>
            <pc:sldMk cId="4246494223" sldId="1225"/>
            <ac:spMk id="2" creationId="{891C8E5F-164F-487D-8665-B68FAAA39763}"/>
          </ac:spMkLst>
        </pc:spChg>
        <pc:spChg chg="mod">
          <ac:chgData name="Domonkos Márk" userId="5b754e74-2ec2-4aaf-b9f5-cf8f0656bdfa" providerId="ADAL" clId="{F4C2286D-0DBE-4644-A538-34A6C903FB9C}" dt="2022-01-23T09:13:27.755" v="42664" actId="20577"/>
          <ac:spMkLst>
            <pc:docMk/>
            <pc:sldMk cId="4246494223" sldId="1225"/>
            <ac:spMk id="6" creationId="{8E4AF2CB-FB09-4265-9CCE-2D62978F1E72}"/>
          </ac:spMkLst>
        </pc:spChg>
        <pc:spChg chg="add mod">
          <ac:chgData name="Domonkos Márk" userId="5b754e74-2ec2-4aaf-b9f5-cf8f0656bdfa" providerId="ADAL" clId="{F4C2286D-0DBE-4644-A538-34A6C903FB9C}" dt="2022-01-23T09:13:38.692" v="42666" actId="1076"/>
          <ac:spMkLst>
            <pc:docMk/>
            <pc:sldMk cId="4246494223" sldId="1225"/>
            <ac:spMk id="7" creationId="{CDDA2993-C637-4944-BADA-3266E5FAF72A}"/>
          </ac:spMkLst>
        </pc:spChg>
        <pc:spChg chg="add mod">
          <ac:chgData name="Domonkos Márk" userId="5b754e74-2ec2-4aaf-b9f5-cf8f0656bdfa" providerId="ADAL" clId="{F4C2286D-0DBE-4644-A538-34A6C903FB9C}" dt="2022-01-23T09:14:07.327" v="42675" actId="1076"/>
          <ac:spMkLst>
            <pc:docMk/>
            <pc:sldMk cId="4246494223" sldId="1225"/>
            <ac:spMk id="8" creationId="{EA40E70B-DC7A-42E7-AF5F-4C962BC30507}"/>
          </ac:spMkLst>
        </pc:spChg>
        <pc:spChg chg="add mod">
          <ac:chgData name="Domonkos Márk" userId="5b754e74-2ec2-4aaf-b9f5-cf8f0656bdfa" providerId="ADAL" clId="{F4C2286D-0DBE-4644-A538-34A6C903FB9C}" dt="2022-01-23T09:14:12.379" v="42677" actId="1076"/>
          <ac:spMkLst>
            <pc:docMk/>
            <pc:sldMk cId="4246494223" sldId="1225"/>
            <ac:spMk id="9" creationId="{8DE5F5CD-5586-4C40-9F3D-033CDD830114}"/>
          </ac:spMkLst>
        </pc:spChg>
        <pc:spChg chg="add mod">
          <ac:chgData name="Domonkos Márk" userId="5b754e74-2ec2-4aaf-b9f5-cf8f0656bdfa" providerId="ADAL" clId="{F4C2286D-0DBE-4644-A538-34A6C903FB9C}" dt="2022-01-23T09:14:18.892" v="42679" actId="1076"/>
          <ac:spMkLst>
            <pc:docMk/>
            <pc:sldMk cId="4246494223" sldId="1225"/>
            <ac:spMk id="10" creationId="{C8CCAAE5-F0D8-406A-B815-BB743D6339A7}"/>
          </ac:spMkLst>
        </pc:spChg>
        <pc:spChg chg="add mod">
          <ac:chgData name="Domonkos Márk" userId="5b754e74-2ec2-4aaf-b9f5-cf8f0656bdfa" providerId="ADAL" clId="{F4C2286D-0DBE-4644-A538-34A6C903FB9C}" dt="2022-01-23T09:14:23.615" v="42682" actId="1076"/>
          <ac:spMkLst>
            <pc:docMk/>
            <pc:sldMk cId="4246494223" sldId="1225"/>
            <ac:spMk id="11" creationId="{8F7AB8B2-6AF5-4C86-AFBA-FBAF53893D3F}"/>
          </ac:spMkLst>
        </pc:spChg>
        <pc:spChg chg="add mod">
          <ac:chgData name="Domonkos Márk" userId="5b754e74-2ec2-4aaf-b9f5-cf8f0656bdfa" providerId="ADAL" clId="{F4C2286D-0DBE-4644-A538-34A6C903FB9C}" dt="2022-01-23T09:14:09.158" v="42676" actId="1076"/>
          <ac:spMkLst>
            <pc:docMk/>
            <pc:sldMk cId="4246494223" sldId="1225"/>
            <ac:spMk id="12" creationId="{C3AA99CC-0B9F-466A-BFC3-A88AB18C613F}"/>
          </ac:spMkLst>
        </pc:spChg>
        <pc:spChg chg="add mod">
          <ac:chgData name="Domonkos Márk" userId="5b754e74-2ec2-4aaf-b9f5-cf8f0656bdfa" providerId="ADAL" clId="{F4C2286D-0DBE-4644-A538-34A6C903FB9C}" dt="2022-01-23T09:14:20.228" v="42680" actId="1076"/>
          <ac:spMkLst>
            <pc:docMk/>
            <pc:sldMk cId="4246494223" sldId="1225"/>
            <ac:spMk id="13" creationId="{D1DB7927-7CBB-41E8-8F54-BDC7AD0FAC2C}"/>
          </ac:spMkLst>
        </pc:spChg>
        <pc:spChg chg="add mod">
          <ac:chgData name="Domonkos Márk" userId="5b754e74-2ec2-4aaf-b9f5-cf8f0656bdfa" providerId="ADAL" clId="{F4C2286D-0DBE-4644-A538-34A6C903FB9C}" dt="2022-01-23T09:14:58.565" v="42694" actId="1076"/>
          <ac:spMkLst>
            <pc:docMk/>
            <pc:sldMk cId="4246494223" sldId="1225"/>
            <ac:spMk id="16" creationId="{A51DDD88-9127-480A-B9CD-CEF58A794A62}"/>
          </ac:spMkLst>
        </pc:spChg>
        <pc:spChg chg="add mod">
          <ac:chgData name="Domonkos Márk" userId="5b754e74-2ec2-4aaf-b9f5-cf8f0656bdfa" providerId="ADAL" clId="{F4C2286D-0DBE-4644-A538-34A6C903FB9C}" dt="2022-01-23T09:15:01.529" v="42696" actId="1076"/>
          <ac:spMkLst>
            <pc:docMk/>
            <pc:sldMk cId="4246494223" sldId="1225"/>
            <ac:spMk id="17" creationId="{6488239D-0F7E-43B1-94B1-CCF33B03D8C9}"/>
          </ac:spMkLst>
        </pc:spChg>
        <pc:spChg chg="add mod">
          <ac:chgData name="Domonkos Márk" userId="5b754e74-2ec2-4aaf-b9f5-cf8f0656bdfa" providerId="ADAL" clId="{F4C2286D-0DBE-4644-A538-34A6C903FB9C}" dt="2022-01-23T09:15:30.480" v="42703" actId="208"/>
          <ac:spMkLst>
            <pc:docMk/>
            <pc:sldMk cId="4246494223" sldId="1225"/>
            <ac:spMk id="18" creationId="{9AB1E11F-6B2D-4DF7-93D6-F3932B876020}"/>
          </ac:spMkLst>
        </pc:spChg>
        <pc:picChg chg="add mod">
          <ac:chgData name="Domonkos Márk" userId="5b754e74-2ec2-4aaf-b9f5-cf8f0656bdfa" providerId="ADAL" clId="{F4C2286D-0DBE-4644-A538-34A6C903FB9C}" dt="2022-01-23T09:14:56.016" v="42693" actId="1076"/>
          <ac:picMkLst>
            <pc:docMk/>
            <pc:sldMk cId="4246494223" sldId="1225"/>
            <ac:picMk id="14" creationId="{A9B7C647-F308-4286-8356-A0DB6AEAC6F1}"/>
          </ac:picMkLst>
        </pc:picChg>
        <pc:picChg chg="add mod">
          <ac:chgData name="Domonkos Márk" userId="5b754e74-2ec2-4aaf-b9f5-cf8f0656bdfa" providerId="ADAL" clId="{F4C2286D-0DBE-4644-A538-34A6C903FB9C}" dt="2022-01-23T09:14:56.016" v="42693" actId="1076"/>
          <ac:picMkLst>
            <pc:docMk/>
            <pc:sldMk cId="4246494223" sldId="1225"/>
            <ac:picMk id="15" creationId="{D35A6521-6478-44AC-836D-ED92BD3120C4}"/>
          </ac:picMkLst>
        </pc:picChg>
      </pc:sldChg>
      <pc:sldChg chg="addSp modSp new mod">
        <pc:chgData name="Domonkos Márk" userId="5b754e74-2ec2-4aaf-b9f5-cf8f0656bdfa" providerId="ADAL" clId="{F4C2286D-0DBE-4644-A538-34A6C903FB9C}" dt="2022-01-23T09:18:21.468" v="42800" actId="208"/>
        <pc:sldMkLst>
          <pc:docMk/>
          <pc:sldMk cId="2754578885" sldId="1226"/>
        </pc:sldMkLst>
        <pc:spChg chg="mod">
          <ac:chgData name="Domonkos Márk" userId="5b754e74-2ec2-4aaf-b9f5-cf8f0656bdfa" providerId="ADAL" clId="{F4C2286D-0DBE-4644-A538-34A6C903FB9C}" dt="2022-01-23T09:18:16.548" v="42799" actId="14100"/>
          <ac:spMkLst>
            <pc:docMk/>
            <pc:sldMk cId="2754578885" sldId="1226"/>
            <ac:spMk id="2" creationId="{A056AFE7-9084-42C5-B573-304A5468204F}"/>
          </ac:spMkLst>
        </pc:spChg>
        <pc:spChg chg="mod">
          <ac:chgData name="Domonkos Márk" userId="5b754e74-2ec2-4aaf-b9f5-cf8f0656bdfa" providerId="ADAL" clId="{F4C2286D-0DBE-4644-A538-34A6C903FB9C}" dt="2022-01-23T09:15:59.386" v="42759" actId="20577"/>
          <ac:spMkLst>
            <pc:docMk/>
            <pc:sldMk cId="2754578885" sldId="1226"/>
            <ac:spMk id="6" creationId="{C2C4FBF0-FFCC-406E-990F-4FA0B2BB3E81}"/>
          </ac:spMkLst>
        </pc:spChg>
        <pc:spChg chg="add mod">
          <ac:chgData name="Domonkos Márk" userId="5b754e74-2ec2-4aaf-b9f5-cf8f0656bdfa" providerId="ADAL" clId="{F4C2286D-0DBE-4644-A538-34A6C903FB9C}" dt="2022-01-23T09:16:11.324" v="42761" actId="1076"/>
          <ac:spMkLst>
            <pc:docMk/>
            <pc:sldMk cId="2754578885" sldId="1226"/>
            <ac:spMk id="9" creationId="{AEB8FB3C-6385-4C82-863D-56F361D698A1}"/>
          </ac:spMkLst>
        </pc:spChg>
        <pc:spChg chg="add mod">
          <ac:chgData name="Domonkos Márk" userId="5b754e74-2ec2-4aaf-b9f5-cf8f0656bdfa" providerId="ADAL" clId="{F4C2286D-0DBE-4644-A538-34A6C903FB9C}" dt="2022-01-23T09:16:50.739" v="42770" actId="1076"/>
          <ac:spMkLst>
            <pc:docMk/>
            <pc:sldMk cId="2754578885" sldId="1226"/>
            <ac:spMk id="10" creationId="{BB5678CD-356E-4DAA-BBA5-748B58C1125F}"/>
          </ac:spMkLst>
        </pc:spChg>
        <pc:spChg chg="add mod">
          <ac:chgData name="Domonkos Márk" userId="5b754e74-2ec2-4aaf-b9f5-cf8f0656bdfa" providerId="ADAL" clId="{F4C2286D-0DBE-4644-A538-34A6C903FB9C}" dt="2022-01-23T09:16:11.324" v="42761" actId="1076"/>
          <ac:spMkLst>
            <pc:docMk/>
            <pc:sldMk cId="2754578885" sldId="1226"/>
            <ac:spMk id="12" creationId="{B4D87EF0-A718-42D8-B3B1-FFB83D30F960}"/>
          </ac:spMkLst>
        </pc:spChg>
        <pc:spChg chg="add mod">
          <ac:chgData name="Domonkos Márk" userId="5b754e74-2ec2-4aaf-b9f5-cf8f0656bdfa" providerId="ADAL" clId="{F4C2286D-0DBE-4644-A538-34A6C903FB9C}" dt="2022-01-23T09:16:32.605" v="42764" actId="1076"/>
          <ac:spMkLst>
            <pc:docMk/>
            <pc:sldMk cId="2754578885" sldId="1226"/>
            <ac:spMk id="13" creationId="{44E275EE-89D8-42D3-AE53-62DB4C19BEE5}"/>
          </ac:spMkLst>
        </pc:spChg>
        <pc:spChg chg="add mod">
          <ac:chgData name="Domonkos Márk" userId="5b754e74-2ec2-4aaf-b9f5-cf8f0656bdfa" providerId="ADAL" clId="{F4C2286D-0DBE-4644-A538-34A6C903FB9C}" dt="2022-01-23T09:18:21.468" v="42800" actId="208"/>
          <ac:spMkLst>
            <pc:docMk/>
            <pc:sldMk cId="2754578885" sldId="1226"/>
            <ac:spMk id="14" creationId="{BAE83D5C-07FA-4B47-911F-EBB9347FF74B}"/>
          </ac:spMkLst>
        </pc:spChg>
        <pc:picChg chg="add mod">
          <ac:chgData name="Domonkos Márk" userId="5b754e74-2ec2-4aaf-b9f5-cf8f0656bdfa" providerId="ADAL" clId="{F4C2286D-0DBE-4644-A538-34A6C903FB9C}" dt="2022-01-23T09:16:32.605" v="42764" actId="1076"/>
          <ac:picMkLst>
            <pc:docMk/>
            <pc:sldMk cId="2754578885" sldId="1226"/>
            <ac:picMk id="7" creationId="{76F1D1AD-9778-4978-9254-072A24C585B3}"/>
          </ac:picMkLst>
        </pc:picChg>
        <pc:picChg chg="add mod">
          <ac:chgData name="Domonkos Márk" userId="5b754e74-2ec2-4aaf-b9f5-cf8f0656bdfa" providerId="ADAL" clId="{F4C2286D-0DBE-4644-A538-34A6C903FB9C}" dt="2022-01-23T09:16:57.571" v="42773" actId="1076"/>
          <ac:picMkLst>
            <pc:docMk/>
            <pc:sldMk cId="2754578885" sldId="1226"/>
            <ac:picMk id="8" creationId="{60632C52-44F3-41AB-9CE1-C15ADA344D61}"/>
          </ac:picMkLst>
        </pc:picChg>
        <pc:picChg chg="add mod">
          <ac:chgData name="Domonkos Márk" userId="5b754e74-2ec2-4aaf-b9f5-cf8f0656bdfa" providerId="ADAL" clId="{F4C2286D-0DBE-4644-A538-34A6C903FB9C}" dt="2022-01-23T09:16:11.324" v="42761" actId="1076"/>
          <ac:picMkLst>
            <pc:docMk/>
            <pc:sldMk cId="2754578885" sldId="1226"/>
            <ac:picMk id="11" creationId="{3699AFE5-3E69-4929-A8B9-1F66E36A7E0C}"/>
          </ac:picMkLst>
        </pc:picChg>
      </pc:sldChg>
      <pc:sldChg chg="addSp modSp new mod">
        <pc:chgData name="Domonkos Márk" userId="5b754e74-2ec2-4aaf-b9f5-cf8f0656bdfa" providerId="ADAL" clId="{F4C2286D-0DBE-4644-A538-34A6C903FB9C}" dt="2022-01-23T09:21:07.051" v="42828" actId="20577"/>
        <pc:sldMkLst>
          <pc:docMk/>
          <pc:sldMk cId="1259329819" sldId="1227"/>
        </pc:sldMkLst>
        <pc:spChg chg="mod">
          <ac:chgData name="Domonkos Márk" userId="5b754e74-2ec2-4aaf-b9f5-cf8f0656bdfa" providerId="ADAL" clId="{F4C2286D-0DBE-4644-A538-34A6C903FB9C}" dt="2022-01-23T09:21:07.051" v="42828" actId="20577"/>
          <ac:spMkLst>
            <pc:docMk/>
            <pc:sldMk cId="1259329819" sldId="1227"/>
            <ac:spMk id="2" creationId="{C6BDF3A0-C9A8-4AFF-8749-35425B710ED8}"/>
          </ac:spMkLst>
        </pc:spChg>
        <pc:spChg chg="mod">
          <ac:chgData name="Domonkos Márk" userId="5b754e74-2ec2-4aaf-b9f5-cf8f0656bdfa" providerId="ADAL" clId="{F4C2286D-0DBE-4644-A538-34A6C903FB9C}" dt="2022-01-23T09:18:43.618" v="42814" actId="27636"/>
          <ac:spMkLst>
            <pc:docMk/>
            <pc:sldMk cId="1259329819" sldId="1227"/>
            <ac:spMk id="6" creationId="{ACC63B0D-633A-4C77-A196-7FD2DCB30483}"/>
          </ac:spMkLst>
        </pc:spChg>
        <pc:spChg chg="add mod">
          <ac:chgData name="Domonkos Márk" userId="5b754e74-2ec2-4aaf-b9f5-cf8f0656bdfa" providerId="ADAL" clId="{F4C2286D-0DBE-4644-A538-34A6C903FB9C}" dt="2022-01-23T09:20:36.565" v="42816" actId="1076"/>
          <ac:spMkLst>
            <pc:docMk/>
            <pc:sldMk cId="1259329819" sldId="1227"/>
            <ac:spMk id="8" creationId="{6B81F544-3EAB-4F1F-99D5-C8720C5D2156}"/>
          </ac:spMkLst>
        </pc:spChg>
        <pc:spChg chg="add mod">
          <ac:chgData name="Domonkos Márk" userId="5b754e74-2ec2-4aaf-b9f5-cf8f0656bdfa" providerId="ADAL" clId="{F4C2286D-0DBE-4644-A538-34A6C903FB9C}" dt="2022-01-23T09:20:53.524" v="42822" actId="14100"/>
          <ac:spMkLst>
            <pc:docMk/>
            <pc:sldMk cId="1259329819" sldId="1227"/>
            <ac:spMk id="10" creationId="{86673934-6838-4D2B-A705-2693CE302F41}"/>
          </ac:spMkLst>
        </pc:spChg>
        <pc:spChg chg="add mod">
          <ac:chgData name="Domonkos Márk" userId="5b754e74-2ec2-4aaf-b9f5-cf8f0656bdfa" providerId="ADAL" clId="{F4C2286D-0DBE-4644-A538-34A6C903FB9C}" dt="2022-01-23T09:21:02.371" v="42824" actId="1076"/>
          <ac:spMkLst>
            <pc:docMk/>
            <pc:sldMk cId="1259329819" sldId="1227"/>
            <ac:spMk id="11" creationId="{65DFCD41-0AD4-45B1-B87D-66D7689F4826}"/>
          </ac:spMkLst>
        </pc:spChg>
        <pc:picChg chg="add mod">
          <ac:chgData name="Domonkos Márk" userId="5b754e74-2ec2-4aaf-b9f5-cf8f0656bdfa" providerId="ADAL" clId="{F4C2286D-0DBE-4644-A538-34A6C903FB9C}" dt="2022-01-23T09:20:42.068" v="42818" actId="14100"/>
          <ac:picMkLst>
            <pc:docMk/>
            <pc:sldMk cId="1259329819" sldId="1227"/>
            <ac:picMk id="7" creationId="{288AC696-638B-4124-8964-03F4FDFE4EF1}"/>
          </ac:picMkLst>
        </pc:picChg>
        <pc:picChg chg="add mod">
          <ac:chgData name="Domonkos Márk" userId="5b754e74-2ec2-4aaf-b9f5-cf8f0656bdfa" providerId="ADAL" clId="{F4C2286D-0DBE-4644-A538-34A6C903FB9C}" dt="2022-01-23T09:20:58.108" v="42823" actId="1076"/>
          <ac:picMkLst>
            <pc:docMk/>
            <pc:sldMk cId="1259329819" sldId="1227"/>
            <ac:picMk id="9" creationId="{677650A9-D35D-4341-A3B1-F03932D31FE3}"/>
          </ac:picMkLst>
        </pc:picChg>
      </pc:sldChg>
      <pc:sldChg chg="addSp modSp new mod">
        <pc:chgData name="Domonkos Márk" userId="5b754e74-2ec2-4aaf-b9f5-cf8f0656bdfa" providerId="ADAL" clId="{F4C2286D-0DBE-4644-A538-34A6C903FB9C}" dt="2022-01-23T09:23:11.875" v="42867" actId="1076"/>
        <pc:sldMkLst>
          <pc:docMk/>
          <pc:sldMk cId="60923052" sldId="1228"/>
        </pc:sldMkLst>
        <pc:spChg chg="mod">
          <ac:chgData name="Domonkos Márk" userId="5b754e74-2ec2-4aaf-b9f5-cf8f0656bdfa" providerId="ADAL" clId="{F4C2286D-0DBE-4644-A538-34A6C903FB9C}" dt="2022-01-23T09:23:03.652" v="42865" actId="27636"/>
          <ac:spMkLst>
            <pc:docMk/>
            <pc:sldMk cId="60923052" sldId="1228"/>
            <ac:spMk id="2" creationId="{7AB46486-17B7-4F0C-B979-1E4C8D0100B4}"/>
          </ac:spMkLst>
        </pc:spChg>
        <pc:spChg chg="mod">
          <ac:chgData name="Domonkos Márk" userId="5b754e74-2ec2-4aaf-b9f5-cf8f0656bdfa" providerId="ADAL" clId="{F4C2286D-0DBE-4644-A538-34A6C903FB9C}" dt="2022-01-23T09:22:02.681" v="42844" actId="27636"/>
          <ac:spMkLst>
            <pc:docMk/>
            <pc:sldMk cId="60923052" sldId="1228"/>
            <ac:spMk id="6" creationId="{CE8F839C-77D0-4F12-8CE9-D04972222E4D}"/>
          </ac:spMkLst>
        </pc:spChg>
        <pc:spChg chg="add mod">
          <ac:chgData name="Domonkos Márk" userId="5b754e74-2ec2-4aaf-b9f5-cf8f0656bdfa" providerId="ADAL" clId="{F4C2286D-0DBE-4644-A538-34A6C903FB9C}" dt="2022-01-23T09:22:11.044" v="42845" actId="1076"/>
          <ac:spMkLst>
            <pc:docMk/>
            <pc:sldMk cId="60923052" sldId="1228"/>
            <ac:spMk id="11" creationId="{1B097096-2FD4-4794-8DCD-C87DE13A5CC1}"/>
          </ac:spMkLst>
        </pc:spChg>
        <pc:spChg chg="add mod">
          <ac:chgData name="Domonkos Márk" userId="5b754e74-2ec2-4aaf-b9f5-cf8f0656bdfa" providerId="ADAL" clId="{F4C2286D-0DBE-4644-A538-34A6C903FB9C}" dt="2022-01-23T09:22:50.070" v="42858" actId="1076"/>
          <ac:spMkLst>
            <pc:docMk/>
            <pc:sldMk cId="60923052" sldId="1228"/>
            <ac:spMk id="12" creationId="{945D04B2-0D3F-4D1D-991C-6735185CDFF4}"/>
          </ac:spMkLst>
        </pc:spChg>
        <pc:spChg chg="add mod">
          <ac:chgData name="Domonkos Márk" userId="5b754e74-2ec2-4aaf-b9f5-cf8f0656bdfa" providerId="ADAL" clId="{F4C2286D-0DBE-4644-A538-34A6C903FB9C}" dt="2022-01-23T09:23:11.875" v="42867" actId="1076"/>
          <ac:spMkLst>
            <pc:docMk/>
            <pc:sldMk cId="60923052" sldId="1228"/>
            <ac:spMk id="13" creationId="{98D6B85D-69A1-4A88-83C9-4B446EF12142}"/>
          </ac:spMkLst>
        </pc:spChg>
        <pc:spChg chg="add mod">
          <ac:chgData name="Domonkos Márk" userId="5b754e74-2ec2-4aaf-b9f5-cf8f0656bdfa" providerId="ADAL" clId="{F4C2286D-0DBE-4644-A538-34A6C903FB9C}" dt="2022-01-23T09:22:41.344" v="42855" actId="1076"/>
          <ac:spMkLst>
            <pc:docMk/>
            <pc:sldMk cId="60923052" sldId="1228"/>
            <ac:spMk id="14" creationId="{E894C455-629F-4DE5-9674-8A7D48FBED03}"/>
          </ac:spMkLst>
        </pc:spChg>
        <pc:spChg chg="add mod">
          <ac:chgData name="Domonkos Márk" userId="5b754e74-2ec2-4aaf-b9f5-cf8f0656bdfa" providerId="ADAL" clId="{F4C2286D-0DBE-4644-A538-34A6C903FB9C}" dt="2022-01-23T09:21:46.198" v="42831" actId="1076"/>
          <ac:spMkLst>
            <pc:docMk/>
            <pc:sldMk cId="60923052" sldId="1228"/>
            <ac:spMk id="15" creationId="{07FFB368-795F-4233-B63E-9CECB23B00A4}"/>
          </ac:spMkLst>
        </pc:spChg>
        <pc:spChg chg="add mod">
          <ac:chgData name="Domonkos Márk" userId="5b754e74-2ec2-4aaf-b9f5-cf8f0656bdfa" providerId="ADAL" clId="{F4C2286D-0DBE-4644-A538-34A6C903FB9C}" dt="2022-01-23T09:21:46.198" v="42831" actId="1076"/>
          <ac:spMkLst>
            <pc:docMk/>
            <pc:sldMk cId="60923052" sldId="1228"/>
            <ac:spMk id="16" creationId="{696F6894-8FB7-492D-BFD2-EE5CAF46F665}"/>
          </ac:spMkLst>
        </pc:spChg>
        <pc:spChg chg="add mod">
          <ac:chgData name="Domonkos Márk" userId="5b754e74-2ec2-4aaf-b9f5-cf8f0656bdfa" providerId="ADAL" clId="{F4C2286D-0DBE-4644-A538-34A6C903FB9C}" dt="2022-01-23T09:21:46.198" v="42831" actId="1076"/>
          <ac:spMkLst>
            <pc:docMk/>
            <pc:sldMk cId="60923052" sldId="1228"/>
            <ac:spMk id="17" creationId="{5A779682-4EAE-48A6-B251-A1D7C9A92691}"/>
          </ac:spMkLst>
        </pc:spChg>
        <pc:picChg chg="add mod">
          <ac:chgData name="Domonkos Márk" userId="5b754e74-2ec2-4aaf-b9f5-cf8f0656bdfa" providerId="ADAL" clId="{F4C2286D-0DBE-4644-A538-34A6C903FB9C}" dt="2022-01-23T09:22:38.381" v="42854" actId="14100"/>
          <ac:picMkLst>
            <pc:docMk/>
            <pc:sldMk cId="60923052" sldId="1228"/>
            <ac:picMk id="7" creationId="{3D633C94-8E5C-440A-9628-B0D5CCE9B0CD}"/>
          </ac:picMkLst>
        </pc:picChg>
        <pc:picChg chg="add mod">
          <ac:chgData name="Domonkos Márk" userId="5b754e74-2ec2-4aaf-b9f5-cf8f0656bdfa" providerId="ADAL" clId="{F4C2286D-0DBE-4644-A538-34A6C903FB9C}" dt="2022-01-23T09:23:09.893" v="42866" actId="1076"/>
          <ac:picMkLst>
            <pc:docMk/>
            <pc:sldMk cId="60923052" sldId="1228"/>
            <ac:picMk id="8" creationId="{2E15334B-3A25-4ADA-BDED-9A100421A2E9}"/>
          </ac:picMkLst>
        </pc:picChg>
        <pc:picChg chg="add mod">
          <ac:chgData name="Domonkos Márk" userId="5b754e74-2ec2-4aaf-b9f5-cf8f0656bdfa" providerId="ADAL" clId="{F4C2286D-0DBE-4644-A538-34A6C903FB9C}" dt="2022-01-23T09:22:45.799" v="42857" actId="1076"/>
          <ac:picMkLst>
            <pc:docMk/>
            <pc:sldMk cId="60923052" sldId="1228"/>
            <ac:picMk id="9" creationId="{4D6AF54D-245C-476E-A9BF-9A30892EA8DC}"/>
          </ac:picMkLst>
        </pc:picChg>
        <pc:picChg chg="add mod">
          <ac:chgData name="Domonkos Márk" userId="5b754e74-2ec2-4aaf-b9f5-cf8f0656bdfa" providerId="ADAL" clId="{F4C2286D-0DBE-4644-A538-34A6C903FB9C}" dt="2022-01-23T09:22:22.835" v="42849" actId="14100"/>
          <ac:picMkLst>
            <pc:docMk/>
            <pc:sldMk cId="60923052" sldId="1228"/>
            <ac:picMk id="10" creationId="{3D6B7BE3-57C7-4046-A676-D41B46BB7EE3}"/>
          </ac:picMkLst>
        </pc:picChg>
      </pc:sldChg>
      <pc:sldChg chg="addSp modSp new mod">
        <pc:chgData name="Domonkos Márk" userId="5b754e74-2ec2-4aaf-b9f5-cf8f0656bdfa" providerId="ADAL" clId="{F4C2286D-0DBE-4644-A538-34A6C903FB9C}" dt="2022-01-23T09:24:25.061" v="42892" actId="20577"/>
        <pc:sldMkLst>
          <pc:docMk/>
          <pc:sldMk cId="3424947162" sldId="1229"/>
        </pc:sldMkLst>
        <pc:spChg chg="mod">
          <ac:chgData name="Domonkos Márk" userId="5b754e74-2ec2-4aaf-b9f5-cf8f0656bdfa" providerId="ADAL" clId="{F4C2286D-0DBE-4644-A538-34A6C903FB9C}" dt="2022-01-23T09:24:25.061" v="42892" actId="20577"/>
          <ac:spMkLst>
            <pc:docMk/>
            <pc:sldMk cId="3424947162" sldId="1229"/>
            <ac:spMk id="2" creationId="{EB0F2CCD-3A79-4FC3-8A0F-513CCFD030CC}"/>
          </ac:spMkLst>
        </pc:spChg>
        <pc:spChg chg="mod">
          <ac:chgData name="Domonkos Márk" userId="5b754e74-2ec2-4aaf-b9f5-cf8f0656bdfa" providerId="ADAL" clId="{F4C2286D-0DBE-4644-A538-34A6C903FB9C}" dt="2022-01-23T09:23:37.728" v="42878" actId="114"/>
          <ac:spMkLst>
            <pc:docMk/>
            <pc:sldMk cId="3424947162" sldId="1229"/>
            <ac:spMk id="6" creationId="{D7FBBC24-807F-4B13-95A1-D12E48230F4D}"/>
          </ac:spMkLst>
        </pc:spChg>
        <pc:spChg chg="add mod">
          <ac:chgData name="Domonkos Márk" userId="5b754e74-2ec2-4aaf-b9f5-cf8f0656bdfa" providerId="ADAL" clId="{F4C2286D-0DBE-4644-A538-34A6C903FB9C}" dt="2022-01-23T09:24:06.819" v="42885" actId="1076"/>
          <ac:spMkLst>
            <pc:docMk/>
            <pc:sldMk cId="3424947162" sldId="1229"/>
            <ac:spMk id="9" creationId="{CD12CC0F-6C96-4C35-ACBD-7F441BDD0735}"/>
          </ac:spMkLst>
        </pc:spChg>
        <pc:spChg chg="add mod">
          <ac:chgData name="Domonkos Márk" userId="5b754e74-2ec2-4aaf-b9f5-cf8f0656bdfa" providerId="ADAL" clId="{F4C2286D-0DBE-4644-A538-34A6C903FB9C}" dt="2022-01-23T09:24:02.700" v="42884" actId="1076"/>
          <ac:spMkLst>
            <pc:docMk/>
            <pc:sldMk cId="3424947162" sldId="1229"/>
            <ac:spMk id="10" creationId="{FABC9AB9-4C9F-4CF0-A855-B700059CE9A8}"/>
          </ac:spMkLst>
        </pc:spChg>
        <pc:picChg chg="add mod">
          <ac:chgData name="Domonkos Márk" userId="5b754e74-2ec2-4aaf-b9f5-cf8f0656bdfa" providerId="ADAL" clId="{F4C2286D-0DBE-4644-A538-34A6C903FB9C}" dt="2022-01-23T09:23:59.452" v="42883" actId="14100"/>
          <ac:picMkLst>
            <pc:docMk/>
            <pc:sldMk cId="3424947162" sldId="1229"/>
            <ac:picMk id="7" creationId="{CB68B0BD-7FC5-409C-BCC6-F1EC9E0DEB59}"/>
          </ac:picMkLst>
        </pc:picChg>
        <pc:picChg chg="add mod">
          <ac:chgData name="Domonkos Márk" userId="5b754e74-2ec2-4aaf-b9f5-cf8f0656bdfa" providerId="ADAL" clId="{F4C2286D-0DBE-4644-A538-34A6C903FB9C}" dt="2022-01-23T09:24:08.779" v="42886" actId="1076"/>
          <ac:picMkLst>
            <pc:docMk/>
            <pc:sldMk cId="3424947162" sldId="1229"/>
            <ac:picMk id="8" creationId="{035A7C1A-E24E-47FC-BA8B-8D38F5A89079}"/>
          </ac:picMkLst>
        </pc:picChg>
      </pc:sldChg>
      <pc:sldChg chg="addSp modSp new mod modAnim">
        <pc:chgData name="Domonkos Márk" userId="5b754e74-2ec2-4aaf-b9f5-cf8f0656bdfa" providerId="ADAL" clId="{F4C2286D-0DBE-4644-A538-34A6C903FB9C}" dt="2022-01-23T09:26:11.652" v="42950" actId="1076"/>
        <pc:sldMkLst>
          <pc:docMk/>
          <pc:sldMk cId="265157843" sldId="1230"/>
        </pc:sldMkLst>
        <pc:spChg chg="mod">
          <ac:chgData name="Domonkos Márk" userId="5b754e74-2ec2-4aaf-b9f5-cf8f0656bdfa" providerId="ADAL" clId="{F4C2286D-0DBE-4644-A538-34A6C903FB9C}" dt="2022-01-23T09:25:38.033" v="42942" actId="27636"/>
          <ac:spMkLst>
            <pc:docMk/>
            <pc:sldMk cId="265157843" sldId="1230"/>
            <ac:spMk id="2" creationId="{54A79A37-6900-459E-93B1-549E5DF7C88B}"/>
          </ac:spMkLst>
        </pc:spChg>
        <pc:spChg chg="mod">
          <ac:chgData name="Domonkos Márk" userId="5b754e74-2ec2-4aaf-b9f5-cf8f0656bdfa" providerId="ADAL" clId="{F4C2286D-0DBE-4644-A538-34A6C903FB9C}" dt="2022-01-23T09:24:59.790" v="42930" actId="20577"/>
          <ac:spMkLst>
            <pc:docMk/>
            <pc:sldMk cId="265157843" sldId="1230"/>
            <ac:spMk id="6" creationId="{F6E991B9-D96E-4BC0-80E1-4BEA404B7CF1}"/>
          </ac:spMkLst>
        </pc:spChg>
        <pc:spChg chg="add mod">
          <ac:chgData name="Domonkos Márk" userId="5b754e74-2ec2-4aaf-b9f5-cf8f0656bdfa" providerId="ADAL" clId="{F4C2286D-0DBE-4644-A538-34A6C903FB9C}" dt="2022-01-23T09:25:54.437" v="42945" actId="1076"/>
          <ac:spMkLst>
            <pc:docMk/>
            <pc:sldMk cId="265157843" sldId="1230"/>
            <ac:spMk id="9" creationId="{65D0AABC-07B8-4C9C-A382-B11BB7EFEC07}"/>
          </ac:spMkLst>
        </pc:spChg>
        <pc:spChg chg="add mod">
          <ac:chgData name="Domonkos Márk" userId="5b754e74-2ec2-4aaf-b9f5-cf8f0656bdfa" providerId="ADAL" clId="{F4C2286D-0DBE-4644-A538-34A6C903FB9C}" dt="2022-01-23T09:25:58.828" v="42946" actId="1076"/>
          <ac:spMkLst>
            <pc:docMk/>
            <pc:sldMk cId="265157843" sldId="1230"/>
            <ac:spMk id="10" creationId="{CE984A5C-C503-4AB7-BED3-4684BCDFC6B9}"/>
          </ac:spMkLst>
        </pc:spChg>
        <pc:spChg chg="add mod">
          <ac:chgData name="Domonkos Márk" userId="5b754e74-2ec2-4aaf-b9f5-cf8f0656bdfa" providerId="ADAL" clId="{F4C2286D-0DBE-4644-A538-34A6C903FB9C}" dt="2022-01-23T09:25:54.437" v="42945" actId="1076"/>
          <ac:spMkLst>
            <pc:docMk/>
            <pc:sldMk cId="265157843" sldId="1230"/>
            <ac:spMk id="11" creationId="{43BAD0AE-C190-485D-A3B1-EB3FF5EA8A18}"/>
          </ac:spMkLst>
        </pc:spChg>
        <pc:spChg chg="add mod">
          <ac:chgData name="Domonkos Márk" userId="5b754e74-2ec2-4aaf-b9f5-cf8f0656bdfa" providerId="ADAL" clId="{F4C2286D-0DBE-4644-A538-34A6C903FB9C}" dt="2022-01-23T09:25:58.828" v="42946" actId="1076"/>
          <ac:spMkLst>
            <pc:docMk/>
            <pc:sldMk cId="265157843" sldId="1230"/>
            <ac:spMk id="12" creationId="{C5511145-9EA4-4499-A2D9-49C98B34C589}"/>
          </ac:spMkLst>
        </pc:spChg>
        <pc:spChg chg="add mod">
          <ac:chgData name="Domonkos Márk" userId="5b754e74-2ec2-4aaf-b9f5-cf8f0656bdfa" providerId="ADAL" clId="{F4C2286D-0DBE-4644-A538-34A6C903FB9C}" dt="2022-01-23T09:26:11.652" v="42950" actId="1076"/>
          <ac:spMkLst>
            <pc:docMk/>
            <pc:sldMk cId="265157843" sldId="1230"/>
            <ac:spMk id="13" creationId="{623036E2-042F-4662-A189-C617C739F94B}"/>
          </ac:spMkLst>
        </pc:spChg>
        <pc:picChg chg="add mod">
          <ac:chgData name="Domonkos Márk" userId="5b754e74-2ec2-4aaf-b9f5-cf8f0656bdfa" providerId="ADAL" clId="{F4C2286D-0DBE-4644-A538-34A6C903FB9C}" dt="2022-01-23T09:25:17.164" v="42937" actId="14100"/>
          <ac:picMkLst>
            <pc:docMk/>
            <pc:sldMk cId="265157843" sldId="1230"/>
            <ac:picMk id="7" creationId="{7E6AEC37-2020-4EBC-BB4D-847A5E15A2DD}"/>
          </ac:picMkLst>
        </pc:picChg>
        <pc:picChg chg="add mod">
          <ac:chgData name="Domonkos Márk" userId="5b754e74-2ec2-4aaf-b9f5-cf8f0656bdfa" providerId="ADAL" clId="{F4C2286D-0DBE-4644-A538-34A6C903FB9C}" dt="2022-01-23T09:25:19.324" v="42938" actId="1076"/>
          <ac:picMkLst>
            <pc:docMk/>
            <pc:sldMk cId="265157843" sldId="1230"/>
            <ac:picMk id="8" creationId="{ACD7C5E6-0CF5-46B5-B9A8-980398CB4326}"/>
          </ac:picMkLst>
        </pc:picChg>
      </pc:sldChg>
      <pc:sldChg chg="addSp delSp modSp new mod modAnim">
        <pc:chgData name="Domonkos Márk" userId="5b754e74-2ec2-4aaf-b9f5-cf8f0656bdfa" providerId="ADAL" clId="{F4C2286D-0DBE-4644-A538-34A6C903FB9C}" dt="2022-01-23T09:26:33.574" v="42960"/>
        <pc:sldMkLst>
          <pc:docMk/>
          <pc:sldMk cId="4196115863" sldId="1231"/>
        </pc:sldMkLst>
        <pc:spChg chg="del">
          <ac:chgData name="Domonkos Márk" userId="5b754e74-2ec2-4aaf-b9f5-cf8f0656bdfa" providerId="ADAL" clId="{F4C2286D-0DBE-4644-A538-34A6C903FB9C}" dt="2022-01-23T09:26:33.574" v="42960"/>
          <ac:spMkLst>
            <pc:docMk/>
            <pc:sldMk cId="4196115863" sldId="1231"/>
            <ac:spMk id="2" creationId="{0604EEEB-E4F0-4A01-83F4-486D888B2A9A}"/>
          </ac:spMkLst>
        </pc:spChg>
        <pc:spChg chg="mod">
          <ac:chgData name="Domonkos Márk" userId="5b754e74-2ec2-4aaf-b9f5-cf8f0656bdfa" providerId="ADAL" clId="{F4C2286D-0DBE-4644-A538-34A6C903FB9C}" dt="2022-01-23T09:26:30.213" v="42959" actId="20577"/>
          <ac:spMkLst>
            <pc:docMk/>
            <pc:sldMk cId="4196115863" sldId="1231"/>
            <ac:spMk id="6" creationId="{DB00880D-DB20-4F68-B46A-945F2AC01929}"/>
          </ac:spMkLst>
        </pc:spChg>
        <pc:picChg chg="add mod">
          <ac:chgData name="Domonkos Márk" userId="5b754e74-2ec2-4aaf-b9f5-cf8f0656bdfa" providerId="ADAL" clId="{F4C2286D-0DBE-4644-A538-34A6C903FB9C}" dt="2022-01-23T09:26:33.574" v="42960"/>
          <ac:picMkLst>
            <pc:docMk/>
            <pc:sldMk cId="4196115863" sldId="1231"/>
            <ac:picMk id="7" creationId="{25965B1B-155E-4BC4-96E7-96B9510BE9C8}"/>
          </ac:picMkLst>
        </pc:picChg>
      </pc:sldChg>
      <pc:sldChg chg="addSp delSp modSp new mod">
        <pc:chgData name="Domonkos Márk" userId="5b754e74-2ec2-4aaf-b9f5-cf8f0656bdfa" providerId="ADAL" clId="{F4C2286D-0DBE-4644-A538-34A6C903FB9C}" dt="2022-01-23T18:59:56.891" v="43826" actId="478"/>
        <pc:sldMkLst>
          <pc:docMk/>
          <pc:sldMk cId="3319221384" sldId="1232"/>
        </pc:sldMkLst>
        <pc:spChg chg="del">
          <ac:chgData name="Domonkos Márk" userId="5b754e74-2ec2-4aaf-b9f5-cf8f0656bdfa" providerId="ADAL" clId="{F4C2286D-0DBE-4644-A538-34A6C903FB9C}" dt="2022-01-23T18:59:56.891" v="43826" actId="478"/>
          <ac:spMkLst>
            <pc:docMk/>
            <pc:sldMk cId="3319221384" sldId="1232"/>
            <ac:spMk id="2" creationId="{1E9BF39A-24C2-4FF6-848A-EEEFF41A412E}"/>
          </ac:spMkLst>
        </pc:spChg>
        <pc:spChg chg="mod">
          <ac:chgData name="Domonkos Márk" userId="5b754e74-2ec2-4aaf-b9f5-cf8f0656bdfa" providerId="ADAL" clId="{F4C2286D-0DBE-4644-A538-34A6C903FB9C}" dt="2022-01-23T18:59:35.959" v="43823"/>
          <ac:spMkLst>
            <pc:docMk/>
            <pc:sldMk cId="3319221384" sldId="1232"/>
            <ac:spMk id="6" creationId="{7C4F5927-A7F9-431E-9582-13B5153C7D95}"/>
          </ac:spMkLst>
        </pc:spChg>
        <pc:spChg chg="add mod">
          <ac:chgData name="Domonkos Márk" userId="5b754e74-2ec2-4aaf-b9f5-cf8f0656bdfa" providerId="ADAL" clId="{F4C2286D-0DBE-4644-A538-34A6C903FB9C}" dt="2022-01-23T18:59:55.180" v="43825" actId="1076"/>
          <ac:spMkLst>
            <pc:docMk/>
            <pc:sldMk cId="3319221384" sldId="1232"/>
            <ac:spMk id="7" creationId="{B9012875-C361-4395-AB57-CBC9D0997D7C}"/>
          </ac:spMkLst>
        </pc:spChg>
        <pc:spChg chg="add mod">
          <ac:chgData name="Domonkos Márk" userId="5b754e74-2ec2-4aaf-b9f5-cf8f0656bdfa" providerId="ADAL" clId="{F4C2286D-0DBE-4644-A538-34A6C903FB9C}" dt="2022-01-23T18:59:55.180" v="43825" actId="1076"/>
          <ac:spMkLst>
            <pc:docMk/>
            <pc:sldMk cId="3319221384" sldId="1232"/>
            <ac:spMk id="8" creationId="{5D340549-4CD3-437A-B382-B58382B9F5AC}"/>
          </ac:spMkLst>
        </pc:spChg>
        <pc:spChg chg="add mod">
          <ac:chgData name="Domonkos Márk" userId="5b754e74-2ec2-4aaf-b9f5-cf8f0656bdfa" providerId="ADAL" clId="{F4C2286D-0DBE-4644-A538-34A6C903FB9C}" dt="2022-01-23T18:59:55.180" v="43825" actId="1076"/>
          <ac:spMkLst>
            <pc:docMk/>
            <pc:sldMk cId="3319221384" sldId="1232"/>
            <ac:spMk id="9" creationId="{6B4EDF31-9C8B-4F8F-A53D-94994031B218}"/>
          </ac:spMkLst>
        </pc:spChg>
        <pc:spChg chg="add mod">
          <ac:chgData name="Domonkos Márk" userId="5b754e74-2ec2-4aaf-b9f5-cf8f0656bdfa" providerId="ADAL" clId="{F4C2286D-0DBE-4644-A538-34A6C903FB9C}" dt="2022-01-23T18:59:55.180" v="43825" actId="1076"/>
          <ac:spMkLst>
            <pc:docMk/>
            <pc:sldMk cId="3319221384" sldId="1232"/>
            <ac:spMk id="10" creationId="{6C2484C6-05D0-4E4E-BBDB-6FC196161EEE}"/>
          </ac:spMkLst>
        </pc:spChg>
        <pc:spChg chg="add mod">
          <ac:chgData name="Domonkos Márk" userId="5b754e74-2ec2-4aaf-b9f5-cf8f0656bdfa" providerId="ADAL" clId="{F4C2286D-0DBE-4644-A538-34A6C903FB9C}" dt="2022-01-23T18:59:55.180" v="43825" actId="1076"/>
          <ac:spMkLst>
            <pc:docMk/>
            <pc:sldMk cId="3319221384" sldId="1232"/>
            <ac:spMk id="11" creationId="{2B22E579-02E3-49D8-9039-21A10CD9192E}"/>
          </ac:spMkLst>
        </pc:spChg>
      </pc:sldChg>
      <pc:sldChg chg="modSp new mod">
        <pc:chgData name="Domonkos Márk" userId="5b754e74-2ec2-4aaf-b9f5-cf8f0656bdfa" providerId="ADAL" clId="{F4C2286D-0DBE-4644-A538-34A6C903FB9C}" dt="2022-01-23T09:27:50.602" v="42970" actId="20577"/>
        <pc:sldMkLst>
          <pc:docMk/>
          <pc:sldMk cId="4060274163" sldId="1233"/>
        </pc:sldMkLst>
        <pc:spChg chg="mod">
          <ac:chgData name="Domonkos Márk" userId="5b754e74-2ec2-4aaf-b9f5-cf8f0656bdfa" providerId="ADAL" clId="{F4C2286D-0DBE-4644-A538-34A6C903FB9C}" dt="2022-01-23T09:27:50.602" v="42970" actId="20577"/>
          <ac:spMkLst>
            <pc:docMk/>
            <pc:sldMk cId="4060274163" sldId="1233"/>
            <ac:spMk id="2" creationId="{AE5F1E44-4F49-45D5-993B-633908E7140F}"/>
          </ac:spMkLst>
        </pc:spChg>
      </pc:sldChg>
      <pc:sldChg chg="modSp new mod">
        <pc:chgData name="Domonkos Márk" userId="5b754e74-2ec2-4aaf-b9f5-cf8f0656bdfa" providerId="ADAL" clId="{F4C2286D-0DBE-4644-A538-34A6C903FB9C}" dt="2022-01-23T09:28:21.350" v="42980" actId="20577"/>
        <pc:sldMkLst>
          <pc:docMk/>
          <pc:sldMk cId="4235086267" sldId="1234"/>
        </pc:sldMkLst>
        <pc:spChg chg="mod">
          <ac:chgData name="Domonkos Márk" userId="5b754e74-2ec2-4aaf-b9f5-cf8f0656bdfa" providerId="ADAL" clId="{F4C2286D-0DBE-4644-A538-34A6C903FB9C}" dt="2022-01-23T09:28:21.350" v="42980" actId="20577"/>
          <ac:spMkLst>
            <pc:docMk/>
            <pc:sldMk cId="4235086267" sldId="1234"/>
            <ac:spMk id="2" creationId="{C045B7CE-1B9D-4B53-9234-1288646475CA}"/>
          </ac:spMkLst>
        </pc:spChg>
      </pc:sldChg>
      <pc:sldChg chg="addSp delSp modSp new mod modAnim">
        <pc:chgData name="Domonkos Márk" userId="5b754e74-2ec2-4aaf-b9f5-cf8f0656bdfa" providerId="ADAL" clId="{F4C2286D-0DBE-4644-A538-34A6C903FB9C}" dt="2022-01-23T09:45:07.497" v="43062" actId="1076"/>
        <pc:sldMkLst>
          <pc:docMk/>
          <pc:sldMk cId="4111591225" sldId="1235"/>
        </pc:sldMkLst>
        <pc:spChg chg="del mod">
          <ac:chgData name="Domonkos Márk" userId="5b754e74-2ec2-4aaf-b9f5-cf8f0656bdfa" providerId="ADAL" clId="{F4C2286D-0DBE-4644-A538-34A6C903FB9C}" dt="2022-01-23T09:42:57.417" v="42987"/>
          <ac:spMkLst>
            <pc:docMk/>
            <pc:sldMk cId="4111591225" sldId="1235"/>
            <ac:spMk id="2" creationId="{0E18FA8B-A289-42B9-9EBB-A20898CC7310}"/>
          </ac:spMkLst>
        </pc:spChg>
        <pc:spChg chg="mod">
          <ac:chgData name="Domonkos Márk" userId="5b754e74-2ec2-4aaf-b9f5-cf8f0656bdfa" providerId="ADAL" clId="{F4C2286D-0DBE-4644-A538-34A6C903FB9C}" dt="2022-01-23T09:42:17.829" v="42983"/>
          <ac:spMkLst>
            <pc:docMk/>
            <pc:sldMk cId="4111591225" sldId="1235"/>
            <ac:spMk id="6" creationId="{58C6BC25-3471-4764-A773-B9906CCA4743}"/>
          </ac:spMkLst>
        </pc:spChg>
        <pc:spChg chg="mod">
          <ac:chgData name="Domonkos Márk" userId="5b754e74-2ec2-4aaf-b9f5-cf8f0656bdfa" providerId="ADAL" clId="{F4C2286D-0DBE-4644-A538-34A6C903FB9C}" dt="2022-01-23T09:42:11.355" v="42981"/>
          <ac:spMkLst>
            <pc:docMk/>
            <pc:sldMk cId="4111591225" sldId="1235"/>
            <ac:spMk id="8" creationId="{A71007B3-1EC5-4F17-8D31-4F26E984B3FD}"/>
          </ac:spMkLst>
        </pc:spChg>
        <pc:spChg chg="add mod">
          <ac:chgData name="Domonkos Márk" userId="5b754e74-2ec2-4aaf-b9f5-cf8f0656bdfa" providerId="ADAL" clId="{F4C2286D-0DBE-4644-A538-34A6C903FB9C}" dt="2022-01-23T09:44:08.696" v="43053" actId="1076"/>
          <ac:spMkLst>
            <pc:docMk/>
            <pc:sldMk cId="4111591225" sldId="1235"/>
            <ac:spMk id="12" creationId="{1B772FE3-6BD3-4241-B73F-451FD79C5A47}"/>
          </ac:spMkLst>
        </pc:spChg>
        <pc:spChg chg="add mod">
          <ac:chgData name="Domonkos Márk" userId="5b754e74-2ec2-4aaf-b9f5-cf8f0656bdfa" providerId="ADAL" clId="{F4C2286D-0DBE-4644-A538-34A6C903FB9C}" dt="2022-01-23T09:44:48.040" v="43058" actId="1076"/>
          <ac:spMkLst>
            <pc:docMk/>
            <pc:sldMk cId="4111591225" sldId="1235"/>
            <ac:spMk id="14" creationId="{9EF48344-A9D9-446E-8552-5D34DCED65F1}"/>
          </ac:spMkLst>
        </pc:spChg>
        <pc:spChg chg="add mod">
          <ac:chgData name="Domonkos Márk" userId="5b754e74-2ec2-4aaf-b9f5-cf8f0656bdfa" providerId="ADAL" clId="{F4C2286D-0DBE-4644-A538-34A6C903FB9C}" dt="2022-01-23T09:45:07.497" v="43062" actId="1076"/>
          <ac:spMkLst>
            <pc:docMk/>
            <pc:sldMk cId="4111591225" sldId="1235"/>
            <ac:spMk id="15" creationId="{CA42EEE6-C9EE-4178-AFC6-68E0950EC006}"/>
          </ac:spMkLst>
        </pc:spChg>
        <pc:grpChg chg="add mod">
          <ac:chgData name="Domonkos Márk" userId="5b754e74-2ec2-4aaf-b9f5-cf8f0656bdfa" providerId="ADAL" clId="{F4C2286D-0DBE-4644-A538-34A6C903FB9C}" dt="2022-01-23T09:43:13.024" v="42991" actId="1076"/>
          <ac:grpSpMkLst>
            <pc:docMk/>
            <pc:sldMk cId="4111591225" sldId="1235"/>
            <ac:grpSpMk id="7" creationId="{D3AA0222-2590-4509-852A-57C204C1A61D}"/>
          </ac:grpSpMkLst>
        </pc:grpChg>
        <pc:picChg chg="mod">
          <ac:chgData name="Domonkos Márk" userId="5b754e74-2ec2-4aaf-b9f5-cf8f0656bdfa" providerId="ADAL" clId="{F4C2286D-0DBE-4644-A538-34A6C903FB9C}" dt="2022-01-23T09:42:11.355" v="42981"/>
          <ac:picMkLst>
            <pc:docMk/>
            <pc:sldMk cId="4111591225" sldId="1235"/>
            <ac:picMk id="9" creationId="{5228781A-2192-4291-97EC-C5749C1D9E82}"/>
          </ac:picMkLst>
        </pc:picChg>
        <pc:picChg chg="add mod">
          <ac:chgData name="Domonkos Márk" userId="5b754e74-2ec2-4aaf-b9f5-cf8f0656bdfa" providerId="ADAL" clId="{F4C2286D-0DBE-4644-A538-34A6C903FB9C}" dt="2022-01-23T09:43:10.593" v="42990" actId="14100"/>
          <ac:picMkLst>
            <pc:docMk/>
            <pc:sldMk cId="4111591225" sldId="1235"/>
            <ac:picMk id="11" creationId="{3D161892-A5C0-46B6-9A5E-9D5139FD0566}"/>
          </ac:picMkLst>
        </pc:picChg>
      </pc:sldChg>
      <pc:sldChg chg="addSp delSp modSp new mod">
        <pc:chgData name="Domonkos Márk" userId="5b754e74-2ec2-4aaf-b9f5-cf8f0656bdfa" providerId="ADAL" clId="{F4C2286D-0DBE-4644-A538-34A6C903FB9C}" dt="2022-01-23T09:49:26.580" v="43099"/>
        <pc:sldMkLst>
          <pc:docMk/>
          <pc:sldMk cId="3911727450" sldId="1236"/>
        </pc:sldMkLst>
        <pc:spChg chg="del">
          <ac:chgData name="Domonkos Márk" userId="5b754e74-2ec2-4aaf-b9f5-cf8f0656bdfa" providerId="ADAL" clId="{F4C2286D-0DBE-4644-A538-34A6C903FB9C}" dt="2022-01-23T09:46:32.625" v="43064"/>
          <ac:spMkLst>
            <pc:docMk/>
            <pc:sldMk cId="3911727450" sldId="1236"/>
            <ac:spMk id="2" creationId="{767A9DF1-94ED-4F40-9E7A-FD1718498AA8}"/>
          </ac:spMkLst>
        </pc:spChg>
        <pc:spChg chg="mod">
          <ac:chgData name="Domonkos Márk" userId="5b754e74-2ec2-4aaf-b9f5-cf8f0656bdfa" providerId="ADAL" clId="{F4C2286D-0DBE-4644-A538-34A6C903FB9C}" dt="2022-01-23T09:49:26.580" v="43099"/>
          <ac:spMkLst>
            <pc:docMk/>
            <pc:sldMk cId="3911727450" sldId="1236"/>
            <ac:spMk id="6" creationId="{0E7E2802-F577-4998-905B-800225AC1454}"/>
          </ac:spMkLst>
        </pc:spChg>
        <pc:spChg chg="add del">
          <ac:chgData name="Domonkos Márk" userId="5b754e74-2ec2-4aaf-b9f5-cf8f0656bdfa" providerId="ADAL" clId="{F4C2286D-0DBE-4644-A538-34A6C903FB9C}" dt="2022-01-23T09:47:11.691" v="43067" actId="22"/>
          <ac:spMkLst>
            <pc:docMk/>
            <pc:sldMk cId="3911727450" sldId="1236"/>
            <ac:spMk id="10" creationId="{2C1A1A8C-7527-4F9A-9AF5-2D45BD795BC5}"/>
          </ac:spMkLst>
        </pc:spChg>
        <pc:spChg chg="add mod">
          <ac:chgData name="Domonkos Márk" userId="5b754e74-2ec2-4aaf-b9f5-cf8f0656bdfa" providerId="ADAL" clId="{F4C2286D-0DBE-4644-A538-34A6C903FB9C}" dt="2022-01-23T09:49:02.160" v="43092" actId="1076"/>
          <ac:spMkLst>
            <pc:docMk/>
            <pc:sldMk cId="3911727450" sldId="1236"/>
            <ac:spMk id="13" creationId="{F9B54E47-2C54-4D29-8572-724E0AB83E0D}"/>
          </ac:spMkLst>
        </pc:spChg>
        <pc:spChg chg="add mod">
          <ac:chgData name="Domonkos Márk" userId="5b754e74-2ec2-4aaf-b9f5-cf8f0656bdfa" providerId="ADAL" clId="{F4C2286D-0DBE-4644-A538-34A6C903FB9C}" dt="2022-01-23T09:49:02.160" v="43092" actId="1076"/>
          <ac:spMkLst>
            <pc:docMk/>
            <pc:sldMk cId="3911727450" sldId="1236"/>
            <ac:spMk id="26" creationId="{D6C81B36-22EC-48F0-8963-596402B4AF68}"/>
          </ac:spMkLst>
        </pc:spChg>
        <pc:spChg chg="add mod">
          <ac:chgData name="Domonkos Márk" userId="5b754e74-2ec2-4aaf-b9f5-cf8f0656bdfa" providerId="ADAL" clId="{F4C2286D-0DBE-4644-A538-34A6C903FB9C}" dt="2022-01-23T09:49:18.092" v="43098" actId="1076"/>
          <ac:spMkLst>
            <pc:docMk/>
            <pc:sldMk cId="3911727450" sldId="1236"/>
            <ac:spMk id="32" creationId="{9B1CB3C0-D862-427B-8832-539FE1F24A8A}"/>
          </ac:spMkLst>
        </pc:spChg>
        <pc:spChg chg="add mod">
          <ac:chgData name="Domonkos Márk" userId="5b754e74-2ec2-4aaf-b9f5-cf8f0656bdfa" providerId="ADAL" clId="{F4C2286D-0DBE-4644-A538-34A6C903FB9C}" dt="2022-01-23T09:49:02.160" v="43092" actId="1076"/>
          <ac:spMkLst>
            <pc:docMk/>
            <pc:sldMk cId="3911727450" sldId="1236"/>
            <ac:spMk id="33" creationId="{E575E0B4-6EA0-4E3A-8175-DC565943BA3A}"/>
          </ac:spMkLst>
        </pc:spChg>
        <pc:spChg chg="add mod">
          <ac:chgData name="Domonkos Márk" userId="5b754e74-2ec2-4aaf-b9f5-cf8f0656bdfa" providerId="ADAL" clId="{F4C2286D-0DBE-4644-A538-34A6C903FB9C}" dt="2022-01-23T09:49:02.160" v="43092" actId="1076"/>
          <ac:spMkLst>
            <pc:docMk/>
            <pc:sldMk cId="3911727450" sldId="1236"/>
            <ac:spMk id="34" creationId="{49F29D83-87F8-4C14-800A-FC389B3158D6}"/>
          </ac:spMkLst>
        </pc:spChg>
        <pc:picChg chg="add mod">
          <ac:chgData name="Domonkos Márk" userId="5b754e74-2ec2-4aaf-b9f5-cf8f0656bdfa" providerId="ADAL" clId="{F4C2286D-0DBE-4644-A538-34A6C903FB9C}" dt="2022-01-23T09:49:14.001" v="43096" actId="14100"/>
          <ac:picMkLst>
            <pc:docMk/>
            <pc:sldMk cId="3911727450" sldId="1236"/>
            <ac:picMk id="8" creationId="{3BA67D14-D531-441C-9141-3DAEC263E4DF}"/>
          </ac:picMkLst>
        </pc:picChg>
        <pc:picChg chg="add mod">
          <ac:chgData name="Domonkos Márk" userId="5b754e74-2ec2-4aaf-b9f5-cf8f0656bdfa" providerId="ADAL" clId="{F4C2286D-0DBE-4644-A538-34A6C903FB9C}" dt="2022-01-23T09:49:02.160" v="43092" actId="1076"/>
          <ac:picMkLst>
            <pc:docMk/>
            <pc:sldMk cId="3911727450" sldId="1236"/>
            <ac:picMk id="11" creationId="{E02F0AA4-AFB3-4127-BE8D-253EAC24A1CE}"/>
          </ac:picMkLst>
        </pc:picChg>
        <pc:picChg chg="add mod">
          <ac:chgData name="Domonkos Márk" userId="5b754e74-2ec2-4aaf-b9f5-cf8f0656bdfa" providerId="ADAL" clId="{F4C2286D-0DBE-4644-A538-34A6C903FB9C}" dt="2022-01-23T09:49:02.160" v="43092" actId="1076"/>
          <ac:picMkLst>
            <pc:docMk/>
            <pc:sldMk cId="3911727450" sldId="1236"/>
            <ac:picMk id="12" creationId="{B0D390A1-9787-42B1-8AFA-22CED999F162}"/>
          </ac:picMkLst>
        </pc:picChg>
        <pc:cxnChg chg="add mod">
          <ac:chgData name="Domonkos Márk" userId="5b754e74-2ec2-4aaf-b9f5-cf8f0656bdfa" providerId="ADAL" clId="{F4C2286D-0DBE-4644-A538-34A6C903FB9C}" dt="2022-01-23T09:49:02.160" v="43092" actId="1076"/>
          <ac:cxnSpMkLst>
            <pc:docMk/>
            <pc:sldMk cId="3911727450" sldId="1236"/>
            <ac:cxnSpMk id="14" creationId="{F5C78A04-C48A-41DC-9E31-A6D20EF35499}"/>
          </ac:cxnSpMkLst>
        </pc:cxnChg>
        <pc:cxnChg chg="add mod">
          <ac:chgData name="Domonkos Márk" userId="5b754e74-2ec2-4aaf-b9f5-cf8f0656bdfa" providerId="ADAL" clId="{F4C2286D-0DBE-4644-A538-34A6C903FB9C}" dt="2022-01-23T09:49:02.160" v="43092" actId="1076"/>
          <ac:cxnSpMkLst>
            <pc:docMk/>
            <pc:sldMk cId="3911727450" sldId="1236"/>
            <ac:cxnSpMk id="15" creationId="{06A9E0A4-6A75-4508-9F51-36FD2591E0B7}"/>
          </ac:cxnSpMkLst>
        </pc:cxnChg>
        <pc:cxnChg chg="add mod">
          <ac:chgData name="Domonkos Márk" userId="5b754e74-2ec2-4aaf-b9f5-cf8f0656bdfa" providerId="ADAL" clId="{F4C2286D-0DBE-4644-A538-34A6C903FB9C}" dt="2022-01-23T09:49:02.160" v="43092" actId="1076"/>
          <ac:cxnSpMkLst>
            <pc:docMk/>
            <pc:sldMk cId="3911727450" sldId="1236"/>
            <ac:cxnSpMk id="16" creationId="{298FC1AD-842E-4CD7-BC68-3E0D62769893}"/>
          </ac:cxnSpMkLst>
        </pc:cxnChg>
        <pc:cxnChg chg="add mod">
          <ac:chgData name="Domonkos Márk" userId="5b754e74-2ec2-4aaf-b9f5-cf8f0656bdfa" providerId="ADAL" clId="{F4C2286D-0DBE-4644-A538-34A6C903FB9C}" dt="2022-01-23T09:49:02.160" v="43092" actId="1076"/>
          <ac:cxnSpMkLst>
            <pc:docMk/>
            <pc:sldMk cId="3911727450" sldId="1236"/>
            <ac:cxnSpMk id="17" creationId="{58AB7FE1-0F5A-4C3F-BA70-EADCDBFCAEA4}"/>
          </ac:cxnSpMkLst>
        </pc:cxnChg>
      </pc:sldChg>
      <pc:sldChg chg="addSp modSp new mod">
        <pc:chgData name="Domonkos Márk" userId="5b754e74-2ec2-4aaf-b9f5-cf8f0656bdfa" providerId="ADAL" clId="{F4C2286D-0DBE-4644-A538-34A6C903FB9C}" dt="2022-01-23T09:51:23.300" v="43159" actId="27636"/>
        <pc:sldMkLst>
          <pc:docMk/>
          <pc:sldMk cId="1923093890" sldId="1237"/>
        </pc:sldMkLst>
        <pc:spChg chg="mod">
          <ac:chgData name="Domonkos Márk" userId="5b754e74-2ec2-4aaf-b9f5-cf8f0656bdfa" providerId="ADAL" clId="{F4C2286D-0DBE-4644-A538-34A6C903FB9C}" dt="2022-01-23T09:51:23.300" v="43159" actId="27636"/>
          <ac:spMkLst>
            <pc:docMk/>
            <pc:sldMk cId="1923093890" sldId="1237"/>
            <ac:spMk id="2" creationId="{343DC476-28FD-4282-AD84-2E385F4A65AD}"/>
          </ac:spMkLst>
        </pc:spChg>
        <pc:spChg chg="mod">
          <ac:chgData name="Domonkos Márk" userId="5b754e74-2ec2-4aaf-b9f5-cf8f0656bdfa" providerId="ADAL" clId="{F4C2286D-0DBE-4644-A538-34A6C903FB9C}" dt="2022-01-23T09:50:00.272" v="43136" actId="20577"/>
          <ac:spMkLst>
            <pc:docMk/>
            <pc:sldMk cId="1923093890" sldId="1237"/>
            <ac:spMk id="6" creationId="{DBFF9C13-1636-42F9-897F-5EB523B57849}"/>
          </ac:spMkLst>
        </pc:spChg>
        <pc:spChg chg="mod">
          <ac:chgData name="Domonkos Márk" userId="5b754e74-2ec2-4aaf-b9f5-cf8f0656bdfa" providerId="ADAL" clId="{F4C2286D-0DBE-4644-A538-34A6C903FB9C}" dt="2022-01-23T09:49:48.094" v="43101"/>
          <ac:spMkLst>
            <pc:docMk/>
            <pc:sldMk cId="1923093890" sldId="1237"/>
            <ac:spMk id="9" creationId="{DE414C0C-F9BA-4D2A-9742-7796D80F52FF}"/>
          </ac:spMkLst>
        </pc:spChg>
        <pc:spChg chg="mod">
          <ac:chgData name="Domonkos Márk" userId="5b754e74-2ec2-4aaf-b9f5-cf8f0656bdfa" providerId="ADAL" clId="{F4C2286D-0DBE-4644-A538-34A6C903FB9C}" dt="2022-01-23T09:49:48.094" v="43101"/>
          <ac:spMkLst>
            <pc:docMk/>
            <pc:sldMk cId="1923093890" sldId="1237"/>
            <ac:spMk id="10" creationId="{388638CC-74A2-4824-BE29-B86B8DAC3492}"/>
          </ac:spMkLst>
        </pc:spChg>
        <pc:spChg chg="mod">
          <ac:chgData name="Domonkos Márk" userId="5b754e74-2ec2-4aaf-b9f5-cf8f0656bdfa" providerId="ADAL" clId="{F4C2286D-0DBE-4644-A538-34A6C903FB9C}" dt="2022-01-23T09:49:48.094" v="43101"/>
          <ac:spMkLst>
            <pc:docMk/>
            <pc:sldMk cId="1923093890" sldId="1237"/>
            <ac:spMk id="11" creationId="{C0CBE23C-BEDE-44C8-BC28-CB8A137A8294}"/>
          </ac:spMkLst>
        </pc:spChg>
        <pc:spChg chg="mod">
          <ac:chgData name="Domonkos Márk" userId="5b754e74-2ec2-4aaf-b9f5-cf8f0656bdfa" providerId="ADAL" clId="{F4C2286D-0DBE-4644-A538-34A6C903FB9C}" dt="2022-01-23T09:49:48.094" v="43101"/>
          <ac:spMkLst>
            <pc:docMk/>
            <pc:sldMk cId="1923093890" sldId="1237"/>
            <ac:spMk id="12" creationId="{CF4E1532-F5DD-4B2B-B022-AD2351A59408}"/>
          </ac:spMkLst>
        </pc:spChg>
        <pc:spChg chg="mod">
          <ac:chgData name="Domonkos Márk" userId="5b754e74-2ec2-4aaf-b9f5-cf8f0656bdfa" providerId="ADAL" clId="{F4C2286D-0DBE-4644-A538-34A6C903FB9C}" dt="2022-01-23T09:49:48.094" v="43101"/>
          <ac:spMkLst>
            <pc:docMk/>
            <pc:sldMk cId="1923093890" sldId="1237"/>
            <ac:spMk id="13" creationId="{9E651EE9-BBFD-43EC-9976-A7F9449A40E3}"/>
          </ac:spMkLst>
        </pc:spChg>
        <pc:spChg chg="mod">
          <ac:chgData name="Domonkos Márk" userId="5b754e74-2ec2-4aaf-b9f5-cf8f0656bdfa" providerId="ADAL" clId="{F4C2286D-0DBE-4644-A538-34A6C903FB9C}" dt="2022-01-23T09:49:48.094" v="43101"/>
          <ac:spMkLst>
            <pc:docMk/>
            <pc:sldMk cId="1923093890" sldId="1237"/>
            <ac:spMk id="14" creationId="{1915875A-2EBA-47C9-8501-B86CFC293B50}"/>
          </ac:spMkLst>
        </pc:spChg>
        <pc:spChg chg="add mod">
          <ac:chgData name="Domonkos Márk" userId="5b754e74-2ec2-4aaf-b9f5-cf8f0656bdfa" providerId="ADAL" clId="{F4C2286D-0DBE-4644-A538-34A6C903FB9C}" dt="2022-01-23T09:51:15.928" v="43156" actId="1076"/>
          <ac:spMkLst>
            <pc:docMk/>
            <pc:sldMk cId="1923093890" sldId="1237"/>
            <ac:spMk id="15" creationId="{224BD079-6188-4F44-A823-78FAB62F2F1A}"/>
          </ac:spMkLst>
        </pc:spChg>
        <pc:spChg chg="add mod">
          <ac:chgData name="Domonkos Márk" userId="5b754e74-2ec2-4aaf-b9f5-cf8f0656bdfa" providerId="ADAL" clId="{F4C2286D-0DBE-4644-A538-34A6C903FB9C}" dt="2022-01-23T09:51:20.517" v="43157" actId="1076"/>
          <ac:spMkLst>
            <pc:docMk/>
            <pc:sldMk cId="1923093890" sldId="1237"/>
            <ac:spMk id="16" creationId="{4F81281C-AFA7-44CE-AA73-D813216E76B6}"/>
          </ac:spMkLst>
        </pc:spChg>
        <pc:grpChg chg="add mod">
          <ac:chgData name="Domonkos Márk" userId="5b754e74-2ec2-4aaf-b9f5-cf8f0656bdfa" providerId="ADAL" clId="{F4C2286D-0DBE-4644-A538-34A6C903FB9C}" dt="2022-01-23T09:49:50.581" v="43102" actId="1076"/>
          <ac:grpSpMkLst>
            <pc:docMk/>
            <pc:sldMk cId="1923093890" sldId="1237"/>
            <ac:grpSpMk id="7" creationId="{B7EA8F88-FBD8-4065-A296-1A92B4EA3B22}"/>
          </ac:grpSpMkLst>
        </pc:grpChg>
        <pc:picChg chg="mod">
          <ac:chgData name="Domonkos Márk" userId="5b754e74-2ec2-4aaf-b9f5-cf8f0656bdfa" providerId="ADAL" clId="{F4C2286D-0DBE-4644-A538-34A6C903FB9C}" dt="2022-01-23T09:49:48.094" v="43101"/>
          <ac:picMkLst>
            <pc:docMk/>
            <pc:sldMk cId="1923093890" sldId="1237"/>
            <ac:picMk id="8" creationId="{95047505-5E0B-4519-9189-13C4D5E717D6}"/>
          </ac:picMkLst>
        </pc:picChg>
      </pc:sldChg>
      <pc:sldChg chg="addSp modSp new mod">
        <pc:chgData name="Domonkos Márk" userId="5b754e74-2ec2-4aaf-b9f5-cf8f0656bdfa" providerId="ADAL" clId="{F4C2286D-0DBE-4644-A538-34A6C903FB9C}" dt="2022-01-23T09:57:13.696" v="43226" actId="1076"/>
        <pc:sldMkLst>
          <pc:docMk/>
          <pc:sldMk cId="892346896" sldId="1238"/>
        </pc:sldMkLst>
        <pc:spChg chg="mod">
          <ac:chgData name="Domonkos Márk" userId="5b754e74-2ec2-4aaf-b9f5-cf8f0656bdfa" providerId="ADAL" clId="{F4C2286D-0DBE-4644-A538-34A6C903FB9C}" dt="2022-01-23T09:56:47.136" v="43220" actId="14100"/>
          <ac:spMkLst>
            <pc:docMk/>
            <pc:sldMk cId="892346896" sldId="1238"/>
            <ac:spMk id="2" creationId="{F1A0FAD1-9D50-4E88-9888-1589C2E5B338}"/>
          </ac:spMkLst>
        </pc:spChg>
        <pc:spChg chg="mod">
          <ac:chgData name="Domonkos Márk" userId="5b754e74-2ec2-4aaf-b9f5-cf8f0656bdfa" providerId="ADAL" clId="{F4C2286D-0DBE-4644-A538-34A6C903FB9C}" dt="2022-01-23T09:54:22.116" v="43178" actId="20577"/>
          <ac:spMkLst>
            <pc:docMk/>
            <pc:sldMk cId="892346896" sldId="1238"/>
            <ac:spMk id="6" creationId="{7D234EC6-802F-44C0-91B3-A26DCF992F22}"/>
          </ac:spMkLst>
        </pc:spChg>
        <pc:spChg chg="add mod">
          <ac:chgData name="Domonkos Márk" userId="5b754e74-2ec2-4aaf-b9f5-cf8f0656bdfa" providerId="ADAL" clId="{F4C2286D-0DBE-4644-A538-34A6C903FB9C}" dt="2022-01-23T09:55:51.088" v="43198" actId="1076"/>
          <ac:spMkLst>
            <pc:docMk/>
            <pc:sldMk cId="892346896" sldId="1238"/>
            <ac:spMk id="7" creationId="{48B044DC-E984-41E3-B868-0FF87477931B}"/>
          </ac:spMkLst>
        </pc:spChg>
        <pc:spChg chg="add mod">
          <ac:chgData name="Domonkos Márk" userId="5b754e74-2ec2-4aaf-b9f5-cf8f0656bdfa" providerId="ADAL" clId="{F4C2286D-0DBE-4644-A538-34A6C903FB9C}" dt="2022-01-23T09:55:54.114" v="43199" actId="1076"/>
          <ac:spMkLst>
            <pc:docMk/>
            <pc:sldMk cId="892346896" sldId="1238"/>
            <ac:spMk id="8" creationId="{3F2D2C28-2C09-4B42-B976-DA89C6432EDF}"/>
          </ac:spMkLst>
        </pc:spChg>
        <pc:spChg chg="add mod">
          <ac:chgData name="Domonkos Márk" userId="5b754e74-2ec2-4aaf-b9f5-cf8f0656bdfa" providerId="ADAL" clId="{F4C2286D-0DBE-4644-A538-34A6C903FB9C}" dt="2022-01-23T09:55:59.848" v="43202" actId="1076"/>
          <ac:spMkLst>
            <pc:docMk/>
            <pc:sldMk cId="892346896" sldId="1238"/>
            <ac:spMk id="9" creationId="{47EB712A-0ADF-41CD-87A4-C466550761F9}"/>
          </ac:spMkLst>
        </pc:spChg>
        <pc:spChg chg="add mod">
          <ac:chgData name="Domonkos Márk" userId="5b754e74-2ec2-4aaf-b9f5-cf8f0656bdfa" providerId="ADAL" clId="{F4C2286D-0DBE-4644-A538-34A6C903FB9C}" dt="2022-01-23T09:56:03.168" v="43203" actId="1076"/>
          <ac:spMkLst>
            <pc:docMk/>
            <pc:sldMk cId="892346896" sldId="1238"/>
            <ac:spMk id="10" creationId="{8D80579B-4134-450D-8FBA-5E24EACD1D95}"/>
          </ac:spMkLst>
        </pc:spChg>
        <pc:spChg chg="add mod">
          <ac:chgData name="Domonkos Márk" userId="5b754e74-2ec2-4aaf-b9f5-cf8f0656bdfa" providerId="ADAL" clId="{F4C2286D-0DBE-4644-A538-34A6C903FB9C}" dt="2022-01-23T09:56:06.175" v="43204" actId="1076"/>
          <ac:spMkLst>
            <pc:docMk/>
            <pc:sldMk cId="892346896" sldId="1238"/>
            <ac:spMk id="11" creationId="{132EB1EE-41CE-40F3-BB55-396B40C6E30C}"/>
          </ac:spMkLst>
        </pc:spChg>
        <pc:spChg chg="add mod">
          <ac:chgData name="Domonkos Márk" userId="5b754e74-2ec2-4aaf-b9f5-cf8f0656bdfa" providerId="ADAL" clId="{F4C2286D-0DBE-4644-A538-34A6C903FB9C}" dt="2022-01-23T09:57:13.696" v="43226" actId="1076"/>
          <ac:spMkLst>
            <pc:docMk/>
            <pc:sldMk cId="892346896" sldId="1238"/>
            <ac:spMk id="18" creationId="{72126398-54A2-4BEC-9A1D-F2625B7E6C66}"/>
          </ac:spMkLst>
        </pc:spChg>
        <pc:graphicFrameChg chg="add mod">
          <ac:chgData name="Domonkos Márk" userId="5b754e74-2ec2-4aaf-b9f5-cf8f0656bdfa" providerId="ADAL" clId="{F4C2286D-0DBE-4644-A538-34A6C903FB9C}" dt="2022-01-23T09:56:58.242" v="43222" actId="1076"/>
          <ac:graphicFrameMkLst>
            <pc:docMk/>
            <pc:sldMk cId="892346896" sldId="1238"/>
            <ac:graphicFrameMk id="16" creationId="{73E03876-7F8A-404B-9CF0-538D18011C5C}"/>
          </ac:graphicFrameMkLst>
        </pc:graphicFrameChg>
        <pc:picChg chg="add mod ord">
          <ac:chgData name="Domonkos Márk" userId="5b754e74-2ec2-4aaf-b9f5-cf8f0656bdfa" providerId="ADAL" clId="{F4C2286D-0DBE-4644-A538-34A6C903FB9C}" dt="2022-01-23T09:55:47.241" v="43197" actId="1076"/>
          <ac:picMkLst>
            <pc:docMk/>
            <pc:sldMk cId="892346896" sldId="1238"/>
            <ac:picMk id="12" creationId="{D601EFA9-B2E3-4885-B30D-CBF1369C95E8}"/>
          </ac:picMkLst>
        </pc:picChg>
        <pc:picChg chg="add mod ord">
          <ac:chgData name="Domonkos Márk" userId="5b754e74-2ec2-4aaf-b9f5-cf8f0656bdfa" providerId="ADAL" clId="{F4C2286D-0DBE-4644-A538-34A6C903FB9C}" dt="2022-01-23T09:55:23.368" v="43190" actId="1076"/>
          <ac:picMkLst>
            <pc:docMk/>
            <pc:sldMk cId="892346896" sldId="1238"/>
            <ac:picMk id="13" creationId="{4A2341ED-C36F-4161-9432-48E68B9239BD}"/>
          </ac:picMkLst>
        </pc:picChg>
        <pc:picChg chg="add mod ord">
          <ac:chgData name="Domonkos Márk" userId="5b754e74-2ec2-4aaf-b9f5-cf8f0656bdfa" providerId="ADAL" clId="{F4C2286D-0DBE-4644-A538-34A6C903FB9C}" dt="2022-01-23T09:55:56.630" v="43201" actId="1076"/>
          <ac:picMkLst>
            <pc:docMk/>
            <pc:sldMk cId="892346896" sldId="1238"/>
            <ac:picMk id="14" creationId="{4133FA15-B00E-4DEE-8B58-6C6A9D56F037}"/>
          </ac:picMkLst>
        </pc:picChg>
        <pc:picChg chg="add mod ord">
          <ac:chgData name="Domonkos Márk" userId="5b754e74-2ec2-4aaf-b9f5-cf8f0656bdfa" providerId="ADAL" clId="{F4C2286D-0DBE-4644-A538-34A6C903FB9C}" dt="2022-01-23T09:55:17.647" v="43189" actId="14100"/>
          <ac:picMkLst>
            <pc:docMk/>
            <pc:sldMk cId="892346896" sldId="1238"/>
            <ac:picMk id="15" creationId="{5AA6731A-D6B7-43AA-A324-73D7902C8B6C}"/>
          </ac:picMkLst>
        </pc:picChg>
      </pc:sldChg>
      <pc:sldChg chg="add">
        <pc:chgData name="Domonkos Márk" userId="5b754e74-2ec2-4aaf-b9f5-cf8f0656bdfa" providerId="ADAL" clId="{F4C2286D-0DBE-4644-A538-34A6C903FB9C}" dt="2022-01-23T09:52:31.119" v="43161"/>
        <pc:sldMkLst>
          <pc:docMk/>
          <pc:sldMk cId="113030922" sldId="1239"/>
        </pc:sldMkLst>
      </pc:sldChg>
      <pc:sldChg chg="add">
        <pc:chgData name="Domonkos Márk" userId="5b754e74-2ec2-4aaf-b9f5-cf8f0656bdfa" providerId="ADAL" clId="{F4C2286D-0DBE-4644-A538-34A6C903FB9C}" dt="2022-01-23T09:53:27.243" v="43163"/>
        <pc:sldMkLst>
          <pc:docMk/>
          <pc:sldMk cId="3219155944" sldId="1240"/>
        </pc:sldMkLst>
      </pc:sldChg>
      <pc:sldChg chg="add del">
        <pc:chgData name="Domonkos Márk" userId="5b754e74-2ec2-4aaf-b9f5-cf8f0656bdfa" providerId="ADAL" clId="{F4C2286D-0DBE-4644-A538-34A6C903FB9C}" dt="2022-01-23T09:52:55.593" v="43162" actId="47"/>
        <pc:sldMkLst>
          <pc:docMk/>
          <pc:sldMk cId="3768156971" sldId="1240"/>
        </pc:sldMkLst>
      </pc:sldChg>
      <pc:sldChg chg="addSp delSp modSp new mod modAnim">
        <pc:chgData name="Domonkos Márk" userId="5b754e74-2ec2-4aaf-b9f5-cf8f0656bdfa" providerId="ADAL" clId="{F4C2286D-0DBE-4644-A538-34A6C903FB9C}" dt="2022-01-23T09:58:51.422" v="43241" actId="1076"/>
        <pc:sldMkLst>
          <pc:docMk/>
          <pc:sldMk cId="78134970" sldId="1241"/>
        </pc:sldMkLst>
        <pc:spChg chg="del mod">
          <ac:chgData name="Domonkos Márk" userId="5b754e74-2ec2-4aaf-b9f5-cf8f0656bdfa" providerId="ADAL" clId="{F4C2286D-0DBE-4644-A538-34A6C903FB9C}" dt="2022-01-23T09:58:20.151" v="43234"/>
          <ac:spMkLst>
            <pc:docMk/>
            <pc:sldMk cId="78134970" sldId="1241"/>
            <ac:spMk id="2" creationId="{F60BAA5E-CFCF-4E59-8635-24CE663FB90E}"/>
          </ac:spMkLst>
        </pc:spChg>
        <pc:spChg chg="mod">
          <ac:chgData name="Domonkos Márk" userId="5b754e74-2ec2-4aaf-b9f5-cf8f0656bdfa" providerId="ADAL" clId="{F4C2286D-0DBE-4644-A538-34A6C903FB9C}" dt="2022-01-23T09:57:34.016" v="43229" actId="27636"/>
          <ac:spMkLst>
            <pc:docMk/>
            <pc:sldMk cId="78134970" sldId="1241"/>
            <ac:spMk id="6" creationId="{4400DCD3-D34E-4B30-AD21-2C608E40B8C8}"/>
          </ac:spMkLst>
        </pc:spChg>
        <pc:spChg chg="add mod">
          <ac:chgData name="Domonkos Márk" userId="5b754e74-2ec2-4aaf-b9f5-cf8f0656bdfa" providerId="ADAL" clId="{F4C2286D-0DBE-4644-A538-34A6C903FB9C}" dt="2022-01-23T09:57:55.815" v="43231" actId="1076"/>
          <ac:spMkLst>
            <pc:docMk/>
            <pc:sldMk cId="78134970" sldId="1241"/>
            <ac:spMk id="9" creationId="{73FE65D9-173D-4186-AA26-D05D384BA2F7}"/>
          </ac:spMkLst>
        </pc:spChg>
        <pc:spChg chg="add mod">
          <ac:chgData name="Domonkos Márk" userId="5b754e74-2ec2-4aaf-b9f5-cf8f0656bdfa" providerId="ADAL" clId="{F4C2286D-0DBE-4644-A538-34A6C903FB9C}" dt="2022-01-23T09:58:03.195" v="43232" actId="1076"/>
          <ac:spMkLst>
            <pc:docMk/>
            <pc:sldMk cId="78134970" sldId="1241"/>
            <ac:spMk id="10" creationId="{8AD152E4-9CAD-4B5D-907B-EF92161B304B}"/>
          </ac:spMkLst>
        </pc:spChg>
        <pc:spChg chg="add mod">
          <ac:chgData name="Domonkos Márk" userId="5b754e74-2ec2-4aaf-b9f5-cf8f0656bdfa" providerId="ADAL" clId="{F4C2286D-0DBE-4644-A538-34A6C903FB9C}" dt="2022-01-23T09:58:37.526" v="43237" actId="1076"/>
          <ac:spMkLst>
            <pc:docMk/>
            <pc:sldMk cId="78134970" sldId="1241"/>
            <ac:spMk id="11" creationId="{F0F4422C-1FAD-4798-85FB-BA59D23783ED}"/>
          </ac:spMkLst>
        </pc:spChg>
        <pc:spChg chg="add mod">
          <ac:chgData name="Domonkos Márk" userId="5b754e74-2ec2-4aaf-b9f5-cf8f0656bdfa" providerId="ADAL" clId="{F4C2286D-0DBE-4644-A538-34A6C903FB9C}" dt="2022-01-23T09:58:51.422" v="43241" actId="1076"/>
          <ac:spMkLst>
            <pc:docMk/>
            <pc:sldMk cId="78134970" sldId="1241"/>
            <ac:spMk id="13" creationId="{C394364E-91C2-4773-BBC1-D3B7471AD995}"/>
          </ac:spMkLst>
        </pc:spChg>
        <pc:picChg chg="add mod">
          <ac:chgData name="Domonkos Márk" userId="5b754e74-2ec2-4aaf-b9f5-cf8f0656bdfa" providerId="ADAL" clId="{F4C2286D-0DBE-4644-A538-34A6C903FB9C}" dt="2022-01-23T09:57:55.815" v="43231" actId="1076"/>
          <ac:picMkLst>
            <pc:docMk/>
            <pc:sldMk cId="78134970" sldId="1241"/>
            <ac:picMk id="7" creationId="{5A0357F1-A04E-4192-99AC-C3AA6129CE5A}"/>
          </ac:picMkLst>
        </pc:picChg>
        <pc:picChg chg="add mod">
          <ac:chgData name="Domonkos Márk" userId="5b754e74-2ec2-4aaf-b9f5-cf8f0656bdfa" providerId="ADAL" clId="{F4C2286D-0DBE-4644-A538-34A6C903FB9C}" dt="2022-01-23T09:58:03.195" v="43232" actId="1076"/>
          <ac:picMkLst>
            <pc:docMk/>
            <pc:sldMk cId="78134970" sldId="1241"/>
            <ac:picMk id="8" creationId="{293120B2-5E3D-4C7C-99B8-5E14A2A00291}"/>
          </ac:picMkLst>
        </pc:picChg>
      </pc:sldChg>
      <pc:sldChg chg="addSp modSp new mod">
        <pc:chgData name="Domonkos Márk" userId="5b754e74-2ec2-4aaf-b9f5-cf8f0656bdfa" providerId="ADAL" clId="{F4C2286D-0DBE-4644-A538-34A6C903FB9C}" dt="2022-01-23T10:00:45.970" v="43272" actId="1076"/>
        <pc:sldMkLst>
          <pc:docMk/>
          <pc:sldMk cId="2055814682" sldId="1242"/>
        </pc:sldMkLst>
        <pc:spChg chg="mod">
          <ac:chgData name="Domonkos Márk" userId="5b754e74-2ec2-4aaf-b9f5-cf8f0656bdfa" providerId="ADAL" clId="{F4C2286D-0DBE-4644-A538-34A6C903FB9C}" dt="2022-01-23T10:00:29.570" v="43267" actId="27636"/>
          <ac:spMkLst>
            <pc:docMk/>
            <pc:sldMk cId="2055814682" sldId="1242"/>
            <ac:spMk id="2" creationId="{B2C04427-AE55-43E4-B8A7-B79435B232BE}"/>
          </ac:spMkLst>
        </pc:spChg>
        <pc:spChg chg="mod">
          <ac:chgData name="Domonkos Márk" userId="5b754e74-2ec2-4aaf-b9f5-cf8f0656bdfa" providerId="ADAL" clId="{F4C2286D-0DBE-4644-A538-34A6C903FB9C}" dt="2022-01-23T09:59:56.353" v="43257" actId="113"/>
          <ac:spMkLst>
            <pc:docMk/>
            <pc:sldMk cId="2055814682" sldId="1242"/>
            <ac:spMk id="6" creationId="{B7819100-A9A7-4C62-AFE3-9CB2A984B901}"/>
          </ac:spMkLst>
        </pc:spChg>
        <pc:graphicFrameChg chg="add mod modGraphic">
          <ac:chgData name="Domonkos Márk" userId="5b754e74-2ec2-4aaf-b9f5-cf8f0656bdfa" providerId="ADAL" clId="{F4C2286D-0DBE-4644-A538-34A6C903FB9C}" dt="2022-01-23T10:00:45.970" v="43272" actId="1076"/>
          <ac:graphicFrameMkLst>
            <pc:docMk/>
            <pc:sldMk cId="2055814682" sldId="1242"/>
            <ac:graphicFrameMk id="7" creationId="{D70E00D7-4849-4222-8405-7BC982CF9870}"/>
          </ac:graphicFrameMkLst>
        </pc:graphicFrameChg>
      </pc:sldChg>
      <pc:sldChg chg="addSp delSp modSp new mod modAnim">
        <pc:chgData name="Domonkos Márk" userId="5b754e74-2ec2-4aaf-b9f5-cf8f0656bdfa" providerId="ADAL" clId="{F4C2286D-0DBE-4644-A538-34A6C903FB9C}" dt="2022-01-23T10:01:51.080" v="43285" actId="1076"/>
        <pc:sldMkLst>
          <pc:docMk/>
          <pc:sldMk cId="3331852137" sldId="1243"/>
        </pc:sldMkLst>
        <pc:spChg chg="del">
          <ac:chgData name="Domonkos Márk" userId="5b754e74-2ec2-4aaf-b9f5-cf8f0656bdfa" providerId="ADAL" clId="{F4C2286D-0DBE-4644-A538-34A6C903FB9C}" dt="2022-01-23T10:01:11.422" v="43278" actId="478"/>
          <ac:spMkLst>
            <pc:docMk/>
            <pc:sldMk cId="3331852137" sldId="1243"/>
            <ac:spMk id="2" creationId="{FE95BAFA-1840-4111-AE7C-525A02DE8164}"/>
          </ac:spMkLst>
        </pc:spChg>
        <pc:spChg chg="mod">
          <ac:chgData name="Domonkos Márk" userId="5b754e74-2ec2-4aaf-b9f5-cf8f0656bdfa" providerId="ADAL" clId="{F4C2286D-0DBE-4644-A538-34A6C903FB9C}" dt="2022-01-23T10:00:55.241" v="43275" actId="27636"/>
          <ac:spMkLst>
            <pc:docMk/>
            <pc:sldMk cId="3331852137" sldId="1243"/>
            <ac:spMk id="6" creationId="{547E29DD-538A-48DD-B592-ADB0FE32825A}"/>
          </ac:spMkLst>
        </pc:spChg>
        <pc:spChg chg="add mod">
          <ac:chgData name="Domonkos Márk" userId="5b754e74-2ec2-4aaf-b9f5-cf8f0656bdfa" providerId="ADAL" clId="{F4C2286D-0DBE-4644-A538-34A6C903FB9C}" dt="2022-01-23T10:01:32.730" v="43282" actId="1076"/>
          <ac:spMkLst>
            <pc:docMk/>
            <pc:sldMk cId="3331852137" sldId="1243"/>
            <ac:spMk id="10" creationId="{69B0A364-6977-4C3D-B5F6-524F676471B2}"/>
          </ac:spMkLst>
        </pc:spChg>
        <pc:spChg chg="add mod">
          <ac:chgData name="Domonkos Márk" userId="5b754e74-2ec2-4aaf-b9f5-cf8f0656bdfa" providerId="ADAL" clId="{F4C2286D-0DBE-4644-A538-34A6C903FB9C}" dt="2022-01-23T10:01:51.080" v="43285" actId="1076"/>
          <ac:spMkLst>
            <pc:docMk/>
            <pc:sldMk cId="3331852137" sldId="1243"/>
            <ac:spMk id="11" creationId="{88BF973E-1C73-427F-A9E9-85B2FDBB3FF8}"/>
          </ac:spMkLst>
        </pc:spChg>
        <pc:spChg chg="add mod">
          <ac:chgData name="Domonkos Márk" userId="5b754e74-2ec2-4aaf-b9f5-cf8f0656bdfa" providerId="ADAL" clId="{F4C2286D-0DBE-4644-A538-34A6C903FB9C}" dt="2022-01-23T10:01:44.711" v="43284" actId="1076"/>
          <ac:spMkLst>
            <pc:docMk/>
            <pc:sldMk cId="3331852137" sldId="1243"/>
            <ac:spMk id="12" creationId="{D8403B2B-82BA-423D-AAF9-17F2E5F5629D}"/>
          </ac:spMkLst>
        </pc:spChg>
        <pc:picChg chg="add mod">
          <ac:chgData name="Domonkos Márk" userId="5b754e74-2ec2-4aaf-b9f5-cf8f0656bdfa" providerId="ADAL" clId="{F4C2286D-0DBE-4644-A538-34A6C903FB9C}" dt="2022-01-23T10:01:32.730" v="43282" actId="1076"/>
          <ac:picMkLst>
            <pc:docMk/>
            <pc:sldMk cId="3331852137" sldId="1243"/>
            <ac:picMk id="7" creationId="{FC19E6AE-1A71-4530-BBFF-8A430800CB4B}"/>
          </ac:picMkLst>
        </pc:picChg>
        <pc:picChg chg="add mod">
          <ac:chgData name="Domonkos Márk" userId="5b754e74-2ec2-4aaf-b9f5-cf8f0656bdfa" providerId="ADAL" clId="{F4C2286D-0DBE-4644-A538-34A6C903FB9C}" dt="2022-01-23T10:01:41.167" v="43283" actId="1076"/>
          <ac:picMkLst>
            <pc:docMk/>
            <pc:sldMk cId="3331852137" sldId="1243"/>
            <ac:picMk id="8" creationId="{CE974FF7-6920-4CD2-927D-A9FC7870D804}"/>
          </ac:picMkLst>
        </pc:picChg>
        <pc:picChg chg="add mod">
          <ac:chgData name="Domonkos Márk" userId="5b754e74-2ec2-4aaf-b9f5-cf8f0656bdfa" providerId="ADAL" clId="{F4C2286D-0DBE-4644-A538-34A6C903FB9C}" dt="2022-01-23T10:01:44.711" v="43284" actId="1076"/>
          <ac:picMkLst>
            <pc:docMk/>
            <pc:sldMk cId="3331852137" sldId="1243"/>
            <ac:picMk id="9" creationId="{A25E548A-28D2-4858-BBD0-B838FB26BA2C}"/>
          </ac:picMkLst>
        </pc:picChg>
      </pc:sldChg>
      <pc:sldChg chg="addSp modSp new mod">
        <pc:chgData name="Domonkos Márk" userId="5b754e74-2ec2-4aaf-b9f5-cf8f0656bdfa" providerId="ADAL" clId="{F4C2286D-0DBE-4644-A538-34A6C903FB9C}" dt="2022-01-23T10:03:55.175" v="43327" actId="1076"/>
        <pc:sldMkLst>
          <pc:docMk/>
          <pc:sldMk cId="126348842" sldId="1244"/>
        </pc:sldMkLst>
        <pc:spChg chg="mod">
          <ac:chgData name="Domonkos Márk" userId="5b754e74-2ec2-4aaf-b9f5-cf8f0656bdfa" providerId="ADAL" clId="{F4C2286D-0DBE-4644-A538-34A6C903FB9C}" dt="2022-01-23T10:03:25.253" v="43321" actId="14100"/>
          <ac:spMkLst>
            <pc:docMk/>
            <pc:sldMk cId="126348842" sldId="1244"/>
            <ac:spMk id="2" creationId="{09DBD060-08B2-4A3C-9F16-5AA87C3A4F4B}"/>
          </ac:spMkLst>
        </pc:spChg>
        <pc:spChg chg="mod">
          <ac:chgData name="Domonkos Márk" userId="5b754e74-2ec2-4aaf-b9f5-cf8f0656bdfa" providerId="ADAL" clId="{F4C2286D-0DBE-4644-A538-34A6C903FB9C}" dt="2022-01-23T10:02:32.770" v="43301" actId="113"/>
          <ac:spMkLst>
            <pc:docMk/>
            <pc:sldMk cId="126348842" sldId="1244"/>
            <ac:spMk id="6" creationId="{7AD2C7BD-8432-43C6-8E08-E12B5756D6FE}"/>
          </ac:spMkLst>
        </pc:spChg>
        <pc:graphicFrameChg chg="add mod modGraphic">
          <ac:chgData name="Domonkos Márk" userId="5b754e74-2ec2-4aaf-b9f5-cf8f0656bdfa" providerId="ADAL" clId="{F4C2286D-0DBE-4644-A538-34A6C903FB9C}" dt="2022-01-23T10:03:55.175" v="43327" actId="1076"/>
          <ac:graphicFrameMkLst>
            <pc:docMk/>
            <pc:sldMk cId="126348842" sldId="1244"/>
            <ac:graphicFrameMk id="7" creationId="{3A68E435-560B-4DEE-A3C9-1F7D4589A037}"/>
          </ac:graphicFrameMkLst>
        </pc:graphicFrameChg>
      </pc:sldChg>
      <pc:sldChg chg="addSp delSp modSp new mod modAnim">
        <pc:chgData name="Domonkos Márk" userId="5b754e74-2ec2-4aaf-b9f5-cf8f0656bdfa" providerId="ADAL" clId="{F4C2286D-0DBE-4644-A538-34A6C903FB9C}" dt="2022-01-23T10:04:32.648" v="43336" actId="14100"/>
        <pc:sldMkLst>
          <pc:docMk/>
          <pc:sldMk cId="1503482127" sldId="1245"/>
        </pc:sldMkLst>
        <pc:spChg chg="del">
          <ac:chgData name="Domonkos Márk" userId="5b754e74-2ec2-4aaf-b9f5-cf8f0656bdfa" providerId="ADAL" clId="{F4C2286D-0DBE-4644-A538-34A6C903FB9C}" dt="2022-01-23T10:04:21.164" v="43333" actId="478"/>
          <ac:spMkLst>
            <pc:docMk/>
            <pc:sldMk cId="1503482127" sldId="1245"/>
            <ac:spMk id="2" creationId="{D2E31EF1-C6B1-4539-A964-9008AAD38A56}"/>
          </ac:spMkLst>
        </pc:spChg>
        <pc:spChg chg="mod">
          <ac:chgData name="Domonkos Márk" userId="5b754e74-2ec2-4aaf-b9f5-cf8f0656bdfa" providerId="ADAL" clId="{F4C2286D-0DBE-4644-A538-34A6C903FB9C}" dt="2022-01-23T10:04:10.054" v="43330" actId="27636"/>
          <ac:spMkLst>
            <pc:docMk/>
            <pc:sldMk cId="1503482127" sldId="1245"/>
            <ac:spMk id="6" creationId="{E2D5FE7B-EB1E-47C4-82F3-ABCA3FF493C0}"/>
          </ac:spMkLst>
        </pc:spChg>
        <pc:spChg chg="add mod">
          <ac:chgData name="Domonkos Márk" userId="5b754e74-2ec2-4aaf-b9f5-cf8f0656bdfa" providerId="ADAL" clId="{F4C2286D-0DBE-4644-A538-34A6C903FB9C}" dt="2022-01-23T10:04:19.304" v="43332" actId="1076"/>
          <ac:spMkLst>
            <pc:docMk/>
            <pc:sldMk cId="1503482127" sldId="1245"/>
            <ac:spMk id="9" creationId="{EA82ED81-AC46-45B4-ADB7-401D3B47DCBE}"/>
          </ac:spMkLst>
        </pc:spChg>
        <pc:spChg chg="add mod">
          <ac:chgData name="Domonkos Márk" userId="5b754e74-2ec2-4aaf-b9f5-cf8f0656bdfa" providerId="ADAL" clId="{F4C2286D-0DBE-4644-A538-34A6C903FB9C}" dt="2022-01-23T10:04:30.190" v="43335" actId="14100"/>
          <ac:spMkLst>
            <pc:docMk/>
            <pc:sldMk cId="1503482127" sldId="1245"/>
            <ac:spMk id="10" creationId="{46C688FD-9F60-4E60-8C72-A6EAA3426BF1}"/>
          </ac:spMkLst>
        </pc:spChg>
        <pc:picChg chg="add mod">
          <ac:chgData name="Domonkos Márk" userId="5b754e74-2ec2-4aaf-b9f5-cf8f0656bdfa" providerId="ADAL" clId="{F4C2286D-0DBE-4644-A538-34A6C903FB9C}" dt="2022-01-23T10:04:30.190" v="43335" actId="14100"/>
          <ac:picMkLst>
            <pc:docMk/>
            <pc:sldMk cId="1503482127" sldId="1245"/>
            <ac:picMk id="7" creationId="{5658E3ED-7DF1-47CC-99FA-AFA14EE7E1C6}"/>
          </ac:picMkLst>
        </pc:picChg>
        <pc:picChg chg="add mod">
          <ac:chgData name="Domonkos Márk" userId="5b754e74-2ec2-4aaf-b9f5-cf8f0656bdfa" providerId="ADAL" clId="{F4C2286D-0DBE-4644-A538-34A6C903FB9C}" dt="2022-01-23T10:04:32.648" v="43336" actId="14100"/>
          <ac:picMkLst>
            <pc:docMk/>
            <pc:sldMk cId="1503482127" sldId="1245"/>
            <ac:picMk id="8" creationId="{A1F1E895-0C5C-46A5-ABF8-F9019DBF2120}"/>
          </ac:picMkLst>
        </pc:picChg>
      </pc:sldChg>
      <pc:sldChg chg="addSp modSp new mod">
        <pc:chgData name="Domonkos Márk" userId="5b754e74-2ec2-4aaf-b9f5-cf8f0656bdfa" providerId="ADAL" clId="{F4C2286D-0DBE-4644-A538-34A6C903FB9C}" dt="2022-01-23T10:05:11.773" v="43362" actId="20577"/>
        <pc:sldMkLst>
          <pc:docMk/>
          <pc:sldMk cId="2194921743" sldId="1246"/>
        </pc:sldMkLst>
        <pc:spChg chg="mod">
          <ac:chgData name="Domonkos Márk" userId="5b754e74-2ec2-4aaf-b9f5-cf8f0656bdfa" providerId="ADAL" clId="{F4C2286D-0DBE-4644-A538-34A6C903FB9C}" dt="2022-01-23T10:04:54.405" v="43340" actId="27636"/>
          <ac:spMkLst>
            <pc:docMk/>
            <pc:sldMk cId="2194921743" sldId="1246"/>
            <ac:spMk id="2" creationId="{19C401DF-B390-4DF5-9915-F7025E4DADC2}"/>
          </ac:spMkLst>
        </pc:spChg>
        <pc:spChg chg="mod">
          <ac:chgData name="Domonkos Márk" userId="5b754e74-2ec2-4aaf-b9f5-cf8f0656bdfa" providerId="ADAL" clId="{F4C2286D-0DBE-4644-A538-34A6C903FB9C}" dt="2022-01-23T10:05:11.773" v="43362" actId="20577"/>
          <ac:spMkLst>
            <pc:docMk/>
            <pc:sldMk cId="2194921743" sldId="1246"/>
            <ac:spMk id="6" creationId="{9AB198A3-0B6A-449A-AA02-FD2EC000959E}"/>
          </ac:spMkLst>
        </pc:spChg>
        <pc:picChg chg="add mod">
          <ac:chgData name="Domonkos Márk" userId="5b754e74-2ec2-4aaf-b9f5-cf8f0656bdfa" providerId="ADAL" clId="{F4C2286D-0DBE-4644-A538-34A6C903FB9C}" dt="2022-01-23T10:05:05.579" v="43344" actId="1076"/>
          <ac:picMkLst>
            <pc:docMk/>
            <pc:sldMk cId="2194921743" sldId="1246"/>
            <ac:picMk id="7" creationId="{C09E8943-CD83-47BC-A277-450221D7E26F}"/>
          </ac:picMkLst>
        </pc:picChg>
      </pc:sldChg>
      <pc:sldChg chg="addSp delSp modSp new mod">
        <pc:chgData name="Domonkos Márk" userId="5b754e74-2ec2-4aaf-b9f5-cf8f0656bdfa" providerId="ADAL" clId="{F4C2286D-0DBE-4644-A538-34A6C903FB9C}" dt="2022-01-23T10:05:56.352" v="43374" actId="1076"/>
        <pc:sldMkLst>
          <pc:docMk/>
          <pc:sldMk cId="2931609725" sldId="1247"/>
        </pc:sldMkLst>
        <pc:spChg chg="del">
          <ac:chgData name="Domonkos Márk" userId="5b754e74-2ec2-4aaf-b9f5-cf8f0656bdfa" providerId="ADAL" clId="{F4C2286D-0DBE-4644-A538-34A6C903FB9C}" dt="2022-01-23T10:05:34.541" v="43367" actId="478"/>
          <ac:spMkLst>
            <pc:docMk/>
            <pc:sldMk cId="2931609725" sldId="1247"/>
            <ac:spMk id="2" creationId="{D0CB8051-CD39-428A-AB15-4FEA8A96E7AC}"/>
          </ac:spMkLst>
        </pc:spChg>
        <pc:spChg chg="mod">
          <ac:chgData name="Domonkos Márk" userId="5b754e74-2ec2-4aaf-b9f5-cf8f0656bdfa" providerId="ADAL" clId="{F4C2286D-0DBE-4644-A538-34A6C903FB9C}" dt="2022-01-23T10:05:25.986" v="43364"/>
          <ac:spMkLst>
            <pc:docMk/>
            <pc:sldMk cId="2931609725" sldId="1247"/>
            <ac:spMk id="6" creationId="{4D4A47D7-1389-4EFD-A7C0-B5F93972B89B}"/>
          </ac:spMkLst>
        </pc:spChg>
        <pc:spChg chg="add mod">
          <ac:chgData name="Domonkos Márk" userId="5b754e74-2ec2-4aaf-b9f5-cf8f0656bdfa" providerId="ADAL" clId="{F4C2286D-0DBE-4644-A538-34A6C903FB9C}" dt="2022-01-23T10:05:46.190" v="43371" actId="1076"/>
          <ac:spMkLst>
            <pc:docMk/>
            <pc:sldMk cId="2931609725" sldId="1247"/>
            <ac:spMk id="7" creationId="{F273E546-2473-4636-9451-888C6F426CFB}"/>
          </ac:spMkLst>
        </pc:spChg>
        <pc:spChg chg="add mod">
          <ac:chgData name="Domonkos Márk" userId="5b754e74-2ec2-4aaf-b9f5-cf8f0656bdfa" providerId="ADAL" clId="{F4C2286D-0DBE-4644-A538-34A6C903FB9C}" dt="2022-01-23T10:05:56.352" v="43374" actId="1076"/>
          <ac:spMkLst>
            <pc:docMk/>
            <pc:sldMk cId="2931609725" sldId="1247"/>
            <ac:spMk id="11" creationId="{9A932CC9-1CC8-48A3-988B-F7E29D793D24}"/>
          </ac:spMkLst>
        </pc:spChg>
        <pc:spChg chg="add mod">
          <ac:chgData name="Domonkos Márk" userId="5b754e74-2ec2-4aaf-b9f5-cf8f0656bdfa" providerId="ADAL" clId="{F4C2286D-0DBE-4644-A538-34A6C903FB9C}" dt="2022-01-23T10:05:52.591" v="43373" actId="1076"/>
          <ac:spMkLst>
            <pc:docMk/>
            <pc:sldMk cId="2931609725" sldId="1247"/>
            <ac:spMk id="12" creationId="{BE2E3F5B-548E-480C-B004-560228A9EBFC}"/>
          </ac:spMkLst>
        </pc:spChg>
        <pc:picChg chg="add mod">
          <ac:chgData name="Domonkos Márk" userId="5b754e74-2ec2-4aaf-b9f5-cf8f0656bdfa" providerId="ADAL" clId="{F4C2286D-0DBE-4644-A538-34A6C903FB9C}" dt="2022-01-23T10:05:43.134" v="43370" actId="1076"/>
          <ac:picMkLst>
            <pc:docMk/>
            <pc:sldMk cId="2931609725" sldId="1247"/>
            <ac:picMk id="8" creationId="{62169BFC-BAA1-4147-9BC1-4D3FD6F0B8DD}"/>
          </ac:picMkLst>
        </pc:picChg>
        <pc:picChg chg="add mod">
          <ac:chgData name="Domonkos Márk" userId="5b754e74-2ec2-4aaf-b9f5-cf8f0656bdfa" providerId="ADAL" clId="{F4C2286D-0DBE-4644-A538-34A6C903FB9C}" dt="2022-01-23T10:05:41.593" v="43369" actId="1076"/>
          <ac:picMkLst>
            <pc:docMk/>
            <pc:sldMk cId="2931609725" sldId="1247"/>
            <ac:picMk id="9" creationId="{D8268747-954A-4435-A6DB-8BBE2B795CB1}"/>
          </ac:picMkLst>
        </pc:picChg>
        <pc:picChg chg="add mod">
          <ac:chgData name="Domonkos Márk" userId="5b754e74-2ec2-4aaf-b9f5-cf8f0656bdfa" providerId="ADAL" clId="{F4C2286D-0DBE-4644-A538-34A6C903FB9C}" dt="2022-01-23T10:05:38.845" v="43368" actId="14100"/>
          <ac:picMkLst>
            <pc:docMk/>
            <pc:sldMk cId="2931609725" sldId="1247"/>
            <ac:picMk id="10" creationId="{F26C2661-A47F-42EA-83A4-DEE8279EE02D}"/>
          </ac:picMkLst>
        </pc:picChg>
      </pc:sldChg>
      <pc:sldChg chg="addSp delSp modSp new mod">
        <pc:chgData name="Domonkos Márk" userId="5b754e74-2ec2-4aaf-b9f5-cf8f0656bdfa" providerId="ADAL" clId="{F4C2286D-0DBE-4644-A538-34A6C903FB9C}" dt="2022-01-23T10:09:45.174" v="43435" actId="478"/>
        <pc:sldMkLst>
          <pc:docMk/>
          <pc:sldMk cId="2024788929" sldId="1248"/>
        </pc:sldMkLst>
        <pc:spChg chg="del">
          <ac:chgData name="Domonkos Márk" userId="5b754e74-2ec2-4aaf-b9f5-cf8f0656bdfa" providerId="ADAL" clId="{F4C2286D-0DBE-4644-A538-34A6C903FB9C}" dt="2022-01-23T10:09:45.174" v="43435" actId="478"/>
          <ac:spMkLst>
            <pc:docMk/>
            <pc:sldMk cId="2024788929" sldId="1248"/>
            <ac:spMk id="2" creationId="{F3E9F926-6627-4498-9CF0-38038101966A}"/>
          </ac:spMkLst>
        </pc:spChg>
        <pc:spChg chg="mod">
          <ac:chgData name="Domonkos Márk" userId="5b754e74-2ec2-4aaf-b9f5-cf8f0656bdfa" providerId="ADAL" clId="{F4C2286D-0DBE-4644-A538-34A6C903FB9C}" dt="2022-01-23T10:07:45.638" v="43389" actId="20577"/>
          <ac:spMkLst>
            <pc:docMk/>
            <pc:sldMk cId="2024788929" sldId="1248"/>
            <ac:spMk id="6" creationId="{A50D23F5-90E2-4863-B7FA-17254E150EAA}"/>
          </ac:spMkLst>
        </pc:spChg>
        <pc:picChg chg="add mod">
          <ac:chgData name="Domonkos Márk" userId="5b754e74-2ec2-4aaf-b9f5-cf8f0656bdfa" providerId="ADAL" clId="{F4C2286D-0DBE-4644-A538-34A6C903FB9C}" dt="2022-01-23T10:09:43.318" v="43434" actId="1076"/>
          <ac:picMkLst>
            <pc:docMk/>
            <pc:sldMk cId="2024788929" sldId="1248"/>
            <ac:picMk id="7" creationId="{6C380086-7A6F-4150-9F31-41FB18404296}"/>
          </ac:picMkLst>
        </pc:picChg>
        <pc:picChg chg="add mod">
          <ac:chgData name="Domonkos Márk" userId="5b754e74-2ec2-4aaf-b9f5-cf8f0656bdfa" providerId="ADAL" clId="{F4C2286D-0DBE-4644-A538-34A6C903FB9C}" dt="2022-01-23T10:09:41.479" v="43433" actId="14100"/>
          <ac:picMkLst>
            <pc:docMk/>
            <pc:sldMk cId="2024788929" sldId="1248"/>
            <ac:picMk id="8" creationId="{2AC4E315-4911-41EB-A67F-1E6C975EE2CE}"/>
          </ac:picMkLst>
        </pc:picChg>
      </pc:sldChg>
      <pc:sldChg chg="addSp delSp modSp new mod">
        <pc:chgData name="Domonkos Márk" userId="5b754e74-2ec2-4aaf-b9f5-cf8f0656bdfa" providerId="ADAL" clId="{F4C2286D-0DBE-4644-A538-34A6C903FB9C}" dt="2022-01-23T10:10:15" v="43440" actId="478"/>
        <pc:sldMkLst>
          <pc:docMk/>
          <pc:sldMk cId="3221023924" sldId="1249"/>
        </pc:sldMkLst>
        <pc:spChg chg="del">
          <ac:chgData name="Domonkos Márk" userId="5b754e74-2ec2-4aaf-b9f5-cf8f0656bdfa" providerId="ADAL" clId="{F4C2286D-0DBE-4644-A538-34A6C903FB9C}" dt="2022-01-23T10:10:15" v="43440" actId="478"/>
          <ac:spMkLst>
            <pc:docMk/>
            <pc:sldMk cId="3221023924" sldId="1249"/>
            <ac:spMk id="2" creationId="{79EA74A4-1BEA-44EE-B31F-9507EE2832E7}"/>
          </ac:spMkLst>
        </pc:spChg>
        <pc:spChg chg="mod">
          <ac:chgData name="Domonkos Márk" userId="5b754e74-2ec2-4aaf-b9f5-cf8f0656bdfa" providerId="ADAL" clId="{F4C2286D-0DBE-4644-A538-34A6C903FB9C}" dt="2022-01-23T10:10:03.554" v="43437"/>
          <ac:spMkLst>
            <pc:docMk/>
            <pc:sldMk cId="3221023924" sldId="1249"/>
            <ac:spMk id="6" creationId="{9515F53F-DE99-4D86-847A-360819AAF5BE}"/>
          </ac:spMkLst>
        </pc:spChg>
        <pc:spChg chg="add mod">
          <ac:chgData name="Domonkos Márk" userId="5b754e74-2ec2-4aaf-b9f5-cf8f0656bdfa" providerId="ADAL" clId="{F4C2286D-0DBE-4644-A538-34A6C903FB9C}" dt="2022-01-23T10:10:12.947" v="43439" actId="1076"/>
          <ac:spMkLst>
            <pc:docMk/>
            <pc:sldMk cId="3221023924" sldId="1249"/>
            <ac:spMk id="7" creationId="{4673D40A-701C-4D92-95A1-E1434AA32929}"/>
          </ac:spMkLst>
        </pc:spChg>
        <pc:spChg chg="add mod">
          <ac:chgData name="Domonkos Márk" userId="5b754e74-2ec2-4aaf-b9f5-cf8f0656bdfa" providerId="ADAL" clId="{F4C2286D-0DBE-4644-A538-34A6C903FB9C}" dt="2022-01-23T10:10:12.947" v="43439" actId="1076"/>
          <ac:spMkLst>
            <pc:docMk/>
            <pc:sldMk cId="3221023924" sldId="1249"/>
            <ac:spMk id="8" creationId="{14E52FF8-133D-430B-8BF7-C0AD58C57E0B}"/>
          </ac:spMkLst>
        </pc:spChg>
        <pc:spChg chg="add mod">
          <ac:chgData name="Domonkos Márk" userId="5b754e74-2ec2-4aaf-b9f5-cf8f0656bdfa" providerId="ADAL" clId="{F4C2286D-0DBE-4644-A538-34A6C903FB9C}" dt="2022-01-23T10:10:12.947" v="43439" actId="1076"/>
          <ac:spMkLst>
            <pc:docMk/>
            <pc:sldMk cId="3221023924" sldId="1249"/>
            <ac:spMk id="9" creationId="{AF9D7CF0-6F32-45F1-9853-072034E46D90}"/>
          </ac:spMkLst>
        </pc:spChg>
        <pc:spChg chg="add mod">
          <ac:chgData name="Domonkos Márk" userId="5b754e74-2ec2-4aaf-b9f5-cf8f0656bdfa" providerId="ADAL" clId="{F4C2286D-0DBE-4644-A538-34A6C903FB9C}" dt="2022-01-23T10:10:12.947" v="43439" actId="1076"/>
          <ac:spMkLst>
            <pc:docMk/>
            <pc:sldMk cId="3221023924" sldId="1249"/>
            <ac:spMk id="10" creationId="{9B783612-6D14-4ECA-AE39-D447AD0BF8ED}"/>
          </ac:spMkLst>
        </pc:spChg>
        <pc:spChg chg="add mod">
          <ac:chgData name="Domonkos Márk" userId="5b754e74-2ec2-4aaf-b9f5-cf8f0656bdfa" providerId="ADAL" clId="{F4C2286D-0DBE-4644-A538-34A6C903FB9C}" dt="2022-01-23T10:10:12.947" v="43439" actId="1076"/>
          <ac:spMkLst>
            <pc:docMk/>
            <pc:sldMk cId="3221023924" sldId="1249"/>
            <ac:spMk id="11" creationId="{7B6AD54C-6AE8-44A6-9095-CCFC92FD8293}"/>
          </ac:spMkLst>
        </pc:spChg>
      </pc:sldChg>
      <pc:sldChg chg="addSp modSp new mod">
        <pc:chgData name="Domonkos Márk" userId="5b754e74-2ec2-4aaf-b9f5-cf8f0656bdfa" providerId="ADAL" clId="{F4C2286D-0DBE-4644-A538-34A6C903FB9C}" dt="2022-01-23T10:11:39.600" v="43463" actId="27636"/>
        <pc:sldMkLst>
          <pc:docMk/>
          <pc:sldMk cId="699798640" sldId="1250"/>
        </pc:sldMkLst>
        <pc:spChg chg="mod">
          <ac:chgData name="Domonkos Márk" userId="5b754e74-2ec2-4aaf-b9f5-cf8f0656bdfa" providerId="ADAL" clId="{F4C2286D-0DBE-4644-A538-34A6C903FB9C}" dt="2022-01-23T10:11:10.555" v="43455" actId="27636"/>
          <ac:spMkLst>
            <pc:docMk/>
            <pc:sldMk cId="699798640" sldId="1250"/>
            <ac:spMk id="2" creationId="{21621B3B-E569-4158-BD91-664C9E63A8CE}"/>
          </ac:spMkLst>
        </pc:spChg>
        <pc:spChg chg="mod">
          <ac:chgData name="Domonkos Márk" userId="5b754e74-2ec2-4aaf-b9f5-cf8f0656bdfa" providerId="ADAL" clId="{F4C2286D-0DBE-4644-A538-34A6C903FB9C}" dt="2022-01-23T10:11:39.600" v="43463" actId="27636"/>
          <ac:spMkLst>
            <pc:docMk/>
            <pc:sldMk cId="699798640" sldId="1250"/>
            <ac:spMk id="6" creationId="{69CF032A-CD2E-4FA7-B2C0-04ED96582C60}"/>
          </ac:spMkLst>
        </pc:spChg>
        <pc:spChg chg="add mod">
          <ac:chgData name="Domonkos Márk" userId="5b754e74-2ec2-4aaf-b9f5-cf8f0656bdfa" providerId="ADAL" clId="{F4C2286D-0DBE-4644-A538-34A6C903FB9C}" dt="2022-01-23T10:11:30.252" v="43461" actId="14100"/>
          <ac:spMkLst>
            <pc:docMk/>
            <pc:sldMk cId="699798640" sldId="1250"/>
            <ac:spMk id="12" creationId="{EF50E021-51EB-4FBC-940C-C8AC3BD03886}"/>
          </ac:spMkLst>
        </pc:spChg>
        <pc:picChg chg="add mod">
          <ac:chgData name="Domonkos Márk" userId="5b754e74-2ec2-4aaf-b9f5-cf8f0656bdfa" providerId="ADAL" clId="{F4C2286D-0DBE-4644-A538-34A6C903FB9C}" dt="2022-01-23T10:10:44.535" v="43446" actId="1076"/>
          <ac:picMkLst>
            <pc:docMk/>
            <pc:sldMk cId="699798640" sldId="1250"/>
            <ac:picMk id="7" creationId="{9B3DB955-7A87-4083-9940-DE32BF927D1A}"/>
          </ac:picMkLst>
        </pc:picChg>
        <pc:picChg chg="add mod">
          <ac:chgData name="Domonkos Márk" userId="5b754e74-2ec2-4aaf-b9f5-cf8f0656bdfa" providerId="ADAL" clId="{F4C2286D-0DBE-4644-A538-34A6C903FB9C}" dt="2022-01-23T10:10:38.665" v="43443" actId="1076"/>
          <ac:picMkLst>
            <pc:docMk/>
            <pc:sldMk cId="699798640" sldId="1250"/>
            <ac:picMk id="8" creationId="{B5706380-3E40-41D6-9136-0B631FFA7E0F}"/>
          </ac:picMkLst>
        </pc:picChg>
        <pc:picChg chg="add mod">
          <ac:chgData name="Domonkos Márk" userId="5b754e74-2ec2-4aaf-b9f5-cf8f0656bdfa" providerId="ADAL" clId="{F4C2286D-0DBE-4644-A538-34A6C903FB9C}" dt="2022-01-23T10:10:38.665" v="43443" actId="1076"/>
          <ac:picMkLst>
            <pc:docMk/>
            <pc:sldMk cId="699798640" sldId="1250"/>
            <ac:picMk id="9" creationId="{FC9B4912-833F-43E9-8C1A-BA5735E4F5CC}"/>
          </ac:picMkLst>
        </pc:picChg>
        <pc:picChg chg="add mod">
          <ac:chgData name="Domonkos Márk" userId="5b754e74-2ec2-4aaf-b9f5-cf8f0656bdfa" providerId="ADAL" clId="{F4C2286D-0DBE-4644-A538-34A6C903FB9C}" dt="2022-01-23T10:10:38.665" v="43443" actId="1076"/>
          <ac:picMkLst>
            <pc:docMk/>
            <pc:sldMk cId="699798640" sldId="1250"/>
            <ac:picMk id="10" creationId="{9726A23E-1DEF-4EF1-8E47-53ECA2914D6D}"/>
          </ac:picMkLst>
        </pc:picChg>
      </pc:sldChg>
      <pc:sldChg chg="addSp delSp modSp new mod modAnim">
        <pc:chgData name="Domonkos Márk" userId="5b754e74-2ec2-4aaf-b9f5-cf8f0656bdfa" providerId="ADAL" clId="{F4C2286D-0DBE-4644-A538-34A6C903FB9C}" dt="2022-01-23T10:11:54.719" v="43467" actId="27636"/>
        <pc:sldMkLst>
          <pc:docMk/>
          <pc:sldMk cId="2110773383" sldId="1251"/>
        </pc:sldMkLst>
        <pc:spChg chg="del">
          <ac:chgData name="Domonkos Márk" userId="5b754e74-2ec2-4aaf-b9f5-cf8f0656bdfa" providerId="ADAL" clId="{F4C2286D-0DBE-4644-A538-34A6C903FB9C}" dt="2022-01-23T10:11:48.089" v="43465"/>
          <ac:spMkLst>
            <pc:docMk/>
            <pc:sldMk cId="2110773383" sldId="1251"/>
            <ac:spMk id="2" creationId="{68EA5FAC-1455-4577-92EC-9C10EE2F7E67}"/>
          </ac:spMkLst>
        </pc:spChg>
        <pc:spChg chg="mod">
          <ac:chgData name="Domonkos Márk" userId="5b754e74-2ec2-4aaf-b9f5-cf8f0656bdfa" providerId="ADAL" clId="{F4C2286D-0DBE-4644-A538-34A6C903FB9C}" dt="2022-01-23T10:11:54.719" v="43467" actId="27636"/>
          <ac:spMkLst>
            <pc:docMk/>
            <pc:sldMk cId="2110773383" sldId="1251"/>
            <ac:spMk id="6" creationId="{DE2185BD-C6D0-4660-A531-959A56DCC0DB}"/>
          </ac:spMkLst>
        </pc:spChg>
        <pc:picChg chg="add mod">
          <ac:chgData name="Domonkos Márk" userId="5b754e74-2ec2-4aaf-b9f5-cf8f0656bdfa" providerId="ADAL" clId="{F4C2286D-0DBE-4644-A538-34A6C903FB9C}" dt="2022-01-23T10:11:48.089" v="43465"/>
          <ac:picMkLst>
            <pc:docMk/>
            <pc:sldMk cId="2110773383" sldId="1251"/>
            <ac:picMk id="7" creationId="{FE5F20F5-F9C3-4B53-95AE-E1EF1798AA4A}"/>
          </ac:picMkLst>
        </pc:picChg>
      </pc:sldChg>
      <pc:sldChg chg="addSp delSp modSp new mod">
        <pc:chgData name="Domonkos Márk" userId="5b754e74-2ec2-4aaf-b9f5-cf8f0656bdfa" providerId="ADAL" clId="{F4C2286D-0DBE-4644-A538-34A6C903FB9C}" dt="2022-01-23T10:13:49.156" v="43486" actId="1076"/>
        <pc:sldMkLst>
          <pc:docMk/>
          <pc:sldMk cId="3447298429" sldId="1252"/>
        </pc:sldMkLst>
        <pc:spChg chg="del">
          <ac:chgData name="Domonkos Márk" userId="5b754e74-2ec2-4aaf-b9f5-cf8f0656bdfa" providerId="ADAL" clId="{F4C2286D-0DBE-4644-A538-34A6C903FB9C}" dt="2022-01-23T10:13:03.813" v="43469"/>
          <ac:spMkLst>
            <pc:docMk/>
            <pc:sldMk cId="3447298429" sldId="1252"/>
            <ac:spMk id="2" creationId="{AA761C67-5787-436B-B767-7C5B353FF29E}"/>
          </ac:spMkLst>
        </pc:spChg>
        <pc:spChg chg="mod">
          <ac:chgData name="Domonkos Márk" userId="5b754e74-2ec2-4aaf-b9f5-cf8f0656bdfa" providerId="ADAL" clId="{F4C2286D-0DBE-4644-A538-34A6C903FB9C}" dt="2022-01-23T10:13:14.459" v="43476" actId="2711"/>
          <ac:spMkLst>
            <pc:docMk/>
            <pc:sldMk cId="3447298429" sldId="1252"/>
            <ac:spMk id="6" creationId="{A67293DE-D2B7-415F-89B8-24C15E094E86}"/>
          </ac:spMkLst>
        </pc:spChg>
        <pc:spChg chg="add mod">
          <ac:chgData name="Domonkos Márk" userId="5b754e74-2ec2-4aaf-b9f5-cf8f0656bdfa" providerId="ADAL" clId="{F4C2286D-0DBE-4644-A538-34A6C903FB9C}" dt="2022-01-23T10:13:27.895" v="43480" actId="1076"/>
          <ac:spMkLst>
            <pc:docMk/>
            <pc:sldMk cId="3447298429" sldId="1252"/>
            <ac:spMk id="9" creationId="{FF0E2B15-37E6-4A20-BE74-DCEAE7683AFA}"/>
          </ac:spMkLst>
        </pc:spChg>
        <pc:spChg chg="add mod">
          <ac:chgData name="Domonkos Márk" userId="5b754e74-2ec2-4aaf-b9f5-cf8f0656bdfa" providerId="ADAL" clId="{F4C2286D-0DBE-4644-A538-34A6C903FB9C}" dt="2022-01-23T10:13:41.845" v="43484" actId="1076"/>
          <ac:spMkLst>
            <pc:docMk/>
            <pc:sldMk cId="3447298429" sldId="1252"/>
            <ac:spMk id="11" creationId="{BAB86D72-ABCF-4ABF-9DDE-E74A05BAB229}"/>
          </ac:spMkLst>
        </pc:spChg>
        <pc:picChg chg="add mod">
          <ac:chgData name="Domonkos Márk" userId="5b754e74-2ec2-4aaf-b9f5-cf8f0656bdfa" providerId="ADAL" clId="{F4C2286D-0DBE-4644-A538-34A6C903FB9C}" dt="2022-01-23T10:13:49.156" v="43486" actId="1076"/>
          <ac:picMkLst>
            <pc:docMk/>
            <pc:sldMk cId="3447298429" sldId="1252"/>
            <ac:picMk id="7" creationId="{38A380E5-304E-4DCC-9D24-F0E05C125167}"/>
          </ac:picMkLst>
        </pc:picChg>
      </pc:sldChg>
      <pc:sldChg chg="addSp delSp modSp new mod">
        <pc:chgData name="Domonkos Márk" userId="5b754e74-2ec2-4aaf-b9f5-cf8f0656bdfa" providerId="ADAL" clId="{F4C2286D-0DBE-4644-A538-34A6C903FB9C}" dt="2022-01-23T10:16:51.789" v="43529" actId="1076"/>
        <pc:sldMkLst>
          <pc:docMk/>
          <pc:sldMk cId="4074723103" sldId="1253"/>
        </pc:sldMkLst>
        <pc:spChg chg="del">
          <ac:chgData name="Domonkos Márk" userId="5b754e74-2ec2-4aaf-b9f5-cf8f0656bdfa" providerId="ADAL" clId="{F4C2286D-0DBE-4644-A538-34A6C903FB9C}" dt="2022-01-23T10:15:12.525" v="43502"/>
          <ac:spMkLst>
            <pc:docMk/>
            <pc:sldMk cId="4074723103" sldId="1253"/>
            <ac:spMk id="2" creationId="{A9196697-15AC-4FAB-907B-3BCB1E735781}"/>
          </ac:spMkLst>
        </pc:spChg>
        <pc:spChg chg="mod">
          <ac:chgData name="Domonkos Márk" userId="5b754e74-2ec2-4aaf-b9f5-cf8f0656bdfa" providerId="ADAL" clId="{F4C2286D-0DBE-4644-A538-34A6C903FB9C}" dt="2022-01-23T10:14:25.483" v="43501" actId="2711"/>
          <ac:spMkLst>
            <pc:docMk/>
            <pc:sldMk cId="4074723103" sldId="1253"/>
            <ac:spMk id="6" creationId="{0729D508-03CF-4195-924E-791351559BDA}"/>
          </ac:spMkLst>
        </pc:spChg>
        <pc:spChg chg="add mod">
          <ac:chgData name="Domonkos Márk" userId="5b754e74-2ec2-4aaf-b9f5-cf8f0656bdfa" providerId="ADAL" clId="{F4C2286D-0DBE-4644-A538-34A6C903FB9C}" dt="2022-01-23T10:16:48.420" v="43528" actId="1076"/>
          <ac:spMkLst>
            <pc:docMk/>
            <pc:sldMk cId="4074723103" sldId="1253"/>
            <ac:spMk id="11" creationId="{8B696374-7BF1-4870-B2DA-CF95FADEE48B}"/>
          </ac:spMkLst>
        </pc:spChg>
        <pc:spChg chg="add mod">
          <ac:chgData name="Domonkos Márk" userId="5b754e74-2ec2-4aaf-b9f5-cf8f0656bdfa" providerId="ADAL" clId="{F4C2286D-0DBE-4644-A538-34A6C903FB9C}" dt="2022-01-23T10:16:51.789" v="43529" actId="1076"/>
          <ac:spMkLst>
            <pc:docMk/>
            <pc:sldMk cId="4074723103" sldId="1253"/>
            <ac:spMk id="13" creationId="{DC67B4F3-FC01-4533-BA79-B77E88F6B7A7}"/>
          </ac:spMkLst>
        </pc:spChg>
        <pc:picChg chg="add mod">
          <ac:chgData name="Domonkos Márk" userId="5b754e74-2ec2-4aaf-b9f5-cf8f0656bdfa" providerId="ADAL" clId="{F4C2286D-0DBE-4644-A538-34A6C903FB9C}" dt="2022-01-23T10:15:29.588" v="43508" actId="14100"/>
          <ac:picMkLst>
            <pc:docMk/>
            <pc:sldMk cId="4074723103" sldId="1253"/>
            <ac:picMk id="7" creationId="{2B43746D-BC87-4380-BB67-D06483E4D3CB}"/>
          </ac:picMkLst>
        </pc:picChg>
        <pc:picChg chg="add mod">
          <ac:chgData name="Domonkos Márk" userId="5b754e74-2ec2-4aaf-b9f5-cf8f0656bdfa" providerId="ADAL" clId="{F4C2286D-0DBE-4644-A538-34A6C903FB9C}" dt="2022-01-23T10:15:32.852" v="43509" actId="1076"/>
          <ac:picMkLst>
            <pc:docMk/>
            <pc:sldMk cId="4074723103" sldId="1253"/>
            <ac:picMk id="8" creationId="{DC81693C-7C63-4C42-99D8-5D02DF0EFF59}"/>
          </ac:picMkLst>
        </pc:picChg>
        <pc:picChg chg="add mod">
          <ac:chgData name="Domonkos Márk" userId="5b754e74-2ec2-4aaf-b9f5-cf8f0656bdfa" providerId="ADAL" clId="{F4C2286D-0DBE-4644-A538-34A6C903FB9C}" dt="2022-01-23T10:15:38.879" v="43511" actId="1076"/>
          <ac:picMkLst>
            <pc:docMk/>
            <pc:sldMk cId="4074723103" sldId="1253"/>
            <ac:picMk id="9" creationId="{7F762FB0-6841-41AD-824D-117C3C0BAC8F}"/>
          </ac:picMkLst>
        </pc:picChg>
      </pc:sldChg>
      <pc:sldChg chg="addSp delSp modSp new mod">
        <pc:chgData name="Domonkos Márk" userId="5b754e74-2ec2-4aaf-b9f5-cf8f0656bdfa" providerId="ADAL" clId="{F4C2286D-0DBE-4644-A538-34A6C903FB9C}" dt="2022-01-23T10:18:13.309" v="43555" actId="1076"/>
        <pc:sldMkLst>
          <pc:docMk/>
          <pc:sldMk cId="1259568475" sldId="1254"/>
        </pc:sldMkLst>
        <pc:spChg chg="del">
          <ac:chgData name="Domonkos Márk" userId="5b754e74-2ec2-4aaf-b9f5-cf8f0656bdfa" providerId="ADAL" clId="{F4C2286D-0DBE-4644-A538-34A6C903FB9C}" dt="2022-01-23T10:17:40.661" v="43542"/>
          <ac:spMkLst>
            <pc:docMk/>
            <pc:sldMk cId="1259568475" sldId="1254"/>
            <ac:spMk id="2" creationId="{08785602-2E4D-4A9F-8F49-B36F48108DD7}"/>
          </ac:spMkLst>
        </pc:spChg>
        <pc:spChg chg="mod">
          <ac:chgData name="Domonkos Márk" userId="5b754e74-2ec2-4aaf-b9f5-cf8f0656bdfa" providerId="ADAL" clId="{F4C2286D-0DBE-4644-A538-34A6C903FB9C}" dt="2022-01-23T10:17:36.645" v="43541" actId="20577"/>
          <ac:spMkLst>
            <pc:docMk/>
            <pc:sldMk cId="1259568475" sldId="1254"/>
            <ac:spMk id="6" creationId="{C71911C5-659C-4B9A-9123-FAE7B0B506C7}"/>
          </ac:spMkLst>
        </pc:spChg>
        <pc:spChg chg="add mod">
          <ac:chgData name="Domonkos Márk" userId="5b754e74-2ec2-4aaf-b9f5-cf8f0656bdfa" providerId="ADAL" clId="{F4C2286D-0DBE-4644-A538-34A6C903FB9C}" dt="2022-01-23T10:18:03.805" v="43551" actId="1076"/>
          <ac:spMkLst>
            <pc:docMk/>
            <pc:sldMk cId="1259568475" sldId="1254"/>
            <ac:spMk id="9" creationId="{2793BE55-7F17-4DFD-987A-DD66D51E0860}"/>
          </ac:spMkLst>
        </pc:spChg>
        <pc:picChg chg="add mod">
          <ac:chgData name="Domonkos Márk" userId="5b754e74-2ec2-4aaf-b9f5-cf8f0656bdfa" providerId="ADAL" clId="{F4C2286D-0DBE-4644-A538-34A6C903FB9C}" dt="2022-01-23T10:18:13.309" v="43555" actId="1076"/>
          <ac:picMkLst>
            <pc:docMk/>
            <pc:sldMk cId="1259568475" sldId="1254"/>
            <ac:picMk id="7" creationId="{6843D16E-1CFB-4825-A203-AC230DB16030}"/>
          </ac:picMkLst>
        </pc:picChg>
      </pc:sldChg>
      <pc:sldChg chg="addSp delSp modSp new mod">
        <pc:chgData name="Domonkos Márk" userId="5b754e74-2ec2-4aaf-b9f5-cf8f0656bdfa" providerId="ADAL" clId="{F4C2286D-0DBE-4644-A538-34A6C903FB9C}" dt="2022-01-23T10:18:59.036" v="43569" actId="1076"/>
        <pc:sldMkLst>
          <pc:docMk/>
          <pc:sldMk cId="2340481224" sldId="1255"/>
        </pc:sldMkLst>
        <pc:spChg chg="del">
          <ac:chgData name="Domonkos Márk" userId="5b754e74-2ec2-4aaf-b9f5-cf8f0656bdfa" providerId="ADAL" clId="{F4C2286D-0DBE-4644-A538-34A6C903FB9C}" dt="2022-01-23T10:18:40.382" v="43565"/>
          <ac:spMkLst>
            <pc:docMk/>
            <pc:sldMk cId="2340481224" sldId="1255"/>
            <ac:spMk id="2" creationId="{D2D71DE9-32AC-4313-8D9F-6019918C1630}"/>
          </ac:spMkLst>
        </pc:spChg>
        <pc:spChg chg="mod">
          <ac:chgData name="Domonkos Márk" userId="5b754e74-2ec2-4aaf-b9f5-cf8f0656bdfa" providerId="ADAL" clId="{F4C2286D-0DBE-4644-A538-34A6C903FB9C}" dt="2022-01-23T10:18:35.956" v="43564" actId="20577"/>
          <ac:spMkLst>
            <pc:docMk/>
            <pc:sldMk cId="2340481224" sldId="1255"/>
            <ac:spMk id="6" creationId="{CF4245B2-846B-4E53-9057-29C647DC2A19}"/>
          </ac:spMkLst>
        </pc:spChg>
        <pc:spChg chg="add mod">
          <ac:chgData name="Domonkos Márk" userId="5b754e74-2ec2-4aaf-b9f5-cf8f0656bdfa" providerId="ADAL" clId="{F4C2286D-0DBE-4644-A538-34A6C903FB9C}" dt="2022-01-23T10:18:57.325" v="43568" actId="1076"/>
          <ac:spMkLst>
            <pc:docMk/>
            <pc:sldMk cId="2340481224" sldId="1255"/>
            <ac:spMk id="8" creationId="{E29E4598-7B0B-4A86-A5B3-9AE15D89C74C}"/>
          </ac:spMkLst>
        </pc:spChg>
        <pc:spChg chg="add mod">
          <ac:chgData name="Domonkos Márk" userId="5b754e74-2ec2-4aaf-b9f5-cf8f0656bdfa" providerId="ADAL" clId="{F4C2286D-0DBE-4644-A538-34A6C903FB9C}" dt="2022-01-23T10:18:57.325" v="43568" actId="1076"/>
          <ac:spMkLst>
            <pc:docMk/>
            <pc:sldMk cId="2340481224" sldId="1255"/>
            <ac:spMk id="9" creationId="{643160A1-BB15-4669-B537-4135693B150E}"/>
          </ac:spMkLst>
        </pc:spChg>
        <pc:picChg chg="add mod">
          <ac:chgData name="Domonkos Márk" userId="5b754e74-2ec2-4aaf-b9f5-cf8f0656bdfa" providerId="ADAL" clId="{F4C2286D-0DBE-4644-A538-34A6C903FB9C}" dt="2022-01-23T10:18:59.036" v="43569" actId="1076"/>
          <ac:picMkLst>
            <pc:docMk/>
            <pc:sldMk cId="2340481224" sldId="1255"/>
            <ac:picMk id="7" creationId="{91665BDC-6A53-4B75-9422-B3729B2CB27F}"/>
          </ac:picMkLst>
        </pc:picChg>
      </pc:sldChg>
      <pc:sldChg chg="modSp new mod">
        <pc:chgData name="Domonkos Márk" userId="5b754e74-2ec2-4aaf-b9f5-cf8f0656bdfa" providerId="ADAL" clId="{F4C2286D-0DBE-4644-A538-34A6C903FB9C}" dt="2022-01-23T10:19:53.019" v="43582" actId="15"/>
        <pc:sldMkLst>
          <pc:docMk/>
          <pc:sldMk cId="649189143" sldId="1256"/>
        </pc:sldMkLst>
        <pc:spChg chg="mod">
          <ac:chgData name="Domonkos Márk" userId="5b754e74-2ec2-4aaf-b9f5-cf8f0656bdfa" providerId="ADAL" clId="{F4C2286D-0DBE-4644-A538-34A6C903FB9C}" dt="2022-01-23T10:19:53.019" v="43582" actId="15"/>
          <ac:spMkLst>
            <pc:docMk/>
            <pc:sldMk cId="649189143" sldId="1256"/>
            <ac:spMk id="2" creationId="{A1D1DFBA-4969-4610-BEF4-65FE28F7E203}"/>
          </ac:spMkLst>
        </pc:spChg>
        <pc:spChg chg="mod">
          <ac:chgData name="Domonkos Márk" userId="5b754e74-2ec2-4aaf-b9f5-cf8f0656bdfa" providerId="ADAL" clId="{F4C2286D-0DBE-4644-A538-34A6C903FB9C}" dt="2022-01-23T10:19:06.637" v="43574" actId="27636"/>
          <ac:spMkLst>
            <pc:docMk/>
            <pc:sldMk cId="649189143" sldId="1256"/>
            <ac:spMk id="6" creationId="{6AFE1030-C4B5-4B02-AA14-6C23173565B4}"/>
          </ac:spMkLst>
        </pc:spChg>
      </pc:sldChg>
      <pc:sldChg chg="addSp modSp new mod">
        <pc:chgData name="Domonkos Márk" userId="5b754e74-2ec2-4aaf-b9f5-cf8f0656bdfa" providerId="ADAL" clId="{F4C2286D-0DBE-4644-A538-34A6C903FB9C}" dt="2022-01-23T10:23:37.619" v="43598" actId="1076"/>
        <pc:sldMkLst>
          <pc:docMk/>
          <pc:sldMk cId="2551578888" sldId="1257"/>
        </pc:sldMkLst>
        <pc:spChg chg="mod">
          <ac:chgData name="Domonkos Márk" userId="5b754e74-2ec2-4aaf-b9f5-cf8f0656bdfa" providerId="ADAL" clId="{F4C2286D-0DBE-4644-A538-34A6C903FB9C}" dt="2022-01-23T10:23:09.846" v="43589" actId="27636"/>
          <ac:spMkLst>
            <pc:docMk/>
            <pc:sldMk cId="2551578888" sldId="1257"/>
            <ac:spMk id="2" creationId="{7D23DE84-BAFF-41B2-8C12-0E95A5560848}"/>
          </ac:spMkLst>
        </pc:spChg>
        <pc:spChg chg="mod">
          <ac:chgData name="Domonkos Márk" userId="5b754e74-2ec2-4aaf-b9f5-cf8f0656bdfa" providerId="ADAL" clId="{F4C2286D-0DBE-4644-A538-34A6C903FB9C}" dt="2022-01-23T10:22:58.623" v="43584"/>
          <ac:spMkLst>
            <pc:docMk/>
            <pc:sldMk cId="2551578888" sldId="1257"/>
            <ac:spMk id="6" creationId="{F07FEA5C-50BB-4E03-8C25-A0E2F9683643}"/>
          </ac:spMkLst>
        </pc:spChg>
        <pc:spChg chg="add mod">
          <ac:chgData name="Domonkos Márk" userId="5b754e74-2ec2-4aaf-b9f5-cf8f0656bdfa" providerId="ADAL" clId="{F4C2286D-0DBE-4644-A538-34A6C903FB9C}" dt="2022-01-23T10:23:29.668" v="43596" actId="14100"/>
          <ac:spMkLst>
            <pc:docMk/>
            <pc:sldMk cId="2551578888" sldId="1257"/>
            <ac:spMk id="9" creationId="{67765EF7-31F6-4274-919C-55DD54862038}"/>
          </ac:spMkLst>
        </pc:spChg>
        <pc:spChg chg="add mod">
          <ac:chgData name="Domonkos Márk" userId="5b754e74-2ec2-4aaf-b9f5-cf8f0656bdfa" providerId="ADAL" clId="{F4C2286D-0DBE-4644-A538-34A6C903FB9C}" dt="2022-01-23T10:23:37.619" v="43598" actId="1076"/>
          <ac:spMkLst>
            <pc:docMk/>
            <pc:sldMk cId="2551578888" sldId="1257"/>
            <ac:spMk id="11" creationId="{C6DBA16E-E2C0-4B0F-8666-13B09A4423EA}"/>
          </ac:spMkLst>
        </pc:spChg>
        <pc:picChg chg="add mod">
          <ac:chgData name="Domonkos Márk" userId="5b754e74-2ec2-4aaf-b9f5-cf8f0656bdfa" providerId="ADAL" clId="{F4C2286D-0DBE-4644-A538-34A6C903FB9C}" dt="2022-01-23T10:23:12.709" v="43590" actId="1076"/>
          <ac:picMkLst>
            <pc:docMk/>
            <pc:sldMk cId="2551578888" sldId="1257"/>
            <ac:picMk id="7" creationId="{06CA304F-9601-4D87-8407-5D38C9A39054}"/>
          </ac:picMkLst>
        </pc:picChg>
        <pc:picChg chg="add mod">
          <ac:chgData name="Domonkos Márk" userId="5b754e74-2ec2-4aaf-b9f5-cf8f0656bdfa" providerId="ADAL" clId="{F4C2286D-0DBE-4644-A538-34A6C903FB9C}" dt="2022-01-23T10:23:37.619" v="43598" actId="1076"/>
          <ac:picMkLst>
            <pc:docMk/>
            <pc:sldMk cId="2551578888" sldId="1257"/>
            <ac:picMk id="10" creationId="{EC6E0513-B270-420B-82A9-F4A4FAB5F12A}"/>
          </ac:picMkLst>
        </pc:picChg>
      </pc:sldChg>
      <pc:sldChg chg="addSp modSp new mod">
        <pc:chgData name="Domonkos Márk" userId="5b754e74-2ec2-4aaf-b9f5-cf8f0656bdfa" providerId="ADAL" clId="{F4C2286D-0DBE-4644-A538-34A6C903FB9C}" dt="2022-01-23T10:24:56.695" v="43632" actId="1076"/>
        <pc:sldMkLst>
          <pc:docMk/>
          <pc:sldMk cId="2911786161" sldId="1258"/>
        </pc:sldMkLst>
        <pc:spChg chg="mod">
          <ac:chgData name="Domonkos Márk" userId="5b754e74-2ec2-4aaf-b9f5-cf8f0656bdfa" providerId="ADAL" clId="{F4C2286D-0DBE-4644-A538-34A6C903FB9C}" dt="2022-01-23T10:24:35.546" v="43625" actId="27636"/>
          <ac:spMkLst>
            <pc:docMk/>
            <pc:sldMk cId="2911786161" sldId="1258"/>
            <ac:spMk id="2" creationId="{EB4A6FBA-11CF-4DA0-86A0-4D3522995F79}"/>
          </ac:spMkLst>
        </pc:spChg>
        <pc:spChg chg="mod">
          <ac:chgData name="Domonkos Márk" userId="5b754e74-2ec2-4aaf-b9f5-cf8f0656bdfa" providerId="ADAL" clId="{F4C2286D-0DBE-4644-A538-34A6C903FB9C}" dt="2022-01-23T10:23:48.453" v="43603"/>
          <ac:spMkLst>
            <pc:docMk/>
            <pc:sldMk cId="2911786161" sldId="1258"/>
            <ac:spMk id="6" creationId="{C9DB62CB-89F5-4C59-962C-42F763BD6229}"/>
          </ac:spMkLst>
        </pc:spChg>
        <pc:spChg chg="add mod">
          <ac:chgData name="Domonkos Márk" userId="5b754e74-2ec2-4aaf-b9f5-cf8f0656bdfa" providerId="ADAL" clId="{F4C2286D-0DBE-4644-A538-34A6C903FB9C}" dt="2022-01-23T10:24:56.695" v="43632" actId="1076"/>
          <ac:spMkLst>
            <pc:docMk/>
            <pc:sldMk cId="2911786161" sldId="1258"/>
            <ac:spMk id="9" creationId="{ABD22A82-3A61-40AC-90DA-12D586D883DA}"/>
          </ac:spMkLst>
        </pc:spChg>
        <pc:spChg chg="add mod">
          <ac:chgData name="Domonkos Márk" userId="5b754e74-2ec2-4aaf-b9f5-cf8f0656bdfa" providerId="ADAL" clId="{F4C2286D-0DBE-4644-A538-34A6C903FB9C}" dt="2022-01-23T10:24:47.342" v="43629" actId="1076"/>
          <ac:spMkLst>
            <pc:docMk/>
            <pc:sldMk cId="2911786161" sldId="1258"/>
            <ac:spMk id="11" creationId="{FF98EF45-C52C-4BF8-8B15-EB31FB02E917}"/>
          </ac:spMkLst>
        </pc:spChg>
        <pc:picChg chg="add mod">
          <ac:chgData name="Domonkos Márk" userId="5b754e74-2ec2-4aaf-b9f5-cf8f0656bdfa" providerId="ADAL" clId="{F4C2286D-0DBE-4644-A538-34A6C903FB9C}" dt="2022-01-23T10:24:49.725" v="43630" actId="14100"/>
          <ac:picMkLst>
            <pc:docMk/>
            <pc:sldMk cId="2911786161" sldId="1258"/>
            <ac:picMk id="7" creationId="{878B97F1-35B6-4AA3-AA4C-B686F13C16F6}"/>
          </ac:picMkLst>
        </pc:picChg>
        <pc:picChg chg="add mod">
          <ac:chgData name="Domonkos Márk" userId="5b754e74-2ec2-4aaf-b9f5-cf8f0656bdfa" providerId="ADAL" clId="{F4C2286D-0DBE-4644-A538-34A6C903FB9C}" dt="2022-01-23T10:24:47.342" v="43629" actId="1076"/>
          <ac:picMkLst>
            <pc:docMk/>
            <pc:sldMk cId="2911786161" sldId="1258"/>
            <ac:picMk id="10" creationId="{135AD101-D9E3-436D-867F-0A73233C3817}"/>
          </ac:picMkLst>
        </pc:picChg>
      </pc:sldChg>
      <pc:sldChg chg="addSp modSp new mod">
        <pc:chgData name="Domonkos Márk" userId="5b754e74-2ec2-4aaf-b9f5-cf8f0656bdfa" providerId="ADAL" clId="{F4C2286D-0DBE-4644-A538-34A6C903FB9C}" dt="2022-01-23T18:50:29.077" v="43662" actId="1076"/>
        <pc:sldMkLst>
          <pc:docMk/>
          <pc:sldMk cId="3859836790" sldId="1259"/>
        </pc:sldMkLst>
        <pc:spChg chg="mod">
          <ac:chgData name="Domonkos Márk" userId="5b754e74-2ec2-4aaf-b9f5-cf8f0656bdfa" providerId="ADAL" clId="{F4C2286D-0DBE-4644-A538-34A6C903FB9C}" dt="2022-01-23T18:50:15.946" v="43657" actId="27636"/>
          <ac:spMkLst>
            <pc:docMk/>
            <pc:sldMk cId="3859836790" sldId="1259"/>
            <ac:spMk id="2" creationId="{12310329-B623-4E44-B5AF-802825A36607}"/>
          </ac:spMkLst>
        </pc:spChg>
        <pc:spChg chg="mod">
          <ac:chgData name="Domonkos Márk" userId="5b754e74-2ec2-4aaf-b9f5-cf8f0656bdfa" providerId="ADAL" clId="{F4C2286D-0DBE-4644-A538-34A6C903FB9C}" dt="2022-01-23T18:48:55.202" v="43634"/>
          <ac:spMkLst>
            <pc:docMk/>
            <pc:sldMk cId="3859836790" sldId="1259"/>
            <ac:spMk id="6" creationId="{7A3C5A8B-1B5F-4469-AED2-CEC754C4A4C5}"/>
          </ac:spMkLst>
        </pc:spChg>
        <pc:spChg chg="add mod">
          <ac:chgData name="Domonkos Márk" userId="5b754e74-2ec2-4aaf-b9f5-cf8f0656bdfa" providerId="ADAL" clId="{F4C2286D-0DBE-4644-A538-34A6C903FB9C}" dt="2022-01-23T18:50:29.077" v="43662" actId="1076"/>
          <ac:spMkLst>
            <pc:docMk/>
            <pc:sldMk cId="3859836790" sldId="1259"/>
            <ac:spMk id="9" creationId="{3B1D13B8-0F98-4980-9249-201DDABB8E0A}"/>
          </ac:spMkLst>
        </pc:spChg>
        <pc:spChg chg="add mod">
          <ac:chgData name="Domonkos Márk" userId="5b754e74-2ec2-4aaf-b9f5-cf8f0656bdfa" providerId="ADAL" clId="{F4C2286D-0DBE-4644-A538-34A6C903FB9C}" dt="2022-01-23T18:49:46.679" v="43650" actId="1076"/>
          <ac:spMkLst>
            <pc:docMk/>
            <pc:sldMk cId="3859836790" sldId="1259"/>
            <ac:spMk id="12" creationId="{84829F9A-7A83-4905-AE01-FBA8187A8C65}"/>
          </ac:spMkLst>
        </pc:spChg>
        <pc:picChg chg="add mod ord">
          <ac:chgData name="Domonkos Márk" userId="5b754e74-2ec2-4aaf-b9f5-cf8f0656bdfa" providerId="ADAL" clId="{F4C2286D-0DBE-4644-A538-34A6C903FB9C}" dt="2022-01-23T18:50:20.936" v="43659" actId="167"/>
          <ac:picMkLst>
            <pc:docMk/>
            <pc:sldMk cId="3859836790" sldId="1259"/>
            <ac:picMk id="7" creationId="{B0EF72A9-7817-4ADB-8596-6E18CECE6757}"/>
          </ac:picMkLst>
        </pc:picChg>
        <pc:picChg chg="add mod">
          <ac:chgData name="Domonkos Márk" userId="5b754e74-2ec2-4aaf-b9f5-cf8f0656bdfa" providerId="ADAL" clId="{F4C2286D-0DBE-4644-A538-34A6C903FB9C}" dt="2022-01-23T18:49:38.401" v="43648" actId="1076"/>
          <ac:picMkLst>
            <pc:docMk/>
            <pc:sldMk cId="3859836790" sldId="1259"/>
            <ac:picMk id="10" creationId="{4622EAE2-A137-47A8-BD6C-1E44AF4E2C29}"/>
          </ac:picMkLst>
        </pc:picChg>
        <pc:picChg chg="add mod">
          <ac:chgData name="Domonkos Márk" userId="5b754e74-2ec2-4aaf-b9f5-cf8f0656bdfa" providerId="ADAL" clId="{F4C2286D-0DBE-4644-A538-34A6C903FB9C}" dt="2022-01-23T18:49:46.679" v="43650" actId="1076"/>
          <ac:picMkLst>
            <pc:docMk/>
            <pc:sldMk cId="3859836790" sldId="1259"/>
            <ac:picMk id="11" creationId="{EB4AD8E1-7BCF-446F-A511-B35B94D9108F}"/>
          </ac:picMkLst>
        </pc:picChg>
      </pc:sldChg>
      <pc:sldChg chg="addSp delSp modSp new mod modAnim">
        <pc:chgData name="Domonkos Márk" userId="5b754e74-2ec2-4aaf-b9f5-cf8f0656bdfa" providerId="ADAL" clId="{F4C2286D-0DBE-4644-A538-34A6C903FB9C}" dt="2022-01-23T18:51:18.148" v="43674" actId="478"/>
        <pc:sldMkLst>
          <pc:docMk/>
          <pc:sldMk cId="2939306797" sldId="1260"/>
        </pc:sldMkLst>
        <pc:spChg chg="del">
          <ac:chgData name="Domonkos Márk" userId="5b754e74-2ec2-4aaf-b9f5-cf8f0656bdfa" providerId="ADAL" clId="{F4C2286D-0DBE-4644-A538-34A6C903FB9C}" dt="2022-01-23T18:51:18.148" v="43674" actId="478"/>
          <ac:spMkLst>
            <pc:docMk/>
            <pc:sldMk cId="2939306797" sldId="1260"/>
            <ac:spMk id="2" creationId="{42EF86E1-53CE-4A37-AEFC-499C31347B5D}"/>
          </ac:spMkLst>
        </pc:spChg>
        <pc:spChg chg="mod">
          <ac:chgData name="Domonkos Márk" userId="5b754e74-2ec2-4aaf-b9f5-cf8f0656bdfa" providerId="ADAL" clId="{F4C2286D-0DBE-4644-A538-34A6C903FB9C}" dt="2022-01-23T18:50:54.171" v="43668" actId="20577"/>
          <ac:spMkLst>
            <pc:docMk/>
            <pc:sldMk cId="2939306797" sldId="1260"/>
            <ac:spMk id="6" creationId="{744F44D3-EC61-4B92-B159-59A015CED16F}"/>
          </ac:spMkLst>
        </pc:spChg>
        <pc:spChg chg="add mod">
          <ac:chgData name="Domonkos Márk" userId="5b754e74-2ec2-4aaf-b9f5-cf8f0656bdfa" providerId="ADAL" clId="{F4C2286D-0DBE-4644-A538-34A6C903FB9C}" dt="2022-01-23T18:51:11.304" v="43672" actId="1076"/>
          <ac:spMkLst>
            <pc:docMk/>
            <pc:sldMk cId="2939306797" sldId="1260"/>
            <ac:spMk id="10" creationId="{A7C15C53-ABC9-4F30-A990-9C04E121CA85}"/>
          </ac:spMkLst>
        </pc:spChg>
        <pc:spChg chg="add mod">
          <ac:chgData name="Domonkos Márk" userId="5b754e74-2ec2-4aaf-b9f5-cf8f0656bdfa" providerId="ADAL" clId="{F4C2286D-0DBE-4644-A538-34A6C903FB9C}" dt="2022-01-23T18:51:08.436" v="43671" actId="1076"/>
          <ac:spMkLst>
            <pc:docMk/>
            <pc:sldMk cId="2939306797" sldId="1260"/>
            <ac:spMk id="11" creationId="{4FED2EA8-8C0C-4133-BF78-DD87D640B36D}"/>
          </ac:spMkLst>
        </pc:spChg>
        <pc:spChg chg="add mod">
          <ac:chgData name="Domonkos Márk" userId="5b754e74-2ec2-4aaf-b9f5-cf8f0656bdfa" providerId="ADAL" clId="{F4C2286D-0DBE-4644-A538-34A6C903FB9C}" dt="2022-01-23T18:51:16.085" v="43673" actId="1076"/>
          <ac:spMkLst>
            <pc:docMk/>
            <pc:sldMk cId="2939306797" sldId="1260"/>
            <ac:spMk id="12" creationId="{1AF249A7-263D-4E28-B149-D4A010BC1999}"/>
          </ac:spMkLst>
        </pc:spChg>
        <pc:picChg chg="add mod">
          <ac:chgData name="Domonkos Márk" userId="5b754e74-2ec2-4aaf-b9f5-cf8f0656bdfa" providerId="ADAL" clId="{F4C2286D-0DBE-4644-A538-34A6C903FB9C}" dt="2022-01-23T18:51:11.304" v="43672" actId="1076"/>
          <ac:picMkLst>
            <pc:docMk/>
            <pc:sldMk cId="2939306797" sldId="1260"/>
            <ac:picMk id="7" creationId="{9674EF34-FC53-4327-9054-B1F482C70F99}"/>
          </ac:picMkLst>
        </pc:picChg>
        <pc:picChg chg="add mod">
          <ac:chgData name="Domonkos Márk" userId="5b754e74-2ec2-4aaf-b9f5-cf8f0656bdfa" providerId="ADAL" clId="{F4C2286D-0DBE-4644-A538-34A6C903FB9C}" dt="2022-01-23T18:51:08.436" v="43671" actId="1076"/>
          <ac:picMkLst>
            <pc:docMk/>
            <pc:sldMk cId="2939306797" sldId="1260"/>
            <ac:picMk id="8" creationId="{50758EB3-9F34-4724-AEB4-54514436BFAD}"/>
          </ac:picMkLst>
        </pc:picChg>
        <pc:picChg chg="add mod">
          <ac:chgData name="Domonkos Márk" userId="5b754e74-2ec2-4aaf-b9f5-cf8f0656bdfa" providerId="ADAL" clId="{F4C2286D-0DBE-4644-A538-34A6C903FB9C}" dt="2022-01-23T18:51:16.085" v="43673" actId="1076"/>
          <ac:picMkLst>
            <pc:docMk/>
            <pc:sldMk cId="2939306797" sldId="1260"/>
            <ac:picMk id="9" creationId="{C969A088-78A9-4F88-8503-8EECB753C7F3}"/>
          </ac:picMkLst>
        </pc:picChg>
      </pc:sldChg>
      <pc:sldChg chg="addSp modSp new mod">
        <pc:chgData name="Domonkos Márk" userId="5b754e74-2ec2-4aaf-b9f5-cf8f0656bdfa" providerId="ADAL" clId="{F4C2286D-0DBE-4644-A538-34A6C903FB9C}" dt="2022-01-23T18:54:08.174" v="43729" actId="1076"/>
        <pc:sldMkLst>
          <pc:docMk/>
          <pc:sldMk cId="311736731" sldId="1261"/>
        </pc:sldMkLst>
        <pc:spChg chg="mod">
          <ac:chgData name="Domonkos Márk" userId="5b754e74-2ec2-4aaf-b9f5-cf8f0656bdfa" providerId="ADAL" clId="{F4C2286D-0DBE-4644-A538-34A6C903FB9C}" dt="2022-01-23T18:52:16.705" v="43701" actId="27636"/>
          <ac:spMkLst>
            <pc:docMk/>
            <pc:sldMk cId="311736731" sldId="1261"/>
            <ac:spMk id="2" creationId="{8D56888B-3FFE-4686-8F2D-D0C87502BDA6}"/>
          </ac:spMkLst>
        </pc:spChg>
        <pc:spChg chg="mod">
          <ac:chgData name="Domonkos Márk" userId="5b754e74-2ec2-4aaf-b9f5-cf8f0656bdfa" providerId="ADAL" clId="{F4C2286D-0DBE-4644-A538-34A6C903FB9C}" dt="2022-01-23T18:51:36.672" v="43680" actId="20577"/>
          <ac:spMkLst>
            <pc:docMk/>
            <pc:sldMk cId="311736731" sldId="1261"/>
            <ac:spMk id="6" creationId="{853C10DA-A316-4915-8DC9-E9647003A976}"/>
          </ac:spMkLst>
        </pc:spChg>
        <pc:spChg chg="add mod">
          <ac:chgData name="Domonkos Márk" userId="5b754e74-2ec2-4aaf-b9f5-cf8f0656bdfa" providerId="ADAL" clId="{F4C2286D-0DBE-4644-A538-34A6C903FB9C}" dt="2022-01-23T18:54:00.542" v="43726" actId="14100"/>
          <ac:spMkLst>
            <pc:docMk/>
            <pc:sldMk cId="311736731" sldId="1261"/>
            <ac:spMk id="10" creationId="{E3305EF9-60E0-44C5-9467-7398E818EA56}"/>
          </ac:spMkLst>
        </pc:spChg>
        <pc:spChg chg="add mod">
          <ac:chgData name="Domonkos Márk" userId="5b754e74-2ec2-4aaf-b9f5-cf8f0656bdfa" providerId="ADAL" clId="{F4C2286D-0DBE-4644-A538-34A6C903FB9C}" dt="2022-01-23T18:54:08.174" v="43729" actId="1076"/>
          <ac:spMkLst>
            <pc:docMk/>
            <pc:sldMk cId="311736731" sldId="1261"/>
            <ac:spMk id="11" creationId="{5B85D727-4588-4C3A-A338-0B6DA4AEA364}"/>
          </ac:spMkLst>
        </pc:spChg>
        <pc:picChg chg="add mod">
          <ac:chgData name="Domonkos Márk" userId="5b754e74-2ec2-4aaf-b9f5-cf8f0656bdfa" providerId="ADAL" clId="{F4C2286D-0DBE-4644-A538-34A6C903FB9C}" dt="2022-01-23T18:53:37.536" v="43719" actId="1076"/>
          <ac:picMkLst>
            <pc:docMk/>
            <pc:sldMk cId="311736731" sldId="1261"/>
            <ac:picMk id="7" creationId="{9A8F21C6-7E31-4D90-B62B-AB5AD313AB61}"/>
          </ac:picMkLst>
        </pc:picChg>
        <pc:picChg chg="add mod">
          <ac:chgData name="Domonkos Márk" userId="5b754e74-2ec2-4aaf-b9f5-cf8f0656bdfa" providerId="ADAL" clId="{F4C2286D-0DBE-4644-A538-34A6C903FB9C}" dt="2022-01-23T18:53:44.480" v="43722" actId="1076"/>
          <ac:picMkLst>
            <pc:docMk/>
            <pc:sldMk cId="311736731" sldId="1261"/>
            <ac:picMk id="8" creationId="{25B2D126-45C4-4314-BBAD-6F94A83F4401}"/>
          </ac:picMkLst>
        </pc:picChg>
      </pc:sldChg>
      <pc:sldChg chg="addSp modSp new mod">
        <pc:chgData name="Domonkos Márk" userId="5b754e74-2ec2-4aaf-b9f5-cf8f0656bdfa" providerId="ADAL" clId="{F4C2286D-0DBE-4644-A538-34A6C903FB9C}" dt="2022-01-23T18:55:30.560" v="43756" actId="1076"/>
        <pc:sldMkLst>
          <pc:docMk/>
          <pc:sldMk cId="3725300026" sldId="1262"/>
        </pc:sldMkLst>
        <pc:spChg chg="mod">
          <ac:chgData name="Domonkos Márk" userId="5b754e74-2ec2-4aaf-b9f5-cf8f0656bdfa" providerId="ADAL" clId="{F4C2286D-0DBE-4644-A538-34A6C903FB9C}" dt="2022-01-23T18:54:36.093" v="43738" actId="27636"/>
          <ac:spMkLst>
            <pc:docMk/>
            <pc:sldMk cId="3725300026" sldId="1262"/>
            <ac:spMk id="2" creationId="{D8CD17F3-C5D3-45AA-9A7A-13B52452A603}"/>
          </ac:spMkLst>
        </pc:spChg>
        <pc:spChg chg="mod">
          <ac:chgData name="Domonkos Márk" userId="5b754e74-2ec2-4aaf-b9f5-cf8f0656bdfa" providerId="ADAL" clId="{F4C2286D-0DBE-4644-A538-34A6C903FB9C}" dt="2022-01-23T18:54:26.774" v="43731"/>
          <ac:spMkLst>
            <pc:docMk/>
            <pc:sldMk cId="3725300026" sldId="1262"/>
            <ac:spMk id="6" creationId="{78B4EF64-D53D-4228-A619-C45A0F041998}"/>
          </ac:spMkLst>
        </pc:spChg>
        <pc:spChg chg="add mod">
          <ac:chgData name="Domonkos Márk" userId="5b754e74-2ec2-4aaf-b9f5-cf8f0656bdfa" providerId="ADAL" clId="{F4C2286D-0DBE-4644-A538-34A6C903FB9C}" dt="2022-01-23T18:55:02.494" v="43745" actId="14100"/>
          <ac:spMkLst>
            <pc:docMk/>
            <pc:sldMk cId="3725300026" sldId="1262"/>
            <ac:spMk id="7" creationId="{FA1AFFDE-8990-4458-984E-9246F44481CA}"/>
          </ac:spMkLst>
        </pc:spChg>
        <pc:spChg chg="add mod">
          <ac:chgData name="Domonkos Márk" userId="5b754e74-2ec2-4aaf-b9f5-cf8f0656bdfa" providerId="ADAL" clId="{F4C2286D-0DBE-4644-A538-34A6C903FB9C}" dt="2022-01-23T18:54:50.997" v="43741" actId="14100"/>
          <ac:spMkLst>
            <pc:docMk/>
            <pc:sldMk cId="3725300026" sldId="1262"/>
            <ac:spMk id="8" creationId="{376BFA80-0C7A-42BB-80ED-36E40B57ED81}"/>
          </ac:spMkLst>
        </pc:spChg>
        <pc:spChg chg="add mod">
          <ac:chgData name="Domonkos Márk" userId="5b754e74-2ec2-4aaf-b9f5-cf8f0656bdfa" providerId="ADAL" clId="{F4C2286D-0DBE-4644-A538-34A6C903FB9C}" dt="2022-01-23T18:54:54.816" v="43742" actId="1076"/>
          <ac:spMkLst>
            <pc:docMk/>
            <pc:sldMk cId="3725300026" sldId="1262"/>
            <ac:spMk id="9" creationId="{2633AA3A-BC2D-412E-B538-BB73C9A79180}"/>
          </ac:spMkLst>
        </pc:spChg>
        <pc:spChg chg="add mod">
          <ac:chgData name="Domonkos Márk" userId="5b754e74-2ec2-4aaf-b9f5-cf8f0656bdfa" providerId="ADAL" clId="{F4C2286D-0DBE-4644-A538-34A6C903FB9C}" dt="2022-01-23T18:54:59.198" v="43744" actId="14100"/>
          <ac:spMkLst>
            <pc:docMk/>
            <pc:sldMk cId="3725300026" sldId="1262"/>
            <ac:spMk id="10" creationId="{DB94A3E6-5C47-463C-8BA8-BE7A386DFBDB}"/>
          </ac:spMkLst>
        </pc:spChg>
        <pc:spChg chg="add mod">
          <ac:chgData name="Domonkos Márk" userId="5b754e74-2ec2-4aaf-b9f5-cf8f0656bdfa" providerId="ADAL" clId="{F4C2286D-0DBE-4644-A538-34A6C903FB9C}" dt="2022-01-23T18:54:54.816" v="43742" actId="1076"/>
          <ac:spMkLst>
            <pc:docMk/>
            <pc:sldMk cId="3725300026" sldId="1262"/>
            <ac:spMk id="11" creationId="{4C684ABD-D312-41AF-9BCC-33D464E24C28}"/>
          </ac:spMkLst>
        </pc:spChg>
        <pc:spChg chg="add mod">
          <ac:chgData name="Domonkos Márk" userId="5b754e74-2ec2-4aaf-b9f5-cf8f0656bdfa" providerId="ADAL" clId="{F4C2286D-0DBE-4644-A538-34A6C903FB9C}" dt="2022-01-23T18:55:30.560" v="43756" actId="1076"/>
          <ac:spMkLst>
            <pc:docMk/>
            <pc:sldMk cId="3725300026" sldId="1262"/>
            <ac:spMk id="13" creationId="{F43F58B4-64C1-4AA0-A959-D8BCB2DCB4B2}"/>
          </ac:spMkLst>
        </pc:spChg>
      </pc:sldChg>
      <pc:sldChg chg="addSp delSp modSp new mod">
        <pc:chgData name="Domonkos Márk" userId="5b754e74-2ec2-4aaf-b9f5-cf8f0656bdfa" providerId="ADAL" clId="{F4C2286D-0DBE-4644-A538-34A6C903FB9C}" dt="2022-01-23T18:56:45.604" v="43777" actId="1076"/>
        <pc:sldMkLst>
          <pc:docMk/>
          <pc:sldMk cId="4217503261" sldId="1263"/>
        </pc:sldMkLst>
        <pc:spChg chg="del">
          <ac:chgData name="Domonkos Márk" userId="5b754e74-2ec2-4aaf-b9f5-cf8f0656bdfa" providerId="ADAL" clId="{F4C2286D-0DBE-4644-A538-34A6C903FB9C}" dt="2022-01-23T18:55:52.915" v="43765"/>
          <ac:spMkLst>
            <pc:docMk/>
            <pc:sldMk cId="4217503261" sldId="1263"/>
            <ac:spMk id="2" creationId="{650FB7B1-88E7-4C6A-A49E-01BB21FE7061}"/>
          </ac:spMkLst>
        </pc:spChg>
        <pc:spChg chg="mod">
          <ac:chgData name="Domonkos Márk" userId="5b754e74-2ec2-4aaf-b9f5-cf8f0656bdfa" providerId="ADAL" clId="{F4C2286D-0DBE-4644-A538-34A6C903FB9C}" dt="2022-01-23T18:55:48.290" v="43764" actId="27636"/>
          <ac:spMkLst>
            <pc:docMk/>
            <pc:sldMk cId="4217503261" sldId="1263"/>
            <ac:spMk id="6" creationId="{3D905A5A-5EF9-4D0D-9479-8DB894DAC42B}"/>
          </ac:spMkLst>
        </pc:spChg>
        <pc:spChg chg="add mod">
          <ac:chgData name="Domonkos Márk" userId="5b754e74-2ec2-4aaf-b9f5-cf8f0656bdfa" providerId="ADAL" clId="{F4C2286D-0DBE-4644-A538-34A6C903FB9C}" dt="2022-01-23T18:56:24.236" v="43774" actId="1076"/>
          <ac:spMkLst>
            <pc:docMk/>
            <pc:sldMk cId="4217503261" sldId="1263"/>
            <ac:spMk id="9" creationId="{309D20DC-3E65-4AB7-ABB2-B7C1F9DAB21A}"/>
          </ac:spMkLst>
        </pc:spChg>
        <pc:spChg chg="add mod">
          <ac:chgData name="Domonkos Márk" userId="5b754e74-2ec2-4aaf-b9f5-cf8f0656bdfa" providerId="ADAL" clId="{F4C2286D-0DBE-4644-A538-34A6C903FB9C}" dt="2022-01-23T18:56:45.604" v="43777" actId="1076"/>
          <ac:spMkLst>
            <pc:docMk/>
            <pc:sldMk cId="4217503261" sldId="1263"/>
            <ac:spMk id="13" creationId="{0289FA1A-8930-4F81-9C77-339A48E8E14E}"/>
          </ac:spMkLst>
        </pc:spChg>
        <pc:spChg chg="add mod">
          <ac:chgData name="Domonkos Márk" userId="5b754e74-2ec2-4aaf-b9f5-cf8f0656bdfa" providerId="ADAL" clId="{F4C2286D-0DBE-4644-A538-34A6C903FB9C}" dt="2022-01-23T18:56:45.604" v="43777" actId="1076"/>
          <ac:spMkLst>
            <pc:docMk/>
            <pc:sldMk cId="4217503261" sldId="1263"/>
            <ac:spMk id="14" creationId="{83FF72D0-B98B-4286-9CD4-7D9132AE041D}"/>
          </ac:spMkLst>
        </pc:spChg>
        <pc:spChg chg="add mod">
          <ac:chgData name="Domonkos Márk" userId="5b754e74-2ec2-4aaf-b9f5-cf8f0656bdfa" providerId="ADAL" clId="{F4C2286D-0DBE-4644-A538-34A6C903FB9C}" dt="2022-01-23T18:56:45.604" v="43777" actId="1076"/>
          <ac:spMkLst>
            <pc:docMk/>
            <pc:sldMk cId="4217503261" sldId="1263"/>
            <ac:spMk id="15" creationId="{30319B6E-9B47-4E85-B24D-9A043A219853}"/>
          </ac:spMkLst>
        </pc:spChg>
        <pc:picChg chg="add mod">
          <ac:chgData name="Domonkos Márk" userId="5b754e74-2ec2-4aaf-b9f5-cf8f0656bdfa" providerId="ADAL" clId="{F4C2286D-0DBE-4644-A538-34A6C903FB9C}" dt="2022-01-23T18:56:18.183" v="43772" actId="14100"/>
          <ac:picMkLst>
            <pc:docMk/>
            <pc:sldMk cId="4217503261" sldId="1263"/>
            <ac:picMk id="7" creationId="{4C5E6967-C211-4168-9CCF-D79E4058DF55}"/>
          </ac:picMkLst>
        </pc:picChg>
        <pc:picChg chg="add mod">
          <ac:chgData name="Domonkos Márk" userId="5b754e74-2ec2-4aaf-b9f5-cf8f0656bdfa" providerId="ADAL" clId="{F4C2286D-0DBE-4644-A538-34A6C903FB9C}" dt="2022-01-23T18:56:45.604" v="43777" actId="1076"/>
          <ac:picMkLst>
            <pc:docMk/>
            <pc:sldMk cId="4217503261" sldId="1263"/>
            <ac:picMk id="10" creationId="{79D82757-E5D7-41F4-AFB9-3907B98013D2}"/>
          </ac:picMkLst>
        </pc:picChg>
        <pc:picChg chg="add mod">
          <ac:chgData name="Domonkos Márk" userId="5b754e74-2ec2-4aaf-b9f5-cf8f0656bdfa" providerId="ADAL" clId="{F4C2286D-0DBE-4644-A538-34A6C903FB9C}" dt="2022-01-23T18:56:45.604" v="43777" actId="1076"/>
          <ac:picMkLst>
            <pc:docMk/>
            <pc:sldMk cId="4217503261" sldId="1263"/>
            <ac:picMk id="11" creationId="{9EAEAE69-CDB0-4AC4-A273-D1EC4B011BFA}"/>
          </ac:picMkLst>
        </pc:picChg>
        <pc:picChg chg="add mod">
          <ac:chgData name="Domonkos Márk" userId="5b754e74-2ec2-4aaf-b9f5-cf8f0656bdfa" providerId="ADAL" clId="{F4C2286D-0DBE-4644-A538-34A6C903FB9C}" dt="2022-01-23T18:56:45.604" v="43777" actId="1076"/>
          <ac:picMkLst>
            <pc:docMk/>
            <pc:sldMk cId="4217503261" sldId="1263"/>
            <ac:picMk id="12" creationId="{9721B12A-0DB8-4E83-B6A5-4928ED863460}"/>
          </ac:picMkLst>
        </pc:picChg>
      </pc:sldChg>
      <pc:sldChg chg="addSp modSp new mod modAnim">
        <pc:chgData name="Domonkos Márk" userId="5b754e74-2ec2-4aaf-b9f5-cf8f0656bdfa" providerId="ADAL" clId="{F4C2286D-0DBE-4644-A538-34A6C903FB9C}" dt="2022-01-23T18:58:05.126" v="43804" actId="1076"/>
        <pc:sldMkLst>
          <pc:docMk/>
          <pc:sldMk cId="107368878" sldId="1264"/>
        </pc:sldMkLst>
        <pc:spChg chg="mod">
          <ac:chgData name="Domonkos Márk" userId="5b754e74-2ec2-4aaf-b9f5-cf8f0656bdfa" providerId="ADAL" clId="{F4C2286D-0DBE-4644-A538-34A6C903FB9C}" dt="2022-01-23T18:57:21.344" v="43790" actId="27636"/>
          <ac:spMkLst>
            <pc:docMk/>
            <pc:sldMk cId="107368878" sldId="1264"/>
            <ac:spMk id="2" creationId="{E5622669-F25D-43F0-8F51-6E3F754D69D8}"/>
          </ac:spMkLst>
        </pc:spChg>
        <pc:spChg chg="mod">
          <ac:chgData name="Domonkos Márk" userId="5b754e74-2ec2-4aaf-b9f5-cf8f0656bdfa" providerId="ADAL" clId="{F4C2286D-0DBE-4644-A538-34A6C903FB9C}" dt="2022-01-23T18:57:10.386" v="43783" actId="27636"/>
          <ac:spMkLst>
            <pc:docMk/>
            <pc:sldMk cId="107368878" sldId="1264"/>
            <ac:spMk id="6" creationId="{178FDA45-5D52-4F39-A690-B86E2E727367}"/>
          </ac:spMkLst>
        </pc:spChg>
        <pc:spChg chg="add mod">
          <ac:chgData name="Domonkos Márk" userId="5b754e74-2ec2-4aaf-b9f5-cf8f0656bdfa" providerId="ADAL" clId="{F4C2286D-0DBE-4644-A538-34A6C903FB9C}" dt="2022-01-23T18:57:45.677" v="43797" actId="14100"/>
          <ac:spMkLst>
            <pc:docMk/>
            <pc:sldMk cId="107368878" sldId="1264"/>
            <ac:spMk id="7" creationId="{F4CACFE5-9F54-46A7-B2E1-3DE3177C64D5}"/>
          </ac:spMkLst>
        </pc:spChg>
        <pc:spChg chg="add mod">
          <ac:chgData name="Domonkos Márk" userId="5b754e74-2ec2-4aaf-b9f5-cf8f0656bdfa" providerId="ADAL" clId="{F4C2286D-0DBE-4644-A538-34A6C903FB9C}" dt="2022-01-23T18:58:05.126" v="43804" actId="1076"/>
          <ac:spMkLst>
            <pc:docMk/>
            <pc:sldMk cId="107368878" sldId="1264"/>
            <ac:spMk id="9" creationId="{F95EBF4D-34B3-4E58-8B45-1DBDD6EE4C8A}"/>
          </ac:spMkLst>
        </pc:spChg>
        <pc:picChg chg="add mod">
          <ac:chgData name="Domonkos Márk" userId="5b754e74-2ec2-4aaf-b9f5-cf8f0656bdfa" providerId="ADAL" clId="{F4C2286D-0DBE-4644-A538-34A6C903FB9C}" dt="2022-01-23T18:57:54.197" v="43800" actId="14100"/>
          <ac:picMkLst>
            <pc:docMk/>
            <pc:sldMk cId="107368878" sldId="1264"/>
            <ac:picMk id="8" creationId="{7214DAC7-3D9A-4B79-8A32-8C0D7B62B047}"/>
          </ac:picMkLst>
        </pc:picChg>
      </pc:sldChg>
      <pc:sldChg chg="new del">
        <pc:chgData name="Domonkos Márk" userId="5b754e74-2ec2-4aaf-b9f5-cf8f0656bdfa" providerId="ADAL" clId="{F4C2286D-0DBE-4644-A538-34A6C903FB9C}" dt="2022-01-23T18:58:23.029" v="43806" actId="47"/>
        <pc:sldMkLst>
          <pc:docMk/>
          <pc:sldMk cId="3900963863" sldId="1265"/>
        </pc:sldMkLst>
      </pc:sldChg>
      <pc:sldChg chg="addSp delSp modSp new mod modAnim">
        <pc:chgData name="Domonkos Márk" userId="5b754e74-2ec2-4aaf-b9f5-cf8f0656bdfa" providerId="ADAL" clId="{F4C2286D-0DBE-4644-A538-34A6C903FB9C}" dt="2022-01-23T18:59:08.245" v="43820" actId="1076"/>
        <pc:sldMkLst>
          <pc:docMk/>
          <pc:sldMk cId="4167214624" sldId="1266"/>
        </pc:sldMkLst>
        <pc:spChg chg="del">
          <ac:chgData name="Domonkos Márk" userId="5b754e74-2ec2-4aaf-b9f5-cf8f0656bdfa" providerId="ADAL" clId="{F4C2286D-0DBE-4644-A538-34A6C903FB9C}" dt="2022-01-23T18:59:04.930" v="43819" actId="478"/>
          <ac:spMkLst>
            <pc:docMk/>
            <pc:sldMk cId="4167214624" sldId="1266"/>
            <ac:spMk id="2" creationId="{CB9F3B36-5145-4C5C-9C35-988039F1FA14}"/>
          </ac:spMkLst>
        </pc:spChg>
        <pc:spChg chg="mod">
          <ac:chgData name="Domonkos Márk" userId="5b754e74-2ec2-4aaf-b9f5-cf8f0656bdfa" providerId="ADAL" clId="{F4C2286D-0DBE-4644-A538-34A6C903FB9C}" dt="2022-01-23T18:58:35.568" v="43810" actId="27636"/>
          <ac:spMkLst>
            <pc:docMk/>
            <pc:sldMk cId="4167214624" sldId="1266"/>
            <ac:spMk id="6" creationId="{0F9F9E91-D052-4B06-8EB2-B9B32C1A8B8B}"/>
          </ac:spMkLst>
        </pc:spChg>
        <pc:picChg chg="add mod">
          <ac:chgData name="Domonkos Márk" userId="5b754e74-2ec2-4aaf-b9f5-cf8f0656bdfa" providerId="ADAL" clId="{F4C2286D-0DBE-4644-A538-34A6C903FB9C}" dt="2022-01-23T18:58:58.052" v="43816" actId="1076"/>
          <ac:picMkLst>
            <pc:docMk/>
            <pc:sldMk cId="4167214624" sldId="1266"/>
            <ac:picMk id="7" creationId="{CA283E20-7919-4A0F-8847-163CD997388F}"/>
          </ac:picMkLst>
        </pc:picChg>
        <pc:picChg chg="add mod">
          <ac:chgData name="Domonkos Márk" userId="5b754e74-2ec2-4aaf-b9f5-cf8f0656bdfa" providerId="ADAL" clId="{F4C2286D-0DBE-4644-A538-34A6C903FB9C}" dt="2022-01-23T18:59:08.245" v="43820" actId="1076"/>
          <ac:picMkLst>
            <pc:docMk/>
            <pc:sldMk cId="4167214624" sldId="1266"/>
            <ac:picMk id="8" creationId="{15694165-244F-4A84-B61F-B5A7AE90C8C0}"/>
          </ac:picMkLst>
        </pc:picChg>
        <pc:picChg chg="add mod">
          <ac:chgData name="Domonkos Márk" userId="5b754e74-2ec2-4aaf-b9f5-cf8f0656bdfa" providerId="ADAL" clId="{F4C2286D-0DBE-4644-A538-34A6C903FB9C}" dt="2022-01-23T18:59:02.724" v="43818" actId="1076"/>
          <ac:picMkLst>
            <pc:docMk/>
            <pc:sldMk cId="4167214624" sldId="1266"/>
            <ac:picMk id="9" creationId="{83418F3C-1AE7-45FE-BF24-FF3FD8867E67}"/>
          </ac:picMkLst>
        </pc:picChg>
      </pc:sldChg>
      <pc:sldChg chg="new del">
        <pc:chgData name="Domonkos Márk" userId="5b754e74-2ec2-4aaf-b9f5-cf8f0656bdfa" providerId="ADAL" clId="{F4C2286D-0DBE-4644-A538-34A6C903FB9C}" dt="2022-01-23T18:59:12.349" v="43822" actId="680"/>
        <pc:sldMkLst>
          <pc:docMk/>
          <pc:sldMk cId="2523742731" sldId="1267"/>
        </pc:sldMkLst>
      </pc:sldChg>
      <pc:sldChg chg="addSp delSp modSp new mod">
        <pc:chgData name="Domonkos Márk" userId="5b754e74-2ec2-4aaf-b9f5-cf8f0656bdfa" providerId="ADAL" clId="{F4C2286D-0DBE-4644-A538-34A6C903FB9C}" dt="2022-01-23T19:00:44.093" v="43843" actId="1076"/>
        <pc:sldMkLst>
          <pc:docMk/>
          <pc:sldMk cId="2987754065" sldId="1267"/>
        </pc:sldMkLst>
        <pc:spChg chg="del">
          <ac:chgData name="Domonkos Márk" userId="5b754e74-2ec2-4aaf-b9f5-cf8f0656bdfa" providerId="ADAL" clId="{F4C2286D-0DBE-4644-A538-34A6C903FB9C}" dt="2022-01-23T19:00:24.499" v="43832" actId="478"/>
          <ac:spMkLst>
            <pc:docMk/>
            <pc:sldMk cId="2987754065" sldId="1267"/>
            <ac:spMk id="2" creationId="{0EB240AD-096C-4C88-9D1B-167A23A50B1E}"/>
          </ac:spMkLst>
        </pc:spChg>
        <pc:spChg chg="mod">
          <ac:chgData name="Domonkos Márk" userId="5b754e74-2ec2-4aaf-b9f5-cf8f0656bdfa" providerId="ADAL" clId="{F4C2286D-0DBE-4644-A538-34A6C903FB9C}" dt="2022-01-23T19:00:13.379" v="43829" actId="207"/>
          <ac:spMkLst>
            <pc:docMk/>
            <pc:sldMk cId="2987754065" sldId="1267"/>
            <ac:spMk id="6" creationId="{6EAA31C2-A624-4FF3-BA8A-1AF6D6A6AF70}"/>
          </ac:spMkLst>
        </pc:spChg>
        <pc:picChg chg="add mod">
          <ac:chgData name="Domonkos Márk" userId="5b754e74-2ec2-4aaf-b9f5-cf8f0656bdfa" providerId="ADAL" clId="{F4C2286D-0DBE-4644-A538-34A6C903FB9C}" dt="2022-01-23T19:00:28.396" v="43834" actId="1076"/>
          <ac:picMkLst>
            <pc:docMk/>
            <pc:sldMk cId="2987754065" sldId="1267"/>
            <ac:picMk id="7" creationId="{7BF89103-44E5-478E-A081-F009A8A6FBD7}"/>
          </ac:picMkLst>
        </pc:picChg>
        <pc:picChg chg="add mod">
          <ac:chgData name="Domonkos Márk" userId="5b754e74-2ec2-4aaf-b9f5-cf8f0656bdfa" providerId="ADAL" clId="{F4C2286D-0DBE-4644-A538-34A6C903FB9C}" dt="2022-01-23T19:00:42.837" v="43842" actId="14100"/>
          <ac:picMkLst>
            <pc:docMk/>
            <pc:sldMk cId="2987754065" sldId="1267"/>
            <ac:picMk id="8" creationId="{C0892BCF-D73A-49C2-87A3-0323CD2418B2}"/>
          </ac:picMkLst>
        </pc:picChg>
        <pc:picChg chg="add mod">
          <ac:chgData name="Domonkos Márk" userId="5b754e74-2ec2-4aaf-b9f5-cf8f0656bdfa" providerId="ADAL" clId="{F4C2286D-0DBE-4644-A538-34A6C903FB9C}" dt="2022-01-23T19:00:44.093" v="43843" actId="1076"/>
          <ac:picMkLst>
            <pc:docMk/>
            <pc:sldMk cId="2987754065" sldId="1267"/>
            <ac:picMk id="9" creationId="{98196010-EF20-44A1-89AB-D9E6E46B4079}"/>
          </ac:picMkLst>
        </pc:picChg>
      </pc:sldChg>
      <pc:sldChg chg="addSp modSp new mod">
        <pc:chgData name="Domonkos Márk" userId="5b754e74-2ec2-4aaf-b9f5-cf8f0656bdfa" providerId="ADAL" clId="{F4C2286D-0DBE-4644-A538-34A6C903FB9C}" dt="2022-01-23T19:02:09.765" v="43866" actId="14100"/>
        <pc:sldMkLst>
          <pc:docMk/>
          <pc:sldMk cId="2616447519" sldId="1268"/>
        </pc:sldMkLst>
        <pc:spChg chg="mod">
          <ac:chgData name="Domonkos Márk" userId="5b754e74-2ec2-4aaf-b9f5-cf8f0656bdfa" providerId="ADAL" clId="{F4C2286D-0DBE-4644-A538-34A6C903FB9C}" dt="2022-01-23T19:01:31.008" v="43852" actId="27636"/>
          <ac:spMkLst>
            <pc:docMk/>
            <pc:sldMk cId="2616447519" sldId="1268"/>
            <ac:spMk id="2" creationId="{DD1BD546-7F5B-4028-81DF-5A3F4398B190}"/>
          </ac:spMkLst>
        </pc:spChg>
        <pc:spChg chg="mod">
          <ac:chgData name="Domonkos Márk" userId="5b754e74-2ec2-4aaf-b9f5-cf8f0656bdfa" providerId="ADAL" clId="{F4C2286D-0DBE-4644-A538-34A6C903FB9C}" dt="2022-01-23T19:01:10.773" v="43846" actId="207"/>
          <ac:spMkLst>
            <pc:docMk/>
            <pc:sldMk cId="2616447519" sldId="1268"/>
            <ac:spMk id="6" creationId="{3A914245-D46A-465F-BB0B-44FDFF5BE74A}"/>
          </ac:spMkLst>
        </pc:spChg>
        <pc:graphicFrameChg chg="add mod modGraphic">
          <ac:chgData name="Domonkos Márk" userId="5b754e74-2ec2-4aaf-b9f5-cf8f0656bdfa" providerId="ADAL" clId="{F4C2286D-0DBE-4644-A538-34A6C903FB9C}" dt="2022-01-23T19:02:09.765" v="43866" actId="14100"/>
          <ac:graphicFrameMkLst>
            <pc:docMk/>
            <pc:sldMk cId="2616447519" sldId="1268"/>
            <ac:graphicFrameMk id="8" creationId="{15C17BE2-DF32-4218-91E7-7A11D5FDE0A3}"/>
          </ac:graphicFrameMkLst>
        </pc:graphicFrameChg>
        <pc:picChg chg="add mod">
          <ac:chgData name="Domonkos Márk" userId="5b754e74-2ec2-4aaf-b9f5-cf8f0656bdfa" providerId="ADAL" clId="{F4C2286D-0DBE-4644-A538-34A6C903FB9C}" dt="2022-01-23T19:01:37.904" v="43856" actId="1076"/>
          <ac:picMkLst>
            <pc:docMk/>
            <pc:sldMk cId="2616447519" sldId="1268"/>
            <ac:picMk id="7" creationId="{D27D1A34-2E6D-421C-A69A-4F3CEDA69C9C}"/>
          </ac:picMkLst>
        </pc:picChg>
      </pc:sldChg>
      <pc:sldChg chg="addSp modSp new mod">
        <pc:chgData name="Domonkos Márk" userId="5b754e74-2ec2-4aaf-b9f5-cf8f0656bdfa" providerId="ADAL" clId="{F4C2286D-0DBE-4644-A538-34A6C903FB9C}" dt="2022-01-23T19:03:53.115" v="43901" actId="1076"/>
        <pc:sldMkLst>
          <pc:docMk/>
          <pc:sldMk cId="3241087879" sldId="1269"/>
        </pc:sldMkLst>
        <pc:spChg chg="mod">
          <ac:chgData name="Domonkos Márk" userId="5b754e74-2ec2-4aaf-b9f5-cf8f0656bdfa" providerId="ADAL" clId="{F4C2286D-0DBE-4644-A538-34A6C903FB9C}" dt="2022-01-23T19:03:12.503" v="43889" actId="27636"/>
          <ac:spMkLst>
            <pc:docMk/>
            <pc:sldMk cId="3241087879" sldId="1269"/>
            <ac:spMk id="2" creationId="{CEB62F77-F802-4179-8488-54D35EB020B1}"/>
          </ac:spMkLst>
        </pc:spChg>
        <pc:spChg chg="mod">
          <ac:chgData name="Domonkos Márk" userId="5b754e74-2ec2-4aaf-b9f5-cf8f0656bdfa" providerId="ADAL" clId="{F4C2286D-0DBE-4644-A538-34A6C903FB9C}" dt="2022-01-23T19:02:29.912" v="43872" actId="27636"/>
          <ac:spMkLst>
            <pc:docMk/>
            <pc:sldMk cId="3241087879" sldId="1269"/>
            <ac:spMk id="6" creationId="{F4E1DE12-B0E3-41A0-81EA-48C96242E1C0}"/>
          </ac:spMkLst>
        </pc:spChg>
        <pc:spChg chg="add mod">
          <ac:chgData name="Domonkos Márk" userId="5b754e74-2ec2-4aaf-b9f5-cf8f0656bdfa" providerId="ADAL" clId="{F4C2286D-0DBE-4644-A538-34A6C903FB9C}" dt="2022-01-23T19:03:50.739" v="43900" actId="1076"/>
          <ac:spMkLst>
            <pc:docMk/>
            <pc:sldMk cId="3241087879" sldId="1269"/>
            <ac:spMk id="10" creationId="{A32974C9-5C05-435E-976D-0D6B1E2A0F3B}"/>
          </ac:spMkLst>
        </pc:spChg>
        <pc:picChg chg="add mod">
          <ac:chgData name="Domonkos Márk" userId="5b754e74-2ec2-4aaf-b9f5-cf8f0656bdfa" providerId="ADAL" clId="{F4C2286D-0DBE-4644-A538-34A6C903FB9C}" dt="2022-01-23T19:03:53.115" v="43901" actId="1076"/>
          <ac:picMkLst>
            <pc:docMk/>
            <pc:sldMk cId="3241087879" sldId="1269"/>
            <ac:picMk id="7" creationId="{6B6CC163-0276-40DE-85B0-8C8D41CBAF61}"/>
          </ac:picMkLst>
        </pc:picChg>
        <pc:picChg chg="add mod">
          <ac:chgData name="Domonkos Márk" userId="5b754e74-2ec2-4aaf-b9f5-cf8f0656bdfa" providerId="ADAL" clId="{F4C2286D-0DBE-4644-A538-34A6C903FB9C}" dt="2022-01-23T19:03:38.437" v="43897" actId="1076"/>
          <ac:picMkLst>
            <pc:docMk/>
            <pc:sldMk cId="3241087879" sldId="1269"/>
            <ac:picMk id="8" creationId="{ED6C2C13-9B67-4F88-BE09-212689AAF981}"/>
          </ac:picMkLst>
        </pc:picChg>
        <pc:picChg chg="add mod">
          <ac:chgData name="Domonkos Márk" userId="5b754e74-2ec2-4aaf-b9f5-cf8f0656bdfa" providerId="ADAL" clId="{F4C2286D-0DBE-4644-A538-34A6C903FB9C}" dt="2022-01-23T19:03:45.119" v="43899" actId="1076"/>
          <ac:picMkLst>
            <pc:docMk/>
            <pc:sldMk cId="3241087879" sldId="1269"/>
            <ac:picMk id="11" creationId="{2434C89E-A7FC-44A2-B71D-B10AB141552B}"/>
          </ac:picMkLst>
        </pc:picChg>
      </pc:sldChg>
      <pc:sldChg chg="addSp modSp new mod">
        <pc:chgData name="Domonkos Márk" userId="5b754e74-2ec2-4aaf-b9f5-cf8f0656bdfa" providerId="ADAL" clId="{F4C2286D-0DBE-4644-A538-34A6C903FB9C}" dt="2022-01-23T19:04:34.731" v="43915" actId="1076"/>
        <pc:sldMkLst>
          <pc:docMk/>
          <pc:sldMk cId="3959765178" sldId="1270"/>
        </pc:sldMkLst>
        <pc:spChg chg="mod">
          <ac:chgData name="Domonkos Márk" userId="5b754e74-2ec2-4aaf-b9f5-cf8f0656bdfa" providerId="ADAL" clId="{F4C2286D-0DBE-4644-A538-34A6C903FB9C}" dt="2022-01-23T19:04:13.954" v="43907" actId="27636"/>
          <ac:spMkLst>
            <pc:docMk/>
            <pc:sldMk cId="3959765178" sldId="1270"/>
            <ac:spMk id="2" creationId="{021EA2FF-DA2A-4DC1-A7D4-0BACEA7924FB}"/>
          </ac:spMkLst>
        </pc:spChg>
        <pc:spChg chg="mod">
          <ac:chgData name="Domonkos Márk" userId="5b754e74-2ec2-4aaf-b9f5-cf8f0656bdfa" providerId="ADAL" clId="{F4C2286D-0DBE-4644-A538-34A6C903FB9C}" dt="2022-01-23T19:04:08.042" v="43903"/>
          <ac:spMkLst>
            <pc:docMk/>
            <pc:sldMk cId="3959765178" sldId="1270"/>
            <ac:spMk id="6" creationId="{431240A8-4DA8-42E6-9130-48C00F550DFE}"/>
          </ac:spMkLst>
        </pc:spChg>
        <pc:picChg chg="add mod ord">
          <ac:chgData name="Domonkos Márk" userId="5b754e74-2ec2-4aaf-b9f5-cf8f0656bdfa" providerId="ADAL" clId="{F4C2286D-0DBE-4644-A538-34A6C903FB9C}" dt="2022-01-23T19:04:34.731" v="43915" actId="1076"/>
          <ac:picMkLst>
            <pc:docMk/>
            <pc:sldMk cId="3959765178" sldId="1270"/>
            <ac:picMk id="7" creationId="{0B2E90EE-87DC-49A1-A084-F41800284E75}"/>
          </ac:picMkLst>
        </pc:picChg>
      </pc:sldChg>
      <pc:sldChg chg="addSp delSp modSp new mod">
        <pc:chgData name="Domonkos Márk" userId="5b754e74-2ec2-4aaf-b9f5-cf8f0656bdfa" providerId="ADAL" clId="{F4C2286D-0DBE-4644-A538-34A6C903FB9C}" dt="2022-01-23T19:05:33.618" v="43930" actId="478"/>
        <pc:sldMkLst>
          <pc:docMk/>
          <pc:sldMk cId="818489827" sldId="1271"/>
        </pc:sldMkLst>
        <pc:spChg chg="del">
          <ac:chgData name="Domonkos Márk" userId="5b754e74-2ec2-4aaf-b9f5-cf8f0656bdfa" providerId="ADAL" clId="{F4C2286D-0DBE-4644-A538-34A6C903FB9C}" dt="2022-01-23T19:05:33.618" v="43930" actId="478"/>
          <ac:spMkLst>
            <pc:docMk/>
            <pc:sldMk cId="818489827" sldId="1271"/>
            <ac:spMk id="2" creationId="{419435C5-08F9-4B8D-875C-606F2A4D6F1E}"/>
          </ac:spMkLst>
        </pc:spChg>
        <pc:spChg chg="mod">
          <ac:chgData name="Domonkos Márk" userId="5b754e74-2ec2-4aaf-b9f5-cf8f0656bdfa" providerId="ADAL" clId="{F4C2286D-0DBE-4644-A538-34A6C903FB9C}" dt="2022-01-23T19:04:54.517" v="43917"/>
          <ac:spMkLst>
            <pc:docMk/>
            <pc:sldMk cId="818489827" sldId="1271"/>
            <ac:spMk id="6" creationId="{F54E3F39-86FF-4CDB-9942-F32300DD3C5F}"/>
          </ac:spMkLst>
        </pc:spChg>
        <pc:spChg chg="mod">
          <ac:chgData name="Domonkos Márk" userId="5b754e74-2ec2-4aaf-b9f5-cf8f0656bdfa" providerId="ADAL" clId="{F4C2286D-0DBE-4644-A538-34A6C903FB9C}" dt="2022-01-23T19:05:08.932" v="43918"/>
          <ac:spMkLst>
            <pc:docMk/>
            <pc:sldMk cId="818489827" sldId="1271"/>
            <ac:spMk id="11" creationId="{238AB829-E996-4BA8-820F-BB07A5876C43}"/>
          </ac:spMkLst>
        </pc:spChg>
        <pc:spChg chg="mod">
          <ac:chgData name="Domonkos Márk" userId="5b754e74-2ec2-4aaf-b9f5-cf8f0656bdfa" providerId="ADAL" clId="{F4C2286D-0DBE-4644-A538-34A6C903FB9C}" dt="2022-01-23T19:05:08.932" v="43918"/>
          <ac:spMkLst>
            <pc:docMk/>
            <pc:sldMk cId="818489827" sldId="1271"/>
            <ac:spMk id="12" creationId="{1B1B2757-0CD0-43FE-9841-F917B30440D5}"/>
          </ac:spMkLst>
        </pc:spChg>
        <pc:spChg chg="mod">
          <ac:chgData name="Domonkos Márk" userId="5b754e74-2ec2-4aaf-b9f5-cf8f0656bdfa" providerId="ADAL" clId="{F4C2286D-0DBE-4644-A538-34A6C903FB9C}" dt="2022-01-23T19:05:08.932" v="43918"/>
          <ac:spMkLst>
            <pc:docMk/>
            <pc:sldMk cId="818489827" sldId="1271"/>
            <ac:spMk id="13" creationId="{5F59D4C0-803B-4EFD-B269-B609ACD11558}"/>
          </ac:spMkLst>
        </pc:spChg>
        <pc:grpChg chg="add mod">
          <ac:chgData name="Domonkos Márk" userId="5b754e74-2ec2-4aaf-b9f5-cf8f0656bdfa" providerId="ADAL" clId="{F4C2286D-0DBE-4644-A538-34A6C903FB9C}" dt="2022-01-23T19:05:30.079" v="43928" actId="1076"/>
          <ac:grpSpMkLst>
            <pc:docMk/>
            <pc:sldMk cId="818489827" sldId="1271"/>
            <ac:grpSpMk id="7" creationId="{0D7466B0-203B-4CC5-8735-AD9898EE0896}"/>
          </ac:grpSpMkLst>
        </pc:grpChg>
        <pc:picChg chg="mod">
          <ac:chgData name="Domonkos Márk" userId="5b754e74-2ec2-4aaf-b9f5-cf8f0656bdfa" providerId="ADAL" clId="{F4C2286D-0DBE-4644-A538-34A6C903FB9C}" dt="2022-01-23T19:05:08.932" v="43918"/>
          <ac:picMkLst>
            <pc:docMk/>
            <pc:sldMk cId="818489827" sldId="1271"/>
            <ac:picMk id="8" creationId="{AB4F6926-87ED-415C-9D11-245BD4D08389}"/>
          </ac:picMkLst>
        </pc:picChg>
        <pc:picChg chg="mod">
          <ac:chgData name="Domonkos Márk" userId="5b754e74-2ec2-4aaf-b9f5-cf8f0656bdfa" providerId="ADAL" clId="{F4C2286D-0DBE-4644-A538-34A6C903FB9C}" dt="2022-01-23T19:05:08.932" v="43918"/>
          <ac:picMkLst>
            <pc:docMk/>
            <pc:sldMk cId="818489827" sldId="1271"/>
            <ac:picMk id="9" creationId="{1FA160A0-1D54-4557-8464-07112228E035}"/>
          </ac:picMkLst>
        </pc:picChg>
        <pc:picChg chg="mod">
          <ac:chgData name="Domonkos Márk" userId="5b754e74-2ec2-4aaf-b9f5-cf8f0656bdfa" providerId="ADAL" clId="{F4C2286D-0DBE-4644-A538-34A6C903FB9C}" dt="2022-01-23T19:05:08.932" v="43918"/>
          <ac:picMkLst>
            <pc:docMk/>
            <pc:sldMk cId="818489827" sldId="1271"/>
            <ac:picMk id="10" creationId="{0BF20F6B-E30A-4365-8408-3F0566661B54}"/>
          </ac:picMkLst>
        </pc:picChg>
        <pc:picChg chg="add mod">
          <ac:chgData name="Domonkos Márk" userId="5b754e74-2ec2-4aaf-b9f5-cf8f0656bdfa" providerId="ADAL" clId="{F4C2286D-0DBE-4644-A538-34A6C903FB9C}" dt="2022-01-23T19:05:31.751" v="43929" actId="14100"/>
          <ac:picMkLst>
            <pc:docMk/>
            <pc:sldMk cId="818489827" sldId="1271"/>
            <ac:picMk id="14" creationId="{991055A6-CF2D-4D91-87F1-024989E0FB93}"/>
          </ac:picMkLst>
        </pc:picChg>
      </pc:sldChg>
      <pc:sldChg chg="addSp delSp modSp new mod">
        <pc:chgData name="Domonkos Márk" userId="5b754e74-2ec2-4aaf-b9f5-cf8f0656bdfa" providerId="ADAL" clId="{F4C2286D-0DBE-4644-A538-34A6C903FB9C}" dt="2022-01-23T19:06:08.294" v="43943" actId="1076"/>
        <pc:sldMkLst>
          <pc:docMk/>
          <pc:sldMk cId="46557723" sldId="1272"/>
        </pc:sldMkLst>
        <pc:spChg chg="del">
          <ac:chgData name="Domonkos Márk" userId="5b754e74-2ec2-4aaf-b9f5-cf8f0656bdfa" providerId="ADAL" clId="{F4C2286D-0DBE-4644-A538-34A6C903FB9C}" dt="2022-01-23T19:06:02.510" v="43942" actId="478"/>
          <ac:spMkLst>
            <pc:docMk/>
            <pc:sldMk cId="46557723" sldId="1272"/>
            <ac:spMk id="2" creationId="{4096E02F-8E87-4F72-A020-9D8BA1A9FAC5}"/>
          </ac:spMkLst>
        </pc:spChg>
        <pc:spChg chg="mod">
          <ac:chgData name="Domonkos Márk" userId="5b754e74-2ec2-4aaf-b9f5-cf8f0656bdfa" providerId="ADAL" clId="{F4C2286D-0DBE-4644-A538-34A6C903FB9C}" dt="2022-01-23T19:05:46.102" v="43935" actId="27636"/>
          <ac:spMkLst>
            <pc:docMk/>
            <pc:sldMk cId="46557723" sldId="1272"/>
            <ac:spMk id="6" creationId="{865A86A9-4BE5-4108-A6D1-0B08768C3BE2}"/>
          </ac:spMkLst>
        </pc:spChg>
        <pc:spChg chg="mod">
          <ac:chgData name="Domonkos Márk" userId="5b754e74-2ec2-4aaf-b9f5-cf8f0656bdfa" providerId="ADAL" clId="{F4C2286D-0DBE-4644-A538-34A6C903FB9C}" dt="2022-01-23T19:05:50.738" v="43936"/>
          <ac:spMkLst>
            <pc:docMk/>
            <pc:sldMk cId="46557723" sldId="1272"/>
            <ac:spMk id="14" creationId="{BDB53696-3A9D-4E47-9417-12B7D9F55321}"/>
          </ac:spMkLst>
        </pc:spChg>
        <pc:spChg chg="mod">
          <ac:chgData name="Domonkos Márk" userId="5b754e74-2ec2-4aaf-b9f5-cf8f0656bdfa" providerId="ADAL" clId="{F4C2286D-0DBE-4644-A538-34A6C903FB9C}" dt="2022-01-23T19:05:50.738" v="43936"/>
          <ac:spMkLst>
            <pc:docMk/>
            <pc:sldMk cId="46557723" sldId="1272"/>
            <ac:spMk id="15" creationId="{9E639023-9BEC-4968-903C-09BEF0898282}"/>
          </ac:spMkLst>
        </pc:spChg>
        <pc:spChg chg="mod">
          <ac:chgData name="Domonkos Márk" userId="5b754e74-2ec2-4aaf-b9f5-cf8f0656bdfa" providerId="ADAL" clId="{F4C2286D-0DBE-4644-A538-34A6C903FB9C}" dt="2022-01-23T19:05:50.738" v="43936"/>
          <ac:spMkLst>
            <pc:docMk/>
            <pc:sldMk cId="46557723" sldId="1272"/>
            <ac:spMk id="20" creationId="{3FABBC82-1F10-4B4C-ADE2-FB1DF95D0359}"/>
          </ac:spMkLst>
        </pc:spChg>
        <pc:spChg chg="mod">
          <ac:chgData name="Domonkos Márk" userId="5b754e74-2ec2-4aaf-b9f5-cf8f0656bdfa" providerId="ADAL" clId="{F4C2286D-0DBE-4644-A538-34A6C903FB9C}" dt="2022-01-23T19:05:50.738" v="43936"/>
          <ac:spMkLst>
            <pc:docMk/>
            <pc:sldMk cId="46557723" sldId="1272"/>
            <ac:spMk id="21" creationId="{BA33395F-A789-4B28-BBA7-600BD2A6F14B}"/>
          </ac:spMkLst>
        </pc:spChg>
        <pc:spChg chg="mod">
          <ac:chgData name="Domonkos Márk" userId="5b754e74-2ec2-4aaf-b9f5-cf8f0656bdfa" providerId="ADAL" clId="{F4C2286D-0DBE-4644-A538-34A6C903FB9C}" dt="2022-01-23T19:05:50.738" v="43936"/>
          <ac:spMkLst>
            <pc:docMk/>
            <pc:sldMk cId="46557723" sldId="1272"/>
            <ac:spMk id="22" creationId="{FBC4C392-AF0C-4B27-8FE9-DE2E3ED16C67}"/>
          </ac:spMkLst>
        </pc:spChg>
        <pc:spChg chg="mod">
          <ac:chgData name="Domonkos Márk" userId="5b754e74-2ec2-4aaf-b9f5-cf8f0656bdfa" providerId="ADAL" clId="{F4C2286D-0DBE-4644-A538-34A6C903FB9C}" dt="2022-01-23T19:05:50.738" v="43936"/>
          <ac:spMkLst>
            <pc:docMk/>
            <pc:sldMk cId="46557723" sldId="1272"/>
            <ac:spMk id="25" creationId="{58B019B6-33B6-4581-8064-1D0EAD44598F}"/>
          </ac:spMkLst>
        </pc:spChg>
        <pc:spChg chg="mod">
          <ac:chgData name="Domonkos Márk" userId="5b754e74-2ec2-4aaf-b9f5-cf8f0656bdfa" providerId="ADAL" clId="{F4C2286D-0DBE-4644-A538-34A6C903FB9C}" dt="2022-01-23T19:05:50.738" v="43936"/>
          <ac:spMkLst>
            <pc:docMk/>
            <pc:sldMk cId="46557723" sldId="1272"/>
            <ac:spMk id="26" creationId="{A2F02211-E8C5-4D5F-979A-73768D21DE60}"/>
          </ac:spMkLst>
        </pc:spChg>
        <pc:spChg chg="mod">
          <ac:chgData name="Domonkos Márk" userId="5b754e74-2ec2-4aaf-b9f5-cf8f0656bdfa" providerId="ADAL" clId="{F4C2286D-0DBE-4644-A538-34A6C903FB9C}" dt="2022-01-23T19:05:50.738" v="43936"/>
          <ac:spMkLst>
            <pc:docMk/>
            <pc:sldMk cId="46557723" sldId="1272"/>
            <ac:spMk id="27" creationId="{B8EBC3C5-BB8F-4F85-B262-59BEF153B857}"/>
          </ac:spMkLst>
        </pc:spChg>
        <pc:spChg chg="mod">
          <ac:chgData name="Domonkos Márk" userId="5b754e74-2ec2-4aaf-b9f5-cf8f0656bdfa" providerId="ADAL" clId="{F4C2286D-0DBE-4644-A538-34A6C903FB9C}" dt="2022-01-23T19:05:50.738" v="43936"/>
          <ac:spMkLst>
            <pc:docMk/>
            <pc:sldMk cId="46557723" sldId="1272"/>
            <ac:spMk id="28" creationId="{7EBD0649-07BD-4841-A6F5-D201C9980344}"/>
          </ac:spMkLst>
        </pc:spChg>
        <pc:spChg chg="mod">
          <ac:chgData name="Domonkos Márk" userId="5b754e74-2ec2-4aaf-b9f5-cf8f0656bdfa" providerId="ADAL" clId="{F4C2286D-0DBE-4644-A538-34A6C903FB9C}" dt="2022-01-23T19:05:50.738" v="43936"/>
          <ac:spMkLst>
            <pc:docMk/>
            <pc:sldMk cId="46557723" sldId="1272"/>
            <ac:spMk id="29" creationId="{7E20287D-7D39-48C9-A68E-D9EB5CA745BE}"/>
          </ac:spMkLst>
        </pc:spChg>
        <pc:grpChg chg="add mod">
          <ac:chgData name="Domonkos Márk" userId="5b754e74-2ec2-4aaf-b9f5-cf8f0656bdfa" providerId="ADAL" clId="{F4C2286D-0DBE-4644-A538-34A6C903FB9C}" dt="2022-01-23T19:06:08.294" v="43943" actId="1076"/>
          <ac:grpSpMkLst>
            <pc:docMk/>
            <pc:sldMk cId="46557723" sldId="1272"/>
            <ac:grpSpMk id="7" creationId="{9A9BBF84-659F-41E9-966F-4E5DFA93C824}"/>
          </ac:grpSpMkLst>
        </pc:grpChg>
        <pc:grpChg chg="mod">
          <ac:chgData name="Domonkos Márk" userId="5b754e74-2ec2-4aaf-b9f5-cf8f0656bdfa" providerId="ADAL" clId="{F4C2286D-0DBE-4644-A538-34A6C903FB9C}" dt="2022-01-23T19:05:50.738" v="43936"/>
          <ac:grpSpMkLst>
            <pc:docMk/>
            <pc:sldMk cId="46557723" sldId="1272"/>
            <ac:grpSpMk id="8" creationId="{3AC85EE4-7851-44C9-B618-58B09EB23144}"/>
          </ac:grpSpMkLst>
        </pc:grpChg>
        <pc:grpChg chg="mod">
          <ac:chgData name="Domonkos Márk" userId="5b754e74-2ec2-4aaf-b9f5-cf8f0656bdfa" providerId="ADAL" clId="{F4C2286D-0DBE-4644-A538-34A6C903FB9C}" dt="2022-01-23T19:05:50.738" v="43936"/>
          <ac:grpSpMkLst>
            <pc:docMk/>
            <pc:sldMk cId="46557723" sldId="1272"/>
            <ac:grpSpMk id="16" creationId="{A3A62F49-5865-4E03-932A-0A6CD9B1FCD1}"/>
          </ac:grpSpMkLst>
        </pc:grpChg>
        <pc:picChg chg="mod">
          <ac:chgData name="Domonkos Márk" userId="5b754e74-2ec2-4aaf-b9f5-cf8f0656bdfa" providerId="ADAL" clId="{F4C2286D-0DBE-4644-A538-34A6C903FB9C}" dt="2022-01-23T19:05:50.738" v="43936"/>
          <ac:picMkLst>
            <pc:docMk/>
            <pc:sldMk cId="46557723" sldId="1272"/>
            <ac:picMk id="9" creationId="{1CD81171-39C4-4219-9F7E-895E621369C5}"/>
          </ac:picMkLst>
        </pc:picChg>
        <pc:picChg chg="mod">
          <ac:chgData name="Domonkos Márk" userId="5b754e74-2ec2-4aaf-b9f5-cf8f0656bdfa" providerId="ADAL" clId="{F4C2286D-0DBE-4644-A538-34A6C903FB9C}" dt="2022-01-23T19:05:50.738" v="43936"/>
          <ac:picMkLst>
            <pc:docMk/>
            <pc:sldMk cId="46557723" sldId="1272"/>
            <ac:picMk id="10" creationId="{DD7F722F-F29E-4FB3-8861-9D9D79F433D1}"/>
          </ac:picMkLst>
        </pc:picChg>
        <pc:picChg chg="mod">
          <ac:chgData name="Domonkos Márk" userId="5b754e74-2ec2-4aaf-b9f5-cf8f0656bdfa" providerId="ADAL" clId="{F4C2286D-0DBE-4644-A538-34A6C903FB9C}" dt="2022-01-23T19:05:50.738" v="43936"/>
          <ac:picMkLst>
            <pc:docMk/>
            <pc:sldMk cId="46557723" sldId="1272"/>
            <ac:picMk id="11" creationId="{A43BCD97-D02C-40C1-9536-1C40F48B1287}"/>
          </ac:picMkLst>
        </pc:picChg>
        <pc:picChg chg="mod">
          <ac:chgData name="Domonkos Márk" userId="5b754e74-2ec2-4aaf-b9f5-cf8f0656bdfa" providerId="ADAL" clId="{F4C2286D-0DBE-4644-A538-34A6C903FB9C}" dt="2022-01-23T19:05:50.738" v="43936"/>
          <ac:picMkLst>
            <pc:docMk/>
            <pc:sldMk cId="46557723" sldId="1272"/>
            <ac:picMk id="12" creationId="{E56DE0F1-BFE6-4821-A704-437109192F39}"/>
          </ac:picMkLst>
        </pc:picChg>
        <pc:picChg chg="mod">
          <ac:chgData name="Domonkos Márk" userId="5b754e74-2ec2-4aaf-b9f5-cf8f0656bdfa" providerId="ADAL" clId="{F4C2286D-0DBE-4644-A538-34A6C903FB9C}" dt="2022-01-23T19:05:50.738" v="43936"/>
          <ac:picMkLst>
            <pc:docMk/>
            <pc:sldMk cId="46557723" sldId="1272"/>
            <ac:picMk id="13" creationId="{FDB44A34-68B2-4CE1-A61A-52C112BAB9A5}"/>
          </ac:picMkLst>
        </pc:picChg>
        <pc:picChg chg="mod">
          <ac:chgData name="Domonkos Márk" userId="5b754e74-2ec2-4aaf-b9f5-cf8f0656bdfa" providerId="ADAL" clId="{F4C2286D-0DBE-4644-A538-34A6C903FB9C}" dt="2022-01-23T19:05:50.738" v="43936"/>
          <ac:picMkLst>
            <pc:docMk/>
            <pc:sldMk cId="46557723" sldId="1272"/>
            <ac:picMk id="17" creationId="{CDAC0A61-6024-484C-95D8-4A1C1A51C774}"/>
          </ac:picMkLst>
        </pc:picChg>
        <pc:picChg chg="mod">
          <ac:chgData name="Domonkos Márk" userId="5b754e74-2ec2-4aaf-b9f5-cf8f0656bdfa" providerId="ADAL" clId="{F4C2286D-0DBE-4644-A538-34A6C903FB9C}" dt="2022-01-23T19:05:50.738" v="43936"/>
          <ac:picMkLst>
            <pc:docMk/>
            <pc:sldMk cId="46557723" sldId="1272"/>
            <ac:picMk id="18" creationId="{943EBDA4-59D8-4E4C-8C55-5D7DAC02A066}"/>
          </ac:picMkLst>
        </pc:picChg>
        <pc:picChg chg="mod">
          <ac:chgData name="Domonkos Márk" userId="5b754e74-2ec2-4aaf-b9f5-cf8f0656bdfa" providerId="ADAL" clId="{F4C2286D-0DBE-4644-A538-34A6C903FB9C}" dt="2022-01-23T19:05:50.738" v="43936"/>
          <ac:picMkLst>
            <pc:docMk/>
            <pc:sldMk cId="46557723" sldId="1272"/>
            <ac:picMk id="19" creationId="{790F3040-22DB-43AD-BAB0-D94AA3D323B1}"/>
          </ac:picMkLst>
        </pc:picChg>
        <pc:picChg chg="mod">
          <ac:chgData name="Domonkos Márk" userId="5b754e74-2ec2-4aaf-b9f5-cf8f0656bdfa" providerId="ADAL" clId="{F4C2286D-0DBE-4644-A538-34A6C903FB9C}" dt="2022-01-23T19:05:50.738" v="43936"/>
          <ac:picMkLst>
            <pc:docMk/>
            <pc:sldMk cId="46557723" sldId="1272"/>
            <ac:picMk id="23" creationId="{F13AD81B-AD82-44B6-800E-4C0FFA8C8A0D}"/>
          </ac:picMkLst>
        </pc:picChg>
        <pc:picChg chg="mod">
          <ac:chgData name="Domonkos Márk" userId="5b754e74-2ec2-4aaf-b9f5-cf8f0656bdfa" providerId="ADAL" clId="{F4C2286D-0DBE-4644-A538-34A6C903FB9C}" dt="2022-01-23T19:05:50.738" v="43936"/>
          <ac:picMkLst>
            <pc:docMk/>
            <pc:sldMk cId="46557723" sldId="1272"/>
            <ac:picMk id="24" creationId="{45F3040A-C8BA-45D9-BDC0-51F9CFD65F0C}"/>
          </ac:picMkLst>
        </pc:picChg>
      </pc:sldChg>
      <pc:sldChg chg="addSp delSp modSp new mod modAnim">
        <pc:chgData name="Domonkos Márk" userId="5b754e74-2ec2-4aaf-b9f5-cf8f0656bdfa" providerId="ADAL" clId="{F4C2286D-0DBE-4644-A538-34A6C903FB9C}" dt="2022-01-23T19:06:23.776" v="43949"/>
        <pc:sldMkLst>
          <pc:docMk/>
          <pc:sldMk cId="163275803" sldId="1273"/>
        </pc:sldMkLst>
        <pc:spChg chg="del">
          <ac:chgData name="Domonkos Márk" userId="5b754e74-2ec2-4aaf-b9f5-cf8f0656bdfa" providerId="ADAL" clId="{F4C2286D-0DBE-4644-A538-34A6C903FB9C}" dt="2022-01-23T19:06:23.776" v="43949"/>
          <ac:spMkLst>
            <pc:docMk/>
            <pc:sldMk cId="163275803" sldId="1273"/>
            <ac:spMk id="2" creationId="{A7D2FCDE-AA9F-41D8-BA32-6D1F75B7CA4F}"/>
          </ac:spMkLst>
        </pc:spChg>
        <pc:spChg chg="mod">
          <ac:chgData name="Domonkos Márk" userId="5b754e74-2ec2-4aaf-b9f5-cf8f0656bdfa" providerId="ADAL" clId="{F4C2286D-0DBE-4644-A538-34A6C903FB9C}" dt="2022-01-23T19:06:20.493" v="43948" actId="27636"/>
          <ac:spMkLst>
            <pc:docMk/>
            <pc:sldMk cId="163275803" sldId="1273"/>
            <ac:spMk id="6" creationId="{78649666-2FEA-4990-A03E-A56FC6337852}"/>
          </ac:spMkLst>
        </pc:spChg>
        <pc:picChg chg="add mod">
          <ac:chgData name="Domonkos Márk" userId="5b754e74-2ec2-4aaf-b9f5-cf8f0656bdfa" providerId="ADAL" clId="{F4C2286D-0DBE-4644-A538-34A6C903FB9C}" dt="2022-01-23T19:06:23.776" v="43949"/>
          <ac:picMkLst>
            <pc:docMk/>
            <pc:sldMk cId="163275803" sldId="1273"/>
            <ac:picMk id="7" creationId="{66850F2E-54DC-411A-BB08-C75F417DEAD1}"/>
          </ac:picMkLst>
        </pc:picChg>
      </pc:sldChg>
      <pc:sldChg chg="modSp new mod">
        <pc:chgData name="Domonkos Márk" userId="5b754e74-2ec2-4aaf-b9f5-cf8f0656bdfa" providerId="ADAL" clId="{F4C2286D-0DBE-4644-A538-34A6C903FB9C}" dt="2022-01-23T19:12:48.469" v="44074" actId="20577"/>
        <pc:sldMkLst>
          <pc:docMk/>
          <pc:sldMk cId="1846221483" sldId="1274"/>
        </pc:sldMkLst>
        <pc:spChg chg="mod">
          <ac:chgData name="Domonkos Márk" userId="5b754e74-2ec2-4aaf-b9f5-cf8f0656bdfa" providerId="ADAL" clId="{F4C2286D-0DBE-4644-A538-34A6C903FB9C}" dt="2022-01-23T19:12:48.469" v="44074" actId="20577"/>
          <ac:spMkLst>
            <pc:docMk/>
            <pc:sldMk cId="1846221483" sldId="1274"/>
            <ac:spMk id="2" creationId="{6E9AF2A2-6068-40FA-BE30-258EADFC9EF8}"/>
          </ac:spMkLst>
        </pc:spChg>
      </pc:sldChg>
      <pc:sldChg chg="new del">
        <pc:chgData name="Domonkos Márk" userId="5b754e74-2ec2-4aaf-b9f5-cf8f0656bdfa" providerId="ADAL" clId="{F4C2286D-0DBE-4644-A538-34A6C903FB9C}" dt="2022-01-23T19:06:33.094" v="43951" actId="47"/>
        <pc:sldMkLst>
          <pc:docMk/>
          <pc:sldMk cId="1973980346" sldId="1274"/>
        </pc:sldMkLst>
      </pc:sldChg>
      <pc:sldChg chg="modSp new mod">
        <pc:chgData name="Domonkos Márk" userId="5b754e74-2ec2-4aaf-b9f5-cf8f0656bdfa" providerId="ADAL" clId="{F4C2286D-0DBE-4644-A538-34A6C903FB9C}" dt="2022-01-23T19:09:14.703" v="44011" actId="15"/>
        <pc:sldMkLst>
          <pc:docMk/>
          <pc:sldMk cId="4083888375" sldId="1275"/>
        </pc:sldMkLst>
        <pc:spChg chg="mod">
          <ac:chgData name="Domonkos Márk" userId="5b754e74-2ec2-4aaf-b9f5-cf8f0656bdfa" providerId="ADAL" clId="{F4C2286D-0DBE-4644-A538-34A6C903FB9C}" dt="2022-01-23T19:09:14.703" v="44011" actId="15"/>
          <ac:spMkLst>
            <pc:docMk/>
            <pc:sldMk cId="4083888375" sldId="1275"/>
            <ac:spMk id="2" creationId="{75BECC60-8E37-43E7-8396-4A9DF3B83157}"/>
          </ac:spMkLst>
        </pc:spChg>
        <pc:spChg chg="mod">
          <ac:chgData name="Domonkos Márk" userId="5b754e74-2ec2-4aaf-b9f5-cf8f0656bdfa" providerId="ADAL" clId="{F4C2286D-0DBE-4644-A538-34A6C903FB9C}" dt="2022-01-23T19:08:51.497" v="44005" actId="20577"/>
          <ac:spMkLst>
            <pc:docMk/>
            <pc:sldMk cId="4083888375" sldId="1275"/>
            <ac:spMk id="6" creationId="{BF3494EB-E571-422E-BB36-24F33D59A246}"/>
          </ac:spMkLst>
        </pc:spChg>
      </pc:sldChg>
      <pc:sldChg chg="add">
        <pc:chgData name="Domonkos Márk" userId="5b754e74-2ec2-4aaf-b9f5-cf8f0656bdfa" providerId="ADAL" clId="{F4C2286D-0DBE-4644-A538-34A6C903FB9C}" dt="2022-01-23T19:09:39.461" v="44012"/>
        <pc:sldMkLst>
          <pc:docMk/>
          <pc:sldMk cId="345578228" sldId="1276"/>
        </pc:sldMkLst>
      </pc:sldChg>
      <pc:sldChg chg="add">
        <pc:chgData name="Domonkos Márk" userId="5b754e74-2ec2-4aaf-b9f5-cf8f0656bdfa" providerId="ADAL" clId="{F4C2286D-0DBE-4644-A538-34A6C903FB9C}" dt="2022-01-23T19:09:39.461" v="44012"/>
        <pc:sldMkLst>
          <pc:docMk/>
          <pc:sldMk cId="3003642643" sldId="1277"/>
        </pc:sldMkLst>
      </pc:sldChg>
      <pc:sldChg chg="add">
        <pc:chgData name="Domonkos Márk" userId="5b754e74-2ec2-4aaf-b9f5-cf8f0656bdfa" providerId="ADAL" clId="{F4C2286D-0DBE-4644-A538-34A6C903FB9C}" dt="2022-01-23T19:10:19.411" v="44013"/>
        <pc:sldMkLst>
          <pc:docMk/>
          <pc:sldMk cId="913974141" sldId="1278"/>
        </pc:sldMkLst>
      </pc:sldChg>
      <pc:sldChg chg="addSp modSp new mod">
        <pc:chgData name="Domonkos Márk" userId="5b754e74-2ec2-4aaf-b9f5-cf8f0656bdfa" providerId="ADAL" clId="{F4C2286D-0DBE-4644-A538-34A6C903FB9C}" dt="2022-01-23T19:11:00.463" v="44021" actId="1076"/>
        <pc:sldMkLst>
          <pc:docMk/>
          <pc:sldMk cId="4292805108" sldId="1279"/>
        </pc:sldMkLst>
        <pc:spChg chg="mod">
          <ac:chgData name="Domonkos Márk" userId="5b754e74-2ec2-4aaf-b9f5-cf8f0656bdfa" providerId="ADAL" clId="{F4C2286D-0DBE-4644-A538-34A6C903FB9C}" dt="2022-01-23T19:10:54.716" v="44019" actId="14100"/>
          <ac:spMkLst>
            <pc:docMk/>
            <pc:sldMk cId="4292805108" sldId="1279"/>
            <ac:spMk id="2" creationId="{13BD5150-FE18-41D9-8A65-74E39A709479}"/>
          </ac:spMkLst>
        </pc:spChg>
        <pc:spChg chg="mod">
          <ac:chgData name="Domonkos Márk" userId="5b754e74-2ec2-4aaf-b9f5-cf8f0656bdfa" providerId="ADAL" clId="{F4C2286D-0DBE-4644-A538-34A6C903FB9C}" dt="2022-01-23T19:10:40.399" v="44015"/>
          <ac:spMkLst>
            <pc:docMk/>
            <pc:sldMk cId="4292805108" sldId="1279"/>
            <ac:spMk id="6" creationId="{6D322A77-B5BC-4BB9-8467-452E84A4401B}"/>
          </ac:spMkLst>
        </pc:spChg>
        <pc:picChg chg="add mod">
          <ac:chgData name="Domonkos Márk" userId="5b754e74-2ec2-4aaf-b9f5-cf8f0656bdfa" providerId="ADAL" clId="{F4C2286D-0DBE-4644-A538-34A6C903FB9C}" dt="2022-01-23T19:11:00.463" v="44021" actId="1076"/>
          <ac:picMkLst>
            <pc:docMk/>
            <pc:sldMk cId="4292805108" sldId="1279"/>
            <ac:picMk id="7" creationId="{9DB31D2D-B68F-4AD3-B3AC-5BE70A995445}"/>
          </ac:picMkLst>
        </pc:picChg>
      </pc:sldChg>
      <pc:sldChg chg="addSp modSp new mod">
        <pc:chgData name="Domonkos Márk" userId="5b754e74-2ec2-4aaf-b9f5-cf8f0656bdfa" providerId="ADAL" clId="{F4C2286D-0DBE-4644-A538-34A6C903FB9C}" dt="2022-01-23T19:11:43.274" v="44032" actId="1076"/>
        <pc:sldMkLst>
          <pc:docMk/>
          <pc:sldMk cId="3991885873" sldId="1280"/>
        </pc:sldMkLst>
        <pc:spChg chg="mod">
          <ac:chgData name="Domonkos Márk" userId="5b754e74-2ec2-4aaf-b9f5-cf8f0656bdfa" providerId="ADAL" clId="{F4C2286D-0DBE-4644-A538-34A6C903FB9C}" dt="2022-01-23T19:11:32.083" v="44028" actId="14100"/>
          <ac:spMkLst>
            <pc:docMk/>
            <pc:sldMk cId="3991885873" sldId="1280"/>
            <ac:spMk id="2" creationId="{39BBA8AE-EFF5-4D0E-ADBA-859A875C199A}"/>
          </ac:spMkLst>
        </pc:spChg>
        <pc:spChg chg="mod">
          <ac:chgData name="Domonkos Márk" userId="5b754e74-2ec2-4aaf-b9f5-cf8f0656bdfa" providerId="ADAL" clId="{F4C2286D-0DBE-4644-A538-34A6C903FB9C}" dt="2022-01-23T19:11:17.219" v="44024" actId="27636"/>
          <ac:spMkLst>
            <pc:docMk/>
            <pc:sldMk cId="3991885873" sldId="1280"/>
            <ac:spMk id="6" creationId="{CE892FB4-A2FC-4281-B6F4-C758CA82F56A}"/>
          </ac:spMkLst>
        </pc:spChg>
        <pc:picChg chg="add mod">
          <ac:chgData name="Domonkos Márk" userId="5b754e74-2ec2-4aaf-b9f5-cf8f0656bdfa" providerId="ADAL" clId="{F4C2286D-0DBE-4644-A538-34A6C903FB9C}" dt="2022-01-23T19:11:43.274" v="44032" actId="1076"/>
          <ac:picMkLst>
            <pc:docMk/>
            <pc:sldMk cId="3991885873" sldId="1280"/>
            <ac:picMk id="7" creationId="{147736C0-9383-4672-B360-905953599C4C}"/>
          </ac:picMkLst>
        </pc:picChg>
      </pc:sldChg>
      <pc:sldChg chg="addSp modSp new mod">
        <pc:chgData name="Domonkos Márk" userId="5b754e74-2ec2-4aaf-b9f5-cf8f0656bdfa" providerId="ADAL" clId="{F4C2286D-0DBE-4644-A538-34A6C903FB9C}" dt="2022-01-23T19:12:20.124" v="44041" actId="1076"/>
        <pc:sldMkLst>
          <pc:docMk/>
          <pc:sldMk cId="1716227885" sldId="1281"/>
        </pc:sldMkLst>
        <pc:spChg chg="mod">
          <ac:chgData name="Domonkos Márk" userId="5b754e74-2ec2-4aaf-b9f5-cf8f0656bdfa" providerId="ADAL" clId="{F4C2286D-0DBE-4644-A538-34A6C903FB9C}" dt="2022-01-23T19:12:12.247" v="44038" actId="27636"/>
          <ac:spMkLst>
            <pc:docMk/>
            <pc:sldMk cId="1716227885" sldId="1281"/>
            <ac:spMk id="2" creationId="{0F153A85-B43A-4B77-BC0C-86C7034FC372}"/>
          </ac:spMkLst>
        </pc:spChg>
        <pc:spChg chg="mod">
          <ac:chgData name="Domonkos Márk" userId="5b754e74-2ec2-4aaf-b9f5-cf8f0656bdfa" providerId="ADAL" clId="{F4C2286D-0DBE-4644-A538-34A6C903FB9C}" dt="2022-01-23T19:12:00.422" v="44035" actId="27636"/>
          <ac:spMkLst>
            <pc:docMk/>
            <pc:sldMk cId="1716227885" sldId="1281"/>
            <ac:spMk id="6" creationId="{773A7237-53D2-444A-8897-EEE113B240DE}"/>
          </ac:spMkLst>
        </pc:spChg>
        <pc:picChg chg="add mod">
          <ac:chgData name="Domonkos Márk" userId="5b754e74-2ec2-4aaf-b9f5-cf8f0656bdfa" providerId="ADAL" clId="{F4C2286D-0DBE-4644-A538-34A6C903FB9C}" dt="2022-01-23T19:12:20.124" v="44041" actId="1076"/>
          <ac:picMkLst>
            <pc:docMk/>
            <pc:sldMk cId="1716227885" sldId="1281"/>
            <ac:picMk id="7" creationId="{343E78AD-D3CE-433B-BFCC-36DD55DB68B7}"/>
          </ac:picMkLst>
        </pc:picChg>
      </pc:sldChg>
      <pc:sldChg chg="modSp new mod">
        <pc:chgData name="Domonkos Márk" userId="5b754e74-2ec2-4aaf-b9f5-cf8f0656bdfa" providerId="ADAL" clId="{F4C2286D-0DBE-4644-A538-34A6C903FB9C}" dt="2022-01-23T19:12:39.644" v="44072" actId="20577"/>
        <pc:sldMkLst>
          <pc:docMk/>
          <pc:sldMk cId="3682383736" sldId="1282"/>
        </pc:sldMkLst>
        <pc:spChg chg="mod">
          <ac:chgData name="Domonkos Márk" userId="5b754e74-2ec2-4aaf-b9f5-cf8f0656bdfa" providerId="ADAL" clId="{F4C2286D-0DBE-4644-A538-34A6C903FB9C}" dt="2022-01-23T19:12:39.644" v="44072" actId="20577"/>
          <ac:spMkLst>
            <pc:docMk/>
            <pc:sldMk cId="3682383736" sldId="1282"/>
            <ac:spMk id="2" creationId="{EFEB5FB5-AF79-466F-B506-4229DF2D7652}"/>
          </ac:spMkLst>
        </pc:spChg>
      </pc:sldChg>
      <pc:sldChg chg="addSp modSp new mod">
        <pc:chgData name="Domonkos Márk" userId="5b754e74-2ec2-4aaf-b9f5-cf8f0656bdfa" providerId="ADAL" clId="{F4C2286D-0DBE-4644-A538-34A6C903FB9C}" dt="2022-01-23T19:16:06.047" v="44210" actId="1076"/>
        <pc:sldMkLst>
          <pc:docMk/>
          <pc:sldMk cId="2567231034" sldId="1283"/>
        </pc:sldMkLst>
        <pc:spChg chg="mod">
          <ac:chgData name="Domonkos Márk" userId="5b754e74-2ec2-4aaf-b9f5-cf8f0656bdfa" providerId="ADAL" clId="{F4C2286D-0DBE-4644-A538-34A6C903FB9C}" dt="2022-01-23T19:13:37.819" v="44107" actId="14100"/>
          <ac:spMkLst>
            <pc:docMk/>
            <pc:sldMk cId="2567231034" sldId="1283"/>
            <ac:spMk id="2" creationId="{34142973-655D-4E14-A8D2-96173D46FDAE}"/>
          </ac:spMkLst>
        </pc:spChg>
        <pc:spChg chg="mod">
          <ac:chgData name="Domonkos Márk" userId="5b754e74-2ec2-4aaf-b9f5-cf8f0656bdfa" providerId="ADAL" clId="{F4C2286D-0DBE-4644-A538-34A6C903FB9C}" dt="2022-01-23T19:13:19.095" v="44102" actId="20577"/>
          <ac:spMkLst>
            <pc:docMk/>
            <pc:sldMk cId="2567231034" sldId="1283"/>
            <ac:spMk id="6" creationId="{1F8FDA32-9BEA-415A-90FA-1714D712609D}"/>
          </ac:spMkLst>
        </pc:spChg>
        <pc:spChg chg="add mod">
          <ac:chgData name="Domonkos Márk" userId="5b754e74-2ec2-4aaf-b9f5-cf8f0656bdfa" providerId="ADAL" clId="{F4C2286D-0DBE-4644-A538-34A6C903FB9C}" dt="2022-01-23T19:14:04.783" v="44109" actId="1076"/>
          <ac:spMkLst>
            <pc:docMk/>
            <pc:sldMk cId="2567231034" sldId="1283"/>
            <ac:spMk id="7" creationId="{0A8F7E71-D35A-49B5-9B28-7BC0B2DC6A14}"/>
          </ac:spMkLst>
        </pc:spChg>
        <pc:spChg chg="add mod">
          <ac:chgData name="Domonkos Márk" userId="5b754e74-2ec2-4aaf-b9f5-cf8f0656bdfa" providerId="ADAL" clId="{F4C2286D-0DBE-4644-A538-34A6C903FB9C}" dt="2022-01-23T19:14:04.783" v="44109" actId="1076"/>
          <ac:spMkLst>
            <pc:docMk/>
            <pc:sldMk cId="2567231034" sldId="1283"/>
            <ac:spMk id="8" creationId="{308447A9-1E61-40C4-8E03-DF6D08DF2421}"/>
          </ac:spMkLst>
        </pc:spChg>
        <pc:spChg chg="add mod">
          <ac:chgData name="Domonkos Márk" userId="5b754e74-2ec2-4aaf-b9f5-cf8f0656bdfa" providerId="ADAL" clId="{F4C2286D-0DBE-4644-A538-34A6C903FB9C}" dt="2022-01-23T19:14:04.783" v="44109" actId="1076"/>
          <ac:spMkLst>
            <pc:docMk/>
            <pc:sldMk cId="2567231034" sldId="1283"/>
            <ac:spMk id="9" creationId="{D222812C-2608-4265-9F3E-74998A9507F7}"/>
          </ac:spMkLst>
        </pc:spChg>
        <pc:spChg chg="add mod">
          <ac:chgData name="Domonkos Márk" userId="5b754e74-2ec2-4aaf-b9f5-cf8f0656bdfa" providerId="ADAL" clId="{F4C2286D-0DBE-4644-A538-34A6C903FB9C}" dt="2022-01-23T19:14:04.783" v="44109" actId="1076"/>
          <ac:spMkLst>
            <pc:docMk/>
            <pc:sldMk cId="2567231034" sldId="1283"/>
            <ac:spMk id="10" creationId="{EE34EC90-3CDF-45C8-A2E7-06CC7E9621A6}"/>
          </ac:spMkLst>
        </pc:spChg>
        <pc:spChg chg="add mod">
          <ac:chgData name="Domonkos Márk" userId="5b754e74-2ec2-4aaf-b9f5-cf8f0656bdfa" providerId="ADAL" clId="{F4C2286D-0DBE-4644-A538-34A6C903FB9C}" dt="2022-01-23T19:14:04.783" v="44109" actId="1076"/>
          <ac:spMkLst>
            <pc:docMk/>
            <pc:sldMk cId="2567231034" sldId="1283"/>
            <ac:spMk id="11" creationId="{0A5A06AA-1CEA-41AA-927E-D036411BC699}"/>
          </ac:spMkLst>
        </pc:spChg>
        <pc:spChg chg="add mod">
          <ac:chgData name="Domonkos Márk" userId="5b754e74-2ec2-4aaf-b9f5-cf8f0656bdfa" providerId="ADAL" clId="{F4C2286D-0DBE-4644-A538-34A6C903FB9C}" dt="2022-01-23T19:14:04.783" v="44109" actId="1076"/>
          <ac:spMkLst>
            <pc:docMk/>
            <pc:sldMk cId="2567231034" sldId="1283"/>
            <ac:spMk id="12" creationId="{4E5B007E-8BA3-48B6-AFAA-5A5247CB2E3E}"/>
          </ac:spMkLst>
        </pc:spChg>
        <pc:spChg chg="add mod">
          <ac:chgData name="Domonkos Márk" userId="5b754e74-2ec2-4aaf-b9f5-cf8f0656bdfa" providerId="ADAL" clId="{F4C2286D-0DBE-4644-A538-34A6C903FB9C}" dt="2022-01-23T19:14:12.361" v="44119" actId="20577"/>
          <ac:spMkLst>
            <pc:docMk/>
            <pc:sldMk cId="2567231034" sldId="1283"/>
            <ac:spMk id="18" creationId="{BFED0665-69FF-4A69-99CE-8BCD22D76146}"/>
          </ac:spMkLst>
        </pc:spChg>
        <pc:spChg chg="add mod">
          <ac:chgData name="Domonkos Márk" userId="5b754e74-2ec2-4aaf-b9f5-cf8f0656bdfa" providerId="ADAL" clId="{F4C2286D-0DBE-4644-A538-34A6C903FB9C}" dt="2022-01-23T19:14:37.504" v="44149" actId="20577"/>
          <ac:spMkLst>
            <pc:docMk/>
            <pc:sldMk cId="2567231034" sldId="1283"/>
            <ac:spMk id="19" creationId="{51BFA4A4-6038-4A50-A93C-EEFD34564777}"/>
          </ac:spMkLst>
        </pc:spChg>
        <pc:spChg chg="add mod">
          <ac:chgData name="Domonkos Márk" userId="5b754e74-2ec2-4aaf-b9f5-cf8f0656bdfa" providerId="ADAL" clId="{F4C2286D-0DBE-4644-A538-34A6C903FB9C}" dt="2022-01-23T19:14:41.619" v="44155" actId="20577"/>
          <ac:spMkLst>
            <pc:docMk/>
            <pc:sldMk cId="2567231034" sldId="1283"/>
            <ac:spMk id="20" creationId="{6907E666-4C93-4780-B5C3-0EA36BA03017}"/>
          </ac:spMkLst>
        </pc:spChg>
        <pc:spChg chg="add mod">
          <ac:chgData name="Domonkos Márk" userId="5b754e74-2ec2-4aaf-b9f5-cf8f0656bdfa" providerId="ADAL" clId="{F4C2286D-0DBE-4644-A538-34A6C903FB9C}" dt="2022-01-23T19:15:09.435" v="44167" actId="20577"/>
          <ac:spMkLst>
            <pc:docMk/>
            <pc:sldMk cId="2567231034" sldId="1283"/>
            <ac:spMk id="21" creationId="{CD73A65C-401B-4EA9-BAAA-907564FBE0FD}"/>
          </ac:spMkLst>
        </pc:spChg>
        <pc:spChg chg="add mod">
          <ac:chgData name="Domonkos Márk" userId="5b754e74-2ec2-4aaf-b9f5-cf8f0656bdfa" providerId="ADAL" clId="{F4C2286D-0DBE-4644-A538-34A6C903FB9C}" dt="2022-01-23T19:15:30.187" v="44201" actId="20577"/>
          <ac:spMkLst>
            <pc:docMk/>
            <pc:sldMk cId="2567231034" sldId="1283"/>
            <ac:spMk id="22" creationId="{94F36E8D-776E-40F6-A033-F36A47F2AE71}"/>
          </ac:spMkLst>
        </pc:spChg>
        <pc:spChg chg="add mod">
          <ac:chgData name="Domonkos Márk" userId="5b754e74-2ec2-4aaf-b9f5-cf8f0656bdfa" providerId="ADAL" clId="{F4C2286D-0DBE-4644-A538-34A6C903FB9C}" dt="2022-01-23T19:16:06.047" v="44210" actId="1076"/>
          <ac:spMkLst>
            <pc:docMk/>
            <pc:sldMk cId="2567231034" sldId="1283"/>
            <ac:spMk id="24" creationId="{2B314270-A900-4C73-AA25-941E146091EA}"/>
          </ac:spMkLst>
        </pc:spChg>
        <pc:cxnChg chg="add mod">
          <ac:chgData name="Domonkos Márk" userId="5b754e74-2ec2-4aaf-b9f5-cf8f0656bdfa" providerId="ADAL" clId="{F4C2286D-0DBE-4644-A538-34A6C903FB9C}" dt="2022-01-23T19:14:04.783" v="44109" actId="1076"/>
          <ac:cxnSpMkLst>
            <pc:docMk/>
            <pc:sldMk cId="2567231034" sldId="1283"/>
            <ac:cxnSpMk id="13" creationId="{A804C317-B7C5-4F62-AC10-86CDC312F2E9}"/>
          </ac:cxnSpMkLst>
        </pc:cxnChg>
        <pc:cxnChg chg="add mod">
          <ac:chgData name="Domonkos Márk" userId="5b754e74-2ec2-4aaf-b9f5-cf8f0656bdfa" providerId="ADAL" clId="{F4C2286D-0DBE-4644-A538-34A6C903FB9C}" dt="2022-01-23T19:14:04.783" v="44109" actId="1076"/>
          <ac:cxnSpMkLst>
            <pc:docMk/>
            <pc:sldMk cId="2567231034" sldId="1283"/>
            <ac:cxnSpMk id="14" creationId="{7F7AD751-DDEE-4940-9ACC-BCA92C9D6DC5}"/>
          </ac:cxnSpMkLst>
        </pc:cxnChg>
        <pc:cxnChg chg="add mod">
          <ac:chgData name="Domonkos Márk" userId="5b754e74-2ec2-4aaf-b9f5-cf8f0656bdfa" providerId="ADAL" clId="{F4C2286D-0DBE-4644-A538-34A6C903FB9C}" dt="2022-01-23T19:14:04.783" v="44109" actId="1076"/>
          <ac:cxnSpMkLst>
            <pc:docMk/>
            <pc:sldMk cId="2567231034" sldId="1283"/>
            <ac:cxnSpMk id="15" creationId="{95156100-54D8-4D39-9369-6E1EDD805FCE}"/>
          </ac:cxnSpMkLst>
        </pc:cxnChg>
        <pc:cxnChg chg="add mod">
          <ac:chgData name="Domonkos Márk" userId="5b754e74-2ec2-4aaf-b9f5-cf8f0656bdfa" providerId="ADAL" clId="{F4C2286D-0DBE-4644-A538-34A6C903FB9C}" dt="2022-01-23T19:14:04.783" v="44109" actId="1076"/>
          <ac:cxnSpMkLst>
            <pc:docMk/>
            <pc:sldMk cId="2567231034" sldId="1283"/>
            <ac:cxnSpMk id="16" creationId="{2371FCFC-708B-4E7A-B4FC-C298791C013E}"/>
          </ac:cxnSpMkLst>
        </pc:cxnChg>
        <pc:cxnChg chg="add mod">
          <ac:chgData name="Domonkos Márk" userId="5b754e74-2ec2-4aaf-b9f5-cf8f0656bdfa" providerId="ADAL" clId="{F4C2286D-0DBE-4644-A538-34A6C903FB9C}" dt="2022-01-23T19:14:04.783" v="44109" actId="1076"/>
          <ac:cxnSpMkLst>
            <pc:docMk/>
            <pc:sldMk cId="2567231034" sldId="1283"/>
            <ac:cxnSpMk id="17" creationId="{83B0DA58-76A2-461C-A118-A5D6D462B956}"/>
          </ac:cxnSpMkLst>
        </pc:cxnChg>
      </pc:sldChg>
      <pc:sldChg chg="addSp delSp modSp new mod">
        <pc:chgData name="Domonkos Márk" userId="5b754e74-2ec2-4aaf-b9f5-cf8f0656bdfa" providerId="ADAL" clId="{F4C2286D-0DBE-4644-A538-34A6C903FB9C}" dt="2022-01-23T19:18:03.489" v="44268" actId="1076"/>
        <pc:sldMkLst>
          <pc:docMk/>
          <pc:sldMk cId="2729927426" sldId="1284"/>
        </pc:sldMkLst>
        <pc:spChg chg="add del mod">
          <ac:chgData name="Domonkos Márk" userId="5b754e74-2ec2-4aaf-b9f5-cf8f0656bdfa" providerId="ADAL" clId="{F4C2286D-0DBE-4644-A538-34A6C903FB9C}" dt="2022-01-23T19:16:53.382" v="44234"/>
          <ac:spMkLst>
            <pc:docMk/>
            <pc:sldMk cId="2729927426" sldId="1284"/>
            <ac:spMk id="2" creationId="{E4AF7443-137C-4974-AE05-D19F854DC0C1}"/>
          </ac:spMkLst>
        </pc:spChg>
        <pc:spChg chg="mod">
          <ac:chgData name="Domonkos Márk" userId="5b754e74-2ec2-4aaf-b9f5-cf8f0656bdfa" providerId="ADAL" clId="{F4C2286D-0DBE-4644-A538-34A6C903FB9C}" dt="2022-01-23T19:17:18.940" v="44244" actId="20577"/>
          <ac:spMkLst>
            <pc:docMk/>
            <pc:sldMk cId="2729927426" sldId="1284"/>
            <ac:spMk id="6" creationId="{49F46714-9A3E-4663-B4C6-0E5DB0842589}"/>
          </ac:spMkLst>
        </pc:spChg>
        <pc:spChg chg="add del mod">
          <ac:chgData name="Domonkos Márk" userId="5b754e74-2ec2-4aaf-b9f5-cf8f0656bdfa" providerId="ADAL" clId="{F4C2286D-0DBE-4644-A538-34A6C903FB9C}" dt="2022-01-23T19:16:34.102" v="44231"/>
          <ac:spMkLst>
            <pc:docMk/>
            <pc:sldMk cId="2729927426" sldId="1284"/>
            <ac:spMk id="7" creationId="{75A96FF5-A43E-4D50-B3A7-12DA7E72695C}"/>
          </ac:spMkLst>
        </pc:spChg>
        <pc:spChg chg="add mod">
          <ac:chgData name="Domonkos Márk" userId="5b754e74-2ec2-4aaf-b9f5-cf8f0656bdfa" providerId="ADAL" clId="{F4C2286D-0DBE-4644-A538-34A6C903FB9C}" dt="2022-01-23T19:18:03.489" v="44268" actId="1076"/>
          <ac:spMkLst>
            <pc:docMk/>
            <pc:sldMk cId="2729927426" sldId="1284"/>
            <ac:spMk id="8" creationId="{90DBA96B-61BB-4012-A465-32035ED84864}"/>
          </ac:spMkLst>
        </pc:spChg>
        <pc:spChg chg="add mod">
          <ac:chgData name="Domonkos Márk" userId="5b754e74-2ec2-4aaf-b9f5-cf8f0656bdfa" providerId="ADAL" clId="{F4C2286D-0DBE-4644-A538-34A6C903FB9C}" dt="2022-01-23T19:18:03.489" v="44268" actId="1076"/>
          <ac:spMkLst>
            <pc:docMk/>
            <pc:sldMk cId="2729927426" sldId="1284"/>
            <ac:spMk id="9" creationId="{F94EFB8E-C57F-461D-B0A4-83AA6FA2597E}"/>
          </ac:spMkLst>
        </pc:spChg>
        <pc:spChg chg="add mod">
          <ac:chgData name="Domonkos Márk" userId="5b754e74-2ec2-4aaf-b9f5-cf8f0656bdfa" providerId="ADAL" clId="{F4C2286D-0DBE-4644-A538-34A6C903FB9C}" dt="2022-01-23T19:18:03.489" v="44268" actId="1076"/>
          <ac:spMkLst>
            <pc:docMk/>
            <pc:sldMk cId="2729927426" sldId="1284"/>
            <ac:spMk id="10" creationId="{0BB7B2F3-4DE2-49E8-BA37-A8E6242F7DDA}"/>
          </ac:spMkLst>
        </pc:spChg>
        <pc:spChg chg="add mod">
          <ac:chgData name="Domonkos Márk" userId="5b754e74-2ec2-4aaf-b9f5-cf8f0656bdfa" providerId="ADAL" clId="{F4C2286D-0DBE-4644-A538-34A6C903FB9C}" dt="2022-01-23T19:18:03.489" v="44268" actId="1076"/>
          <ac:spMkLst>
            <pc:docMk/>
            <pc:sldMk cId="2729927426" sldId="1284"/>
            <ac:spMk id="11" creationId="{6382A804-6E12-431F-B5C1-19B78AEB173F}"/>
          </ac:spMkLst>
        </pc:spChg>
        <pc:spChg chg="add mod">
          <ac:chgData name="Domonkos Márk" userId="5b754e74-2ec2-4aaf-b9f5-cf8f0656bdfa" providerId="ADAL" clId="{F4C2286D-0DBE-4644-A538-34A6C903FB9C}" dt="2022-01-23T19:18:03.489" v="44268" actId="1076"/>
          <ac:spMkLst>
            <pc:docMk/>
            <pc:sldMk cId="2729927426" sldId="1284"/>
            <ac:spMk id="12" creationId="{A5FC27F1-9AC1-4D28-84FD-566F0C8163DC}"/>
          </ac:spMkLst>
        </pc:spChg>
      </pc:sldChg>
      <pc:sldChg chg="addSp modSp new mod">
        <pc:chgData name="Domonkos Márk" userId="5b754e74-2ec2-4aaf-b9f5-cf8f0656bdfa" providerId="ADAL" clId="{F4C2286D-0DBE-4644-A538-34A6C903FB9C}" dt="2022-01-23T19:18:18.152" v="44271" actId="27636"/>
        <pc:sldMkLst>
          <pc:docMk/>
          <pc:sldMk cId="1570348226" sldId="1285"/>
        </pc:sldMkLst>
        <pc:spChg chg="mod">
          <ac:chgData name="Domonkos Márk" userId="5b754e74-2ec2-4aaf-b9f5-cf8f0656bdfa" providerId="ADAL" clId="{F4C2286D-0DBE-4644-A538-34A6C903FB9C}" dt="2022-01-23T19:18:18.152" v="44271" actId="27636"/>
          <ac:spMkLst>
            <pc:docMk/>
            <pc:sldMk cId="1570348226" sldId="1285"/>
            <ac:spMk id="2" creationId="{B96C56CF-8DF4-4838-8690-4F5B76892079}"/>
          </ac:spMkLst>
        </pc:spChg>
        <pc:spChg chg="mod">
          <ac:chgData name="Domonkos Márk" userId="5b754e74-2ec2-4aaf-b9f5-cf8f0656bdfa" providerId="ADAL" clId="{F4C2286D-0DBE-4644-A538-34A6C903FB9C}" dt="2022-01-23T19:17:32.348" v="44259" actId="20577"/>
          <ac:spMkLst>
            <pc:docMk/>
            <pc:sldMk cId="1570348226" sldId="1285"/>
            <ac:spMk id="6" creationId="{50D4824D-7C6D-4304-9E51-E28C9DBCE410}"/>
          </ac:spMkLst>
        </pc:spChg>
        <pc:spChg chg="add mod">
          <ac:chgData name="Domonkos Márk" userId="5b754e74-2ec2-4aaf-b9f5-cf8f0656bdfa" providerId="ADAL" clId="{F4C2286D-0DBE-4644-A538-34A6C903FB9C}" dt="2022-01-23T19:17:49.867" v="44261" actId="1076"/>
          <ac:spMkLst>
            <pc:docMk/>
            <pc:sldMk cId="1570348226" sldId="1285"/>
            <ac:spMk id="7" creationId="{F3398CA5-A3F7-441A-9549-69AEC45D6BDA}"/>
          </ac:spMkLst>
        </pc:spChg>
        <pc:spChg chg="add mod">
          <ac:chgData name="Domonkos Márk" userId="5b754e74-2ec2-4aaf-b9f5-cf8f0656bdfa" providerId="ADAL" clId="{F4C2286D-0DBE-4644-A538-34A6C903FB9C}" dt="2022-01-23T19:17:49.867" v="44261" actId="1076"/>
          <ac:spMkLst>
            <pc:docMk/>
            <pc:sldMk cId="1570348226" sldId="1285"/>
            <ac:spMk id="8" creationId="{B47CE26D-9FBB-4155-992B-3B503E7DDB13}"/>
          </ac:spMkLst>
        </pc:spChg>
        <pc:spChg chg="add mod">
          <ac:chgData name="Domonkos Márk" userId="5b754e74-2ec2-4aaf-b9f5-cf8f0656bdfa" providerId="ADAL" clId="{F4C2286D-0DBE-4644-A538-34A6C903FB9C}" dt="2022-01-23T19:17:49.867" v="44261" actId="1076"/>
          <ac:spMkLst>
            <pc:docMk/>
            <pc:sldMk cId="1570348226" sldId="1285"/>
            <ac:spMk id="9" creationId="{EA3C3452-0F4E-4B44-8862-A25629039741}"/>
          </ac:spMkLst>
        </pc:spChg>
        <pc:spChg chg="add mod">
          <ac:chgData name="Domonkos Márk" userId="5b754e74-2ec2-4aaf-b9f5-cf8f0656bdfa" providerId="ADAL" clId="{F4C2286D-0DBE-4644-A538-34A6C903FB9C}" dt="2022-01-23T19:17:49.867" v="44261" actId="1076"/>
          <ac:spMkLst>
            <pc:docMk/>
            <pc:sldMk cId="1570348226" sldId="1285"/>
            <ac:spMk id="10" creationId="{63E96476-D895-4FE4-9FE1-354C470B8C7B}"/>
          </ac:spMkLst>
        </pc:spChg>
        <pc:spChg chg="add mod">
          <ac:chgData name="Domonkos Márk" userId="5b754e74-2ec2-4aaf-b9f5-cf8f0656bdfa" providerId="ADAL" clId="{F4C2286D-0DBE-4644-A538-34A6C903FB9C}" dt="2022-01-23T19:17:49.867" v="44261" actId="1076"/>
          <ac:spMkLst>
            <pc:docMk/>
            <pc:sldMk cId="1570348226" sldId="1285"/>
            <ac:spMk id="11" creationId="{FB2D8066-A47A-4640-992C-24764302022B}"/>
          </ac:spMkLst>
        </pc:spChg>
        <pc:spChg chg="add mod">
          <ac:chgData name="Domonkos Márk" userId="5b754e74-2ec2-4aaf-b9f5-cf8f0656bdfa" providerId="ADAL" clId="{F4C2286D-0DBE-4644-A538-34A6C903FB9C}" dt="2022-01-23T19:17:49.867" v="44261" actId="1076"/>
          <ac:spMkLst>
            <pc:docMk/>
            <pc:sldMk cId="1570348226" sldId="1285"/>
            <ac:spMk id="12" creationId="{21B060B5-4BBF-4538-9ECE-F03A778BF819}"/>
          </ac:spMkLst>
        </pc:spChg>
        <pc:spChg chg="add mod">
          <ac:chgData name="Domonkos Márk" userId="5b754e74-2ec2-4aaf-b9f5-cf8f0656bdfa" providerId="ADAL" clId="{F4C2286D-0DBE-4644-A538-34A6C903FB9C}" dt="2022-01-23T19:17:49.867" v="44261" actId="1076"/>
          <ac:spMkLst>
            <pc:docMk/>
            <pc:sldMk cId="1570348226" sldId="1285"/>
            <ac:spMk id="13" creationId="{6A285ADF-569B-4612-BE44-9014C8F4D858}"/>
          </ac:spMkLst>
        </pc:spChg>
      </pc:sldChg>
      <pc:sldChg chg="addSp modSp new mod">
        <pc:chgData name="Domonkos Márk" userId="5b754e74-2ec2-4aaf-b9f5-cf8f0656bdfa" providerId="ADAL" clId="{F4C2286D-0DBE-4644-A538-34A6C903FB9C}" dt="2022-01-23T19:19:02.399" v="44307" actId="1076"/>
        <pc:sldMkLst>
          <pc:docMk/>
          <pc:sldMk cId="1414965212" sldId="1286"/>
        </pc:sldMkLst>
        <pc:spChg chg="mod">
          <ac:chgData name="Domonkos Márk" userId="5b754e74-2ec2-4aaf-b9f5-cf8f0656bdfa" providerId="ADAL" clId="{F4C2286D-0DBE-4644-A538-34A6C903FB9C}" dt="2022-01-23T19:19:02.399" v="44307" actId="1076"/>
          <ac:spMkLst>
            <pc:docMk/>
            <pc:sldMk cId="1414965212" sldId="1286"/>
            <ac:spMk id="2" creationId="{792B6051-BDA3-4BE8-87EF-A5872424CFB0}"/>
          </ac:spMkLst>
        </pc:spChg>
        <pc:spChg chg="mod">
          <ac:chgData name="Domonkos Márk" userId="5b754e74-2ec2-4aaf-b9f5-cf8f0656bdfa" providerId="ADAL" clId="{F4C2286D-0DBE-4644-A538-34A6C903FB9C}" dt="2022-01-23T19:18:35.184" v="44301" actId="20577"/>
          <ac:spMkLst>
            <pc:docMk/>
            <pc:sldMk cId="1414965212" sldId="1286"/>
            <ac:spMk id="6" creationId="{61CFE04A-201F-403E-9734-A615ACAF482B}"/>
          </ac:spMkLst>
        </pc:spChg>
        <pc:spChg chg="add mod">
          <ac:chgData name="Domonkos Márk" userId="5b754e74-2ec2-4aaf-b9f5-cf8f0656bdfa" providerId="ADAL" clId="{F4C2286D-0DBE-4644-A538-34A6C903FB9C}" dt="2022-01-23T19:18:45.515" v="44304" actId="1076"/>
          <ac:spMkLst>
            <pc:docMk/>
            <pc:sldMk cId="1414965212" sldId="1286"/>
            <ac:spMk id="7" creationId="{214FB66A-3327-4297-939A-F9A0A2636A27}"/>
          </ac:spMkLst>
        </pc:spChg>
        <pc:spChg chg="add mod">
          <ac:chgData name="Domonkos Márk" userId="5b754e74-2ec2-4aaf-b9f5-cf8f0656bdfa" providerId="ADAL" clId="{F4C2286D-0DBE-4644-A538-34A6C903FB9C}" dt="2022-01-23T19:18:45.515" v="44304" actId="1076"/>
          <ac:spMkLst>
            <pc:docMk/>
            <pc:sldMk cId="1414965212" sldId="1286"/>
            <ac:spMk id="8" creationId="{C0DA69AE-51B2-48BD-91A1-20E699D1545D}"/>
          </ac:spMkLst>
        </pc:spChg>
        <pc:spChg chg="add mod">
          <ac:chgData name="Domonkos Márk" userId="5b754e74-2ec2-4aaf-b9f5-cf8f0656bdfa" providerId="ADAL" clId="{F4C2286D-0DBE-4644-A538-34A6C903FB9C}" dt="2022-01-23T19:18:45.515" v="44304" actId="1076"/>
          <ac:spMkLst>
            <pc:docMk/>
            <pc:sldMk cId="1414965212" sldId="1286"/>
            <ac:spMk id="9" creationId="{5F3F4812-E568-42D1-8D5D-DB2A3FDC4B68}"/>
          </ac:spMkLst>
        </pc:spChg>
        <pc:spChg chg="add mod">
          <ac:chgData name="Domonkos Márk" userId="5b754e74-2ec2-4aaf-b9f5-cf8f0656bdfa" providerId="ADAL" clId="{F4C2286D-0DBE-4644-A538-34A6C903FB9C}" dt="2022-01-23T19:18:45.515" v="44304" actId="1076"/>
          <ac:spMkLst>
            <pc:docMk/>
            <pc:sldMk cId="1414965212" sldId="1286"/>
            <ac:spMk id="10" creationId="{C127D497-2E5B-4FD6-AEA2-B9402FE9AFFA}"/>
          </ac:spMkLst>
        </pc:spChg>
        <pc:spChg chg="add mod">
          <ac:chgData name="Domonkos Márk" userId="5b754e74-2ec2-4aaf-b9f5-cf8f0656bdfa" providerId="ADAL" clId="{F4C2286D-0DBE-4644-A538-34A6C903FB9C}" dt="2022-01-23T19:18:45.515" v="44304" actId="1076"/>
          <ac:spMkLst>
            <pc:docMk/>
            <pc:sldMk cId="1414965212" sldId="1286"/>
            <ac:spMk id="11" creationId="{64DDD1FD-25D5-41FA-9C6B-52D8D0155EEB}"/>
          </ac:spMkLst>
        </pc:spChg>
        <pc:spChg chg="add mod">
          <ac:chgData name="Domonkos Márk" userId="5b754e74-2ec2-4aaf-b9f5-cf8f0656bdfa" providerId="ADAL" clId="{F4C2286D-0DBE-4644-A538-34A6C903FB9C}" dt="2022-01-23T19:18:45.515" v="44304" actId="1076"/>
          <ac:spMkLst>
            <pc:docMk/>
            <pc:sldMk cId="1414965212" sldId="1286"/>
            <ac:spMk id="12" creationId="{61D635D2-6617-4ED3-AA29-52ED557E1E5D}"/>
          </ac:spMkLst>
        </pc:spChg>
        <pc:spChg chg="add mod">
          <ac:chgData name="Domonkos Márk" userId="5b754e74-2ec2-4aaf-b9f5-cf8f0656bdfa" providerId="ADAL" clId="{F4C2286D-0DBE-4644-A538-34A6C903FB9C}" dt="2022-01-23T19:18:45.515" v="44304" actId="1076"/>
          <ac:spMkLst>
            <pc:docMk/>
            <pc:sldMk cId="1414965212" sldId="1286"/>
            <ac:spMk id="13" creationId="{27712DAD-1D42-4465-9DEB-2414F84EF8D6}"/>
          </ac:spMkLst>
        </pc:spChg>
      </pc:sldChg>
      <pc:sldChg chg="addSp modSp new mod">
        <pc:chgData name="Domonkos Márk" userId="5b754e74-2ec2-4aaf-b9f5-cf8f0656bdfa" providerId="ADAL" clId="{F4C2286D-0DBE-4644-A538-34A6C903FB9C}" dt="2022-01-23T19:19:43.725" v="44335" actId="27636"/>
        <pc:sldMkLst>
          <pc:docMk/>
          <pc:sldMk cId="1196282955" sldId="1287"/>
        </pc:sldMkLst>
        <pc:spChg chg="mod">
          <ac:chgData name="Domonkos Márk" userId="5b754e74-2ec2-4aaf-b9f5-cf8f0656bdfa" providerId="ADAL" clId="{F4C2286D-0DBE-4644-A538-34A6C903FB9C}" dt="2022-01-23T19:19:43.725" v="44335" actId="27636"/>
          <ac:spMkLst>
            <pc:docMk/>
            <pc:sldMk cId="1196282955" sldId="1287"/>
            <ac:spMk id="2" creationId="{37FA04C5-4411-4B7E-9CCA-BC20A1D4D31F}"/>
          </ac:spMkLst>
        </pc:spChg>
        <pc:spChg chg="mod">
          <ac:chgData name="Domonkos Márk" userId="5b754e74-2ec2-4aaf-b9f5-cf8f0656bdfa" providerId="ADAL" clId="{F4C2286D-0DBE-4644-A538-34A6C903FB9C}" dt="2022-01-23T19:19:16.713" v="44327" actId="20577"/>
          <ac:spMkLst>
            <pc:docMk/>
            <pc:sldMk cId="1196282955" sldId="1287"/>
            <ac:spMk id="6" creationId="{8C2C78CC-E691-4A89-9A05-EBF540D47FEF}"/>
          </ac:spMkLst>
        </pc:spChg>
        <pc:spChg chg="add mod">
          <ac:chgData name="Domonkos Márk" userId="5b754e74-2ec2-4aaf-b9f5-cf8f0656bdfa" providerId="ADAL" clId="{F4C2286D-0DBE-4644-A538-34A6C903FB9C}" dt="2022-01-23T19:19:29.283" v="44332" actId="1076"/>
          <ac:spMkLst>
            <pc:docMk/>
            <pc:sldMk cId="1196282955" sldId="1287"/>
            <ac:spMk id="7" creationId="{F0085841-E255-4249-9A0B-AAD5F8A77972}"/>
          </ac:spMkLst>
        </pc:spChg>
        <pc:spChg chg="add mod">
          <ac:chgData name="Domonkos Márk" userId="5b754e74-2ec2-4aaf-b9f5-cf8f0656bdfa" providerId="ADAL" clId="{F4C2286D-0DBE-4644-A538-34A6C903FB9C}" dt="2022-01-23T19:19:29.283" v="44332" actId="1076"/>
          <ac:spMkLst>
            <pc:docMk/>
            <pc:sldMk cId="1196282955" sldId="1287"/>
            <ac:spMk id="8" creationId="{E1158796-E8E7-4252-9FE6-0729029F4BBD}"/>
          </ac:spMkLst>
        </pc:spChg>
        <pc:spChg chg="add mod">
          <ac:chgData name="Domonkos Márk" userId="5b754e74-2ec2-4aaf-b9f5-cf8f0656bdfa" providerId="ADAL" clId="{F4C2286D-0DBE-4644-A538-34A6C903FB9C}" dt="2022-01-23T19:19:29.283" v="44332" actId="1076"/>
          <ac:spMkLst>
            <pc:docMk/>
            <pc:sldMk cId="1196282955" sldId="1287"/>
            <ac:spMk id="9" creationId="{FDEA0CCD-AA11-4A6C-8DE8-9A54E0B86346}"/>
          </ac:spMkLst>
        </pc:spChg>
        <pc:spChg chg="add mod">
          <ac:chgData name="Domonkos Márk" userId="5b754e74-2ec2-4aaf-b9f5-cf8f0656bdfa" providerId="ADAL" clId="{F4C2286D-0DBE-4644-A538-34A6C903FB9C}" dt="2022-01-23T19:19:29.283" v="44332" actId="1076"/>
          <ac:spMkLst>
            <pc:docMk/>
            <pc:sldMk cId="1196282955" sldId="1287"/>
            <ac:spMk id="10" creationId="{5DD9E12E-61AE-41F5-B692-A64FE0D775B6}"/>
          </ac:spMkLst>
        </pc:spChg>
        <pc:spChg chg="add mod">
          <ac:chgData name="Domonkos Márk" userId="5b754e74-2ec2-4aaf-b9f5-cf8f0656bdfa" providerId="ADAL" clId="{F4C2286D-0DBE-4644-A538-34A6C903FB9C}" dt="2022-01-23T19:19:29.283" v="44332" actId="1076"/>
          <ac:spMkLst>
            <pc:docMk/>
            <pc:sldMk cId="1196282955" sldId="1287"/>
            <ac:spMk id="11" creationId="{A50276D5-D19C-455F-ACB5-F89E9FF3993E}"/>
          </ac:spMkLst>
        </pc:spChg>
        <pc:spChg chg="add mod">
          <ac:chgData name="Domonkos Márk" userId="5b754e74-2ec2-4aaf-b9f5-cf8f0656bdfa" providerId="ADAL" clId="{F4C2286D-0DBE-4644-A538-34A6C903FB9C}" dt="2022-01-23T19:19:29.283" v="44332" actId="1076"/>
          <ac:spMkLst>
            <pc:docMk/>
            <pc:sldMk cId="1196282955" sldId="1287"/>
            <ac:spMk id="12" creationId="{BA36504A-5FE4-4318-9E57-48850A0CF9D7}"/>
          </ac:spMkLst>
        </pc:spChg>
        <pc:spChg chg="add mod">
          <ac:chgData name="Domonkos Márk" userId="5b754e74-2ec2-4aaf-b9f5-cf8f0656bdfa" providerId="ADAL" clId="{F4C2286D-0DBE-4644-A538-34A6C903FB9C}" dt="2022-01-23T19:19:29.283" v="44332" actId="1076"/>
          <ac:spMkLst>
            <pc:docMk/>
            <pc:sldMk cId="1196282955" sldId="1287"/>
            <ac:spMk id="13" creationId="{08DE61FD-8483-4AD2-B0DC-4BFF067F4253}"/>
          </ac:spMkLst>
        </pc:spChg>
      </pc:sldChg>
      <pc:sldChg chg="addSp modSp new mod">
        <pc:chgData name="Domonkos Márk" userId="5b754e74-2ec2-4aaf-b9f5-cf8f0656bdfa" providerId="ADAL" clId="{F4C2286D-0DBE-4644-A538-34A6C903FB9C}" dt="2022-01-23T19:21:39.271" v="44458" actId="27636"/>
        <pc:sldMkLst>
          <pc:docMk/>
          <pc:sldMk cId="1193951734" sldId="1288"/>
        </pc:sldMkLst>
        <pc:spChg chg="mod">
          <ac:chgData name="Domonkos Márk" userId="5b754e74-2ec2-4aaf-b9f5-cf8f0656bdfa" providerId="ADAL" clId="{F4C2286D-0DBE-4644-A538-34A6C903FB9C}" dt="2022-01-23T19:21:39.271" v="44458" actId="27636"/>
          <ac:spMkLst>
            <pc:docMk/>
            <pc:sldMk cId="1193951734" sldId="1288"/>
            <ac:spMk id="2" creationId="{0F2F385B-1B8B-4C13-8389-E20C9D2BA266}"/>
          </ac:spMkLst>
        </pc:spChg>
        <pc:spChg chg="mod">
          <ac:chgData name="Domonkos Márk" userId="5b754e74-2ec2-4aaf-b9f5-cf8f0656bdfa" providerId="ADAL" clId="{F4C2286D-0DBE-4644-A538-34A6C903FB9C}" dt="2022-01-23T19:20:00.812" v="44358" actId="20577"/>
          <ac:spMkLst>
            <pc:docMk/>
            <pc:sldMk cId="1193951734" sldId="1288"/>
            <ac:spMk id="6" creationId="{B76FE416-4A2A-41AD-8E3B-F49759218548}"/>
          </ac:spMkLst>
        </pc:spChg>
        <pc:spChg chg="add mod">
          <ac:chgData name="Domonkos Márk" userId="5b754e74-2ec2-4aaf-b9f5-cf8f0656bdfa" providerId="ADAL" clId="{F4C2286D-0DBE-4644-A538-34A6C903FB9C}" dt="2022-01-23T19:20:13.989" v="44360" actId="1076"/>
          <ac:spMkLst>
            <pc:docMk/>
            <pc:sldMk cId="1193951734" sldId="1288"/>
            <ac:spMk id="7" creationId="{635EEF9F-BF04-4391-9A56-4C21038C4516}"/>
          </ac:spMkLst>
        </pc:spChg>
        <pc:spChg chg="add mod">
          <ac:chgData name="Domonkos Márk" userId="5b754e74-2ec2-4aaf-b9f5-cf8f0656bdfa" providerId="ADAL" clId="{F4C2286D-0DBE-4644-A538-34A6C903FB9C}" dt="2022-01-23T19:20:13.989" v="44360" actId="1076"/>
          <ac:spMkLst>
            <pc:docMk/>
            <pc:sldMk cId="1193951734" sldId="1288"/>
            <ac:spMk id="8" creationId="{941C9088-23F4-4E2E-A13E-8B52749357AC}"/>
          </ac:spMkLst>
        </pc:spChg>
        <pc:spChg chg="add mod">
          <ac:chgData name="Domonkos Márk" userId="5b754e74-2ec2-4aaf-b9f5-cf8f0656bdfa" providerId="ADAL" clId="{F4C2286D-0DBE-4644-A538-34A6C903FB9C}" dt="2022-01-23T19:20:13.989" v="44360" actId="1076"/>
          <ac:spMkLst>
            <pc:docMk/>
            <pc:sldMk cId="1193951734" sldId="1288"/>
            <ac:spMk id="9" creationId="{6314C197-BFDF-4A05-803E-731855D23ACC}"/>
          </ac:spMkLst>
        </pc:spChg>
        <pc:spChg chg="add mod">
          <ac:chgData name="Domonkos Márk" userId="5b754e74-2ec2-4aaf-b9f5-cf8f0656bdfa" providerId="ADAL" clId="{F4C2286D-0DBE-4644-A538-34A6C903FB9C}" dt="2022-01-23T19:20:13.989" v="44360" actId="1076"/>
          <ac:spMkLst>
            <pc:docMk/>
            <pc:sldMk cId="1193951734" sldId="1288"/>
            <ac:spMk id="10" creationId="{6C486669-EF93-4330-9706-99B353C45DCE}"/>
          </ac:spMkLst>
        </pc:spChg>
        <pc:spChg chg="add mod">
          <ac:chgData name="Domonkos Márk" userId="5b754e74-2ec2-4aaf-b9f5-cf8f0656bdfa" providerId="ADAL" clId="{F4C2286D-0DBE-4644-A538-34A6C903FB9C}" dt="2022-01-23T19:20:13.989" v="44360" actId="1076"/>
          <ac:spMkLst>
            <pc:docMk/>
            <pc:sldMk cId="1193951734" sldId="1288"/>
            <ac:spMk id="11" creationId="{938473FC-96B7-4AEE-BFDA-F21AA974B93A}"/>
          </ac:spMkLst>
        </pc:spChg>
        <pc:spChg chg="add mod">
          <ac:chgData name="Domonkos Márk" userId="5b754e74-2ec2-4aaf-b9f5-cf8f0656bdfa" providerId="ADAL" clId="{F4C2286D-0DBE-4644-A538-34A6C903FB9C}" dt="2022-01-23T19:20:13.989" v="44360" actId="1076"/>
          <ac:spMkLst>
            <pc:docMk/>
            <pc:sldMk cId="1193951734" sldId="1288"/>
            <ac:spMk id="12" creationId="{EF65FF07-A111-4743-9AA2-9595B9EF1B7C}"/>
          </ac:spMkLst>
        </pc:spChg>
        <pc:spChg chg="add mod">
          <ac:chgData name="Domonkos Márk" userId="5b754e74-2ec2-4aaf-b9f5-cf8f0656bdfa" providerId="ADAL" clId="{F4C2286D-0DBE-4644-A538-34A6C903FB9C}" dt="2022-01-23T19:20:13.989" v="44360" actId="1076"/>
          <ac:spMkLst>
            <pc:docMk/>
            <pc:sldMk cId="1193951734" sldId="1288"/>
            <ac:spMk id="13" creationId="{91E3F894-B554-4E07-9A96-905D35C073E2}"/>
          </ac:spMkLst>
        </pc:spChg>
        <pc:spChg chg="add mod">
          <ac:chgData name="Domonkos Márk" userId="5b754e74-2ec2-4aaf-b9f5-cf8f0656bdfa" providerId="ADAL" clId="{F4C2286D-0DBE-4644-A538-34A6C903FB9C}" dt="2022-01-23T19:20:13.989" v="44360" actId="1076"/>
          <ac:spMkLst>
            <pc:docMk/>
            <pc:sldMk cId="1193951734" sldId="1288"/>
            <ac:spMk id="14" creationId="{36B7FC36-0D5B-444D-8FAF-88527C3EF303}"/>
          </ac:spMkLst>
        </pc:spChg>
        <pc:spChg chg="add mod">
          <ac:chgData name="Domonkos Márk" userId="5b754e74-2ec2-4aaf-b9f5-cf8f0656bdfa" providerId="ADAL" clId="{F4C2286D-0DBE-4644-A538-34A6C903FB9C}" dt="2022-01-23T19:20:13.989" v="44360" actId="1076"/>
          <ac:spMkLst>
            <pc:docMk/>
            <pc:sldMk cId="1193951734" sldId="1288"/>
            <ac:spMk id="15" creationId="{D469976B-D54B-4E35-B6B8-91DA26BBB91D}"/>
          </ac:spMkLst>
        </pc:spChg>
        <pc:spChg chg="add mod">
          <ac:chgData name="Domonkos Márk" userId="5b754e74-2ec2-4aaf-b9f5-cf8f0656bdfa" providerId="ADAL" clId="{F4C2286D-0DBE-4644-A538-34A6C903FB9C}" dt="2022-01-23T19:20:13.989" v="44360" actId="1076"/>
          <ac:spMkLst>
            <pc:docMk/>
            <pc:sldMk cId="1193951734" sldId="1288"/>
            <ac:spMk id="16" creationId="{A6B24EF3-930D-40B5-A5F8-52830CDA1FF2}"/>
          </ac:spMkLst>
        </pc:spChg>
        <pc:spChg chg="add mod">
          <ac:chgData name="Domonkos Márk" userId="5b754e74-2ec2-4aaf-b9f5-cf8f0656bdfa" providerId="ADAL" clId="{F4C2286D-0DBE-4644-A538-34A6C903FB9C}" dt="2022-01-23T19:20:13.989" v="44360" actId="1076"/>
          <ac:spMkLst>
            <pc:docMk/>
            <pc:sldMk cId="1193951734" sldId="1288"/>
            <ac:spMk id="17" creationId="{783ABC36-2420-4CE4-BC0B-E05FF771CDA7}"/>
          </ac:spMkLst>
        </pc:spChg>
        <pc:spChg chg="add mod">
          <ac:chgData name="Domonkos Márk" userId="5b754e74-2ec2-4aaf-b9f5-cf8f0656bdfa" providerId="ADAL" clId="{F4C2286D-0DBE-4644-A538-34A6C903FB9C}" dt="2022-01-23T19:20:13.989" v="44360" actId="1076"/>
          <ac:spMkLst>
            <pc:docMk/>
            <pc:sldMk cId="1193951734" sldId="1288"/>
            <ac:spMk id="18" creationId="{FD79BAD9-215C-4FAD-95A4-1638BBA13634}"/>
          </ac:spMkLst>
        </pc:spChg>
        <pc:spChg chg="add mod">
          <ac:chgData name="Domonkos Márk" userId="5b754e74-2ec2-4aaf-b9f5-cf8f0656bdfa" providerId="ADAL" clId="{F4C2286D-0DBE-4644-A538-34A6C903FB9C}" dt="2022-01-23T19:20:13.989" v="44360" actId="1076"/>
          <ac:spMkLst>
            <pc:docMk/>
            <pc:sldMk cId="1193951734" sldId="1288"/>
            <ac:spMk id="19" creationId="{D036AEDE-372B-4E8D-A95B-31559DAADA63}"/>
          </ac:spMkLst>
        </pc:spChg>
        <pc:spChg chg="add mod">
          <ac:chgData name="Domonkos Márk" userId="5b754e74-2ec2-4aaf-b9f5-cf8f0656bdfa" providerId="ADAL" clId="{F4C2286D-0DBE-4644-A538-34A6C903FB9C}" dt="2022-01-23T19:21:22.058" v="44455" actId="20577"/>
          <ac:spMkLst>
            <pc:docMk/>
            <pc:sldMk cId="1193951734" sldId="1288"/>
            <ac:spMk id="20" creationId="{FD6B2E05-083F-407B-A55B-97F36DE807E6}"/>
          </ac:spMkLst>
        </pc:spChg>
      </pc:sldChg>
      <pc:sldChg chg="modSp new mod">
        <pc:chgData name="Domonkos Márk" userId="5b754e74-2ec2-4aaf-b9f5-cf8f0656bdfa" providerId="ADAL" clId="{F4C2286D-0DBE-4644-A538-34A6C903FB9C}" dt="2022-01-23T19:21:59.375" v="44472" actId="15"/>
        <pc:sldMkLst>
          <pc:docMk/>
          <pc:sldMk cId="3383411581" sldId="1289"/>
        </pc:sldMkLst>
        <pc:spChg chg="mod">
          <ac:chgData name="Domonkos Márk" userId="5b754e74-2ec2-4aaf-b9f5-cf8f0656bdfa" providerId="ADAL" clId="{F4C2286D-0DBE-4644-A538-34A6C903FB9C}" dt="2022-01-23T19:21:59.375" v="44472" actId="15"/>
          <ac:spMkLst>
            <pc:docMk/>
            <pc:sldMk cId="3383411581" sldId="1289"/>
            <ac:spMk id="2" creationId="{576526DF-38DA-4A0E-871B-2DD8D0B15D87}"/>
          </ac:spMkLst>
        </pc:spChg>
        <pc:spChg chg="mod">
          <ac:chgData name="Domonkos Márk" userId="5b754e74-2ec2-4aaf-b9f5-cf8f0656bdfa" providerId="ADAL" clId="{F4C2286D-0DBE-4644-A538-34A6C903FB9C}" dt="2022-01-23T19:21:47.133" v="44470" actId="20577"/>
          <ac:spMkLst>
            <pc:docMk/>
            <pc:sldMk cId="3383411581" sldId="1289"/>
            <ac:spMk id="6" creationId="{ADE44478-D9B6-44E2-A8F7-BDEB543AEE5D}"/>
          </ac:spMkLst>
        </pc:spChg>
      </pc:sldChg>
      <pc:sldChg chg="modSp new mod">
        <pc:chgData name="Domonkos Márk" userId="5b754e74-2ec2-4aaf-b9f5-cf8f0656bdfa" providerId="ADAL" clId="{F4C2286D-0DBE-4644-A538-34A6C903FB9C}" dt="2022-01-23T19:22:31.001" v="44510" actId="20577"/>
        <pc:sldMkLst>
          <pc:docMk/>
          <pc:sldMk cId="2856189212" sldId="1290"/>
        </pc:sldMkLst>
        <pc:spChg chg="mod">
          <ac:chgData name="Domonkos Márk" userId="5b754e74-2ec2-4aaf-b9f5-cf8f0656bdfa" providerId="ADAL" clId="{F4C2286D-0DBE-4644-A538-34A6C903FB9C}" dt="2022-01-23T19:22:31.001" v="44510" actId="20577"/>
          <ac:spMkLst>
            <pc:docMk/>
            <pc:sldMk cId="2856189212" sldId="1290"/>
            <ac:spMk id="2" creationId="{DAF2937C-9EE6-4B32-9FBC-86A2611DD380}"/>
          </ac:spMkLst>
        </pc:spChg>
      </pc:sldChg>
      <pc:sldChg chg="modSp new mod">
        <pc:chgData name="Domonkos Márk" userId="5b754e74-2ec2-4aaf-b9f5-cf8f0656bdfa" providerId="ADAL" clId="{F4C2286D-0DBE-4644-A538-34A6C903FB9C}" dt="2022-01-23T19:23:05.422" v="44540" actId="5793"/>
        <pc:sldMkLst>
          <pc:docMk/>
          <pc:sldMk cId="3299063945" sldId="1291"/>
        </pc:sldMkLst>
        <pc:spChg chg="mod">
          <ac:chgData name="Domonkos Márk" userId="5b754e74-2ec2-4aaf-b9f5-cf8f0656bdfa" providerId="ADAL" clId="{F4C2286D-0DBE-4644-A538-34A6C903FB9C}" dt="2022-01-23T19:23:05.422" v="44540" actId="5793"/>
          <ac:spMkLst>
            <pc:docMk/>
            <pc:sldMk cId="3299063945" sldId="1291"/>
            <ac:spMk id="2" creationId="{96F6036A-ACAF-4463-B92F-DC522C6F64EF}"/>
          </ac:spMkLst>
        </pc:spChg>
        <pc:spChg chg="mod">
          <ac:chgData name="Domonkos Márk" userId="5b754e74-2ec2-4aaf-b9f5-cf8f0656bdfa" providerId="ADAL" clId="{F4C2286D-0DBE-4644-A538-34A6C903FB9C}" dt="2022-01-23T19:22:58.624" v="44527" actId="20577"/>
          <ac:spMkLst>
            <pc:docMk/>
            <pc:sldMk cId="3299063945" sldId="1291"/>
            <ac:spMk id="6" creationId="{7D69A26E-233C-4501-86DE-16AF627FBBE4}"/>
          </ac:spMkLst>
        </pc:spChg>
      </pc:sldChg>
      <pc:sldChg chg="addSp modSp new mod">
        <pc:chgData name="Domonkos Márk" userId="5b754e74-2ec2-4aaf-b9f5-cf8f0656bdfa" providerId="ADAL" clId="{F4C2286D-0DBE-4644-A538-34A6C903FB9C}" dt="2022-01-23T19:25:35.216" v="44577" actId="948"/>
        <pc:sldMkLst>
          <pc:docMk/>
          <pc:sldMk cId="3968874504" sldId="1292"/>
        </pc:sldMkLst>
        <pc:spChg chg="mod">
          <ac:chgData name="Domonkos Márk" userId="5b754e74-2ec2-4aaf-b9f5-cf8f0656bdfa" providerId="ADAL" clId="{F4C2286D-0DBE-4644-A538-34A6C903FB9C}" dt="2022-01-23T19:24:57.735" v="44571" actId="20577"/>
          <ac:spMkLst>
            <pc:docMk/>
            <pc:sldMk cId="3968874504" sldId="1292"/>
            <ac:spMk id="2" creationId="{A53222DD-37D6-4054-8ADE-BB72A1B8E854}"/>
          </ac:spMkLst>
        </pc:spChg>
        <pc:spChg chg="mod">
          <ac:chgData name="Domonkos Márk" userId="5b754e74-2ec2-4aaf-b9f5-cf8f0656bdfa" providerId="ADAL" clId="{F4C2286D-0DBE-4644-A538-34A6C903FB9C}" dt="2022-01-23T19:23:19.943" v="44542"/>
          <ac:spMkLst>
            <pc:docMk/>
            <pc:sldMk cId="3968874504" sldId="1292"/>
            <ac:spMk id="6" creationId="{6C0C9800-D2CD-46D3-B3EB-0E1FA75FFB79}"/>
          </ac:spMkLst>
        </pc:spChg>
        <pc:spChg chg="mod">
          <ac:chgData name="Domonkos Márk" userId="5b754e74-2ec2-4aaf-b9f5-cf8f0656bdfa" providerId="ADAL" clId="{F4C2286D-0DBE-4644-A538-34A6C903FB9C}" dt="2022-01-23T19:25:35.216" v="44577" actId="948"/>
          <ac:spMkLst>
            <pc:docMk/>
            <pc:sldMk cId="3968874504" sldId="1292"/>
            <ac:spMk id="10" creationId="{20B77843-04FE-4BA0-8CE3-AB739DECFC68}"/>
          </ac:spMkLst>
        </pc:spChg>
        <pc:spChg chg="mod">
          <ac:chgData name="Domonkos Márk" userId="5b754e74-2ec2-4aaf-b9f5-cf8f0656bdfa" providerId="ADAL" clId="{F4C2286D-0DBE-4644-A538-34A6C903FB9C}" dt="2022-01-23T19:25:06.536" v="44572" actId="14100"/>
          <ac:spMkLst>
            <pc:docMk/>
            <pc:sldMk cId="3968874504" sldId="1292"/>
            <ac:spMk id="12" creationId="{23693AFF-4C97-443C-A084-53B1ADEA8DB7}"/>
          </ac:spMkLst>
        </pc:spChg>
        <pc:spChg chg="mod">
          <ac:chgData name="Domonkos Márk" userId="5b754e74-2ec2-4aaf-b9f5-cf8f0656bdfa" providerId="ADAL" clId="{F4C2286D-0DBE-4644-A538-34A6C903FB9C}" dt="2022-01-23T19:25:09.265" v="44573" actId="14100"/>
          <ac:spMkLst>
            <pc:docMk/>
            <pc:sldMk cId="3968874504" sldId="1292"/>
            <ac:spMk id="13" creationId="{53B5B483-5652-456B-9C8E-1D0AD3B1BDA0}"/>
          </ac:spMkLst>
        </pc:spChg>
        <pc:grpChg chg="add mod">
          <ac:chgData name="Domonkos Márk" userId="5b754e74-2ec2-4aaf-b9f5-cf8f0656bdfa" providerId="ADAL" clId="{F4C2286D-0DBE-4644-A538-34A6C903FB9C}" dt="2022-01-23T19:24:24.955" v="44556" actId="14100"/>
          <ac:grpSpMkLst>
            <pc:docMk/>
            <pc:sldMk cId="3968874504" sldId="1292"/>
            <ac:grpSpMk id="7" creationId="{6B378DFA-5BB7-4A22-809B-37D2C42A8E64}"/>
          </ac:grpSpMkLst>
        </pc:grpChg>
        <pc:picChg chg="mod">
          <ac:chgData name="Domonkos Márk" userId="5b754e74-2ec2-4aaf-b9f5-cf8f0656bdfa" providerId="ADAL" clId="{F4C2286D-0DBE-4644-A538-34A6C903FB9C}" dt="2022-01-23T19:24:09.267" v="44553"/>
          <ac:picMkLst>
            <pc:docMk/>
            <pc:sldMk cId="3968874504" sldId="1292"/>
            <ac:picMk id="8" creationId="{C9A3B01F-2A75-4599-9B67-CD7D47324B8F}"/>
          </ac:picMkLst>
        </pc:picChg>
        <pc:picChg chg="mod">
          <ac:chgData name="Domonkos Márk" userId="5b754e74-2ec2-4aaf-b9f5-cf8f0656bdfa" providerId="ADAL" clId="{F4C2286D-0DBE-4644-A538-34A6C903FB9C}" dt="2022-01-23T19:24:09.267" v="44553"/>
          <ac:picMkLst>
            <pc:docMk/>
            <pc:sldMk cId="3968874504" sldId="1292"/>
            <ac:picMk id="9" creationId="{126BA5DE-C48C-4718-B8D6-D0AB294B5D52}"/>
          </ac:picMkLst>
        </pc:picChg>
        <pc:picChg chg="mod">
          <ac:chgData name="Domonkos Márk" userId="5b754e74-2ec2-4aaf-b9f5-cf8f0656bdfa" providerId="ADAL" clId="{F4C2286D-0DBE-4644-A538-34A6C903FB9C}" dt="2022-01-23T19:24:09.267" v="44553"/>
          <ac:picMkLst>
            <pc:docMk/>
            <pc:sldMk cId="3968874504" sldId="1292"/>
            <ac:picMk id="11" creationId="{FBBA500E-FE19-4FE9-9F01-B7EF66016934}"/>
          </ac:picMkLst>
        </pc:picChg>
      </pc:sldChg>
      <pc:sldChg chg="addSp delSp modSp new mod">
        <pc:chgData name="Domonkos Márk" userId="5b754e74-2ec2-4aaf-b9f5-cf8f0656bdfa" providerId="ADAL" clId="{F4C2286D-0DBE-4644-A538-34A6C903FB9C}" dt="2022-01-23T19:27:16.362" v="44597" actId="1076"/>
        <pc:sldMkLst>
          <pc:docMk/>
          <pc:sldMk cId="1679884719" sldId="1293"/>
        </pc:sldMkLst>
        <pc:spChg chg="mod">
          <ac:chgData name="Domonkos Márk" userId="5b754e74-2ec2-4aaf-b9f5-cf8f0656bdfa" providerId="ADAL" clId="{F4C2286D-0DBE-4644-A538-34A6C903FB9C}" dt="2022-01-23T19:26:31.673" v="44587" actId="14100"/>
          <ac:spMkLst>
            <pc:docMk/>
            <pc:sldMk cId="1679884719" sldId="1293"/>
            <ac:spMk id="2" creationId="{2D861992-40DB-428D-A435-77E9C32F847A}"/>
          </ac:spMkLst>
        </pc:spChg>
        <pc:spChg chg="mod">
          <ac:chgData name="Domonkos Márk" userId="5b754e74-2ec2-4aaf-b9f5-cf8f0656bdfa" providerId="ADAL" clId="{F4C2286D-0DBE-4644-A538-34A6C903FB9C}" dt="2022-01-23T19:26:09.415" v="44580" actId="27636"/>
          <ac:spMkLst>
            <pc:docMk/>
            <pc:sldMk cId="1679884719" sldId="1293"/>
            <ac:spMk id="6" creationId="{C9FC0168-DDC9-4F24-BBFF-65967CC9FB0F}"/>
          </ac:spMkLst>
        </pc:spChg>
        <pc:spChg chg="add mod">
          <ac:chgData name="Domonkos Márk" userId="5b754e74-2ec2-4aaf-b9f5-cf8f0656bdfa" providerId="ADAL" clId="{F4C2286D-0DBE-4644-A538-34A6C903FB9C}" dt="2022-01-23T19:27:16.362" v="44597" actId="1076"/>
          <ac:spMkLst>
            <pc:docMk/>
            <pc:sldMk cId="1679884719" sldId="1293"/>
            <ac:spMk id="10" creationId="{665F2F20-9653-4B14-AD70-5F1DFBD464C3}"/>
          </ac:spMkLst>
        </pc:spChg>
        <pc:picChg chg="add mod">
          <ac:chgData name="Domonkos Márk" userId="5b754e74-2ec2-4aaf-b9f5-cf8f0656bdfa" providerId="ADAL" clId="{F4C2286D-0DBE-4644-A538-34A6C903FB9C}" dt="2022-01-23T19:26:33.640" v="44588" actId="1076"/>
          <ac:picMkLst>
            <pc:docMk/>
            <pc:sldMk cId="1679884719" sldId="1293"/>
            <ac:picMk id="7" creationId="{42AD4EF3-E4FC-4C16-9822-242157B25802}"/>
          </ac:picMkLst>
        </pc:picChg>
        <pc:picChg chg="add del mod">
          <ac:chgData name="Domonkos Márk" userId="5b754e74-2ec2-4aaf-b9f5-cf8f0656bdfa" providerId="ADAL" clId="{F4C2286D-0DBE-4644-A538-34A6C903FB9C}" dt="2022-01-23T19:26:39.989" v="44590"/>
          <ac:picMkLst>
            <pc:docMk/>
            <pc:sldMk cId="1679884719" sldId="1293"/>
            <ac:picMk id="8" creationId="{A2C03ED8-F16D-4A95-9A91-7F8852058EE3}"/>
          </ac:picMkLst>
        </pc:picChg>
      </pc:sldChg>
      <pc:sldChg chg="modSp new mod">
        <pc:chgData name="Domonkos Márk" userId="5b754e74-2ec2-4aaf-b9f5-cf8f0656bdfa" providerId="ADAL" clId="{F4C2286D-0DBE-4644-A538-34A6C903FB9C}" dt="2022-01-23T19:27:35.808" v="44602" actId="20577"/>
        <pc:sldMkLst>
          <pc:docMk/>
          <pc:sldMk cId="3233256038" sldId="1294"/>
        </pc:sldMkLst>
        <pc:spChg chg="mod">
          <ac:chgData name="Domonkos Márk" userId="5b754e74-2ec2-4aaf-b9f5-cf8f0656bdfa" providerId="ADAL" clId="{F4C2286D-0DBE-4644-A538-34A6C903FB9C}" dt="2022-01-23T19:27:35.808" v="44602" actId="20577"/>
          <ac:spMkLst>
            <pc:docMk/>
            <pc:sldMk cId="3233256038" sldId="1294"/>
            <ac:spMk id="2" creationId="{6EFC4E5B-E4BA-4783-AA17-38189800B6BF}"/>
          </ac:spMkLst>
        </pc:spChg>
        <pc:spChg chg="mod">
          <ac:chgData name="Domonkos Márk" userId="5b754e74-2ec2-4aaf-b9f5-cf8f0656bdfa" providerId="ADAL" clId="{F4C2286D-0DBE-4644-A538-34A6C903FB9C}" dt="2022-01-23T19:27:31.403" v="44599"/>
          <ac:spMkLst>
            <pc:docMk/>
            <pc:sldMk cId="3233256038" sldId="1294"/>
            <ac:spMk id="6" creationId="{A1ADF656-3CC9-4171-A3EA-0A319E12F051}"/>
          </ac:spMkLst>
        </pc:spChg>
      </pc:sldChg>
      <pc:sldChg chg="modSp new mod">
        <pc:chgData name="Domonkos Márk" userId="5b754e74-2ec2-4aaf-b9f5-cf8f0656bdfa" providerId="ADAL" clId="{F4C2286D-0DBE-4644-A538-34A6C903FB9C}" dt="2022-01-23T19:27:54.305" v="44607" actId="20577"/>
        <pc:sldMkLst>
          <pc:docMk/>
          <pc:sldMk cId="2782691088" sldId="1295"/>
        </pc:sldMkLst>
        <pc:spChg chg="mod">
          <ac:chgData name="Domonkos Márk" userId="5b754e74-2ec2-4aaf-b9f5-cf8f0656bdfa" providerId="ADAL" clId="{F4C2286D-0DBE-4644-A538-34A6C903FB9C}" dt="2022-01-23T19:27:54.305" v="44607" actId="20577"/>
          <ac:spMkLst>
            <pc:docMk/>
            <pc:sldMk cId="2782691088" sldId="1295"/>
            <ac:spMk id="2" creationId="{1B613FAA-D3D1-402F-8BF4-3387D8D1E7E6}"/>
          </ac:spMkLst>
        </pc:spChg>
        <pc:spChg chg="mod">
          <ac:chgData name="Domonkos Márk" userId="5b754e74-2ec2-4aaf-b9f5-cf8f0656bdfa" providerId="ADAL" clId="{F4C2286D-0DBE-4644-A538-34A6C903FB9C}" dt="2022-01-23T19:27:49.913" v="44604"/>
          <ac:spMkLst>
            <pc:docMk/>
            <pc:sldMk cId="2782691088" sldId="1295"/>
            <ac:spMk id="6" creationId="{BB577FA8-69B8-4761-9630-162EEF551592}"/>
          </ac:spMkLst>
        </pc:spChg>
      </pc:sldChg>
      <pc:sldChg chg="modSp new mod">
        <pc:chgData name="Domonkos Márk" userId="5b754e74-2ec2-4aaf-b9f5-cf8f0656bdfa" providerId="ADAL" clId="{F4C2286D-0DBE-4644-A538-34A6C903FB9C}" dt="2022-01-23T19:28:08.507" v="44612" actId="20577"/>
        <pc:sldMkLst>
          <pc:docMk/>
          <pc:sldMk cId="208620765" sldId="1296"/>
        </pc:sldMkLst>
        <pc:spChg chg="mod">
          <ac:chgData name="Domonkos Márk" userId="5b754e74-2ec2-4aaf-b9f5-cf8f0656bdfa" providerId="ADAL" clId="{F4C2286D-0DBE-4644-A538-34A6C903FB9C}" dt="2022-01-23T19:28:08.507" v="44612" actId="20577"/>
          <ac:spMkLst>
            <pc:docMk/>
            <pc:sldMk cId="208620765" sldId="1296"/>
            <ac:spMk id="2" creationId="{11CC1988-8A16-42B5-8051-697281E45C97}"/>
          </ac:spMkLst>
        </pc:spChg>
        <pc:spChg chg="mod">
          <ac:chgData name="Domonkos Márk" userId="5b754e74-2ec2-4aaf-b9f5-cf8f0656bdfa" providerId="ADAL" clId="{F4C2286D-0DBE-4644-A538-34A6C903FB9C}" dt="2022-01-23T19:28:04.166" v="44609"/>
          <ac:spMkLst>
            <pc:docMk/>
            <pc:sldMk cId="208620765" sldId="1296"/>
            <ac:spMk id="6" creationId="{3AC25B3A-051A-4213-BBE8-1A2938AFCA72}"/>
          </ac:spMkLst>
        </pc:spChg>
      </pc:sldChg>
      <pc:sldChg chg="modSp new mod">
        <pc:chgData name="Domonkos Márk" userId="5b754e74-2ec2-4aaf-b9f5-cf8f0656bdfa" providerId="ADAL" clId="{F4C2286D-0DBE-4644-A538-34A6C903FB9C}" dt="2022-01-23T19:28:41.562" v="44655" actId="5793"/>
        <pc:sldMkLst>
          <pc:docMk/>
          <pc:sldMk cId="3757915627" sldId="1297"/>
        </pc:sldMkLst>
        <pc:spChg chg="mod">
          <ac:chgData name="Domonkos Márk" userId="5b754e74-2ec2-4aaf-b9f5-cf8f0656bdfa" providerId="ADAL" clId="{F4C2286D-0DBE-4644-A538-34A6C903FB9C}" dt="2022-01-23T19:28:41.562" v="44655" actId="5793"/>
          <ac:spMkLst>
            <pc:docMk/>
            <pc:sldMk cId="3757915627" sldId="1297"/>
            <ac:spMk id="2" creationId="{A8A6D2AC-A7F9-4AAF-ADF2-A82F85662A0D}"/>
          </ac:spMkLst>
        </pc:spChg>
        <pc:spChg chg="mod">
          <ac:chgData name="Domonkos Márk" userId="5b754e74-2ec2-4aaf-b9f5-cf8f0656bdfa" providerId="ADAL" clId="{F4C2286D-0DBE-4644-A538-34A6C903FB9C}" dt="2022-01-23T19:28:22.036" v="44614"/>
          <ac:spMkLst>
            <pc:docMk/>
            <pc:sldMk cId="3757915627" sldId="1297"/>
            <ac:spMk id="6" creationId="{0EAE6F66-6B54-4207-9FB0-6A24733560F6}"/>
          </ac:spMkLst>
        </pc:spChg>
      </pc:sldChg>
      <pc:sldChg chg="addSp delSp modSp new mod">
        <pc:chgData name="Domonkos Márk" userId="5b754e74-2ec2-4aaf-b9f5-cf8f0656bdfa" providerId="ADAL" clId="{F4C2286D-0DBE-4644-A538-34A6C903FB9C}" dt="2022-01-23T19:29:23.388" v="44669" actId="207"/>
        <pc:sldMkLst>
          <pc:docMk/>
          <pc:sldMk cId="426069034" sldId="1298"/>
        </pc:sldMkLst>
        <pc:spChg chg="del">
          <ac:chgData name="Domonkos Márk" userId="5b754e74-2ec2-4aaf-b9f5-cf8f0656bdfa" providerId="ADAL" clId="{F4C2286D-0DBE-4644-A538-34A6C903FB9C}" dt="2022-01-23T19:28:58.626" v="44658"/>
          <ac:spMkLst>
            <pc:docMk/>
            <pc:sldMk cId="426069034" sldId="1298"/>
            <ac:spMk id="2" creationId="{38A9E304-DF14-466D-9624-B16F7AD2B1ED}"/>
          </ac:spMkLst>
        </pc:spChg>
        <pc:spChg chg="mod">
          <ac:chgData name="Domonkos Márk" userId="5b754e74-2ec2-4aaf-b9f5-cf8f0656bdfa" providerId="ADAL" clId="{F4C2286D-0DBE-4644-A538-34A6C903FB9C}" dt="2022-01-23T19:28:55.487" v="44657"/>
          <ac:spMkLst>
            <pc:docMk/>
            <pc:sldMk cId="426069034" sldId="1298"/>
            <ac:spMk id="6" creationId="{B20ED5A8-6308-4B5B-8D95-36C95D9ED99C}"/>
          </ac:spMkLst>
        </pc:spChg>
        <pc:spChg chg="add mod">
          <ac:chgData name="Domonkos Márk" userId="5b754e74-2ec2-4aaf-b9f5-cf8f0656bdfa" providerId="ADAL" clId="{F4C2286D-0DBE-4644-A538-34A6C903FB9C}" dt="2022-01-23T19:29:23.388" v="44669" actId="207"/>
          <ac:spMkLst>
            <pc:docMk/>
            <pc:sldMk cId="426069034" sldId="1298"/>
            <ac:spMk id="9" creationId="{2F5D7E06-8877-4D95-9CFD-7212A3017F51}"/>
          </ac:spMkLst>
        </pc:spChg>
        <pc:picChg chg="add mod">
          <ac:chgData name="Domonkos Márk" userId="5b754e74-2ec2-4aaf-b9f5-cf8f0656bdfa" providerId="ADAL" clId="{F4C2286D-0DBE-4644-A538-34A6C903FB9C}" dt="2022-01-23T19:29:10.841" v="44664" actId="1076"/>
          <ac:picMkLst>
            <pc:docMk/>
            <pc:sldMk cId="426069034" sldId="1298"/>
            <ac:picMk id="7" creationId="{57CF52A4-EB5D-48A3-9D3C-4BDE0E40C309}"/>
          </ac:picMkLst>
        </pc:picChg>
      </pc:sldChg>
      <pc:sldChg chg="addSp delSp modSp new mod">
        <pc:chgData name="Domonkos Márk" userId="5b754e74-2ec2-4aaf-b9f5-cf8f0656bdfa" providerId="ADAL" clId="{F4C2286D-0DBE-4644-A538-34A6C903FB9C}" dt="2022-01-23T19:30:04.488" v="44681" actId="1076"/>
        <pc:sldMkLst>
          <pc:docMk/>
          <pc:sldMk cId="1245194699" sldId="1299"/>
        </pc:sldMkLst>
        <pc:spChg chg="del">
          <ac:chgData name="Domonkos Márk" userId="5b754e74-2ec2-4aaf-b9f5-cf8f0656bdfa" providerId="ADAL" clId="{F4C2286D-0DBE-4644-A538-34A6C903FB9C}" dt="2022-01-23T19:29:38.611" v="44672"/>
          <ac:spMkLst>
            <pc:docMk/>
            <pc:sldMk cId="1245194699" sldId="1299"/>
            <ac:spMk id="2" creationId="{8C499388-A3D9-438C-AC47-D38F137C26DA}"/>
          </ac:spMkLst>
        </pc:spChg>
        <pc:spChg chg="mod">
          <ac:chgData name="Domonkos Márk" userId="5b754e74-2ec2-4aaf-b9f5-cf8f0656bdfa" providerId="ADAL" clId="{F4C2286D-0DBE-4644-A538-34A6C903FB9C}" dt="2022-01-23T19:29:35.769" v="44671"/>
          <ac:spMkLst>
            <pc:docMk/>
            <pc:sldMk cId="1245194699" sldId="1299"/>
            <ac:spMk id="6" creationId="{B441707D-8F39-424F-90C3-8F414E26C92A}"/>
          </ac:spMkLst>
        </pc:spChg>
        <pc:spChg chg="add mod">
          <ac:chgData name="Domonkos Márk" userId="5b754e74-2ec2-4aaf-b9f5-cf8f0656bdfa" providerId="ADAL" clId="{F4C2286D-0DBE-4644-A538-34A6C903FB9C}" dt="2022-01-23T19:30:04.488" v="44681" actId="1076"/>
          <ac:spMkLst>
            <pc:docMk/>
            <pc:sldMk cId="1245194699" sldId="1299"/>
            <ac:spMk id="9" creationId="{942E3EBD-6426-42E3-B6A9-D7AA91BA86E4}"/>
          </ac:spMkLst>
        </pc:spChg>
        <pc:picChg chg="add mod">
          <ac:chgData name="Domonkos Márk" userId="5b754e74-2ec2-4aaf-b9f5-cf8f0656bdfa" providerId="ADAL" clId="{F4C2286D-0DBE-4644-A538-34A6C903FB9C}" dt="2022-01-23T19:29:43.217" v="44674" actId="14100"/>
          <ac:picMkLst>
            <pc:docMk/>
            <pc:sldMk cId="1245194699" sldId="1299"/>
            <ac:picMk id="7" creationId="{779EF7C1-16F4-4DC1-B879-1370D23B1425}"/>
          </ac:picMkLst>
        </pc:picChg>
      </pc:sldChg>
      <pc:sldChg chg="addSp delSp modSp new mod">
        <pc:chgData name="Domonkos Márk" userId="5b754e74-2ec2-4aaf-b9f5-cf8f0656bdfa" providerId="ADAL" clId="{F4C2286D-0DBE-4644-A538-34A6C903FB9C}" dt="2022-01-23T19:30:30.470" v="44688" actId="1076"/>
        <pc:sldMkLst>
          <pc:docMk/>
          <pc:sldMk cId="3775198349" sldId="1300"/>
        </pc:sldMkLst>
        <pc:spChg chg="del">
          <ac:chgData name="Domonkos Márk" userId="5b754e74-2ec2-4aaf-b9f5-cf8f0656bdfa" providerId="ADAL" clId="{F4C2286D-0DBE-4644-A538-34A6C903FB9C}" dt="2022-01-23T19:30:18.881" v="44684"/>
          <ac:spMkLst>
            <pc:docMk/>
            <pc:sldMk cId="3775198349" sldId="1300"/>
            <ac:spMk id="2" creationId="{248FE749-638E-4C35-AA63-4233C4EA59DB}"/>
          </ac:spMkLst>
        </pc:spChg>
        <pc:spChg chg="mod">
          <ac:chgData name="Domonkos Márk" userId="5b754e74-2ec2-4aaf-b9f5-cf8f0656bdfa" providerId="ADAL" clId="{F4C2286D-0DBE-4644-A538-34A6C903FB9C}" dt="2022-01-23T19:30:16.081" v="44683"/>
          <ac:spMkLst>
            <pc:docMk/>
            <pc:sldMk cId="3775198349" sldId="1300"/>
            <ac:spMk id="6" creationId="{40CF6FA5-B509-4136-A237-68272CD98A18}"/>
          </ac:spMkLst>
        </pc:spChg>
        <pc:picChg chg="add mod">
          <ac:chgData name="Domonkos Márk" userId="5b754e74-2ec2-4aaf-b9f5-cf8f0656bdfa" providerId="ADAL" clId="{F4C2286D-0DBE-4644-A538-34A6C903FB9C}" dt="2022-01-23T19:30:30.470" v="44688" actId="1076"/>
          <ac:picMkLst>
            <pc:docMk/>
            <pc:sldMk cId="3775198349" sldId="1300"/>
            <ac:picMk id="7" creationId="{B1288137-6E8B-42F8-9806-A1F4AD1CA7C2}"/>
          </ac:picMkLst>
        </pc:picChg>
      </pc:sldChg>
      <pc:sldChg chg="modSp new mod">
        <pc:chgData name="Domonkos Márk" userId="5b754e74-2ec2-4aaf-b9f5-cf8f0656bdfa" providerId="ADAL" clId="{F4C2286D-0DBE-4644-A538-34A6C903FB9C}" dt="2022-01-23T19:30:48.433" v="44694" actId="20577"/>
        <pc:sldMkLst>
          <pc:docMk/>
          <pc:sldMk cId="2296920127" sldId="1301"/>
        </pc:sldMkLst>
        <pc:spChg chg="mod">
          <ac:chgData name="Domonkos Márk" userId="5b754e74-2ec2-4aaf-b9f5-cf8f0656bdfa" providerId="ADAL" clId="{F4C2286D-0DBE-4644-A538-34A6C903FB9C}" dt="2022-01-23T19:30:48.433" v="44694" actId="20577"/>
          <ac:spMkLst>
            <pc:docMk/>
            <pc:sldMk cId="2296920127" sldId="1301"/>
            <ac:spMk id="2" creationId="{9AB6D573-6D42-42D4-BC39-1A6E19FA3A05}"/>
          </ac:spMkLst>
        </pc:spChg>
        <pc:spChg chg="mod">
          <ac:chgData name="Domonkos Márk" userId="5b754e74-2ec2-4aaf-b9f5-cf8f0656bdfa" providerId="ADAL" clId="{F4C2286D-0DBE-4644-A538-34A6C903FB9C}" dt="2022-01-23T19:30:43.176" v="44690"/>
          <ac:spMkLst>
            <pc:docMk/>
            <pc:sldMk cId="2296920127" sldId="1301"/>
            <ac:spMk id="6" creationId="{52578D30-6571-439A-8F48-9F7205080385}"/>
          </ac:spMkLst>
        </pc:spChg>
      </pc:sldChg>
      <pc:sldChg chg="addSp modSp new mod">
        <pc:chgData name="Domonkos Márk" userId="5b754e74-2ec2-4aaf-b9f5-cf8f0656bdfa" providerId="ADAL" clId="{F4C2286D-0DBE-4644-A538-34A6C903FB9C}" dt="2022-01-23T19:31:14.153" v="44703" actId="1076"/>
        <pc:sldMkLst>
          <pc:docMk/>
          <pc:sldMk cId="3450876138" sldId="1302"/>
        </pc:sldMkLst>
        <pc:spChg chg="mod">
          <ac:chgData name="Domonkos Márk" userId="5b754e74-2ec2-4aaf-b9f5-cf8f0656bdfa" providerId="ADAL" clId="{F4C2286D-0DBE-4644-A538-34A6C903FB9C}" dt="2022-01-23T19:31:08.714" v="44701" actId="27636"/>
          <ac:spMkLst>
            <pc:docMk/>
            <pc:sldMk cId="3450876138" sldId="1302"/>
            <ac:spMk id="2" creationId="{1B068BA2-CB59-419A-B7A6-40CE0020B744}"/>
          </ac:spMkLst>
        </pc:spChg>
        <pc:spChg chg="mod">
          <ac:chgData name="Domonkos Márk" userId="5b754e74-2ec2-4aaf-b9f5-cf8f0656bdfa" providerId="ADAL" clId="{F4C2286D-0DBE-4644-A538-34A6C903FB9C}" dt="2022-01-23T19:30:58.933" v="44696"/>
          <ac:spMkLst>
            <pc:docMk/>
            <pc:sldMk cId="3450876138" sldId="1302"/>
            <ac:spMk id="6" creationId="{D116678A-5D7D-483A-9924-3FF03C72BB75}"/>
          </ac:spMkLst>
        </pc:spChg>
        <pc:spChg chg="add mod">
          <ac:chgData name="Domonkos Márk" userId="5b754e74-2ec2-4aaf-b9f5-cf8f0656bdfa" providerId="ADAL" clId="{F4C2286D-0DBE-4644-A538-34A6C903FB9C}" dt="2022-01-23T19:31:14.153" v="44703" actId="1076"/>
          <ac:spMkLst>
            <pc:docMk/>
            <pc:sldMk cId="3450876138" sldId="1302"/>
            <ac:spMk id="7" creationId="{F9D88F96-2A36-42E3-A9AD-B4BCB6474AD4}"/>
          </ac:spMkLst>
        </pc:spChg>
      </pc:sldChg>
      <pc:sldChg chg="addSp delSp modSp new mod">
        <pc:chgData name="Domonkos Márk" userId="5b754e74-2ec2-4aaf-b9f5-cf8f0656bdfa" providerId="ADAL" clId="{F4C2286D-0DBE-4644-A538-34A6C903FB9C}" dt="2022-01-23T19:33:24.530" v="44774" actId="1076"/>
        <pc:sldMkLst>
          <pc:docMk/>
          <pc:sldMk cId="2594765692" sldId="1303"/>
        </pc:sldMkLst>
        <pc:spChg chg="del">
          <ac:chgData name="Domonkos Márk" userId="5b754e74-2ec2-4aaf-b9f5-cf8f0656bdfa" providerId="ADAL" clId="{F4C2286D-0DBE-4644-A538-34A6C903FB9C}" dt="2022-01-23T19:32:43.954" v="44761" actId="478"/>
          <ac:spMkLst>
            <pc:docMk/>
            <pc:sldMk cId="2594765692" sldId="1303"/>
            <ac:spMk id="2" creationId="{D99EC7C7-FAB3-4BEF-B13D-3150045D1F03}"/>
          </ac:spMkLst>
        </pc:spChg>
        <pc:spChg chg="mod">
          <ac:chgData name="Domonkos Márk" userId="5b754e74-2ec2-4aaf-b9f5-cf8f0656bdfa" providerId="ADAL" clId="{F4C2286D-0DBE-4644-A538-34A6C903FB9C}" dt="2022-01-23T19:32:25.804" v="44757"/>
          <ac:spMkLst>
            <pc:docMk/>
            <pc:sldMk cId="2594765692" sldId="1303"/>
            <ac:spMk id="6" creationId="{BF5B4A3E-3E5F-48C8-8FF7-8D6BD3A5BF1C}"/>
          </ac:spMkLst>
        </pc:spChg>
        <pc:spChg chg="add mod">
          <ac:chgData name="Domonkos Márk" userId="5b754e74-2ec2-4aaf-b9f5-cf8f0656bdfa" providerId="ADAL" clId="{F4C2286D-0DBE-4644-A538-34A6C903FB9C}" dt="2022-01-23T19:32:49.061" v="44763" actId="1076"/>
          <ac:spMkLst>
            <pc:docMk/>
            <pc:sldMk cId="2594765692" sldId="1303"/>
            <ac:spMk id="11" creationId="{FCEEBD1D-099B-45EC-A3F9-3BC02D8AF4FB}"/>
          </ac:spMkLst>
        </pc:spChg>
        <pc:spChg chg="add mod">
          <ac:chgData name="Domonkos Márk" userId="5b754e74-2ec2-4aaf-b9f5-cf8f0656bdfa" providerId="ADAL" clId="{F4C2286D-0DBE-4644-A538-34A6C903FB9C}" dt="2022-01-23T19:32:54.048" v="44765" actId="1076"/>
          <ac:spMkLst>
            <pc:docMk/>
            <pc:sldMk cId="2594765692" sldId="1303"/>
            <ac:spMk id="12" creationId="{3E19B9EE-519F-4783-AD80-D5EE8C261579}"/>
          </ac:spMkLst>
        </pc:spChg>
        <pc:spChg chg="add mod">
          <ac:chgData name="Domonkos Márk" userId="5b754e74-2ec2-4aaf-b9f5-cf8f0656bdfa" providerId="ADAL" clId="{F4C2286D-0DBE-4644-A538-34A6C903FB9C}" dt="2022-01-23T19:33:24.530" v="44774" actId="1076"/>
          <ac:spMkLst>
            <pc:docMk/>
            <pc:sldMk cId="2594765692" sldId="1303"/>
            <ac:spMk id="13" creationId="{0F249075-C44A-45F4-A4D9-59EB4AC61EBE}"/>
          </ac:spMkLst>
        </pc:spChg>
        <pc:spChg chg="add mod">
          <ac:chgData name="Domonkos Márk" userId="5b754e74-2ec2-4aaf-b9f5-cf8f0656bdfa" providerId="ADAL" clId="{F4C2286D-0DBE-4644-A538-34A6C903FB9C}" dt="2022-01-23T19:33:13.689" v="44771" actId="1076"/>
          <ac:spMkLst>
            <pc:docMk/>
            <pc:sldMk cId="2594765692" sldId="1303"/>
            <ac:spMk id="14" creationId="{59D586A3-189F-47DA-B94F-96E50884CC2B}"/>
          </ac:spMkLst>
        </pc:spChg>
        <pc:picChg chg="add mod">
          <ac:chgData name="Domonkos Márk" userId="5b754e74-2ec2-4aaf-b9f5-cf8f0656bdfa" providerId="ADAL" clId="{F4C2286D-0DBE-4644-A538-34A6C903FB9C}" dt="2022-01-23T19:32:46.079" v="44762" actId="1076"/>
          <ac:picMkLst>
            <pc:docMk/>
            <pc:sldMk cId="2594765692" sldId="1303"/>
            <ac:picMk id="7" creationId="{92060DBB-8F6D-4230-AD24-54CF46A0C0B9}"/>
          </ac:picMkLst>
        </pc:picChg>
        <pc:picChg chg="add mod">
          <ac:chgData name="Domonkos Márk" userId="5b754e74-2ec2-4aaf-b9f5-cf8f0656bdfa" providerId="ADAL" clId="{F4C2286D-0DBE-4644-A538-34A6C903FB9C}" dt="2022-01-23T19:32:50.694" v="44764" actId="1076"/>
          <ac:picMkLst>
            <pc:docMk/>
            <pc:sldMk cId="2594765692" sldId="1303"/>
            <ac:picMk id="8" creationId="{8DAB1E44-2DBB-404D-9190-191491E04C0C}"/>
          </ac:picMkLst>
        </pc:picChg>
        <pc:picChg chg="add mod">
          <ac:chgData name="Domonkos Márk" userId="5b754e74-2ec2-4aaf-b9f5-cf8f0656bdfa" providerId="ADAL" clId="{F4C2286D-0DBE-4644-A538-34A6C903FB9C}" dt="2022-01-23T19:33:21.868" v="44773" actId="1076"/>
          <ac:picMkLst>
            <pc:docMk/>
            <pc:sldMk cId="2594765692" sldId="1303"/>
            <ac:picMk id="9" creationId="{390DFC69-0386-4350-B265-9A4A43BDF586}"/>
          </ac:picMkLst>
        </pc:picChg>
        <pc:picChg chg="add mod">
          <ac:chgData name="Domonkos Márk" userId="5b754e74-2ec2-4aaf-b9f5-cf8f0656bdfa" providerId="ADAL" clId="{F4C2286D-0DBE-4644-A538-34A6C903FB9C}" dt="2022-01-23T19:33:07.437" v="44769" actId="1076"/>
          <ac:picMkLst>
            <pc:docMk/>
            <pc:sldMk cId="2594765692" sldId="1303"/>
            <ac:picMk id="10" creationId="{7814862D-8491-4741-B965-6A4EC74FD29B}"/>
          </ac:picMkLst>
        </pc:picChg>
      </pc:sldChg>
      <pc:sldChg chg="modSp new mod">
        <pc:chgData name="Domonkos Márk" userId="5b754e74-2ec2-4aaf-b9f5-cf8f0656bdfa" providerId="ADAL" clId="{F4C2286D-0DBE-4644-A538-34A6C903FB9C}" dt="2022-01-23T19:31:45.543" v="44756" actId="20577"/>
        <pc:sldMkLst>
          <pc:docMk/>
          <pc:sldMk cId="953691107" sldId="1304"/>
        </pc:sldMkLst>
        <pc:spChg chg="mod">
          <ac:chgData name="Domonkos Márk" userId="5b754e74-2ec2-4aaf-b9f5-cf8f0656bdfa" providerId="ADAL" clId="{F4C2286D-0DBE-4644-A538-34A6C903FB9C}" dt="2022-01-23T19:31:45.543" v="44756" actId="20577"/>
          <ac:spMkLst>
            <pc:docMk/>
            <pc:sldMk cId="953691107" sldId="1304"/>
            <ac:spMk id="2" creationId="{BCF45D0B-7EEB-47BE-8353-3063FFF19E6C}"/>
          </ac:spMkLst>
        </pc:spChg>
      </pc:sldChg>
      <pc:sldChg chg="addSp delSp modSp new mod modAnim">
        <pc:chgData name="Domonkos Márk" userId="5b754e74-2ec2-4aaf-b9f5-cf8f0656bdfa" providerId="ADAL" clId="{F4C2286D-0DBE-4644-A538-34A6C903FB9C}" dt="2022-01-23T19:34:13.599" v="44788" actId="1076"/>
        <pc:sldMkLst>
          <pc:docMk/>
          <pc:sldMk cId="4109070421" sldId="1305"/>
        </pc:sldMkLst>
        <pc:spChg chg="del">
          <ac:chgData name="Domonkos Márk" userId="5b754e74-2ec2-4aaf-b9f5-cf8f0656bdfa" providerId="ADAL" clId="{F4C2286D-0DBE-4644-A538-34A6C903FB9C}" dt="2022-01-23T19:33:48.339" v="44778" actId="478"/>
          <ac:spMkLst>
            <pc:docMk/>
            <pc:sldMk cId="4109070421" sldId="1305"/>
            <ac:spMk id="2" creationId="{3D37D543-DA41-4D87-969D-63D6D5F7AE0C}"/>
          </ac:spMkLst>
        </pc:spChg>
        <pc:spChg chg="mod">
          <ac:chgData name="Domonkos Márk" userId="5b754e74-2ec2-4aaf-b9f5-cf8f0656bdfa" providerId="ADAL" clId="{F4C2286D-0DBE-4644-A538-34A6C903FB9C}" dt="2022-01-23T19:33:35.648" v="44775"/>
          <ac:spMkLst>
            <pc:docMk/>
            <pc:sldMk cId="4109070421" sldId="1305"/>
            <ac:spMk id="6" creationId="{A59BE6BE-8989-460A-858C-593D329B436F}"/>
          </ac:spMkLst>
        </pc:spChg>
        <pc:picChg chg="add mod">
          <ac:chgData name="Domonkos Márk" userId="5b754e74-2ec2-4aaf-b9f5-cf8f0656bdfa" providerId="ADAL" clId="{F4C2286D-0DBE-4644-A538-34A6C903FB9C}" dt="2022-01-23T19:33:44.088" v="44777" actId="14100"/>
          <ac:picMkLst>
            <pc:docMk/>
            <pc:sldMk cId="4109070421" sldId="1305"/>
            <ac:picMk id="7" creationId="{05D2C099-FD22-4646-A7E4-D73FD128E7B3}"/>
          </ac:picMkLst>
        </pc:picChg>
        <pc:picChg chg="add mod ord">
          <ac:chgData name="Domonkos Márk" userId="5b754e74-2ec2-4aaf-b9f5-cf8f0656bdfa" providerId="ADAL" clId="{F4C2286D-0DBE-4644-A538-34A6C903FB9C}" dt="2022-01-23T19:34:01.808" v="44784" actId="1076"/>
          <ac:picMkLst>
            <pc:docMk/>
            <pc:sldMk cId="4109070421" sldId="1305"/>
            <ac:picMk id="8" creationId="{CAED75D9-3F0B-4386-B5A4-1DBA958E9811}"/>
          </ac:picMkLst>
        </pc:picChg>
        <pc:picChg chg="add mod">
          <ac:chgData name="Domonkos Márk" userId="5b754e74-2ec2-4aaf-b9f5-cf8f0656bdfa" providerId="ADAL" clId="{F4C2286D-0DBE-4644-A538-34A6C903FB9C}" dt="2022-01-23T19:33:53.164" v="44780" actId="1076"/>
          <ac:picMkLst>
            <pc:docMk/>
            <pc:sldMk cId="4109070421" sldId="1305"/>
            <ac:picMk id="9" creationId="{E4BAAD49-5831-4FAA-90D9-CB9E6A759F14}"/>
          </ac:picMkLst>
        </pc:picChg>
        <pc:picChg chg="add mod">
          <ac:chgData name="Domonkos Márk" userId="5b754e74-2ec2-4aaf-b9f5-cf8f0656bdfa" providerId="ADAL" clId="{F4C2286D-0DBE-4644-A538-34A6C903FB9C}" dt="2022-01-23T19:34:13.599" v="44788" actId="1076"/>
          <ac:picMkLst>
            <pc:docMk/>
            <pc:sldMk cId="4109070421" sldId="1305"/>
            <ac:picMk id="10" creationId="{428BFA8E-991A-4053-BF52-159EE9E272D6}"/>
          </ac:picMkLst>
        </pc:picChg>
      </pc:sldChg>
      <pc:sldChg chg="addSp delSp modSp new mod">
        <pc:chgData name="Domonkos Márk" userId="5b754e74-2ec2-4aaf-b9f5-cf8f0656bdfa" providerId="ADAL" clId="{F4C2286D-0DBE-4644-A538-34A6C903FB9C}" dt="2022-01-23T19:35:55.511" v="44822" actId="1076"/>
        <pc:sldMkLst>
          <pc:docMk/>
          <pc:sldMk cId="2239433256" sldId="1306"/>
        </pc:sldMkLst>
        <pc:spChg chg="del">
          <ac:chgData name="Domonkos Márk" userId="5b754e74-2ec2-4aaf-b9f5-cf8f0656bdfa" providerId="ADAL" clId="{F4C2286D-0DBE-4644-A538-34A6C903FB9C}" dt="2022-01-23T19:34:44.019" v="44793" actId="478"/>
          <ac:spMkLst>
            <pc:docMk/>
            <pc:sldMk cId="2239433256" sldId="1306"/>
            <ac:spMk id="2" creationId="{FA1F440A-1285-4220-A658-13EEA44A6C0A}"/>
          </ac:spMkLst>
        </pc:spChg>
        <pc:spChg chg="mod">
          <ac:chgData name="Domonkos Márk" userId="5b754e74-2ec2-4aaf-b9f5-cf8f0656bdfa" providerId="ADAL" clId="{F4C2286D-0DBE-4644-A538-34A6C903FB9C}" dt="2022-01-23T19:34:41.518" v="44792"/>
          <ac:spMkLst>
            <pc:docMk/>
            <pc:sldMk cId="2239433256" sldId="1306"/>
            <ac:spMk id="6" creationId="{AAB47B27-1451-4A76-B33F-C872FD1E5F18}"/>
          </ac:spMkLst>
        </pc:spChg>
        <pc:spChg chg="add mod">
          <ac:chgData name="Domonkos Márk" userId="5b754e74-2ec2-4aaf-b9f5-cf8f0656bdfa" providerId="ADAL" clId="{F4C2286D-0DBE-4644-A538-34A6C903FB9C}" dt="2022-01-23T19:34:58.073" v="44800" actId="1076"/>
          <ac:spMkLst>
            <pc:docMk/>
            <pc:sldMk cId="2239433256" sldId="1306"/>
            <ac:spMk id="10" creationId="{B91B6C8A-4382-4CF5-A74E-A6A752BDE4FE}"/>
          </ac:spMkLst>
        </pc:spChg>
        <pc:spChg chg="add mod">
          <ac:chgData name="Domonkos Márk" userId="5b754e74-2ec2-4aaf-b9f5-cf8f0656bdfa" providerId="ADAL" clId="{F4C2286D-0DBE-4644-A538-34A6C903FB9C}" dt="2022-01-23T19:35:02.504" v="44802" actId="1076"/>
          <ac:spMkLst>
            <pc:docMk/>
            <pc:sldMk cId="2239433256" sldId="1306"/>
            <ac:spMk id="11" creationId="{5EE1F3AA-59BE-43CA-BC03-2EC3264F9CE5}"/>
          </ac:spMkLst>
        </pc:spChg>
        <pc:spChg chg="add mod">
          <ac:chgData name="Domonkos Márk" userId="5b754e74-2ec2-4aaf-b9f5-cf8f0656bdfa" providerId="ADAL" clId="{F4C2286D-0DBE-4644-A538-34A6C903FB9C}" dt="2022-01-23T19:35:11.704" v="44807" actId="1076"/>
          <ac:spMkLst>
            <pc:docMk/>
            <pc:sldMk cId="2239433256" sldId="1306"/>
            <ac:spMk id="12" creationId="{810CA16F-61A0-4F4F-9AD3-2365F9C7D9A9}"/>
          </ac:spMkLst>
        </pc:spChg>
        <pc:spChg chg="add mod">
          <ac:chgData name="Domonkos Márk" userId="5b754e74-2ec2-4aaf-b9f5-cf8f0656bdfa" providerId="ADAL" clId="{F4C2286D-0DBE-4644-A538-34A6C903FB9C}" dt="2022-01-23T19:35:34.788" v="44814" actId="1076"/>
          <ac:spMkLst>
            <pc:docMk/>
            <pc:sldMk cId="2239433256" sldId="1306"/>
            <ac:spMk id="13" creationId="{D9B41149-38DA-4ED2-9825-60DDCFBB015C}"/>
          </ac:spMkLst>
        </pc:spChg>
        <pc:spChg chg="add mod">
          <ac:chgData name="Domonkos Márk" userId="5b754e74-2ec2-4aaf-b9f5-cf8f0656bdfa" providerId="ADAL" clId="{F4C2286D-0DBE-4644-A538-34A6C903FB9C}" dt="2022-01-23T19:35:55.511" v="44822" actId="1076"/>
          <ac:spMkLst>
            <pc:docMk/>
            <pc:sldMk cId="2239433256" sldId="1306"/>
            <ac:spMk id="14" creationId="{C40C3B4A-2ACF-450B-9C3F-273BB2FF449B}"/>
          </ac:spMkLst>
        </pc:spChg>
        <pc:spChg chg="add mod">
          <ac:chgData name="Domonkos Márk" userId="5b754e74-2ec2-4aaf-b9f5-cf8f0656bdfa" providerId="ADAL" clId="{F4C2286D-0DBE-4644-A538-34A6C903FB9C}" dt="2022-01-23T19:35:42.284" v="44817" actId="1076"/>
          <ac:spMkLst>
            <pc:docMk/>
            <pc:sldMk cId="2239433256" sldId="1306"/>
            <ac:spMk id="16" creationId="{97A51C40-C0D9-414E-AE0C-E79BBC380D59}"/>
          </ac:spMkLst>
        </pc:spChg>
        <pc:picChg chg="add mod">
          <ac:chgData name="Domonkos Márk" userId="5b754e74-2ec2-4aaf-b9f5-cf8f0656bdfa" providerId="ADAL" clId="{F4C2286D-0DBE-4644-A538-34A6C903FB9C}" dt="2022-01-23T19:34:45.815" v="44794" actId="1076"/>
          <ac:picMkLst>
            <pc:docMk/>
            <pc:sldMk cId="2239433256" sldId="1306"/>
            <ac:picMk id="7" creationId="{2C6B3369-2722-4427-9636-612008B645D5}"/>
          </ac:picMkLst>
        </pc:picChg>
        <pc:picChg chg="add mod">
          <ac:chgData name="Domonkos Márk" userId="5b754e74-2ec2-4aaf-b9f5-cf8f0656bdfa" providerId="ADAL" clId="{F4C2286D-0DBE-4644-A538-34A6C903FB9C}" dt="2022-01-23T19:35:12.751" v="44808" actId="1076"/>
          <ac:picMkLst>
            <pc:docMk/>
            <pc:sldMk cId="2239433256" sldId="1306"/>
            <ac:picMk id="8" creationId="{50831A15-552E-4515-9535-59CE48577F3D}"/>
          </ac:picMkLst>
        </pc:picChg>
        <pc:picChg chg="add mod">
          <ac:chgData name="Domonkos Márk" userId="5b754e74-2ec2-4aaf-b9f5-cf8f0656bdfa" providerId="ADAL" clId="{F4C2286D-0DBE-4644-A538-34A6C903FB9C}" dt="2022-01-23T19:34:49.312" v="44795" actId="1076"/>
          <ac:picMkLst>
            <pc:docMk/>
            <pc:sldMk cId="2239433256" sldId="1306"/>
            <ac:picMk id="9" creationId="{C2221392-5436-4FCF-A86F-F1F3F7556998}"/>
          </ac:picMkLst>
        </pc:picChg>
        <pc:picChg chg="add mod">
          <ac:chgData name="Domonkos Márk" userId="5b754e74-2ec2-4aaf-b9f5-cf8f0656bdfa" providerId="ADAL" clId="{F4C2286D-0DBE-4644-A538-34A6C903FB9C}" dt="2022-01-23T19:35:16.535" v="44810" actId="1076"/>
          <ac:picMkLst>
            <pc:docMk/>
            <pc:sldMk cId="2239433256" sldId="1306"/>
            <ac:picMk id="15" creationId="{0845C167-57C3-4633-85EB-DF9835842FF8}"/>
          </ac:picMkLst>
        </pc:picChg>
        <pc:picChg chg="add mod">
          <ac:chgData name="Domonkos Márk" userId="5b754e74-2ec2-4aaf-b9f5-cf8f0656bdfa" providerId="ADAL" clId="{F4C2286D-0DBE-4644-A538-34A6C903FB9C}" dt="2022-01-23T19:35:13.848" v="44809" actId="1076"/>
          <ac:picMkLst>
            <pc:docMk/>
            <pc:sldMk cId="2239433256" sldId="1306"/>
            <ac:picMk id="17" creationId="{3381B363-22D8-438A-86D8-72E1A626D943}"/>
          </ac:picMkLst>
        </pc:picChg>
        <pc:picChg chg="add mod">
          <ac:chgData name="Domonkos Márk" userId="5b754e74-2ec2-4aaf-b9f5-cf8f0656bdfa" providerId="ADAL" clId="{F4C2286D-0DBE-4644-A538-34A6C903FB9C}" dt="2022-01-23T19:35:52.600" v="44821" actId="1076"/>
          <ac:picMkLst>
            <pc:docMk/>
            <pc:sldMk cId="2239433256" sldId="1306"/>
            <ac:picMk id="18" creationId="{A752D959-E51D-4849-BC92-86CE8A4DA480}"/>
          </ac:picMkLst>
        </pc:picChg>
      </pc:sldChg>
      <pc:sldChg chg="addSp delSp modSp new mod">
        <pc:chgData name="Domonkos Márk" userId="5b754e74-2ec2-4aaf-b9f5-cf8f0656bdfa" providerId="ADAL" clId="{F4C2286D-0DBE-4644-A538-34A6C903FB9C}" dt="2022-01-23T19:37:24.665" v="44825"/>
        <pc:sldMkLst>
          <pc:docMk/>
          <pc:sldMk cId="3677632770" sldId="1307"/>
        </pc:sldMkLst>
        <pc:spChg chg="del">
          <ac:chgData name="Domonkos Márk" userId="5b754e74-2ec2-4aaf-b9f5-cf8f0656bdfa" providerId="ADAL" clId="{F4C2286D-0DBE-4644-A538-34A6C903FB9C}" dt="2022-01-23T19:37:10.811" v="44824"/>
          <ac:spMkLst>
            <pc:docMk/>
            <pc:sldMk cId="3677632770" sldId="1307"/>
            <ac:spMk id="2" creationId="{A90A7A92-94D6-4FC8-9BAB-67213DB467C3}"/>
          </ac:spMkLst>
        </pc:spChg>
        <pc:spChg chg="mod">
          <ac:chgData name="Domonkos Márk" userId="5b754e74-2ec2-4aaf-b9f5-cf8f0656bdfa" providerId="ADAL" clId="{F4C2286D-0DBE-4644-A538-34A6C903FB9C}" dt="2022-01-23T19:37:24.665" v="44825"/>
          <ac:spMkLst>
            <pc:docMk/>
            <pc:sldMk cId="3677632770" sldId="1307"/>
            <ac:spMk id="6" creationId="{629AB763-721B-4620-B983-F920C50DF926}"/>
          </ac:spMkLst>
        </pc:spChg>
        <pc:picChg chg="add mod">
          <ac:chgData name="Domonkos Márk" userId="5b754e74-2ec2-4aaf-b9f5-cf8f0656bdfa" providerId="ADAL" clId="{F4C2286D-0DBE-4644-A538-34A6C903FB9C}" dt="2022-01-23T19:37:10.811" v="44824"/>
          <ac:picMkLst>
            <pc:docMk/>
            <pc:sldMk cId="3677632770" sldId="1307"/>
            <ac:picMk id="8" creationId="{7346A6FE-1750-474C-AAFD-597BE345C07E}"/>
          </ac:picMkLst>
        </pc:picChg>
      </pc:sldChg>
      <pc:sldChg chg="addSp delSp modSp new mod modAnim">
        <pc:chgData name="Domonkos Márk" userId="5b754e74-2ec2-4aaf-b9f5-cf8f0656bdfa" providerId="ADAL" clId="{F4C2286D-0DBE-4644-A538-34A6C903FB9C}" dt="2022-01-23T19:38:34.943" v="44840" actId="1076"/>
        <pc:sldMkLst>
          <pc:docMk/>
          <pc:sldMk cId="594955988" sldId="1308"/>
        </pc:sldMkLst>
        <pc:spChg chg="del">
          <ac:chgData name="Domonkos Márk" userId="5b754e74-2ec2-4aaf-b9f5-cf8f0656bdfa" providerId="ADAL" clId="{F4C2286D-0DBE-4644-A538-34A6C903FB9C}" dt="2022-01-23T19:37:53.959" v="44829" actId="478"/>
          <ac:spMkLst>
            <pc:docMk/>
            <pc:sldMk cId="594955988" sldId="1308"/>
            <ac:spMk id="2" creationId="{62EDAD5A-9909-43F7-8939-CC6E29363770}"/>
          </ac:spMkLst>
        </pc:spChg>
        <pc:spChg chg="mod">
          <ac:chgData name="Domonkos Márk" userId="5b754e74-2ec2-4aaf-b9f5-cf8f0656bdfa" providerId="ADAL" clId="{F4C2286D-0DBE-4644-A538-34A6C903FB9C}" dt="2022-01-23T19:37:42.599" v="44827"/>
          <ac:spMkLst>
            <pc:docMk/>
            <pc:sldMk cId="594955988" sldId="1308"/>
            <ac:spMk id="6" creationId="{082BCDEB-B9DD-4AE4-ABB3-F288A82A59FB}"/>
          </ac:spMkLst>
        </pc:spChg>
        <pc:spChg chg="add mod">
          <ac:chgData name="Domonkos Márk" userId="5b754e74-2ec2-4aaf-b9f5-cf8f0656bdfa" providerId="ADAL" clId="{F4C2286D-0DBE-4644-A538-34A6C903FB9C}" dt="2022-01-23T19:38:02.721" v="44834" actId="1076"/>
          <ac:spMkLst>
            <pc:docMk/>
            <pc:sldMk cId="594955988" sldId="1308"/>
            <ac:spMk id="9" creationId="{A0F6E86D-A30B-4BFE-81A0-0B7F63643844}"/>
          </ac:spMkLst>
        </pc:spChg>
        <pc:spChg chg="add mod">
          <ac:chgData name="Domonkos Márk" userId="5b754e74-2ec2-4aaf-b9f5-cf8f0656bdfa" providerId="ADAL" clId="{F4C2286D-0DBE-4644-A538-34A6C903FB9C}" dt="2022-01-23T19:38:34.943" v="44840" actId="1076"/>
          <ac:spMkLst>
            <pc:docMk/>
            <pc:sldMk cId="594955988" sldId="1308"/>
            <ac:spMk id="11" creationId="{AF7E782B-EC8F-4AC6-ACE6-AF5A32FF2451}"/>
          </ac:spMkLst>
        </pc:spChg>
        <pc:picChg chg="add mod">
          <ac:chgData name="Domonkos Márk" userId="5b754e74-2ec2-4aaf-b9f5-cf8f0656bdfa" providerId="ADAL" clId="{F4C2286D-0DBE-4644-A538-34A6C903FB9C}" dt="2022-01-23T19:38:19.863" v="44837" actId="14100"/>
          <ac:picMkLst>
            <pc:docMk/>
            <pc:sldMk cId="594955988" sldId="1308"/>
            <ac:picMk id="7" creationId="{3DB39551-965B-4701-9D36-B5FDF4E51CAB}"/>
          </ac:picMkLst>
        </pc:picChg>
        <pc:picChg chg="add mod">
          <ac:chgData name="Domonkos Márk" userId="5b754e74-2ec2-4aaf-b9f5-cf8f0656bdfa" providerId="ADAL" clId="{F4C2286D-0DBE-4644-A538-34A6C903FB9C}" dt="2022-01-23T19:38:00.226" v="44833" actId="1076"/>
          <ac:picMkLst>
            <pc:docMk/>
            <pc:sldMk cId="594955988" sldId="1308"/>
            <ac:picMk id="8" creationId="{8321251C-57C0-4C7E-970E-80CC6EAB9F18}"/>
          </ac:picMkLst>
        </pc:picChg>
        <pc:picChg chg="add mod">
          <ac:chgData name="Domonkos Márk" userId="5b754e74-2ec2-4aaf-b9f5-cf8f0656bdfa" providerId="ADAL" clId="{F4C2286D-0DBE-4644-A538-34A6C903FB9C}" dt="2022-01-23T19:38:13.035" v="44835" actId="1076"/>
          <ac:picMkLst>
            <pc:docMk/>
            <pc:sldMk cId="594955988" sldId="1308"/>
            <ac:picMk id="10" creationId="{D9283F9F-2EEA-49E0-9FF3-E959EF2F9327}"/>
          </ac:picMkLst>
        </pc:picChg>
      </pc:sldChg>
      <pc:sldChg chg="addSp delSp modSp new mod">
        <pc:chgData name="Domonkos Márk" userId="5b754e74-2ec2-4aaf-b9f5-cf8f0656bdfa" providerId="ADAL" clId="{F4C2286D-0DBE-4644-A538-34A6C903FB9C}" dt="2022-01-23T19:39:36.631" v="44845"/>
        <pc:sldMkLst>
          <pc:docMk/>
          <pc:sldMk cId="3812619437" sldId="1309"/>
        </pc:sldMkLst>
        <pc:spChg chg="del">
          <ac:chgData name="Domonkos Márk" userId="5b754e74-2ec2-4aaf-b9f5-cf8f0656bdfa" providerId="ADAL" clId="{F4C2286D-0DBE-4644-A538-34A6C903FB9C}" dt="2022-01-23T19:38:57.547" v="44842"/>
          <ac:spMkLst>
            <pc:docMk/>
            <pc:sldMk cId="3812619437" sldId="1309"/>
            <ac:spMk id="2" creationId="{2A5CF4C2-E675-4BDF-84B2-DEBEF415E414}"/>
          </ac:spMkLst>
        </pc:spChg>
        <pc:spChg chg="mod">
          <ac:chgData name="Domonkos Márk" userId="5b754e74-2ec2-4aaf-b9f5-cf8f0656bdfa" providerId="ADAL" clId="{F4C2286D-0DBE-4644-A538-34A6C903FB9C}" dt="2022-01-23T19:39:36.631" v="44845"/>
          <ac:spMkLst>
            <pc:docMk/>
            <pc:sldMk cId="3812619437" sldId="1309"/>
            <ac:spMk id="6" creationId="{F153C928-6A63-4496-9CB7-E145BC8444C3}"/>
          </ac:spMkLst>
        </pc:spChg>
        <pc:spChg chg="add del mod">
          <ac:chgData name="Domonkos Márk" userId="5b754e74-2ec2-4aaf-b9f5-cf8f0656bdfa" providerId="ADAL" clId="{F4C2286D-0DBE-4644-A538-34A6C903FB9C}" dt="2022-01-23T19:39:26.923" v="44844"/>
          <ac:spMkLst>
            <pc:docMk/>
            <pc:sldMk cId="3812619437" sldId="1309"/>
            <ac:spMk id="10" creationId="{AC4724CA-452F-4678-BF74-40EF18915A41}"/>
          </ac:spMkLst>
        </pc:spChg>
        <pc:picChg chg="add del mod">
          <ac:chgData name="Domonkos Márk" userId="5b754e74-2ec2-4aaf-b9f5-cf8f0656bdfa" providerId="ADAL" clId="{F4C2286D-0DBE-4644-A538-34A6C903FB9C}" dt="2022-01-23T19:39:24.536" v="44843" actId="478"/>
          <ac:picMkLst>
            <pc:docMk/>
            <pc:sldMk cId="3812619437" sldId="1309"/>
            <ac:picMk id="8" creationId="{D85430C9-CB81-45A9-A567-222B3BEA1FF8}"/>
          </ac:picMkLst>
        </pc:picChg>
        <pc:picChg chg="add mod">
          <ac:chgData name="Domonkos Márk" userId="5b754e74-2ec2-4aaf-b9f5-cf8f0656bdfa" providerId="ADAL" clId="{F4C2286D-0DBE-4644-A538-34A6C903FB9C}" dt="2022-01-23T19:39:26.923" v="44844"/>
          <ac:picMkLst>
            <pc:docMk/>
            <pc:sldMk cId="3812619437" sldId="1309"/>
            <ac:picMk id="12" creationId="{F8FFF382-112F-45BB-A48E-B1288BBFB567}"/>
          </ac:picMkLst>
        </pc:picChg>
      </pc:sldChg>
      <pc:sldChg chg="addSp delSp modSp new mod modAnim">
        <pc:chgData name="Domonkos Márk" userId="5b754e74-2ec2-4aaf-b9f5-cf8f0656bdfa" providerId="ADAL" clId="{F4C2286D-0DBE-4644-A538-34A6C903FB9C}" dt="2022-01-23T19:42:04.190" v="44887"/>
        <pc:sldMkLst>
          <pc:docMk/>
          <pc:sldMk cId="3727384245" sldId="1310"/>
        </pc:sldMkLst>
        <pc:spChg chg="del">
          <ac:chgData name="Domonkos Márk" userId="5b754e74-2ec2-4aaf-b9f5-cf8f0656bdfa" providerId="ADAL" clId="{F4C2286D-0DBE-4644-A538-34A6C903FB9C}" dt="2022-01-23T19:40:19.162" v="44851" actId="478"/>
          <ac:spMkLst>
            <pc:docMk/>
            <pc:sldMk cId="3727384245" sldId="1310"/>
            <ac:spMk id="2" creationId="{E8C73CD9-139F-4493-9480-2DA80CE1A76F}"/>
          </ac:spMkLst>
        </pc:spChg>
        <pc:spChg chg="mod">
          <ac:chgData name="Domonkos Márk" userId="5b754e74-2ec2-4aaf-b9f5-cf8f0656bdfa" providerId="ADAL" clId="{F4C2286D-0DBE-4644-A538-34A6C903FB9C}" dt="2022-01-23T19:42:04.190" v="44887"/>
          <ac:spMkLst>
            <pc:docMk/>
            <pc:sldMk cId="3727384245" sldId="1310"/>
            <ac:spMk id="6" creationId="{5B6D3325-D4C4-4B79-A07F-43D6803F6E7F}"/>
          </ac:spMkLst>
        </pc:spChg>
        <pc:spChg chg="add mod">
          <ac:chgData name="Domonkos Márk" userId="5b754e74-2ec2-4aaf-b9f5-cf8f0656bdfa" providerId="ADAL" clId="{F4C2286D-0DBE-4644-A538-34A6C903FB9C}" dt="2022-01-23T19:40:42.671" v="44858" actId="1076"/>
          <ac:spMkLst>
            <pc:docMk/>
            <pc:sldMk cId="3727384245" sldId="1310"/>
            <ac:spMk id="8" creationId="{FD6AC741-FFFC-43EA-B2D3-9D594DD424AC}"/>
          </ac:spMkLst>
        </pc:spChg>
        <pc:spChg chg="add mod">
          <ac:chgData name="Domonkos Márk" userId="5b754e74-2ec2-4aaf-b9f5-cf8f0656bdfa" providerId="ADAL" clId="{F4C2286D-0DBE-4644-A538-34A6C903FB9C}" dt="2022-01-23T19:41:57.746" v="44886" actId="1076"/>
          <ac:spMkLst>
            <pc:docMk/>
            <pc:sldMk cId="3727384245" sldId="1310"/>
            <ac:spMk id="11" creationId="{F05C0247-18E8-47C1-AAE2-915DB961DB57}"/>
          </ac:spMkLst>
        </pc:spChg>
        <pc:spChg chg="add mod">
          <ac:chgData name="Domonkos Márk" userId="5b754e74-2ec2-4aaf-b9f5-cf8f0656bdfa" providerId="ADAL" clId="{F4C2286D-0DBE-4644-A538-34A6C903FB9C}" dt="2022-01-23T19:40:27.429" v="44854" actId="14100"/>
          <ac:spMkLst>
            <pc:docMk/>
            <pc:sldMk cId="3727384245" sldId="1310"/>
            <ac:spMk id="12" creationId="{D7A1D3F8-3213-4AA6-8BFE-7336E83FFBBD}"/>
          </ac:spMkLst>
        </pc:spChg>
        <pc:spChg chg="add mod">
          <ac:chgData name="Domonkos Márk" userId="5b754e74-2ec2-4aaf-b9f5-cf8f0656bdfa" providerId="ADAL" clId="{F4C2286D-0DBE-4644-A538-34A6C903FB9C}" dt="2022-01-23T19:41:06.512" v="44869" actId="1076"/>
          <ac:spMkLst>
            <pc:docMk/>
            <pc:sldMk cId="3727384245" sldId="1310"/>
            <ac:spMk id="13" creationId="{9FC4E4A3-B62E-4C0D-97F5-08E3B24EBCC6}"/>
          </ac:spMkLst>
        </pc:spChg>
        <pc:spChg chg="add mod">
          <ac:chgData name="Domonkos Márk" userId="5b754e74-2ec2-4aaf-b9f5-cf8f0656bdfa" providerId="ADAL" clId="{F4C2286D-0DBE-4644-A538-34A6C903FB9C}" dt="2022-01-23T19:41:06.512" v="44869" actId="1076"/>
          <ac:spMkLst>
            <pc:docMk/>
            <pc:sldMk cId="3727384245" sldId="1310"/>
            <ac:spMk id="14" creationId="{F0991DE2-6A9A-48B8-AA1B-5AC119B16F69}"/>
          </ac:spMkLst>
        </pc:spChg>
        <pc:spChg chg="add mod">
          <ac:chgData name="Domonkos Márk" userId="5b754e74-2ec2-4aaf-b9f5-cf8f0656bdfa" providerId="ADAL" clId="{F4C2286D-0DBE-4644-A538-34A6C903FB9C}" dt="2022-01-23T19:41:32.739" v="44878" actId="1076"/>
          <ac:spMkLst>
            <pc:docMk/>
            <pc:sldMk cId="3727384245" sldId="1310"/>
            <ac:spMk id="15" creationId="{87E3F43C-A35B-40B2-BD1E-9CE09963386F}"/>
          </ac:spMkLst>
        </pc:spChg>
        <pc:picChg chg="add mod">
          <ac:chgData name="Domonkos Márk" userId="5b754e74-2ec2-4aaf-b9f5-cf8f0656bdfa" providerId="ADAL" clId="{F4C2286D-0DBE-4644-A538-34A6C903FB9C}" dt="2022-01-23T19:41:29.212" v="44877" actId="1076"/>
          <ac:picMkLst>
            <pc:docMk/>
            <pc:sldMk cId="3727384245" sldId="1310"/>
            <ac:picMk id="7" creationId="{F8C4041B-A0E6-4493-9BF2-1910F81905B0}"/>
          </ac:picMkLst>
        </pc:picChg>
        <pc:picChg chg="add mod">
          <ac:chgData name="Domonkos Márk" userId="5b754e74-2ec2-4aaf-b9f5-cf8f0656bdfa" providerId="ADAL" clId="{F4C2286D-0DBE-4644-A538-34A6C903FB9C}" dt="2022-01-23T19:40:12.087" v="44849" actId="1076"/>
          <ac:picMkLst>
            <pc:docMk/>
            <pc:sldMk cId="3727384245" sldId="1310"/>
            <ac:picMk id="9" creationId="{DB02D810-4FAF-4FE6-86D1-5207FE226DA4}"/>
          </ac:picMkLst>
        </pc:picChg>
        <pc:picChg chg="add mod">
          <ac:chgData name="Domonkos Márk" userId="5b754e74-2ec2-4aaf-b9f5-cf8f0656bdfa" providerId="ADAL" clId="{F4C2286D-0DBE-4644-A538-34A6C903FB9C}" dt="2022-01-23T19:40:20.752" v="44852" actId="1076"/>
          <ac:picMkLst>
            <pc:docMk/>
            <pc:sldMk cId="3727384245" sldId="1310"/>
            <ac:picMk id="10" creationId="{7A4AE81B-342B-4F05-B8F1-A3CE0F39729B}"/>
          </ac:picMkLst>
        </pc:picChg>
        <pc:picChg chg="add mod">
          <ac:chgData name="Domonkos Márk" userId="5b754e74-2ec2-4aaf-b9f5-cf8f0656bdfa" providerId="ADAL" clId="{F4C2286D-0DBE-4644-A538-34A6C903FB9C}" dt="2022-01-23T19:41:50.135" v="44882" actId="1076"/>
          <ac:picMkLst>
            <pc:docMk/>
            <pc:sldMk cId="3727384245" sldId="1310"/>
            <ac:picMk id="16" creationId="{585E7DB9-93FA-4FD4-AE89-2333D5675840}"/>
          </ac:picMkLst>
        </pc:picChg>
      </pc:sldChg>
      <pc:sldChg chg="addSp modSp new mod">
        <pc:chgData name="Domonkos Márk" userId="5b754e74-2ec2-4aaf-b9f5-cf8f0656bdfa" providerId="ADAL" clId="{F4C2286D-0DBE-4644-A538-34A6C903FB9C}" dt="2022-01-23T19:42:35.912" v="44897" actId="1076"/>
        <pc:sldMkLst>
          <pc:docMk/>
          <pc:sldMk cId="2981985009" sldId="1311"/>
        </pc:sldMkLst>
        <pc:spChg chg="mod">
          <ac:chgData name="Domonkos Márk" userId="5b754e74-2ec2-4aaf-b9f5-cf8f0656bdfa" providerId="ADAL" clId="{F4C2286D-0DBE-4644-A538-34A6C903FB9C}" dt="2022-01-23T19:42:24.778" v="44893" actId="14100"/>
          <ac:spMkLst>
            <pc:docMk/>
            <pc:sldMk cId="2981985009" sldId="1311"/>
            <ac:spMk id="2" creationId="{E0A55D32-AB4E-4D89-A67A-2BC5EDB32045}"/>
          </ac:spMkLst>
        </pc:spChg>
        <pc:spChg chg="mod">
          <ac:chgData name="Domonkos Márk" userId="5b754e74-2ec2-4aaf-b9f5-cf8f0656bdfa" providerId="ADAL" clId="{F4C2286D-0DBE-4644-A538-34A6C903FB9C}" dt="2022-01-23T19:42:15.101" v="44889"/>
          <ac:spMkLst>
            <pc:docMk/>
            <pc:sldMk cId="2981985009" sldId="1311"/>
            <ac:spMk id="6" creationId="{C6606FB5-0BBA-4F16-B09A-AA0B7A2F11FC}"/>
          </ac:spMkLst>
        </pc:spChg>
        <pc:picChg chg="add mod">
          <ac:chgData name="Domonkos Márk" userId="5b754e74-2ec2-4aaf-b9f5-cf8f0656bdfa" providerId="ADAL" clId="{F4C2286D-0DBE-4644-A538-34A6C903FB9C}" dt="2022-01-23T19:42:35.912" v="44897" actId="1076"/>
          <ac:picMkLst>
            <pc:docMk/>
            <pc:sldMk cId="2981985009" sldId="1311"/>
            <ac:picMk id="7" creationId="{E6BE2314-0A87-4D60-9C2C-0174D503EA41}"/>
          </ac:picMkLst>
        </pc:picChg>
      </pc:sldChg>
      <pc:sldChg chg="addSp delSp modSp new mod">
        <pc:chgData name="Domonkos Márk" userId="5b754e74-2ec2-4aaf-b9f5-cf8f0656bdfa" providerId="ADAL" clId="{F4C2286D-0DBE-4644-A538-34A6C903FB9C}" dt="2022-01-23T19:45:43.671" v="44944" actId="1076"/>
        <pc:sldMkLst>
          <pc:docMk/>
          <pc:sldMk cId="3505080443" sldId="1312"/>
        </pc:sldMkLst>
        <pc:spChg chg="del">
          <ac:chgData name="Domonkos Márk" userId="5b754e74-2ec2-4aaf-b9f5-cf8f0656bdfa" providerId="ADAL" clId="{F4C2286D-0DBE-4644-A538-34A6C903FB9C}" dt="2022-01-23T19:43:38.982" v="44912" actId="478"/>
          <ac:spMkLst>
            <pc:docMk/>
            <pc:sldMk cId="3505080443" sldId="1312"/>
            <ac:spMk id="2" creationId="{EEDD8A68-8112-449C-A42D-F816460EFAD5}"/>
          </ac:spMkLst>
        </pc:spChg>
        <pc:spChg chg="mod">
          <ac:chgData name="Domonkos Márk" userId="5b754e74-2ec2-4aaf-b9f5-cf8f0656bdfa" providerId="ADAL" clId="{F4C2286D-0DBE-4644-A538-34A6C903FB9C}" dt="2022-01-23T19:42:50.458" v="44899"/>
          <ac:spMkLst>
            <pc:docMk/>
            <pc:sldMk cId="3505080443" sldId="1312"/>
            <ac:spMk id="6" creationId="{BE2CC0FC-CD29-4379-9EFD-5022F6DBFBD9}"/>
          </ac:spMkLst>
        </pc:spChg>
        <pc:spChg chg="add mod">
          <ac:chgData name="Domonkos Márk" userId="5b754e74-2ec2-4aaf-b9f5-cf8f0656bdfa" providerId="ADAL" clId="{F4C2286D-0DBE-4644-A538-34A6C903FB9C}" dt="2022-01-23T19:45:16.302" v="44936" actId="1076"/>
          <ac:spMkLst>
            <pc:docMk/>
            <pc:sldMk cId="3505080443" sldId="1312"/>
            <ac:spMk id="10" creationId="{E154BDAE-8061-4C43-96EF-A0549725FB91}"/>
          </ac:spMkLst>
        </pc:spChg>
        <pc:spChg chg="add mod">
          <ac:chgData name="Domonkos Márk" userId="5b754e74-2ec2-4aaf-b9f5-cf8f0656bdfa" providerId="ADAL" clId="{F4C2286D-0DBE-4644-A538-34A6C903FB9C}" dt="2022-01-23T19:45:16.302" v="44936" actId="1076"/>
          <ac:spMkLst>
            <pc:docMk/>
            <pc:sldMk cId="3505080443" sldId="1312"/>
            <ac:spMk id="11" creationId="{F842281A-1B27-4C92-A775-FE8BFD227A1A}"/>
          </ac:spMkLst>
        </pc:spChg>
        <pc:spChg chg="add mod">
          <ac:chgData name="Domonkos Márk" userId="5b754e74-2ec2-4aaf-b9f5-cf8f0656bdfa" providerId="ADAL" clId="{F4C2286D-0DBE-4644-A538-34A6C903FB9C}" dt="2022-01-23T19:45:16.302" v="44936" actId="1076"/>
          <ac:spMkLst>
            <pc:docMk/>
            <pc:sldMk cId="3505080443" sldId="1312"/>
            <ac:spMk id="12" creationId="{4FF9BD26-A252-4084-A718-5FE48E39A725}"/>
          </ac:spMkLst>
        </pc:spChg>
        <pc:spChg chg="add mod">
          <ac:chgData name="Domonkos Márk" userId="5b754e74-2ec2-4aaf-b9f5-cf8f0656bdfa" providerId="ADAL" clId="{F4C2286D-0DBE-4644-A538-34A6C903FB9C}" dt="2022-01-23T19:44:46.732" v="44929" actId="1076"/>
          <ac:spMkLst>
            <pc:docMk/>
            <pc:sldMk cId="3505080443" sldId="1312"/>
            <ac:spMk id="13" creationId="{4F25DFA6-C74E-4213-B79E-39E006497D59}"/>
          </ac:spMkLst>
        </pc:spChg>
        <pc:spChg chg="add mod">
          <ac:chgData name="Domonkos Márk" userId="5b754e74-2ec2-4aaf-b9f5-cf8f0656bdfa" providerId="ADAL" clId="{F4C2286D-0DBE-4644-A538-34A6C903FB9C}" dt="2022-01-23T19:45:38.840" v="44943" actId="1076"/>
          <ac:spMkLst>
            <pc:docMk/>
            <pc:sldMk cId="3505080443" sldId="1312"/>
            <ac:spMk id="14" creationId="{38108EB4-4745-4E3F-AD53-7F2E1C5CDD11}"/>
          </ac:spMkLst>
        </pc:spChg>
        <pc:spChg chg="add mod">
          <ac:chgData name="Domonkos Márk" userId="5b754e74-2ec2-4aaf-b9f5-cf8f0656bdfa" providerId="ADAL" clId="{F4C2286D-0DBE-4644-A538-34A6C903FB9C}" dt="2022-01-23T19:45:16.302" v="44936" actId="1076"/>
          <ac:spMkLst>
            <pc:docMk/>
            <pc:sldMk cId="3505080443" sldId="1312"/>
            <ac:spMk id="15" creationId="{9296B5B5-F488-4089-BE21-FC78DE3D451D}"/>
          </ac:spMkLst>
        </pc:spChg>
        <pc:spChg chg="add mod">
          <ac:chgData name="Domonkos Márk" userId="5b754e74-2ec2-4aaf-b9f5-cf8f0656bdfa" providerId="ADAL" clId="{F4C2286D-0DBE-4644-A538-34A6C903FB9C}" dt="2022-01-23T19:45:43.671" v="44944" actId="1076"/>
          <ac:spMkLst>
            <pc:docMk/>
            <pc:sldMk cId="3505080443" sldId="1312"/>
            <ac:spMk id="16" creationId="{C0903EDE-FB51-4AB2-A1FD-68C8AF469E46}"/>
          </ac:spMkLst>
        </pc:spChg>
        <pc:spChg chg="add mod">
          <ac:chgData name="Domonkos Márk" userId="5b754e74-2ec2-4aaf-b9f5-cf8f0656bdfa" providerId="ADAL" clId="{F4C2286D-0DBE-4644-A538-34A6C903FB9C}" dt="2022-01-23T19:45:34.077" v="44941" actId="1076"/>
          <ac:spMkLst>
            <pc:docMk/>
            <pc:sldMk cId="3505080443" sldId="1312"/>
            <ac:spMk id="17" creationId="{B52F2013-4ABA-431D-84D3-7246C54932DD}"/>
          </ac:spMkLst>
        </pc:spChg>
        <pc:picChg chg="add mod">
          <ac:chgData name="Domonkos Márk" userId="5b754e74-2ec2-4aaf-b9f5-cf8f0656bdfa" providerId="ADAL" clId="{F4C2286D-0DBE-4644-A538-34A6C903FB9C}" dt="2022-01-23T19:45:16.302" v="44936" actId="1076"/>
          <ac:picMkLst>
            <pc:docMk/>
            <pc:sldMk cId="3505080443" sldId="1312"/>
            <ac:picMk id="7" creationId="{331ACC67-B35B-4674-AA3D-6CC5A26968EC}"/>
          </ac:picMkLst>
        </pc:picChg>
        <pc:picChg chg="add mod">
          <ac:chgData name="Domonkos Márk" userId="5b754e74-2ec2-4aaf-b9f5-cf8f0656bdfa" providerId="ADAL" clId="{F4C2286D-0DBE-4644-A538-34A6C903FB9C}" dt="2022-01-23T19:43:15.887" v="44902" actId="1076"/>
          <ac:picMkLst>
            <pc:docMk/>
            <pc:sldMk cId="3505080443" sldId="1312"/>
            <ac:picMk id="8" creationId="{4BB9E099-7374-4CF6-8E5E-DD85B0228FDB}"/>
          </ac:picMkLst>
        </pc:picChg>
        <pc:picChg chg="add mod">
          <ac:chgData name="Domonkos Márk" userId="5b754e74-2ec2-4aaf-b9f5-cf8f0656bdfa" providerId="ADAL" clId="{F4C2286D-0DBE-4644-A538-34A6C903FB9C}" dt="2022-01-23T19:45:16.302" v="44936" actId="1076"/>
          <ac:picMkLst>
            <pc:docMk/>
            <pc:sldMk cId="3505080443" sldId="1312"/>
            <ac:picMk id="9" creationId="{BA48845A-8AC4-4F24-8BA2-7E825CCD58A4}"/>
          </ac:picMkLst>
        </pc:picChg>
      </pc:sldChg>
      <pc:sldChg chg="addSp delSp modSp new mod">
        <pc:chgData name="Domonkos Márk" userId="5b754e74-2ec2-4aaf-b9f5-cf8f0656bdfa" providerId="ADAL" clId="{F4C2286D-0DBE-4644-A538-34A6C903FB9C}" dt="2022-01-23T19:46:25.968" v="44947"/>
        <pc:sldMkLst>
          <pc:docMk/>
          <pc:sldMk cId="1656927026" sldId="1313"/>
        </pc:sldMkLst>
        <pc:spChg chg="del">
          <ac:chgData name="Domonkos Márk" userId="5b754e74-2ec2-4aaf-b9f5-cf8f0656bdfa" providerId="ADAL" clId="{F4C2286D-0DBE-4644-A538-34A6C903FB9C}" dt="2022-01-23T19:46:25.968" v="44947"/>
          <ac:spMkLst>
            <pc:docMk/>
            <pc:sldMk cId="1656927026" sldId="1313"/>
            <ac:spMk id="2" creationId="{1DB996C0-7333-4B4F-A1F7-BB1206DD0473}"/>
          </ac:spMkLst>
        </pc:spChg>
        <pc:spChg chg="mod">
          <ac:chgData name="Domonkos Márk" userId="5b754e74-2ec2-4aaf-b9f5-cf8f0656bdfa" providerId="ADAL" clId="{F4C2286D-0DBE-4644-A538-34A6C903FB9C}" dt="2022-01-23T19:46:07.988" v="44946"/>
          <ac:spMkLst>
            <pc:docMk/>
            <pc:sldMk cId="1656927026" sldId="1313"/>
            <ac:spMk id="6" creationId="{E70E542B-E15D-4959-B683-4B6569DE9242}"/>
          </ac:spMkLst>
        </pc:spChg>
        <pc:picChg chg="add mod">
          <ac:chgData name="Domonkos Márk" userId="5b754e74-2ec2-4aaf-b9f5-cf8f0656bdfa" providerId="ADAL" clId="{F4C2286D-0DBE-4644-A538-34A6C903FB9C}" dt="2022-01-23T19:46:25.968" v="44947"/>
          <ac:picMkLst>
            <pc:docMk/>
            <pc:sldMk cId="1656927026" sldId="1313"/>
            <ac:picMk id="8" creationId="{697F8524-3E45-4F9C-9D64-D6B28A0AC70C}"/>
          </ac:picMkLst>
        </pc:picChg>
      </pc:sldChg>
      <pc:sldChg chg="addSp delSp modSp new mod">
        <pc:chgData name="Domonkos Márk" userId="5b754e74-2ec2-4aaf-b9f5-cf8f0656bdfa" providerId="ADAL" clId="{F4C2286D-0DBE-4644-A538-34A6C903FB9C}" dt="2022-01-23T19:46:42.178" v="44950"/>
        <pc:sldMkLst>
          <pc:docMk/>
          <pc:sldMk cId="1235900827" sldId="1314"/>
        </pc:sldMkLst>
        <pc:spChg chg="del">
          <ac:chgData name="Domonkos Márk" userId="5b754e74-2ec2-4aaf-b9f5-cf8f0656bdfa" providerId="ADAL" clId="{F4C2286D-0DBE-4644-A538-34A6C903FB9C}" dt="2022-01-23T19:46:42.178" v="44950"/>
          <ac:spMkLst>
            <pc:docMk/>
            <pc:sldMk cId="1235900827" sldId="1314"/>
            <ac:spMk id="2" creationId="{B9825D37-ABAA-497A-BD4F-33FF29C0535A}"/>
          </ac:spMkLst>
        </pc:spChg>
        <pc:spChg chg="mod">
          <ac:chgData name="Domonkos Márk" userId="5b754e74-2ec2-4aaf-b9f5-cf8f0656bdfa" providerId="ADAL" clId="{F4C2286D-0DBE-4644-A538-34A6C903FB9C}" dt="2022-01-23T19:46:38.424" v="44949"/>
          <ac:spMkLst>
            <pc:docMk/>
            <pc:sldMk cId="1235900827" sldId="1314"/>
            <ac:spMk id="6" creationId="{803F0D92-C6C7-4E2F-9DC1-935CC6A6E9E5}"/>
          </ac:spMkLst>
        </pc:spChg>
        <pc:picChg chg="add mod">
          <ac:chgData name="Domonkos Márk" userId="5b754e74-2ec2-4aaf-b9f5-cf8f0656bdfa" providerId="ADAL" clId="{F4C2286D-0DBE-4644-A538-34A6C903FB9C}" dt="2022-01-23T19:46:42.178" v="44950"/>
          <ac:picMkLst>
            <pc:docMk/>
            <pc:sldMk cId="1235900827" sldId="1314"/>
            <ac:picMk id="7" creationId="{E2DD9124-98DD-4CD8-B3C0-6933048E9788}"/>
          </ac:picMkLst>
        </pc:picChg>
      </pc:sldChg>
      <pc:sldChg chg="addSp delSp modSp new mod">
        <pc:chgData name="Domonkos Márk" userId="5b754e74-2ec2-4aaf-b9f5-cf8f0656bdfa" providerId="ADAL" clId="{F4C2286D-0DBE-4644-A538-34A6C903FB9C}" dt="2022-01-23T19:46:58.988" v="44953"/>
        <pc:sldMkLst>
          <pc:docMk/>
          <pc:sldMk cId="1217589768" sldId="1315"/>
        </pc:sldMkLst>
        <pc:spChg chg="del">
          <ac:chgData name="Domonkos Márk" userId="5b754e74-2ec2-4aaf-b9f5-cf8f0656bdfa" providerId="ADAL" clId="{F4C2286D-0DBE-4644-A538-34A6C903FB9C}" dt="2022-01-23T19:46:58.988" v="44953"/>
          <ac:spMkLst>
            <pc:docMk/>
            <pc:sldMk cId="1217589768" sldId="1315"/>
            <ac:spMk id="2" creationId="{B5E618AF-DEAD-4CCB-8629-6CD75D93E4E6}"/>
          </ac:spMkLst>
        </pc:spChg>
        <pc:spChg chg="mod">
          <ac:chgData name="Domonkos Márk" userId="5b754e74-2ec2-4aaf-b9f5-cf8f0656bdfa" providerId="ADAL" clId="{F4C2286D-0DBE-4644-A538-34A6C903FB9C}" dt="2022-01-23T19:46:55.557" v="44952"/>
          <ac:spMkLst>
            <pc:docMk/>
            <pc:sldMk cId="1217589768" sldId="1315"/>
            <ac:spMk id="6" creationId="{8098559F-E664-4AF1-9DB8-A04FC3B302D4}"/>
          </ac:spMkLst>
        </pc:spChg>
        <pc:picChg chg="add mod">
          <ac:chgData name="Domonkos Márk" userId="5b754e74-2ec2-4aaf-b9f5-cf8f0656bdfa" providerId="ADAL" clId="{F4C2286D-0DBE-4644-A538-34A6C903FB9C}" dt="2022-01-23T19:46:58.988" v="44953"/>
          <ac:picMkLst>
            <pc:docMk/>
            <pc:sldMk cId="1217589768" sldId="1315"/>
            <ac:picMk id="7" creationId="{7D73BE02-E731-4959-B87F-D4D89F3DA19B}"/>
          </ac:picMkLst>
        </pc:picChg>
      </pc:sldChg>
      <pc:sldChg chg="modSp new mod">
        <pc:chgData name="Domonkos Márk" userId="5b754e74-2ec2-4aaf-b9f5-cf8f0656bdfa" providerId="ADAL" clId="{F4C2286D-0DBE-4644-A538-34A6C903FB9C}" dt="2022-01-23T19:47:36.166" v="44961" actId="20577"/>
        <pc:sldMkLst>
          <pc:docMk/>
          <pc:sldMk cId="343699879" sldId="1316"/>
        </pc:sldMkLst>
        <pc:spChg chg="mod">
          <ac:chgData name="Domonkos Márk" userId="5b754e74-2ec2-4aaf-b9f5-cf8f0656bdfa" providerId="ADAL" clId="{F4C2286D-0DBE-4644-A538-34A6C903FB9C}" dt="2022-01-23T19:47:36.166" v="44961" actId="20577"/>
          <ac:spMkLst>
            <pc:docMk/>
            <pc:sldMk cId="343699879" sldId="1316"/>
            <ac:spMk id="2" creationId="{2111CAF6-1F7D-47AA-84F1-A12D4922ED07}"/>
          </ac:spMkLst>
        </pc:spChg>
      </pc:sldChg>
      <pc:sldChg chg="addSp delSp modSp new mod">
        <pc:chgData name="Domonkos Márk" userId="5b754e74-2ec2-4aaf-b9f5-cf8f0656bdfa" providerId="ADAL" clId="{F4C2286D-0DBE-4644-A538-34A6C903FB9C}" dt="2022-01-23T19:47:57.222" v="44963"/>
        <pc:sldMkLst>
          <pc:docMk/>
          <pc:sldMk cId="3523748668" sldId="1317"/>
        </pc:sldMkLst>
        <pc:spChg chg="del">
          <ac:chgData name="Domonkos Márk" userId="5b754e74-2ec2-4aaf-b9f5-cf8f0656bdfa" providerId="ADAL" clId="{F4C2286D-0DBE-4644-A538-34A6C903FB9C}" dt="2022-01-23T19:47:57.222" v="44963"/>
          <ac:spMkLst>
            <pc:docMk/>
            <pc:sldMk cId="3523748668" sldId="1317"/>
            <ac:spMk id="2" creationId="{AE236693-BEBC-44A6-8D7E-751419F930F7}"/>
          </ac:spMkLst>
        </pc:spChg>
        <pc:spChg chg="mod">
          <ac:chgData name="Domonkos Márk" userId="5b754e74-2ec2-4aaf-b9f5-cf8f0656bdfa" providerId="ADAL" clId="{F4C2286D-0DBE-4644-A538-34A6C903FB9C}" dt="2022-01-23T19:47:54.115" v="44962"/>
          <ac:spMkLst>
            <pc:docMk/>
            <pc:sldMk cId="3523748668" sldId="1317"/>
            <ac:spMk id="6" creationId="{1885DF4D-2868-4C05-972F-81A5481021D4}"/>
          </ac:spMkLst>
        </pc:spChg>
        <pc:picChg chg="add mod">
          <ac:chgData name="Domonkos Márk" userId="5b754e74-2ec2-4aaf-b9f5-cf8f0656bdfa" providerId="ADAL" clId="{F4C2286D-0DBE-4644-A538-34A6C903FB9C}" dt="2022-01-23T19:47:57.222" v="44963"/>
          <ac:picMkLst>
            <pc:docMk/>
            <pc:sldMk cId="3523748668" sldId="1317"/>
            <ac:picMk id="7" creationId="{DD5773A7-E6ED-47BB-82DB-8C1D9A79943A}"/>
          </ac:picMkLst>
        </pc:picChg>
      </pc:sldChg>
      <pc:sldChg chg="modSp new mod">
        <pc:chgData name="Domonkos Márk" userId="5b754e74-2ec2-4aaf-b9f5-cf8f0656bdfa" providerId="ADAL" clId="{F4C2286D-0DBE-4644-A538-34A6C903FB9C}" dt="2022-01-23T19:48:26.544" v="44996" actId="20577"/>
        <pc:sldMkLst>
          <pc:docMk/>
          <pc:sldMk cId="2044486093" sldId="1318"/>
        </pc:sldMkLst>
        <pc:spChg chg="mod">
          <ac:chgData name="Domonkos Márk" userId="5b754e74-2ec2-4aaf-b9f5-cf8f0656bdfa" providerId="ADAL" clId="{F4C2286D-0DBE-4644-A538-34A6C903FB9C}" dt="2022-01-23T19:48:26.544" v="44996" actId="20577"/>
          <ac:spMkLst>
            <pc:docMk/>
            <pc:sldMk cId="2044486093" sldId="1318"/>
            <ac:spMk id="2" creationId="{FDB90E70-8F32-47DA-B3F8-6F3A92750372}"/>
          </ac:spMkLst>
        </pc:spChg>
        <pc:spChg chg="mod">
          <ac:chgData name="Domonkos Márk" userId="5b754e74-2ec2-4aaf-b9f5-cf8f0656bdfa" providerId="ADAL" clId="{F4C2286D-0DBE-4644-A538-34A6C903FB9C}" dt="2022-01-23T19:48:20.800" v="44992" actId="20577"/>
          <ac:spMkLst>
            <pc:docMk/>
            <pc:sldMk cId="2044486093" sldId="1318"/>
            <ac:spMk id="6" creationId="{9F5FF8FB-E112-453D-8F8B-4EE3A87CD857}"/>
          </ac:spMkLst>
        </pc:spChg>
      </pc:sldChg>
      <pc:sldChg chg="addSp delSp modSp new mod">
        <pc:chgData name="Domonkos Márk" userId="5b754e74-2ec2-4aaf-b9f5-cf8f0656bdfa" providerId="ADAL" clId="{F4C2286D-0DBE-4644-A538-34A6C903FB9C}" dt="2022-01-23T19:48:53.378" v="45001"/>
        <pc:sldMkLst>
          <pc:docMk/>
          <pc:sldMk cId="118566928" sldId="1319"/>
        </pc:sldMkLst>
        <pc:spChg chg="del">
          <ac:chgData name="Domonkos Márk" userId="5b754e74-2ec2-4aaf-b9f5-cf8f0656bdfa" providerId="ADAL" clId="{F4C2286D-0DBE-4644-A538-34A6C903FB9C}" dt="2022-01-23T19:48:50.188" v="44999"/>
          <ac:spMkLst>
            <pc:docMk/>
            <pc:sldMk cId="118566928" sldId="1319"/>
            <ac:spMk id="2" creationId="{D54CCFF5-DEAE-4BD3-A549-AB4E0AFB56A9}"/>
          </ac:spMkLst>
        </pc:spChg>
        <pc:spChg chg="mod">
          <ac:chgData name="Domonkos Márk" userId="5b754e74-2ec2-4aaf-b9f5-cf8f0656bdfa" providerId="ADAL" clId="{F4C2286D-0DBE-4644-A538-34A6C903FB9C}" dt="2022-01-23T19:48:35.483" v="44998"/>
          <ac:spMkLst>
            <pc:docMk/>
            <pc:sldMk cId="118566928" sldId="1319"/>
            <ac:spMk id="6" creationId="{D6DDC497-5983-4D03-8BC0-3EA3EF9EF73A}"/>
          </ac:spMkLst>
        </pc:spChg>
        <pc:spChg chg="add del mod">
          <ac:chgData name="Domonkos Márk" userId="5b754e74-2ec2-4aaf-b9f5-cf8f0656bdfa" providerId="ADAL" clId="{F4C2286D-0DBE-4644-A538-34A6C903FB9C}" dt="2022-01-23T19:48:53.378" v="45001"/>
          <ac:spMkLst>
            <pc:docMk/>
            <pc:sldMk cId="118566928" sldId="1319"/>
            <ac:spMk id="10" creationId="{ADB30D83-3384-4A94-8741-D1699009A11F}"/>
          </ac:spMkLst>
        </pc:spChg>
        <pc:picChg chg="add del mod">
          <ac:chgData name="Domonkos Márk" userId="5b754e74-2ec2-4aaf-b9f5-cf8f0656bdfa" providerId="ADAL" clId="{F4C2286D-0DBE-4644-A538-34A6C903FB9C}" dt="2022-01-23T19:48:51.859" v="45000" actId="478"/>
          <ac:picMkLst>
            <pc:docMk/>
            <pc:sldMk cId="118566928" sldId="1319"/>
            <ac:picMk id="8" creationId="{21C0F378-6745-4409-8E73-99F86C1FCBD4}"/>
          </ac:picMkLst>
        </pc:picChg>
        <pc:picChg chg="add mod">
          <ac:chgData name="Domonkos Márk" userId="5b754e74-2ec2-4aaf-b9f5-cf8f0656bdfa" providerId="ADAL" clId="{F4C2286D-0DBE-4644-A538-34A6C903FB9C}" dt="2022-01-23T19:48:53.378" v="45001"/>
          <ac:picMkLst>
            <pc:docMk/>
            <pc:sldMk cId="118566928" sldId="1319"/>
            <ac:picMk id="12" creationId="{F3D47CD5-9303-4EDD-8530-900A339832F4}"/>
          </ac:picMkLst>
        </pc:picChg>
      </pc:sldChg>
      <pc:sldChg chg="addSp delSp modSp new mod">
        <pc:chgData name="Domonkos Márk" userId="5b754e74-2ec2-4aaf-b9f5-cf8f0656bdfa" providerId="ADAL" clId="{F4C2286D-0DBE-4644-A538-34A6C903FB9C}" dt="2022-01-23T19:50:24.282" v="45028" actId="1076"/>
        <pc:sldMkLst>
          <pc:docMk/>
          <pc:sldMk cId="911050873" sldId="1320"/>
        </pc:sldMkLst>
        <pc:spChg chg="del">
          <ac:chgData name="Domonkos Márk" userId="5b754e74-2ec2-4aaf-b9f5-cf8f0656bdfa" providerId="ADAL" clId="{F4C2286D-0DBE-4644-A538-34A6C903FB9C}" dt="2022-01-23T19:49:40.218" v="45011" actId="478"/>
          <ac:spMkLst>
            <pc:docMk/>
            <pc:sldMk cId="911050873" sldId="1320"/>
            <ac:spMk id="2" creationId="{1A302E02-2033-460E-9EDD-89B63A34BCAF}"/>
          </ac:spMkLst>
        </pc:spChg>
        <pc:spChg chg="mod">
          <ac:chgData name="Domonkos Márk" userId="5b754e74-2ec2-4aaf-b9f5-cf8f0656bdfa" providerId="ADAL" clId="{F4C2286D-0DBE-4644-A538-34A6C903FB9C}" dt="2022-01-23T19:49:15.375" v="45003"/>
          <ac:spMkLst>
            <pc:docMk/>
            <pc:sldMk cId="911050873" sldId="1320"/>
            <ac:spMk id="6" creationId="{733356B9-452B-4E48-9CB2-8FD84CD1FB5E}"/>
          </ac:spMkLst>
        </pc:spChg>
        <pc:spChg chg="add mod">
          <ac:chgData name="Domonkos Márk" userId="5b754e74-2ec2-4aaf-b9f5-cf8f0656bdfa" providerId="ADAL" clId="{F4C2286D-0DBE-4644-A538-34A6C903FB9C}" dt="2022-01-23T19:49:59.447" v="45017" actId="207"/>
          <ac:spMkLst>
            <pc:docMk/>
            <pc:sldMk cId="911050873" sldId="1320"/>
            <ac:spMk id="9" creationId="{4FB83BE0-E7D1-4AAD-A09B-3E0218680488}"/>
          </ac:spMkLst>
        </pc:spChg>
        <pc:spChg chg="add mod">
          <ac:chgData name="Domonkos Márk" userId="5b754e74-2ec2-4aaf-b9f5-cf8f0656bdfa" providerId="ADAL" clId="{F4C2286D-0DBE-4644-A538-34A6C903FB9C}" dt="2022-01-23T19:50:22.206" v="45027" actId="14100"/>
          <ac:spMkLst>
            <pc:docMk/>
            <pc:sldMk cId="911050873" sldId="1320"/>
            <ac:spMk id="10" creationId="{C459D4DD-1B66-43B1-8AC1-3B7FE2C5FE72}"/>
          </ac:spMkLst>
        </pc:spChg>
        <pc:spChg chg="add mod">
          <ac:chgData name="Domonkos Márk" userId="5b754e74-2ec2-4aaf-b9f5-cf8f0656bdfa" providerId="ADAL" clId="{F4C2286D-0DBE-4644-A538-34A6C903FB9C}" dt="2022-01-23T19:49:32.496" v="45008" actId="1076"/>
          <ac:spMkLst>
            <pc:docMk/>
            <pc:sldMk cId="911050873" sldId="1320"/>
            <ac:spMk id="11" creationId="{4B84D36F-6144-42EC-BCC8-20A349CE14D8}"/>
          </ac:spMkLst>
        </pc:spChg>
        <pc:picChg chg="add mod">
          <ac:chgData name="Domonkos Márk" userId="5b754e74-2ec2-4aaf-b9f5-cf8f0656bdfa" providerId="ADAL" clId="{F4C2286D-0DBE-4644-A538-34A6C903FB9C}" dt="2022-01-23T19:49:31.262" v="45007" actId="14100"/>
          <ac:picMkLst>
            <pc:docMk/>
            <pc:sldMk cId="911050873" sldId="1320"/>
            <ac:picMk id="7" creationId="{FE03E660-C891-4BBA-ACBC-E7CD83D96527}"/>
          </ac:picMkLst>
        </pc:picChg>
        <pc:picChg chg="add mod">
          <ac:chgData name="Domonkos Márk" userId="5b754e74-2ec2-4aaf-b9f5-cf8f0656bdfa" providerId="ADAL" clId="{F4C2286D-0DBE-4644-A538-34A6C903FB9C}" dt="2022-01-23T19:50:24.282" v="45028" actId="1076"/>
          <ac:picMkLst>
            <pc:docMk/>
            <pc:sldMk cId="911050873" sldId="1320"/>
            <ac:picMk id="8" creationId="{E3EA04D9-4F2F-4EAF-AA35-ED95CA4D3E3A}"/>
          </ac:picMkLst>
        </pc:picChg>
      </pc:sldChg>
      <pc:sldChg chg="addSp delSp modSp new mod">
        <pc:chgData name="Domonkos Márk" userId="5b754e74-2ec2-4aaf-b9f5-cf8f0656bdfa" providerId="ADAL" clId="{F4C2286D-0DBE-4644-A538-34A6C903FB9C}" dt="2022-01-23T19:50:58.645" v="45044" actId="20577"/>
        <pc:sldMkLst>
          <pc:docMk/>
          <pc:sldMk cId="3205275680" sldId="1321"/>
        </pc:sldMkLst>
        <pc:spChg chg="del">
          <ac:chgData name="Domonkos Márk" userId="5b754e74-2ec2-4aaf-b9f5-cf8f0656bdfa" providerId="ADAL" clId="{F4C2286D-0DBE-4644-A538-34A6C903FB9C}" dt="2022-01-23T19:50:50.121" v="45030"/>
          <ac:spMkLst>
            <pc:docMk/>
            <pc:sldMk cId="3205275680" sldId="1321"/>
            <ac:spMk id="2" creationId="{0E4E0303-CCFD-4700-87AF-BA36E0275248}"/>
          </ac:spMkLst>
        </pc:spChg>
        <pc:spChg chg="mod">
          <ac:chgData name="Domonkos Márk" userId="5b754e74-2ec2-4aaf-b9f5-cf8f0656bdfa" providerId="ADAL" clId="{F4C2286D-0DBE-4644-A538-34A6C903FB9C}" dt="2022-01-23T19:50:58.645" v="45044" actId="20577"/>
          <ac:spMkLst>
            <pc:docMk/>
            <pc:sldMk cId="3205275680" sldId="1321"/>
            <ac:spMk id="6" creationId="{2B2117AE-4C9E-447D-9BFA-FD8F38499115}"/>
          </ac:spMkLst>
        </pc:spChg>
        <pc:picChg chg="add mod">
          <ac:chgData name="Domonkos Márk" userId="5b754e74-2ec2-4aaf-b9f5-cf8f0656bdfa" providerId="ADAL" clId="{F4C2286D-0DBE-4644-A538-34A6C903FB9C}" dt="2022-01-23T19:50:50.121" v="45030"/>
          <ac:picMkLst>
            <pc:docMk/>
            <pc:sldMk cId="3205275680" sldId="1321"/>
            <ac:picMk id="8" creationId="{A294E09F-B42E-4225-8BBF-0351C506BBE5}"/>
          </ac:picMkLst>
        </pc:picChg>
      </pc:sldChg>
      <pc:sldChg chg="addSp delSp modSp new mod modAnim">
        <pc:chgData name="Domonkos Márk" userId="5b754e74-2ec2-4aaf-b9f5-cf8f0656bdfa" providerId="ADAL" clId="{F4C2286D-0DBE-4644-A538-34A6C903FB9C}" dt="2022-01-23T19:52:21.635" v="45083" actId="20577"/>
        <pc:sldMkLst>
          <pc:docMk/>
          <pc:sldMk cId="2978627092" sldId="1322"/>
        </pc:sldMkLst>
        <pc:spChg chg="del">
          <ac:chgData name="Domonkos Márk" userId="5b754e74-2ec2-4aaf-b9f5-cf8f0656bdfa" providerId="ADAL" clId="{F4C2286D-0DBE-4644-A538-34A6C903FB9C}" dt="2022-01-23T19:51:11.373" v="45046"/>
          <ac:spMkLst>
            <pc:docMk/>
            <pc:sldMk cId="2978627092" sldId="1322"/>
            <ac:spMk id="2" creationId="{B123F221-30FA-4F85-B28C-C7BC83662CB9}"/>
          </ac:spMkLst>
        </pc:spChg>
        <pc:spChg chg="mod">
          <ac:chgData name="Domonkos Márk" userId="5b754e74-2ec2-4aaf-b9f5-cf8f0656bdfa" providerId="ADAL" clId="{F4C2286D-0DBE-4644-A538-34A6C903FB9C}" dt="2022-01-23T19:52:21.635" v="45083" actId="20577"/>
          <ac:spMkLst>
            <pc:docMk/>
            <pc:sldMk cId="2978627092" sldId="1322"/>
            <ac:spMk id="6" creationId="{06A29268-992A-4810-9593-592A501C948D}"/>
          </ac:spMkLst>
        </pc:spChg>
        <pc:spChg chg="add mod">
          <ac:chgData name="Domonkos Márk" userId="5b754e74-2ec2-4aaf-b9f5-cf8f0656bdfa" providerId="ADAL" clId="{F4C2286D-0DBE-4644-A538-34A6C903FB9C}" dt="2022-01-23T19:51:49.328" v="45054" actId="14100"/>
          <ac:spMkLst>
            <pc:docMk/>
            <pc:sldMk cId="2978627092" sldId="1322"/>
            <ac:spMk id="9" creationId="{1021720D-A2E6-443C-8790-697CCA96BB44}"/>
          </ac:spMkLst>
        </pc:spChg>
        <pc:picChg chg="add mod">
          <ac:chgData name="Domonkos Márk" userId="5b754e74-2ec2-4aaf-b9f5-cf8f0656bdfa" providerId="ADAL" clId="{F4C2286D-0DBE-4644-A538-34A6C903FB9C}" dt="2022-01-23T19:51:18.601" v="45047" actId="1076"/>
          <ac:picMkLst>
            <pc:docMk/>
            <pc:sldMk cId="2978627092" sldId="1322"/>
            <ac:picMk id="7" creationId="{D839809B-2054-428A-8DDA-42E3DA9C678C}"/>
          </ac:picMkLst>
        </pc:picChg>
        <pc:picChg chg="add mod">
          <ac:chgData name="Domonkos Márk" userId="5b754e74-2ec2-4aaf-b9f5-cf8f0656bdfa" providerId="ADAL" clId="{F4C2286D-0DBE-4644-A538-34A6C903FB9C}" dt="2022-01-23T19:51:59.198" v="45058" actId="14100"/>
          <ac:picMkLst>
            <pc:docMk/>
            <pc:sldMk cId="2978627092" sldId="1322"/>
            <ac:picMk id="10" creationId="{29EFB095-B947-422A-8D13-64F4FF21C27B}"/>
          </ac:picMkLst>
        </pc:picChg>
        <pc:picChg chg="add mod">
          <ac:chgData name="Domonkos Márk" userId="5b754e74-2ec2-4aaf-b9f5-cf8f0656bdfa" providerId="ADAL" clId="{F4C2286D-0DBE-4644-A538-34A6C903FB9C}" dt="2022-01-23T19:52:09.392" v="45063" actId="1076"/>
          <ac:picMkLst>
            <pc:docMk/>
            <pc:sldMk cId="2978627092" sldId="1322"/>
            <ac:picMk id="11" creationId="{136B5BFB-A7D5-4944-8DC8-26539F6FCD71}"/>
          </ac:picMkLst>
        </pc:picChg>
      </pc:sldChg>
      <pc:sldChg chg="addSp delSp modSp new mod">
        <pc:chgData name="Domonkos Márk" userId="5b754e74-2ec2-4aaf-b9f5-cf8f0656bdfa" providerId="ADAL" clId="{F4C2286D-0DBE-4644-A538-34A6C903FB9C}" dt="2022-01-23T19:55:39.742" v="45129" actId="20577"/>
        <pc:sldMkLst>
          <pc:docMk/>
          <pc:sldMk cId="3367044092" sldId="1323"/>
        </pc:sldMkLst>
        <pc:spChg chg="del">
          <ac:chgData name="Domonkos Márk" userId="5b754e74-2ec2-4aaf-b9f5-cf8f0656bdfa" providerId="ADAL" clId="{F4C2286D-0DBE-4644-A538-34A6C903FB9C}" dt="2022-01-23T19:52:57.996" v="45084"/>
          <ac:spMkLst>
            <pc:docMk/>
            <pc:sldMk cId="3367044092" sldId="1323"/>
            <ac:spMk id="2" creationId="{E8653018-2E21-4AAD-AE62-12CC125C5D76}"/>
          </ac:spMkLst>
        </pc:spChg>
        <pc:spChg chg="add mod">
          <ac:chgData name="Domonkos Márk" userId="5b754e74-2ec2-4aaf-b9f5-cf8f0656bdfa" providerId="ADAL" clId="{F4C2286D-0DBE-4644-A538-34A6C903FB9C}" dt="2022-01-23T19:54:39.383" v="45121" actId="1076"/>
          <ac:spMkLst>
            <pc:docMk/>
            <pc:sldMk cId="3367044092" sldId="1323"/>
            <ac:spMk id="10" creationId="{39A8E88A-8A33-4818-9647-6A46F409CDD6}"/>
          </ac:spMkLst>
        </pc:spChg>
        <pc:spChg chg="add mod">
          <ac:chgData name="Domonkos Márk" userId="5b754e74-2ec2-4aaf-b9f5-cf8f0656bdfa" providerId="ADAL" clId="{F4C2286D-0DBE-4644-A538-34A6C903FB9C}" dt="2022-01-23T19:55:39.742" v="45129" actId="20577"/>
          <ac:spMkLst>
            <pc:docMk/>
            <pc:sldMk cId="3367044092" sldId="1323"/>
            <ac:spMk id="12" creationId="{86F156A2-929D-4F93-B48E-A96956DA5653}"/>
          </ac:spMkLst>
        </pc:spChg>
        <pc:picChg chg="add mod">
          <ac:chgData name="Domonkos Márk" userId="5b754e74-2ec2-4aaf-b9f5-cf8f0656bdfa" providerId="ADAL" clId="{F4C2286D-0DBE-4644-A538-34A6C903FB9C}" dt="2022-01-23T19:54:42.958" v="45122" actId="1076"/>
          <ac:picMkLst>
            <pc:docMk/>
            <pc:sldMk cId="3367044092" sldId="1323"/>
            <ac:picMk id="8" creationId="{DAA5C8C6-A9D4-445A-B65E-B4FDC547FDF2}"/>
          </ac:picMkLst>
        </pc:picChg>
      </pc:sldChg>
      <pc:sldChg chg="addSp delSp modSp new mod">
        <pc:chgData name="Domonkos Márk" userId="5b754e74-2ec2-4aaf-b9f5-cf8f0656bdfa" providerId="ADAL" clId="{F4C2286D-0DBE-4644-A538-34A6C903FB9C}" dt="2022-01-23T19:58:32.213" v="45171" actId="1076"/>
        <pc:sldMkLst>
          <pc:docMk/>
          <pc:sldMk cId="4112799296" sldId="1324"/>
        </pc:sldMkLst>
        <pc:spChg chg="del">
          <ac:chgData name="Domonkos Márk" userId="5b754e74-2ec2-4aaf-b9f5-cf8f0656bdfa" providerId="ADAL" clId="{F4C2286D-0DBE-4644-A538-34A6C903FB9C}" dt="2022-01-23T19:56:25.628" v="45134" actId="478"/>
          <ac:spMkLst>
            <pc:docMk/>
            <pc:sldMk cId="4112799296" sldId="1324"/>
            <ac:spMk id="2" creationId="{553DB52C-51FE-4FD7-B640-5420A65B6452}"/>
          </ac:spMkLst>
        </pc:spChg>
        <pc:spChg chg="mod">
          <ac:chgData name="Domonkos Márk" userId="5b754e74-2ec2-4aaf-b9f5-cf8f0656bdfa" providerId="ADAL" clId="{F4C2286D-0DBE-4644-A538-34A6C903FB9C}" dt="2022-01-23T19:55:57.671" v="45131"/>
          <ac:spMkLst>
            <pc:docMk/>
            <pc:sldMk cId="4112799296" sldId="1324"/>
            <ac:spMk id="6" creationId="{3BE95CC7-FA74-4787-9781-A44A90E1D278}"/>
          </ac:spMkLst>
        </pc:spChg>
        <pc:spChg chg="add mod">
          <ac:chgData name="Domonkos Márk" userId="5b754e74-2ec2-4aaf-b9f5-cf8f0656bdfa" providerId="ADAL" clId="{F4C2286D-0DBE-4644-A538-34A6C903FB9C}" dt="2022-01-23T19:58:10.291" v="45165" actId="1076"/>
          <ac:spMkLst>
            <pc:docMk/>
            <pc:sldMk cId="4112799296" sldId="1324"/>
            <ac:spMk id="9" creationId="{1C06A7DC-6C3B-4E9C-842A-CA96BAFA0BBC}"/>
          </ac:spMkLst>
        </pc:spChg>
        <pc:spChg chg="add mod">
          <ac:chgData name="Domonkos Márk" userId="5b754e74-2ec2-4aaf-b9f5-cf8f0656bdfa" providerId="ADAL" clId="{F4C2286D-0DBE-4644-A538-34A6C903FB9C}" dt="2022-01-23T19:58:12.309" v="45166" actId="1076"/>
          <ac:spMkLst>
            <pc:docMk/>
            <pc:sldMk cId="4112799296" sldId="1324"/>
            <ac:spMk id="11" creationId="{7FDA6CA3-0EF6-4885-BF55-130BA405E4C0}"/>
          </ac:spMkLst>
        </pc:spChg>
        <pc:spChg chg="add mod">
          <ac:chgData name="Domonkos Márk" userId="5b754e74-2ec2-4aaf-b9f5-cf8f0656bdfa" providerId="ADAL" clId="{F4C2286D-0DBE-4644-A538-34A6C903FB9C}" dt="2022-01-23T19:58:20.996" v="45168" actId="255"/>
          <ac:spMkLst>
            <pc:docMk/>
            <pc:sldMk cId="4112799296" sldId="1324"/>
            <ac:spMk id="13" creationId="{F2368601-7B4C-47AE-A51F-04EEB7552754}"/>
          </ac:spMkLst>
        </pc:spChg>
        <pc:picChg chg="add mod">
          <ac:chgData name="Domonkos Márk" userId="5b754e74-2ec2-4aaf-b9f5-cf8f0656bdfa" providerId="ADAL" clId="{F4C2286D-0DBE-4644-A538-34A6C903FB9C}" dt="2022-01-23T19:58:32.213" v="45171" actId="1076"/>
          <ac:picMkLst>
            <pc:docMk/>
            <pc:sldMk cId="4112799296" sldId="1324"/>
            <ac:picMk id="7" creationId="{A33EAD1B-E206-4552-8EF0-29A0009EE265}"/>
          </ac:picMkLst>
        </pc:picChg>
        <pc:picChg chg="add mod">
          <ac:chgData name="Domonkos Márk" userId="5b754e74-2ec2-4aaf-b9f5-cf8f0656bdfa" providerId="ADAL" clId="{F4C2286D-0DBE-4644-A538-34A6C903FB9C}" dt="2022-01-23T19:58:31.205" v="45170" actId="14100"/>
          <ac:picMkLst>
            <pc:docMk/>
            <pc:sldMk cId="4112799296" sldId="1324"/>
            <ac:picMk id="8" creationId="{304102B8-540C-4CE6-A556-723C539E3637}"/>
          </ac:picMkLst>
        </pc:picChg>
        <pc:picChg chg="add mod">
          <ac:chgData name="Domonkos Márk" userId="5b754e74-2ec2-4aaf-b9f5-cf8f0656bdfa" providerId="ADAL" clId="{F4C2286D-0DBE-4644-A538-34A6C903FB9C}" dt="2022-01-23T19:58:10.291" v="45165" actId="1076"/>
          <ac:picMkLst>
            <pc:docMk/>
            <pc:sldMk cId="4112799296" sldId="1324"/>
            <ac:picMk id="10" creationId="{BC3CEFE5-873C-4179-B57F-DAF81346B7AF}"/>
          </ac:picMkLst>
        </pc:picChg>
        <pc:picChg chg="add mod">
          <ac:chgData name="Domonkos Márk" userId="5b754e74-2ec2-4aaf-b9f5-cf8f0656bdfa" providerId="ADAL" clId="{F4C2286D-0DBE-4644-A538-34A6C903FB9C}" dt="2022-01-23T19:58:10.291" v="45165" actId="1076"/>
          <ac:picMkLst>
            <pc:docMk/>
            <pc:sldMk cId="4112799296" sldId="1324"/>
            <ac:picMk id="12" creationId="{8FDFF167-DA5A-4E5C-B63D-1201C9E51094}"/>
          </ac:picMkLst>
        </pc:picChg>
      </pc:sldChg>
      <pc:sldChg chg="modSp new mod">
        <pc:chgData name="Domonkos Márk" userId="5b754e74-2ec2-4aaf-b9f5-cf8f0656bdfa" providerId="ADAL" clId="{F4C2286D-0DBE-4644-A538-34A6C903FB9C}" dt="2022-01-23T19:59:04.586" v="45183" actId="20577"/>
        <pc:sldMkLst>
          <pc:docMk/>
          <pc:sldMk cId="612059552" sldId="1325"/>
        </pc:sldMkLst>
        <pc:spChg chg="mod">
          <ac:chgData name="Domonkos Márk" userId="5b754e74-2ec2-4aaf-b9f5-cf8f0656bdfa" providerId="ADAL" clId="{F4C2286D-0DBE-4644-A538-34A6C903FB9C}" dt="2022-01-23T19:59:04.586" v="45183" actId="20577"/>
          <ac:spMkLst>
            <pc:docMk/>
            <pc:sldMk cId="612059552" sldId="1325"/>
            <ac:spMk id="2" creationId="{0039FA43-949E-4480-8EC5-026C69F32F57}"/>
          </ac:spMkLst>
        </pc:spChg>
        <pc:spChg chg="mod">
          <ac:chgData name="Domonkos Márk" userId="5b754e74-2ec2-4aaf-b9f5-cf8f0656bdfa" providerId="ADAL" clId="{F4C2286D-0DBE-4644-A538-34A6C903FB9C}" dt="2022-01-23T19:58:48.425" v="45173"/>
          <ac:spMkLst>
            <pc:docMk/>
            <pc:sldMk cId="612059552" sldId="1325"/>
            <ac:spMk id="6" creationId="{BA506139-9A0E-4249-A79B-FECEA58D6E00}"/>
          </ac:spMkLst>
        </pc:spChg>
      </pc:sldChg>
      <pc:sldChg chg="addSp delSp modSp new mod">
        <pc:chgData name="Domonkos Márk" userId="5b754e74-2ec2-4aaf-b9f5-cf8f0656bdfa" providerId="ADAL" clId="{F4C2286D-0DBE-4644-A538-34A6C903FB9C}" dt="2022-01-23T20:02:14.585" v="45344" actId="20577"/>
        <pc:sldMkLst>
          <pc:docMk/>
          <pc:sldMk cId="508943279" sldId="1326"/>
        </pc:sldMkLst>
        <pc:spChg chg="del">
          <ac:chgData name="Domonkos Márk" userId="5b754e74-2ec2-4aaf-b9f5-cf8f0656bdfa" providerId="ADAL" clId="{F4C2286D-0DBE-4644-A538-34A6C903FB9C}" dt="2022-01-23T19:59:21.803" v="45186"/>
          <ac:spMkLst>
            <pc:docMk/>
            <pc:sldMk cId="508943279" sldId="1326"/>
            <ac:spMk id="2" creationId="{F79A6E7B-DD4F-45E0-B8D0-532723FA4CB3}"/>
          </ac:spMkLst>
        </pc:spChg>
        <pc:spChg chg="mod">
          <ac:chgData name="Domonkos Márk" userId="5b754e74-2ec2-4aaf-b9f5-cf8f0656bdfa" providerId="ADAL" clId="{F4C2286D-0DBE-4644-A538-34A6C903FB9C}" dt="2022-01-23T19:59:18.776" v="45185"/>
          <ac:spMkLst>
            <pc:docMk/>
            <pc:sldMk cId="508943279" sldId="1326"/>
            <ac:spMk id="6" creationId="{38E5B347-B4D6-4DDE-85B6-F5A71E7B4354}"/>
          </ac:spMkLst>
        </pc:spChg>
        <pc:spChg chg="add mod">
          <ac:chgData name="Domonkos Márk" userId="5b754e74-2ec2-4aaf-b9f5-cf8f0656bdfa" providerId="ADAL" clId="{F4C2286D-0DBE-4644-A538-34A6C903FB9C}" dt="2022-01-23T20:02:14.585" v="45344" actId="20577"/>
          <ac:spMkLst>
            <pc:docMk/>
            <pc:sldMk cId="508943279" sldId="1326"/>
            <ac:spMk id="9" creationId="{E5B40560-7DC0-4CA5-AA02-13D02925F354}"/>
          </ac:spMkLst>
        </pc:spChg>
        <pc:picChg chg="add mod">
          <ac:chgData name="Domonkos Márk" userId="5b754e74-2ec2-4aaf-b9f5-cf8f0656bdfa" providerId="ADAL" clId="{F4C2286D-0DBE-4644-A538-34A6C903FB9C}" dt="2022-01-23T20:00:14.509" v="45201" actId="14100"/>
          <ac:picMkLst>
            <pc:docMk/>
            <pc:sldMk cId="508943279" sldId="1326"/>
            <ac:picMk id="7" creationId="{DD82AD14-94F4-434D-B5B0-6F13AC1655E1}"/>
          </ac:picMkLst>
        </pc:picChg>
      </pc:sldChg>
      <pc:sldChg chg="modSp new mod">
        <pc:chgData name="Domonkos Márk" userId="5b754e74-2ec2-4aaf-b9f5-cf8f0656bdfa" providerId="ADAL" clId="{F4C2286D-0DBE-4644-A538-34A6C903FB9C}" dt="2022-01-23T20:02:46.776" v="45347" actId="6549"/>
        <pc:sldMkLst>
          <pc:docMk/>
          <pc:sldMk cId="2997205380" sldId="1327"/>
        </pc:sldMkLst>
        <pc:spChg chg="mod">
          <ac:chgData name="Domonkos Márk" userId="5b754e74-2ec2-4aaf-b9f5-cf8f0656bdfa" providerId="ADAL" clId="{F4C2286D-0DBE-4644-A538-34A6C903FB9C}" dt="2022-01-23T20:02:46.776" v="45347" actId="6549"/>
          <ac:spMkLst>
            <pc:docMk/>
            <pc:sldMk cId="2997205380" sldId="1327"/>
            <ac:spMk id="2" creationId="{74AA86B4-2755-461A-AD42-83557626CCA4}"/>
          </ac:spMkLst>
        </pc:spChg>
        <pc:spChg chg="mod">
          <ac:chgData name="Domonkos Márk" userId="5b754e74-2ec2-4aaf-b9f5-cf8f0656bdfa" providerId="ADAL" clId="{F4C2286D-0DBE-4644-A538-34A6C903FB9C}" dt="2022-01-23T20:00:29.308" v="45204"/>
          <ac:spMkLst>
            <pc:docMk/>
            <pc:sldMk cId="2997205380" sldId="1327"/>
            <ac:spMk id="6" creationId="{0BEBC118-6D8F-411F-A118-C7939286F9D9}"/>
          </ac:spMkLst>
        </pc:spChg>
      </pc:sldChg>
      <pc:sldChg chg="addSp modSp new mod">
        <pc:chgData name="Domonkos Márk" userId="5b754e74-2ec2-4aaf-b9f5-cf8f0656bdfa" providerId="ADAL" clId="{F4C2286D-0DBE-4644-A538-34A6C903FB9C}" dt="2022-01-23T20:09:48.992" v="45372" actId="1076"/>
        <pc:sldMkLst>
          <pc:docMk/>
          <pc:sldMk cId="3903324049" sldId="1328"/>
        </pc:sldMkLst>
        <pc:spChg chg="mod">
          <ac:chgData name="Domonkos Márk" userId="5b754e74-2ec2-4aaf-b9f5-cf8f0656bdfa" providerId="ADAL" clId="{F4C2286D-0DBE-4644-A538-34A6C903FB9C}" dt="2022-01-23T20:09:37.881" v="45368" actId="27636"/>
          <ac:spMkLst>
            <pc:docMk/>
            <pc:sldMk cId="3903324049" sldId="1328"/>
            <ac:spMk id="2" creationId="{D23B9952-83FD-44EB-8FD6-92D6105A45A3}"/>
          </ac:spMkLst>
        </pc:spChg>
        <pc:spChg chg="mod">
          <ac:chgData name="Domonkos Márk" userId="5b754e74-2ec2-4aaf-b9f5-cf8f0656bdfa" providerId="ADAL" clId="{F4C2286D-0DBE-4644-A538-34A6C903FB9C}" dt="2022-01-23T20:08:25.728" v="45349"/>
          <ac:spMkLst>
            <pc:docMk/>
            <pc:sldMk cId="3903324049" sldId="1328"/>
            <ac:spMk id="6" creationId="{F5181D8D-1A65-4300-8EE0-639357E2E40B}"/>
          </ac:spMkLst>
        </pc:spChg>
        <pc:picChg chg="add mod">
          <ac:chgData name="Domonkos Márk" userId="5b754e74-2ec2-4aaf-b9f5-cf8f0656bdfa" providerId="ADAL" clId="{F4C2286D-0DBE-4644-A538-34A6C903FB9C}" dt="2022-01-23T20:09:48.992" v="45372" actId="1076"/>
          <ac:picMkLst>
            <pc:docMk/>
            <pc:sldMk cId="3903324049" sldId="1328"/>
            <ac:picMk id="7" creationId="{AA6B2180-415D-4102-A810-4A11B5A41065}"/>
          </ac:picMkLst>
        </pc:picChg>
      </pc:sldChg>
      <pc:sldChg chg="addSp modSp new mod">
        <pc:chgData name="Domonkos Márk" userId="5b754e74-2ec2-4aaf-b9f5-cf8f0656bdfa" providerId="ADAL" clId="{F4C2286D-0DBE-4644-A538-34A6C903FB9C}" dt="2022-01-23T20:10:24.737" v="45384" actId="14100"/>
        <pc:sldMkLst>
          <pc:docMk/>
          <pc:sldMk cId="1367977232" sldId="1329"/>
        </pc:sldMkLst>
        <pc:spChg chg="mod">
          <ac:chgData name="Domonkos Márk" userId="5b754e74-2ec2-4aaf-b9f5-cf8f0656bdfa" providerId="ADAL" clId="{F4C2286D-0DBE-4644-A538-34A6C903FB9C}" dt="2022-01-23T20:10:13.062" v="45380" actId="27636"/>
          <ac:spMkLst>
            <pc:docMk/>
            <pc:sldMk cId="1367977232" sldId="1329"/>
            <ac:spMk id="2" creationId="{01ADC5E5-F886-459F-A940-C8AB16BA4D1B}"/>
          </ac:spMkLst>
        </pc:spChg>
        <pc:spChg chg="mod">
          <ac:chgData name="Domonkos Márk" userId="5b754e74-2ec2-4aaf-b9f5-cf8f0656bdfa" providerId="ADAL" clId="{F4C2286D-0DBE-4644-A538-34A6C903FB9C}" dt="2022-01-23T20:10:01.076" v="45374"/>
          <ac:spMkLst>
            <pc:docMk/>
            <pc:sldMk cId="1367977232" sldId="1329"/>
            <ac:spMk id="6" creationId="{B10DC445-0081-48F0-96A2-8DD9A152F58E}"/>
          </ac:spMkLst>
        </pc:spChg>
        <pc:picChg chg="add mod">
          <ac:chgData name="Domonkos Márk" userId="5b754e74-2ec2-4aaf-b9f5-cf8f0656bdfa" providerId="ADAL" clId="{F4C2286D-0DBE-4644-A538-34A6C903FB9C}" dt="2022-01-23T20:10:24.737" v="45384" actId="14100"/>
          <ac:picMkLst>
            <pc:docMk/>
            <pc:sldMk cId="1367977232" sldId="1329"/>
            <ac:picMk id="7" creationId="{C08907DD-A9E5-4CE8-A1DD-43BB6BE812F3}"/>
          </ac:picMkLst>
        </pc:picChg>
      </pc:sldChg>
      <pc:sldChg chg="modSp new mod">
        <pc:chgData name="Domonkos Márk" userId="5b754e74-2ec2-4aaf-b9f5-cf8f0656bdfa" providerId="ADAL" clId="{F4C2286D-0DBE-4644-A538-34A6C903FB9C}" dt="2022-01-23T20:11:08.354" v="45409" actId="14100"/>
        <pc:sldMkLst>
          <pc:docMk/>
          <pc:sldMk cId="3930329706" sldId="1330"/>
        </pc:sldMkLst>
        <pc:spChg chg="mod">
          <ac:chgData name="Domonkos Márk" userId="5b754e74-2ec2-4aaf-b9f5-cf8f0656bdfa" providerId="ADAL" clId="{F4C2286D-0DBE-4644-A538-34A6C903FB9C}" dt="2022-01-23T20:11:08.354" v="45409" actId="14100"/>
          <ac:spMkLst>
            <pc:docMk/>
            <pc:sldMk cId="3930329706" sldId="1330"/>
            <ac:spMk id="2" creationId="{622BDE19-3F53-4ABB-A725-2C28D72B5A31}"/>
          </ac:spMkLst>
        </pc:spChg>
        <pc:spChg chg="mod">
          <ac:chgData name="Domonkos Márk" userId="5b754e74-2ec2-4aaf-b9f5-cf8f0656bdfa" providerId="ADAL" clId="{F4C2286D-0DBE-4644-A538-34A6C903FB9C}" dt="2022-01-23T20:10:41.703" v="45386"/>
          <ac:spMkLst>
            <pc:docMk/>
            <pc:sldMk cId="3930329706" sldId="1330"/>
            <ac:spMk id="6" creationId="{73504E05-7744-4028-B7EB-A09321353DAB}"/>
          </ac:spMkLst>
        </pc:spChg>
      </pc:sldChg>
      <pc:sldChg chg="modSp new mod">
        <pc:chgData name="Domonkos Márk" userId="5b754e74-2ec2-4aaf-b9f5-cf8f0656bdfa" providerId="ADAL" clId="{F4C2286D-0DBE-4644-A538-34A6C903FB9C}" dt="2022-01-23T20:12:17.754" v="45438" actId="207"/>
        <pc:sldMkLst>
          <pc:docMk/>
          <pc:sldMk cId="1278576658" sldId="1331"/>
        </pc:sldMkLst>
        <pc:spChg chg="mod">
          <ac:chgData name="Domonkos Márk" userId="5b754e74-2ec2-4aaf-b9f5-cf8f0656bdfa" providerId="ADAL" clId="{F4C2286D-0DBE-4644-A538-34A6C903FB9C}" dt="2022-01-23T20:12:17.754" v="45438" actId="207"/>
          <ac:spMkLst>
            <pc:docMk/>
            <pc:sldMk cId="1278576658" sldId="1331"/>
            <ac:spMk id="2" creationId="{AD385EE2-6831-4498-9378-094309D8DDD8}"/>
          </ac:spMkLst>
        </pc:spChg>
        <pc:spChg chg="mod">
          <ac:chgData name="Domonkos Márk" userId="5b754e74-2ec2-4aaf-b9f5-cf8f0656bdfa" providerId="ADAL" clId="{F4C2286D-0DBE-4644-A538-34A6C903FB9C}" dt="2022-01-23T20:11:28.105" v="45413"/>
          <ac:spMkLst>
            <pc:docMk/>
            <pc:sldMk cId="1278576658" sldId="1331"/>
            <ac:spMk id="6" creationId="{3BDD3E80-A9DA-44F3-B852-AFD49D1B73D9}"/>
          </ac:spMkLst>
        </pc:spChg>
      </pc:sldChg>
      <pc:sldChg chg="addSp modSp new mod">
        <pc:chgData name="Domonkos Márk" userId="5b754e74-2ec2-4aaf-b9f5-cf8f0656bdfa" providerId="ADAL" clId="{F4C2286D-0DBE-4644-A538-34A6C903FB9C}" dt="2022-01-23T20:13:08.018" v="45450" actId="207"/>
        <pc:sldMkLst>
          <pc:docMk/>
          <pc:sldMk cId="2565244568" sldId="1332"/>
        </pc:sldMkLst>
        <pc:spChg chg="mod">
          <ac:chgData name="Domonkos Márk" userId="5b754e74-2ec2-4aaf-b9f5-cf8f0656bdfa" providerId="ADAL" clId="{F4C2286D-0DBE-4644-A538-34A6C903FB9C}" dt="2022-01-23T20:13:08.018" v="45450" actId="207"/>
          <ac:spMkLst>
            <pc:docMk/>
            <pc:sldMk cId="2565244568" sldId="1332"/>
            <ac:spMk id="2" creationId="{120EEC92-BBBF-435F-8A66-94908339F97E}"/>
          </ac:spMkLst>
        </pc:spChg>
        <pc:spChg chg="mod">
          <ac:chgData name="Domonkos Márk" userId="5b754e74-2ec2-4aaf-b9f5-cf8f0656bdfa" providerId="ADAL" clId="{F4C2286D-0DBE-4644-A538-34A6C903FB9C}" dt="2022-01-23T20:12:36.196" v="45440"/>
          <ac:spMkLst>
            <pc:docMk/>
            <pc:sldMk cId="2565244568" sldId="1332"/>
            <ac:spMk id="6" creationId="{A7B4FC11-74A9-4403-B24D-89BB86C3B8CE}"/>
          </ac:spMkLst>
        </pc:spChg>
        <pc:picChg chg="add mod">
          <ac:chgData name="Domonkos Márk" userId="5b754e74-2ec2-4aaf-b9f5-cf8f0656bdfa" providerId="ADAL" clId="{F4C2286D-0DBE-4644-A538-34A6C903FB9C}" dt="2022-01-23T20:13:05.787" v="45449" actId="1076"/>
          <ac:picMkLst>
            <pc:docMk/>
            <pc:sldMk cId="2565244568" sldId="1332"/>
            <ac:picMk id="7" creationId="{9ED5672D-DC5B-49D4-BCBC-8E18A4479FFA}"/>
          </ac:picMkLst>
        </pc:picChg>
      </pc:sldChg>
      <pc:sldChg chg="addSp delSp modSp new mod delAnim modAnim">
        <pc:chgData name="Domonkos Márk" userId="5b754e74-2ec2-4aaf-b9f5-cf8f0656bdfa" providerId="ADAL" clId="{F4C2286D-0DBE-4644-A538-34A6C903FB9C}" dt="2022-01-23T20:14:12.965" v="45489" actId="20577"/>
        <pc:sldMkLst>
          <pc:docMk/>
          <pc:sldMk cId="4263123400" sldId="1333"/>
        </pc:sldMkLst>
        <pc:spChg chg="del">
          <ac:chgData name="Domonkos Márk" userId="5b754e74-2ec2-4aaf-b9f5-cf8f0656bdfa" providerId="ADAL" clId="{F4C2286D-0DBE-4644-A538-34A6C903FB9C}" dt="2022-01-23T20:13:34.845" v="45457" actId="478"/>
          <ac:spMkLst>
            <pc:docMk/>
            <pc:sldMk cId="4263123400" sldId="1333"/>
            <ac:spMk id="2" creationId="{746B3FE8-49D6-4085-A60F-DEB7BD1E30B9}"/>
          </ac:spMkLst>
        </pc:spChg>
        <pc:spChg chg="add del mod">
          <ac:chgData name="Domonkos Márk" userId="5b754e74-2ec2-4aaf-b9f5-cf8f0656bdfa" providerId="ADAL" clId="{F4C2286D-0DBE-4644-A538-34A6C903FB9C}" dt="2022-01-23T20:14:12.965" v="45489" actId="20577"/>
          <ac:spMkLst>
            <pc:docMk/>
            <pc:sldMk cId="4263123400" sldId="1333"/>
            <ac:spMk id="6" creationId="{6F4C4939-863D-413C-9854-1015AAAB5C90}"/>
          </ac:spMkLst>
        </pc:spChg>
        <pc:picChg chg="add mod">
          <ac:chgData name="Domonkos Márk" userId="5b754e74-2ec2-4aaf-b9f5-cf8f0656bdfa" providerId="ADAL" clId="{F4C2286D-0DBE-4644-A538-34A6C903FB9C}" dt="2022-01-23T20:14:04.272" v="45470" actId="1076"/>
          <ac:picMkLst>
            <pc:docMk/>
            <pc:sldMk cId="4263123400" sldId="1333"/>
            <ac:picMk id="7" creationId="{D08FECE6-C033-4EA6-9CA0-D9E75E3F11E8}"/>
          </ac:picMkLst>
        </pc:picChg>
        <pc:picChg chg="add del mod">
          <ac:chgData name="Domonkos Márk" userId="5b754e74-2ec2-4aaf-b9f5-cf8f0656bdfa" providerId="ADAL" clId="{F4C2286D-0DBE-4644-A538-34A6C903FB9C}" dt="2022-01-23T20:13:32.155" v="45456" actId="478"/>
          <ac:picMkLst>
            <pc:docMk/>
            <pc:sldMk cId="4263123400" sldId="1333"/>
            <ac:picMk id="8" creationId="{446EED70-6F24-4FD2-869C-7A06C32403CA}"/>
          </ac:picMkLst>
        </pc:picChg>
        <pc:picChg chg="add del mod">
          <ac:chgData name="Domonkos Márk" userId="5b754e74-2ec2-4aaf-b9f5-cf8f0656bdfa" providerId="ADAL" clId="{F4C2286D-0DBE-4644-A538-34A6C903FB9C}" dt="2022-01-23T20:13:43.551" v="45461" actId="478"/>
          <ac:picMkLst>
            <pc:docMk/>
            <pc:sldMk cId="4263123400" sldId="1333"/>
            <ac:picMk id="9" creationId="{42DF4B19-B5EE-4284-80F0-FD4921AE0E3D}"/>
          </ac:picMkLst>
        </pc:picChg>
        <pc:picChg chg="add del mod">
          <ac:chgData name="Domonkos Márk" userId="5b754e74-2ec2-4aaf-b9f5-cf8f0656bdfa" providerId="ADAL" clId="{F4C2286D-0DBE-4644-A538-34A6C903FB9C}" dt="2022-01-23T20:13:43.551" v="45461" actId="478"/>
          <ac:picMkLst>
            <pc:docMk/>
            <pc:sldMk cId="4263123400" sldId="1333"/>
            <ac:picMk id="10" creationId="{200FA427-62EA-4A51-AD23-DB485742B21F}"/>
          </ac:picMkLst>
        </pc:picChg>
        <pc:picChg chg="add mod">
          <ac:chgData name="Domonkos Márk" userId="5b754e74-2ec2-4aaf-b9f5-cf8f0656bdfa" providerId="ADAL" clId="{F4C2286D-0DBE-4644-A538-34A6C903FB9C}" dt="2022-01-23T20:14:02.410" v="45469" actId="1076"/>
          <ac:picMkLst>
            <pc:docMk/>
            <pc:sldMk cId="4263123400" sldId="1333"/>
            <ac:picMk id="11" creationId="{781AAA43-6B6A-44D1-9404-F93111576BD4}"/>
          </ac:picMkLst>
        </pc:picChg>
      </pc:sldChg>
      <pc:sldChg chg="addSp delSp modSp new mod">
        <pc:chgData name="Domonkos Márk" userId="5b754e74-2ec2-4aaf-b9f5-cf8f0656bdfa" providerId="ADAL" clId="{F4C2286D-0DBE-4644-A538-34A6C903FB9C}" dt="2022-01-23T20:14:59.920" v="45517"/>
        <pc:sldMkLst>
          <pc:docMk/>
          <pc:sldMk cId="90776685" sldId="1334"/>
        </pc:sldMkLst>
        <pc:spChg chg="del">
          <ac:chgData name="Domonkos Márk" userId="5b754e74-2ec2-4aaf-b9f5-cf8f0656bdfa" providerId="ADAL" clId="{F4C2286D-0DBE-4644-A538-34A6C903FB9C}" dt="2022-01-23T20:14:59.920" v="45517"/>
          <ac:spMkLst>
            <pc:docMk/>
            <pc:sldMk cId="90776685" sldId="1334"/>
            <ac:spMk id="2" creationId="{DE962135-4888-4FD1-A888-20719FF6EFE5}"/>
          </ac:spMkLst>
        </pc:spChg>
        <pc:spChg chg="mod">
          <ac:chgData name="Domonkos Márk" userId="5b754e74-2ec2-4aaf-b9f5-cf8f0656bdfa" providerId="ADAL" clId="{F4C2286D-0DBE-4644-A538-34A6C903FB9C}" dt="2022-01-23T20:14:56.867" v="45516"/>
          <ac:spMkLst>
            <pc:docMk/>
            <pc:sldMk cId="90776685" sldId="1334"/>
            <ac:spMk id="6" creationId="{0567D859-00EE-4FB8-A6DA-7EADFD3D014B}"/>
          </ac:spMkLst>
        </pc:spChg>
        <pc:picChg chg="add mod">
          <ac:chgData name="Domonkos Márk" userId="5b754e74-2ec2-4aaf-b9f5-cf8f0656bdfa" providerId="ADAL" clId="{F4C2286D-0DBE-4644-A538-34A6C903FB9C}" dt="2022-01-23T20:14:59.920" v="45517"/>
          <ac:picMkLst>
            <pc:docMk/>
            <pc:sldMk cId="90776685" sldId="1334"/>
            <ac:picMk id="7" creationId="{D6F1C100-6311-49B4-87F6-7B7DC9A0CDAD}"/>
          </ac:picMkLst>
        </pc:picChg>
      </pc:sldChg>
      <pc:sldChg chg="modSp new mod">
        <pc:chgData name="Domonkos Márk" userId="5b754e74-2ec2-4aaf-b9f5-cf8f0656bdfa" providerId="ADAL" clId="{F4C2286D-0DBE-4644-A538-34A6C903FB9C}" dt="2022-01-23T20:14:44.820" v="45515" actId="20577"/>
        <pc:sldMkLst>
          <pc:docMk/>
          <pc:sldMk cId="2291336359" sldId="1335"/>
        </pc:sldMkLst>
        <pc:spChg chg="mod">
          <ac:chgData name="Domonkos Márk" userId="5b754e74-2ec2-4aaf-b9f5-cf8f0656bdfa" providerId="ADAL" clId="{F4C2286D-0DBE-4644-A538-34A6C903FB9C}" dt="2022-01-23T20:14:44.820" v="45515" actId="20577"/>
          <ac:spMkLst>
            <pc:docMk/>
            <pc:sldMk cId="2291336359" sldId="1335"/>
            <ac:spMk id="2" creationId="{F5804EE2-3529-4977-BDE8-9867410A3AE3}"/>
          </ac:spMkLst>
        </pc:spChg>
      </pc:sldChg>
      <pc:sldChg chg="addSp delSp modSp new mod">
        <pc:chgData name="Domonkos Márk" userId="5b754e74-2ec2-4aaf-b9f5-cf8f0656bdfa" providerId="ADAL" clId="{F4C2286D-0DBE-4644-A538-34A6C903FB9C}" dt="2022-01-23T20:15:09.753" v="45520"/>
        <pc:sldMkLst>
          <pc:docMk/>
          <pc:sldMk cId="3075917105" sldId="1336"/>
        </pc:sldMkLst>
        <pc:spChg chg="del">
          <ac:chgData name="Domonkos Márk" userId="5b754e74-2ec2-4aaf-b9f5-cf8f0656bdfa" providerId="ADAL" clId="{F4C2286D-0DBE-4644-A538-34A6C903FB9C}" dt="2022-01-23T20:15:09.753" v="45520"/>
          <ac:spMkLst>
            <pc:docMk/>
            <pc:sldMk cId="3075917105" sldId="1336"/>
            <ac:spMk id="2" creationId="{395CA00A-73EF-44D6-92CF-B5D25B27A61A}"/>
          </ac:spMkLst>
        </pc:spChg>
        <pc:spChg chg="mod">
          <ac:chgData name="Domonkos Márk" userId="5b754e74-2ec2-4aaf-b9f5-cf8f0656bdfa" providerId="ADAL" clId="{F4C2286D-0DBE-4644-A538-34A6C903FB9C}" dt="2022-01-23T20:15:06.990" v="45519"/>
          <ac:spMkLst>
            <pc:docMk/>
            <pc:sldMk cId="3075917105" sldId="1336"/>
            <ac:spMk id="6" creationId="{1D1B0437-1050-47EF-8BF7-B237A6D6DE62}"/>
          </ac:spMkLst>
        </pc:spChg>
        <pc:picChg chg="add mod">
          <ac:chgData name="Domonkos Márk" userId="5b754e74-2ec2-4aaf-b9f5-cf8f0656bdfa" providerId="ADAL" clId="{F4C2286D-0DBE-4644-A538-34A6C903FB9C}" dt="2022-01-23T20:15:09.753" v="45520"/>
          <ac:picMkLst>
            <pc:docMk/>
            <pc:sldMk cId="3075917105" sldId="1336"/>
            <ac:picMk id="7" creationId="{24F1BABA-E1F4-4E6F-8C8E-43CCF75E57F9}"/>
          </ac:picMkLst>
        </pc:picChg>
      </pc:sldChg>
      <pc:sldChg chg="addSp delSp modSp new mod">
        <pc:chgData name="Domonkos Márk" userId="5b754e74-2ec2-4aaf-b9f5-cf8f0656bdfa" providerId="ADAL" clId="{F4C2286D-0DBE-4644-A538-34A6C903FB9C}" dt="2022-01-23T20:15:19.021" v="45523"/>
        <pc:sldMkLst>
          <pc:docMk/>
          <pc:sldMk cId="780330233" sldId="1337"/>
        </pc:sldMkLst>
        <pc:spChg chg="del">
          <ac:chgData name="Domonkos Márk" userId="5b754e74-2ec2-4aaf-b9f5-cf8f0656bdfa" providerId="ADAL" clId="{F4C2286D-0DBE-4644-A538-34A6C903FB9C}" dt="2022-01-23T20:15:19.021" v="45523"/>
          <ac:spMkLst>
            <pc:docMk/>
            <pc:sldMk cId="780330233" sldId="1337"/>
            <ac:spMk id="2" creationId="{6AA25AAC-D4A2-47B1-B5C3-F4C570311852}"/>
          </ac:spMkLst>
        </pc:spChg>
        <pc:spChg chg="mod">
          <ac:chgData name="Domonkos Márk" userId="5b754e74-2ec2-4aaf-b9f5-cf8f0656bdfa" providerId="ADAL" clId="{F4C2286D-0DBE-4644-A538-34A6C903FB9C}" dt="2022-01-23T20:15:16.303" v="45522"/>
          <ac:spMkLst>
            <pc:docMk/>
            <pc:sldMk cId="780330233" sldId="1337"/>
            <ac:spMk id="6" creationId="{9B9FD65F-E44C-4F48-BD34-FB2415318FC0}"/>
          </ac:spMkLst>
        </pc:spChg>
        <pc:picChg chg="add mod">
          <ac:chgData name="Domonkos Márk" userId="5b754e74-2ec2-4aaf-b9f5-cf8f0656bdfa" providerId="ADAL" clId="{F4C2286D-0DBE-4644-A538-34A6C903FB9C}" dt="2022-01-23T20:15:19.021" v="45523"/>
          <ac:picMkLst>
            <pc:docMk/>
            <pc:sldMk cId="780330233" sldId="1337"/>
            <ac:picMk id="7" creationId="{C38BF096-6465-4D94-BFF9-291664F36A02}"/>
          </ac:picMkLst>
        </pc:picChg>
      </pc:sldChg>
      <pc:sldChg chg="modSp new mod">
        <pc:chgData name="Domonkos Márk" userId="5b754e74-2ec2-4aaf-b9f5-cf8f0656bdfa" providerId="ADAL" clId="{F4C2286D-0DBE-4644-A538-34A6C903FB9C}" dt="2022-01-23T20:16:58.562" v="45576" actId="27636"/>
        <pc:sldMkLst>
          <pc:docMk/>
          <pc:sldMk cId="3175043464" sldId="1338"/>
        </pc:sldMkLst>
        <pc:spChg chg="mod">
          <ac:chgData name="Domonkos Márk" userId="5b754e74-2ec2-4aaf-b9f5-cf8f0656bdfa" providerId="ADAL" clId="{F4C2286D-0DBE-4644-A538-34A6C903FB9C}" dt="2022-01-23T20:16:58.562" v="45576" actId="27636"/>
          <ac:spMkLst>
            <pc:docMk/>
            <pc:sldMk cId="3175043464" sldId="1338"/>
            <ac:spMk id="2" creationId="{F877C21C-D493-46B4-A47D-96838797F096}"/>
          </ac:spMkLst>
        </pc:spChg>
        <pc:spChg chg="mod">
          <ac:chgData name="Domonkos Márk" userId="5b754e74-2ec2-4aaf-b9f5-cf8f0656bdfa" providerId="ADAL" clId="{F4C2286D-0DBE-4644-A538-34A6C903FB9C}" dt="2022-01-23T20:15:45.481" v="45550" actId="20577"/>
          <ac:spMkLst>
            <pc:docMk/>
            <pc:sldMk cId="3175043464" sldId="1338"/>
            <ac:spMk id="6" creationId="{386CBAF6-8433-4D53-BFAA-84C37911B873}"/>
          </ac:spMkLst>
        </pc:spChg>
      </pc:sldChg>
      <pc:sldChg chg="modSp new mod">
        <pc:chgData name="Domonkos Márk" userId="5b754e74-2ec2-4aaf-b9f5-cf8f0656bdfa" providerId="ADAL" clId="{F4C2286D-0DBE-4644-A538-34A6C903FB9C}" dt="2022-01-23T20:17:40.278" v="45635" actId="207"/>
        <pc:sldMkLst>
          <pc:docMk/>
          <pc:sldMk cId="733105716" sldId="1339"/>
        </pc:sldMkLst>
        <pc:spChg chg="mod">
          <ac:chgData name="Domonkos Márk" userId="5b754e74-2ec2-4aaf-b9f5-cf8f0656bdfa" providerId="ADAL" clId="{F4C2286D-0DBE-4644-A538-34A6C903FB9C}" dt="2022-01-23T20:17:40.278" v="45635" actId="207"/>
          <ac:spMkLst>
            <pc:docMk/>
            <pc:sldMk cId="733105716" sldId="1339"/>
            <ac:spMk id="2" creationId="{44124CF1-0662-4126-8E7C-923A1047F810}"/>
          </ac:spMkLst>
        </pc:spChg>
        <pc:spChg chg="mod">
          <ac:chgData name="Domonkos Márk" userId="5b754e74-2ec2-4aaf-b9f5-cf8f0656bdfa" providerId="ADAL" clId="{F4C2286D-0DBE-4644-A538-34A6C903FB9C}" dt="2022-01-23T20:17:10.535" v="45578"/>
          <ac:spMkLst>
            <pc:docMk/>
            <pc:sldMk cId="733105716" sldId="1339"/>
            <ac:spMk id="6" creationId="{F6EC596C-95A7-43FB-83AB-168EC23F98C3}"/>
          </ac:spMkLst>
        </pc:spChg>
      </pc:sldChg>
      <pc:sldChg chg="modSp new mod">
        <pc:chgData name="Domonkos Márk" userId="5b754e74-2ec2-4aaf-b9f5-cf8f0656bdfa" providerId="ADAL" clId="{F4C2286D-0DBE-4644-A538-34A6C903FB9C}" dt="2022-01-23T20:18:04.432" v="45649" actId="20577"/>
        <pc:sldMkLst>
          <pc:docMk/>
          <pc:sldMk cId="1797419153" sldId="1340"/>
        </pc:sldMkLst>
        <pc:spChg chg="mod">
          <ac:chgData name="Domonkos Márk" userId="5b754e74-2ec2-4aaf-b9f5-cf8f0656bdfa" providerId="ADAL" clId="{F4C2286D-0DBE-4644-A538-34A6C903FB9C}" dt="2022-01-23T20:18:04.432" v="45649" actId="20577"/>
          <ac:spMkLst>
            <pc:docMk/>
            <pc:sldMk cId="1797419153" sldId="1340"/>
            <ac:spMk id="2" creationId="{70E46F45-0E59-40CB-B0D0-7E986CA49A2A}"/>
          </ac:spMkLst>
        </pc:spChg>
        <pc:spChg chg="mod">
          <ac:chgData name="Domonkos Márk" userId="5b754e74-2ec2-4aaf-b9f5-cf8f0656bdfa" providerId="ADAL" clId="{F4C2286D-0DBE-4644-A538-34A6C903FB9C}" dt="2022-01-23T20:17:58.898" v="45645" actId="20577"/>
          <ac:spMkLst>
            <pc:docMk/>
            <pc:sldMk cId="1797419153" sldId="1340"/>
            <ac:spMk id="6" creationId="{45822E0A-B133-4CAF-B5CD-516A133D8E67}"/>
          </ac:spMkLst>
        </pc:spChg>
      </pc:sldChg>
      <pc:sldChg chg="addSp delSp modSp new mod modAnim">
        <pc:chgData name="Domonkos Márk" userId="5b754e74-2ec2-4aaf-b9f5-cf8f0656bdfa" providerId="ADAL" clId="{F4C2286D-0DBE-4644-A538-34A6C903FB9C}" dt="2022-01-23T20:18:33.337" v="45657" actId="1076"/>
        <pc:sldMkLst>
          <pc:docMk/>
          <pc:sldMk cId="550900133" sldId="1341"/>
        </pc:sldMkLst>
        <pc:spChg chg="del">
          <ac:chgData name="Domonkos Márk" userId="5b754e74-2ec2-4aaf-b9f5-cf8f0656bdfa" providerId="ADAL" clId="{F4C2286D-0DBE-4644-A538-34A6C903FB9C}" dt="2022-01-23T20:18:30.136" v="45656" actId="478"/>
          <ac:spMkLst>
            <pc:docMk/>
            <pc:sldMk cId="550900133" sldId="1341"/>
            <ac:spMk id="2" creationId="{E3643AD7-CC02-4E85-8F19-BB4D0DD5ACCC}"/>
          </ac:spMkLst>
        </pc:spChg>
        <pc:spChg chg="mod">
          <ac:chgData name="Domonkos Márk" userId="5b754e74-2ec2-4aaf-b9f5-cf8f0656bdfa" providerId="ADAL" clId="{F4C2286D-0DBE-4644-A538-34A6C903FB9C}" dt="2022-01-23T20:18:15.598" v="45651"/>
          <ac:spMkLst>
            <pc:docMk/>
            <pc:sldMk cId="550900133" sldId="1341"/>
            <ac:spMk id="6" creationId="{F0447229-7BE5-48C5-8F5B-12F3C7FA86CA}"/>
          </ac:spMkLst>
        </pc:spChg>
        <pc:picChg chg="add mod">
          <ac:chgData name="Domonkos Márk" userId="5b754e74-2ec2-4aaf-b9f5-cf8f0656bdfa" providerId="ADAL" clId="{F4C2286D-0DBE-4644-A538-34A6C903FB9C}" dt="2022-01-23T20:18:28.242" v="45655" actId="1076"/>
          <ac:picMkLst>
            <pc:docMk/>
            <pc:sldMk cId="550900133" sldId="1341"/>
            <ac:picMk id="7" creationId="{62F51349-4C1B-4EEE-A5FA-131C407A6A6F}"/>
          </ac:picMkLst>
        </pc:picChg>
        <pc:picChg chg="add mod">
          <ac:chgData name="Domonkos Márk" userId="5b754e74-2ec2-4aaf-b9f5-cf8f0656bdfa" providerId="ADAL" clId="{F4C2286D-0DBE-4644-A538-34A6C903FB9C}" dt="2022-01-23T20:18:33.337" v="45657" actId="1076"/>
          <ac:picMkLst>
            <pc:docMk/>
            <pc:sldMk cId="550900133" sldId="1341"/>
            <ac:picMk id="8" creationId="{3D66536B-4D2D-4CB4-A727-4473C3EE11C4}"/>
          </ac:picMkLst>
        </pc:picChg>
      </pc:sldChg>
      <pc:sldChg chg="addSp delSp modSp new mod modAnim">
        <pc:chgData name="Domonkos Márk" userId="5b754e74-2ec2-4aaf-b9f5-cf8f0656bdfa" providerId="ADAL" clId="{F4C2286D-0DBE-4644-A538-34A6C903FB9C}" dt="2022-01-23T20:18:55.004" v="45665" actId="478"/>
        <pc:sldMkLst>
          <pc:docMk/>
          <pc:sldMk cId="3569129178" sldId="1342"/>
        </pc:sldMkLst>
        <pc:spChg chg="del">
          <ac:chgData name="Domonkos Márk" userId="5b754e74-2ec2-4aaf-b9f5-cf8f0656bdfa" providerId="ADAL" clId="{F4C2286D-0DBE-4644-A538-34A6C903FB9C}" dt="2022-01-23T20:18:55.004" v="45665" actId="478"/>
          <ac:spMkLst>
            <pc:docMk/>
            <pc:sldMk cId="3569129178" sldId="1342"/>
            <ac:spMk id="2" creationId="{59659664-2DA3-4336-8996-5D71A38567BD}"/>
          </ac:spMkLst>
        </pc:spChg>
        <pc:spChg chg="mod">
          <ac:chgData name="Domonkos Márk" userId="5b754e74-2ec2-4aaf-b9f5-cf8f0656bdfa" providerId="ADAL" clId="{F4C2286D-0DBE-4644-A538-34A6C903FB9C}" dt="2022-01-23T20:18:41.587" v="45659"/>
          <ac:spMkLst>
            <pc:docMk/>
            <pc:sldMk cId="3569129178" sldId="1342"/>
            <ac:spMk id="6" creationId="{0A287BC6-F10B-4B2E-B741-FAE6AE353A21}"/>
          </ac:spMkLst>
        </pc:spChg>
        <pc:picChg chg="add mod">
          <ac:chgData name="Domonkos Márk" userId="5b754e74-2ec2-4aaf-b9f5-cf8f0656bdfa" providerId="ADAL" clId="{F4C2286D-0DBE-4644-A538-34A6C903FB9C}" dt="2022-01-23T20:18:52.876" v="45664" actId="1076"/>
          <ac:picMkLst>
            <pc:docMk/>
            <pc:sldMk cId="3569129178" sldId="1342"/>
            <ac:picMk id="7" creationId="{5BD2FE70-8920-4DA7-8BB0-54EFC4D72F5E}"/>
          </ac:picMkLst>
        </pc:picChg>
        <pc:picChg chg="add mod">
          <ac:chgData name="Domonkos Márk" userId="5b754e74-2ec2-4aaf-b9f5-cf8f0656bdfa" providerId="ADAL" clId="{F4C2286D-0DBE-4644-A538-34A6C903FB9C}" dt="2022-01-23T20:18:49.945" v="45663" actId="1076"/>
          <ac:picMkLst>
            <pc:docMk/>
            <pc:sldMk cId="3569129178" sldId="1342"/>
            <ac:picMk id="8" creationId="{A869C650-C93A-4CDE-9DAB-66F42134B567}"/>
          </ac:picMkLst>
        </pc:picChg>
      </pc:sldChg>
      <pc:sldChg chg="addSp delSp modSp new mod modAnim">
        <pc:chgData name="Domonkos Márk" userId="5b754e74-2ec2-4aaf-b9f5-cf8f0656bdfa" providerId="ADAL" clId="{F4C2286D-0DBE-4644-A538-34A6C903FB9C}" dt="2022-01-23T20:19:21.680" v="45673" actId="1076"/>
        <pc:sldMkLst>
          <pc:docMk/>
          <pc:sldMk cId="2963972870" sldId="1343"/>
        </pc:sldMkLst>
        <pc:spChg chg="del">
          <ac:chgData name="Domonkos Márk" userId="5b754e74-2ec2-4aaf-b9f5-cf8f0656bdfa" providerId="ADAL" clId="{F4C2286D-0DBE-4644-A538-34A6C903FB9C}" dt="2022-01-23T20:19:16.709" v="45671" actId="478"/>
          <ac:spMkLst>
            <pc:docMk/>
            <pc:sldMk cId="2963972870" sldId="1343"/>
            <ac:spMk id="2" creationId="{4B90C135-282E-4519-B0FF-74820A91DC3B}"/>
          </ac:spMkLst>
        </pc:spChg>
        <pc:spChg chg="mod">
          <ac:chgData name="Domonkos Márk" userId="5b754e74-2ec2-4aaf-b9f5-cf8f0656bdfa" providerId="ADAL" clId="{F4C2286D-0DBE-4644-A538-34A6C903FB9C}" dt="2022-01-23T20:19:04.887" v="45667"/>
          <ac:spMkLst>
            <pc:docMk/>
            <pc:sldMk cId="2963972870" sldId="1343"/>
            <ac:spMk id="6" creationId="{1D4451C4-59C3-416C-A8C7-E0AACFC4FB83}"/>
          </ac:spMkLst>
        </pc:spChg>
        <pc:picChg chg="add mod">
          <ac:chgData name="Domonkos Márk" userId="5b754e74-2ec2-4aaf-b9f5-cf8f0656bdfa" providerId="ADAL" clId="{F4C2286D-0DBE-4644-A538-34A6C903FB9C}" dt="2022-01-23T20:19:19.006" v="45672" actId="1076"/>
          <ac:picMkLst>
            <pc:docMk/>
            <pc:sldMk cId="2963972870" sldId="1343"/>
            <ac:picMk id="7" creationId="{76475CCB-BB7B-49C4-AEE8-57AD433BFA4A}"/>
          </ac:picMkLst>
        </pc:picChg>
        <pc:picChg chg="add mod">
          <ac:chgData name="Domonkos Márk" userId="5b754e74-2ec2-4aaf-b9f5-cf8f0656bdfa" providerId="ADAL" clId="{F4C2286D-0DBE-4644-A538-34A6C903FB9C}" dt="2022-01-23T20:19:21.680" v="45673" actId="1076"/>
          <ac:picMkLst>
            <pc:docMk/>
            <pc:sldMk cId="2963972870" sldId="1343"/>
            <ac:picMk id="8" creationId="{01201687-5755-4144-BBD0-77E460C4F265}"/>
          </ac:picMkLst>
        </pc:picChg>
      </pc:sldChg>
      <pc:sldChg chg="addSp delSp modSp new mod modAnim">
        <pc:chgData name="Domonkos Márk" userId="5b754e74-2ec2-4aaf-b9f5-cf8f0656bdfa" providerId="ADAL" clId="{F4C2286D-0DBE-4644-A538-34A6C903FB9C}" dt="2022-01-23T20:19:43.350" v="45680" actId="1076"/>
        <pc:sldMkLst>
          <pc:docMk/>
          <pc:sldMk cId="1922786695" sldId="1344"/>
        </pc:sldMkLst>
        <pc:spChg chg="del">
          <ac:chgData name="Domonkos Márk" userId="5b754e74-2ec2-4aaf-b9f5-cf8f0656bdfa" providerId="ADAL" clId="{F4C2286D-0DBE-4644-A538-34A6C903FB9C}" dt="2022-01-23T20:19:41.462" v="45679" actId="478"/>
          <ac:spMkLst>
            <pc:docMk/>
            <pc:sldMk cId="1922786695" sldId="1344"/>
            <ac:spMk id="2" creationId="{503268CC-9E30-473B-BE77-D871CDD9DFC3}"/>
          </ac:spMkLst>
        </pc:spChg>
        <pc:spChg chg="mod">
          <ac:chgData name="Domonkos Márk" userId="5b754e74-2ec2-4aaf-b9f5-cf8f0656bdfa" providerId="ADAL" clId="{F4C2286D-0DBE-4644-A538-34A6C903FB9C}" dt="2022-01-23T20:19:32.871" v="45675"/>
          <ac:spMkLst>
            <pc:docMk/>
            <pc:sldMk cId="1922786695" sldId="1344"/>
            <ac:spMk id="6" creationId="{2B723044-D0BF-41A4-8E60-C3D27174F7A1}"/>
          </ac:spMkLst>
        </pc:spChg>
        <pc:picChg chg="add mod">
          <ac:chgData name="Domonkos Márk" userId="5b754e74-2ec2-4aaf-b9f5-cf8f0656bdfa" providerId="ADAL" clId="{F4C2286D-0DBE-4644-A538-34A6C903FB9C}" dt="2022-01-23T20:19:43.350" v="45680" actId="1076"/>
          <ac:picMkLst>
            <pc:docMk/>
            <pc:sldMk cId="1922786695" sldId="1344"/>
            <ac:picMk id="7" creationId="{2664C2A1-8FAB-4878-B48A-12AFDD420EDE}"/>
          </ac:picMkLst>
        </pc:picChg>
        <pc:picChg chg="add mod">
          <ac:chgData name="Domonkos Márk" userId="5b754e74-2ec2-4aaf-b9f5-cf8f0656bdfa" providerId="ADAL" clId="{F4C2286D-0DBE-4644-A538-34A6C903FB9C}" dt="2022-01-23T20:19:39.671" v="45678" actId="14100"/>
          <ac:picMkLst>
            <pc:docMk/>
            <pc:sldMk cId="1922786695" sldId="1344"/>
            <ac:picMk id="8" creationId="{D56BB108-43E1-4809-9D93-3D31FC489454}"/>
          </ac:picMkLst>
        </pc:picChg>
      </pc:sldChg>
      <pc:sldChg chg="addSp delSp modSp new mod">
        <pc:chgData name="Domonkos Márk" userId="5b754e74-2ec2-4aaf-b9f5-cf8f0656bdfa" providerId="ADAL" clId="{F4C2286D-0DBE-4644-A538-34A6C903FB9C}" dt="2022-01-23T20:22:03.602" v="45748"/>
        <pc:sldMkLst>
          <pc:docMk/>
          <pc:sldMk cId="4275714527" sldId="1345"/>
        </pc:sldMkLst>
        <pc:spChg chg="del">
          <ac:chgData name="Domonkos Márk" userId="5b754e74-2ec2-4aaf-b9f5-cf8f0656bdfa" providerId="ADAL" clId="{F4C2286D-0DBE-4644-A538-34A6C903FB9C}" dt="2022-01-23T20:20:34.576" v="45682"/>
          <ac:spMkLst>
            <pc:docMk/>
            <pc:sldMk cId="4275714527" sldId="1345"/>
            <ac:spMk id="2" creationId="{B935C913-C1F4-4A29-9B5B-1D696206E8B4}"/>
          </ac:spMkLst>
        </pc:spChg>
        <pc:spChg chg="mod">
          <ac:chgData name="Domonkos Márk" userId="5b754e74-2ec2-4aaf-b9f5-cf8f0656bdfa" providerId="ADAL" clId="{F4C2286D-0DBE-4644-A538-34A6C903FB9C}" dt="2022-01-23T20:22:03.602" v="45748"/>
          <ac:spMkLst>
            <pc:docMk/>
            <pc:sldMk cId="4275714527" sldId="1345"/>
            <ac:spMk id="6" creationId="{0EB1E1F1-1987-4EAE-8F53-79279A2B4CA1}"/>
          </ac:spMkLst>
        </pc:spChg>
        <pc:spChg chg="add mod">
          <ac:chgData name="Domonkos Márk" userId="5b754e74-2ec2-4aaf-b9f5-cf8f0656bdfa" providerId="ADAL" clId="{F4C2286D-0DBE-4644-A538-34A6C903FB9C}" dt="2022-01-23T20:21:21.099" v="45699" actId="1076"/>
          <ac:spMkLst>
            <pc:docMk/>
            <pc:sldMk cId="4275714527" sldId="1345"/>
            <ac:spMk id="10" creationId="{015C9183-464D-405A-8CDC-D9A20F017FA1}"/>
          </ac:spMkLst>
        </pc:spChg>
        <pc:picChg chg="add mod">
          <ac:chgData name="Domonkos Márk" userId="5b754e74-2ec2-4aaf-b9f5-cf8f0656bdfa" providerId="ADAL" clId="{F4C2286D-0DBE-4644-A538-34A6C903FB9C}" dt="2022-01-23T20:21:19.284" v="45698" actId="1076"/>
          <ac:picMkLst>
            <pc:docMk/>
            <pc:sldMk cId="4275714527" sldId="1345"/>
            <ac:picMk id="7" creationId="{B9A8AC5D-5553-4748-BA08-2D19C7F5D4D4}"/>
          </ac:picMkLst>
        </pc:picChg>
        <pc:picChg chg="add mod">
          <ac:chgData name="Domonkos Márk" userId="5b754e74-2ec2-4aaf-b9f5-cf8f0656bdfa" providerId="ADAL" clId="{F4C2286D-0DBE-4644-A538-34A6C903FB9C}" dt="2022-01-23T20:20:52.512" v="45689" actId="1076"/>
          <ac:picMkLst>
            <pc:docMk/>
            <pc:sldMk cId="4275714527" sldId="1345"/>
            <ac:picMk id="8" creationId="{316E2AAC-EAB4-42FB-9226-E54745430D7F}"/>
          </ac:picMkLst>
        </pc:picChg>
      </pc:sldChg>
      <pc:sldChg chg="addSp delSp modSp new mod">
        <pc:chgData name="Domonkos Márk" userId="5b754e74-2ec2-4aaf-b9f5-cf8f0656bdfa" providerId="ADAL" clId="{F4C2286D-0DBE-4644-A538-34A6C903FB9C}" dt="2022-01-23T20:22:17.144" v="45751"/>
        <pc:sldMkLst>
          <pc:docMk/>
          <pc:sldMk cId="3433879951" sldId="1346"/>
        </pc:sldMkLst>
        <pc:spChg chg="del">
          <ac:chgData name="Domonkos Márk" userId="5b754e74-2ec2-4aaf-b9f5-cf8f0656bdfa" providerId="ADAL" clId="{F4C2286D-0DBE-4644-A538-34A6C903FB9C}" dt="2022-01-23T20:22:17.144" v="45751"/>
          <ac:spMkLst>
            <pc:docMk/>
            <pc:sldMk cId="3433879951" sldId="1346"/>
            <ac:spMk id="2" creationId="{29267A21-AD21-4973-9D03-DF6B0CEA787B}"/>
          </ac:spMkLst>
        </pc:spChg>
        <pc:spChg chg="mod">
          <ac:chgData name="Domonkos Márk" userId="5b754e74-2ec2-4aaf-b9f5-cf8f0656bdfa" providerId="ADAL" clId="{F4C2286D-0DBE-4644-A538-34A6C903FB9C}" dt="2022-01-23T20:22:14.248" v="45750"/>
          <ac:spMkLst>
            <pc:docMk/>
            <pc:sldMk cId="3433879951" sldId="1346"/>
            <ac:spMk id="6" creationId="{F0A2CF8C-F715-47F2-94C2-265059C5E4A5}"/>
          </ac:spMkLst>
        </pc:spChg>
        <pc:picChg chg="add mod">
          <ac:chgData name="Domonkos Márk" userId="5b754e74-2ec2-4aaf-b9f5-cf8f0656bdfa" providerId="ADAL" clId="{F4C2286D-0DBE-4644-A538-34A6C903FB9C}" dt="2022-01-23T20:22:17.144" v="45751"/>
          <ac:picMkLst>
            <pc:docMk/>
            <pc:sldMk cId="3433879951" sldId="1346"/>
            <ac:picMk id="7" creationId="{C5170452-E253-48D7-A3BB-A4370204DADF}"/>
          </ac:picMkLst>
        </pc:picChg>
      </pc:sldChg>
      <pc:sldChg chg="addSp modSp new mod">
        <pc:chgData name="Domonkos Márk" userId="5b754e74-2ec2-4aaf-b9f5-cf8f0656bdfa" providerId="ADAL" clId="{F4C2286D-0DBE-4644-A538-34A6C903FB9C}" dt="2022-01-23T20:23:45.368" v="45797" actId="20577"/>
        <pc:sldMkLst>
          <pc:docMk/>
          <pc:sldMk cId="802073638" sldId="1347"/>
        </pc:sldMkLst>
        <pc:spChg chg="mod">
          <ac:chgData name="Domonkos Márk" userId="5b754e74-2ec2-4aaf-b9f5-cf8f0656bdfa" providerId="ADAL" clId="{F4C2286D-0DBE-4644-A538-34A6C903FB9C}" dt="2022-01-23T20:23:35.091" v="45776" actId="14100"/>
          <ac:spMkLst>
            <pc:docMk/>
            <pc:sldMk cId="802073638" sldId="1347"/>
            <ac:spMk id="2" creationId="{9C677C81-BFCC-4A28-B465-471B927C9452}"/>
          </ac:spMkLst>
        </pc:spChg>
        <pc:spChg chg="mod">
          <ac:chgData name="Domonkos Márk" userId="5b754e74-2ec2-4aaf-b9f5-cf8f0656bdfa" providerId="ADAL" clId="{F4C2286D-0DBE-4644-A538-34A6C903FB9C}" dt="2022-01-23T20:23:45.368" v="45797" actId="20577"/>
          <ac:spMkLst>
            <pc:docMk/>
            <pc:sldMk cId="802073638" sldId="1347"/>
            <ac:spMk id="6" creationId="{6601920E-7C9D-4ED5-897B-DF0A516F07D2}"/>
          </ac:spMkLst>
        </pc:spChg>
        <pc:picChg chg="add mod">
          <ac:chgData name="Domonkos Márk" userId="5b754e74-2ec2-4aaf-b9f5-cf8f0656bdfa" providerId="ADAL" clId="{F4C2286D-0DBE-4644-A538-34A6C903FB9C}" dt="2022-01-23T20:23:37.642" v="45777" actId="1076"/>
          <ac:picMkLst>
            <pc:docMk/>
            <pc:sldMk cId="802073638" sldId="1347"/>
            <ac:picMk id="7" creationId="{E3602ED3-1682-4765-A563-1D8002967705}"/>
          </ac:picMkLst>
        </pc:picChg>
        <pc:picChg chg="add mod">
          <ac:chgData name="Domonkos Márk" userId="5b754e74-2ec2-4aaf-b9f5-cf8f0656bdfa" providerId="ADAL" clId="{F4C2286D-0DBE-4644-A538-34A6C903FB9C}" dt="2022-01-23T20:23:37.642" v="45777" actId="1076"/>
          <ac:picMkLst>
            <pc:docMk/>
            <pc:sldMk cId="802073638" sldId="1347"/>
            <ac:picMk id="8" creationId="{BF4C5784-D4C3-45B7-B736-49AF360EACF7}"/>
          </ac:picMkLst>
        </pc:picChg>
      </pc:sldChg>
      <pc:sldChg chg="addSp delSp modSp new mod">
        <pc:chgData name="Domonkos Márk" userId="5b754e74-2ec2-4aaf-b9f5-cf8f0656bdfa" providerId="ADAL" clId="{F4C2286D-0DBE-4644-A538-34A6C903FB9C}" dt="2022-01-23T20:23:59.885" v="45800"/>
        <pc:sldMkLst>
          <pc:docMk/>
          <pc:sldMk cId="3406095403" sldId="1348"/>
        </pc:sldMkLst>
        <pc:spChg chg="del">
          <ac:chgData name="Domonkos Márk" userId="5b754e74-2ec2-4aaf-b9f5-cf8f0656bdfa" providerId="ADAL" clId="{F4C2286D-0DBE-4644-A538-34A6C903FB9C}" dt="2022-01-23T20:23:59.885" v="45800"/>
          <ac:spMkLst>
            <pc:docMk/>
            <pc:sldMk cId="3406095403" sldId="1348"/>
            <ac:spMk id="2" creationId="{4E3F0911-BABF-4175-B964-D74506837C3D}"/>
          </ac:spMkLst>
        </pc:spChg>
        <pc:spChg chg="mod">
          <ac:chgData name="Domonkos Márk" userId="5b754e74-2ec2-4aaf-b9f5-cf8f0656bdfa" providerId="ADAL" clId="{F4C2286D-0DBE-4644-A538-34A6C903FB9C}" dt="2022-01-23T20:23:57.271" v="45799"/>
          <ac:spMkLst>
            <pc:docMk/>
            <pc:sldMk cId="3406095403" sldId="1348"/>
            <ac:spMk id="6" creationId="{28286ADB-4FB1-4EA1-AF58-4CAD306194A8}"/>
          </ac:spMkLst>
        </pc:spChg>
        <pc:picChg chg="add mod">
          <ac:chgData name="Domonkos Márk" userId="5b754e74-2ec2-4aaf-b9f5-cf8f0656bdfa" providerId="ADAL" clId="{F4C2286D-0DBE-4644-A538-34A6C903FB9C}" dt="2022-01-23T20:23:59.885" v="45800"/>
          <ac:picMkLst>
            <pc:docMk/>
            <pc:sldMk cId="3406095403" sldId="1348"/>
            <ac:picMk id="7" creationId="{59591514-FB16-4763-A3F9-59249A2954AD}"/>
          </ac:picMkLst>
        </pc:picChg>
      </pc:sldChg>
      <pc:sldChg chg="addSp delSp modSp new mod">
        <pc:chgData name="Domonkos Márk" userId="5b754e74-2ec2-4aaf-b9f5-cf8f0656bdfa" providerId="ADAL" clId="{F4C2286D-0DBE-4644-A538-34A6C903FB9C}" dt="2022-01-23T20:24:52.097" v="45816" actId="1076"/>
        <pc:sldMkLst>
          <pc:docMk/>
          <pc:sldMk cId="846099393" sldId="1349"/>
        </pc:sldMkLst>
        <pc:spChg chg="del">
          <ac:chgData name="Domonkos Márk" userId="5b754e74-2ec2-4aaf-b9f5-cf8f0656bdfa" providerId="ADAL" clId="{F4C2286D-0DBE-4644-A538-34A6C903FB9C}" dt="2022-01-23T20:24:15.386" v="45803"/>
          <ac:spMkLst>
            <pc:docMk/>
            <pc:sldMk cId="846099393" sldId="1349"/>
            <ac:spMk id="2" creationId="{115AA964-DED1-4751-BBF9-063A87E5EE38}"/>
          </ac:spMkLst>
        </pc:spChg>
        <pc:spChg chg="mod">
          <ac:chgData name="Domonkos Márk" userId="5b754e74-2ec2-4aaf-b9f5-cf8f0656bdfa" providerId="ADAL" clId="{F4C2286D-0DBE-4644-A538-34A6C903FB9C}" dt="2022-01-23T20:24:12.468" v="45802"/>
          <ac:spMkLst>
            <pc:docMk/>
            <pc:sldMk cId="846099393" sldId="1349"/>
            <ac:spMk id="6" creationId="{C8C9D660-8F30-426F-B00F-F5CA4790B8D8}"/>
          </ac:spMkLst>
        </pc:spChg>
        <pc:picChg chg="add mod">
          <ac:chgData name="Domonkos Márk" userId="5b754e74-2ec2-4aaf-b9f5-cf8f0656bdfa" providerId="ADAL" clId="{F4C2286D-0DBE-4644-A538-34A6C903FB9C}" dt="2022-01-23T20:24:52.097" v="45816" actId="1076"/>
          <ac:picMkLst>
            <pc:docMk/>
            <pc:sldMk cId="846099393" sldId="1349"/>
            <ac:picMk id="7" creationId="{D11D4D58-19E8-4F00-91A8-35EB1B256EAB}"/>
          </ac:picMkLst>
        </pc:picChg>
        <pc:picChg chg="add mod">
          <ac:chgData name="Domonkos Márk" userId="5b754e74-2ec2-4aaf-b9f5-cf8f0656bdfa" providerId="ADAL" clId="{F4C2286D-0DBE-4644-A538-34A6C903FB9C}" dt="2022-01-23T20:24:49.265" v="45815" actId="1076"/>
          <ac:picMkLst>
            <pc:docMk/>
            <pc:sldMk cId="846099393" sldId="1349"/>
            <ac:picMk id="8" creationId="{0A662956-82BD-4EE0-AABE-CB6EA4EA57A6}"/>
          </ac:picMkLst>
        </pc:picChg>
      </pc:sldChg>
      <pc:sldChg chg="addSp delSp modSp new mod">
        <pc:chgData name="Domonkos Márk" userId="5b754e74-2ec2-4aaf-b9f5-cf8f0656bdfa" providerId="ADAL" clId="{F4C2286D-0DBE-4644-A538-34A6C903FB9C}" dt="2022-01-23T20:25:10.007" v="45819"/>
        <pc:sldMkLst>
          <pc:docMk/>
          <pc:sldMk cId="1757377376" sldId="1350"/>
        </pc:sldMkLst>
        <pc:spChg chg="del">
          <ac:chgData name="Domonkos Márk" userId="5b754e74-2ec2-4aaf-b9f5-cf8f0656bdfa" providerId="ADAL" clId="{F4C2286D-0DBE-4644-A538-34A6C903FB9C}" dt="2022-01-23T20:25:10.007" v="45819"/>
          <ac:spMkLst>
            <pc:docMk/>
            <pc:sldMk cId="1757377376" sldId="1350"/>
            <ac:spMk id="2" creationId="{A56011AE-91E8-4A41-8297-1FB0D6DCF861}"/>
          </ac:spMkLst>
        </pc:spChg>
        <pc:spChg chg="mod">
          <ac:chgData name="Domonkos Márk" userId="5b754e74-2ec2-4aaf-b9f5-cf8f0656bdfa" providerId="ADAL" clId="{F4C2286D-0DBE-4644-A538-34A6C903FB9C}" dt="2022-01-23T20:25:06.711" v="45818"/>
          <ac:spMkLst>
            <pc:docMk/>
            <pc:sldMk cId="1757377376" sldId="1350"/>
            <ac:spMk id="6" creationId="{9BC70F9D-4A8C-403F-9691-4F5CB69C3321}"/>
          </ac:spMkLst>
        </pc:spChg>
        <pc:picChg chg="add mod">
          <ac:chgData name="Domonkos Márk" userId="5b754e74-2ec2-4aaf-b9f5-cf8f0656bdfa" providerId="ADAL" clId="{F4C2286D-0DBE-4644-A538-34A6C903FB9C}" dt="2022-01-23T20:25:10.007" v="45819"/>
          <ac:picMkLst>
            <pc:docMk/>
            <pc:sldMk cId="1757377376" sldId="1350"/>
            <ac:picMk id="7" creationId="{F2BD9032-ED72-4E7D-9613-3485EBA8440C}"/>
          </ac:picMkLst>
        </pc:picChg>
      </pc:sldChg>
      <pc:sldChg chg="addSp modSp new mod">
        <pc:chgData name="Domonkos Márk" userId="5b754e74-2ec2-4aaf-b9f5-cf8f0656bdfa" providerId="ADAL" clId="{F4C2286D-0DBE-4644-A538-34A6C903FB9C}" dt="2022-01-23T20:25:42.169" v="45830" actId="1076"/>
        <pc:sldMkLst>
          <pc:docMk/>
          <pc:sldMk cId="3061120009" sldId="1351"/>
        </pc:sldMkLst>
        <pc:spChg chg="mod">
          <ac:chgData name="Domonkos Márk" userId="5b754e74-2ec2-4aaf-b9f5-cf8f0656bdfa" providerId="ADAL" clId="{F4C2286D-0DBE-4644-A538-34A6C903FB9C}" dt="2022-01-23T20:25:29.358" v="45826" actId="27636"/>
          <ac:spMkLst>
            <pc:docMk/>
            <pc:sldMk cId="3061120009" sldId="1351"/>
            <ac:spMk id="2" creationId="{99ABDEFC-3620-4446-ABD3-1C92161EEFC7}"/>
          </ac:spMkLst>
        </pc:spChg>
        <pc:spChg chg="mod">
          <ac:chgData name="Domonkos Márk" userId="5b754e74-2ec2-4aaf-b9f5-cf8f0656bdfa" providerId="ADAL" clId="{F4C2286D-0DBE-4644-A538-34A6C903FB9C}" dt="2022-01-23T20:25:20.110" v="45821"/>
          <ac:spMkLst>
            <pc:docMk/>
            <pc:sldMk cId="3061120009" sldId="1351"/>
            <ac:spMk id="6" creationId="{609B8058-CC11-49A0-9F85-3E0FFEC984A3}"/>
          </ac:spMkLst>
        </pc:spChg>
        <pc:picChg chg="add mod">
          <ac:chgData name="Domonkos Márk" userId="5b754e74-2ec2-4aaf-b9f5-cf8f0656bdfa" providerId="ADAL" clId="{F4C2286D-0DBE-4644-A538-34A6C903FB9C}" dt="2022-01-23T20:25:42.169" v="45830" actId="1076"/>
          <ac:picMkLst>
            <pc:docMk/>
            <pc:sldMk cId="3061120009" sldId="1351"/>
            <ac:picMk id="7" creationId="{E56BE9AC-5571-41A8-AF19-63F44BFB03AA}"/>
          </ac:picMkLst>
        </pc:picChg>
      </pc:sldChg>
      <pc:sldChg chg="addSp delSp modSp new mod">
        <pc:chgData name="Domonkos Márk" userId="5b754e74-2ec2-4aaf-b9f5-cf8f0656bdfa" providerId="ADAL" clId="{F4C2286D-0DBE-4644-A538-34A6C903FB9C}" dt="2022-01-23T20:26:13.133" v="45838" actId="1076"/>
        <pc:sldMkLst>
          <pc:docMk/>
          <pc:sldMk cId="3586005540" sldId="1352"/>
        </pc:sldMkLst>
        <pc:spChg chg="del">
          <ac:chgData name="Domonkos Márk" userId="5b754e74-2ec2-4aaf-b9f5-cf8f0656bdfa" providerId="ADAL" clId="{F4C2286D-0DBE-4644-A538-34A6C903FB9C}" dt="2022-01-23T20:25:59.180" v="45833"/>
          <ac:spMkLst>
            <pc:docMk/>
            <pc:sldMk cId="3586005540" sldId="1352"/>
            <ac:spMk id="2" creationId="{12C8F28C-08F4-4E44-929F-33141C935DA5}"/>
          </ac:spMkLst>
        </pc:spChg>
        <pc:spChg chg="mod">
          <ac:chgData name="Domonkos Márk" userId="5b754e74-2ec2-4aaf-b9f5-cf8f0656bdfa" providerId="ADAL" clId="{F4C2286D-0DBE-4644-A538-34A6C903FB9C}" dt="2022-01-23T20:25:55.778" v="45832"/>
          <ac:spMkLst>
            <pc:docMk/>
            <pc:sldMk cId="3586005540" sldId="1352"/>
            <ac:spMk id="6" creationId="{6ACF8181-8E57-4E54-B04D-3EC4193683BA}"/>
          </ac:spMkLst>
        </pc:spChg>
        <pc:picChg chg="add mod">
          <ac:chgData name="Domonkos Márk" userId="5b754e74-2ec2-4aaf-b9f5-cf8f0656bdfa" providerId="ADAL" clId="{F4C2286D-0DBE-4644-A538-34A6C903FB9C}" dt="2022-01-23T20:26:02.139" v="45834" actId="1076"/>
          <ac:picMkLst>
            <pc:docMk/>
            <pc:sldMk cId="3586005540" sldId="1352"/>
            <ac:picMk id="7" creationId="{748E211B-6677-4F7C-A76F-F9347BF4F3B8}"/>
          </ac:picMkLst>
        </pc:picChg>
        <pc:picChg chg="add mod">
          <ac:chgData name="Domonkos Márk" userId="5b754e74-2ec2-4aaf-b9f5-cf8f0656bdfa" providerId="ADAL" clId="{F4C2286D-0DBE-4644-A538-34A6C903FB9C}" dt="2022-01-23T20:26:13.133" v="45838" actId="1076"/>
          <ac:picMkLst>
            <pc:docMk/>
            <pc:sldMk cId="3586005540" sldId="1352"/>
            <ac:picMk id="8" creationId="{416DD84C-1633-4128-9687-6AF80738E359}"/>
          </ac:picMkLst>
        </pc:picChg>
      </pc:sldChg>
      <pc:sldChg chg="addSp delSp modSp new mod">
        <pc:chgData name="Domonkos Márk" userId="5b754e74-2ec2-4aaf-b9f5-cf8f0656bdfa" providerId="ADAL" clId="{F4C2286D-0DBE-4644-A538-34A6C903FB9C}" dt="2022-01-23T20:26:43.935" v="45846" actId="1076"/>
        <pc:sldMkLst>
          <pc:docMk/>
          <pc:sldMk cId="64640655" sldId="1353"/>
        </pc:sldMkLst>
        <pc:spChg chg="del">
          <ac:chgData name="Domonkos Márk" userId="5b754e74-2ec2-4aaf-b9f5-cf8f0656bdfa" providerId="ADAL" clId="{F4C2286D-0DBE-4644-A538-34A6C903FB9C}" dt="2022-01-23T20:26:29.514" v="45841"/>
          <ac:spMkLst>
            <pc:docMk/>
            <pc:sldMk cId="64640655" sldId="1353"/>
            <ac:spMk id="2" creationId="{4C5BD05C-F953-4626-A158-FE8085F89897}"/>
          </ac:spMkLst>
        </pc:spChg>
        <pc:spChg chg="mod">
          <ac:chgData name="Domonkos Márk" userId="5b754e74-2ec2-4aaf-b9f5-cf8f0656bdfa" providerId="ADAL" clId="{F4C2286D-0DBE-4644-A538-34A6C903FB9C}" dt="2022-01-23T20:26:26.424" v="45840"/>
          <ac:spMkLst>
            <pc:docMk/>
            <pc:sldMk cId="64640655" sldId="1353"/>
            <ac:spMk id="6" creationId="{27F03F85-A5CC-490F-B24D-CB54192A624B}"/>
          </ac:spMkLst>
        </pc:spChg>
        <pc:picChg chg="add mod">
          <ac:chgData name="Domonkos Márk" userId="5b754e74-2ec2-4aaf-b9f5-cf8f0656bdfa" providerId="ADAL" clId="{F4C2286D-0DBE-4644-A538-34A6C903FB9C}" dt="2022-01-23T20:26:31.645" v="45842" actId="1076"/>
          <ac:picMkLst>
            <pc:docMk/>
            <pc:sldMk cId="64640655" sldId="1353"/>
            <ac:picMk id="7" creationId="{A5EB801A-F891-4710-8D34-B58AAC2FB622}"/>
          </ac:picMkLst>
        </pc:picChg>
        <pc:picChg chg="add mod">
          <ac:chgData name="Domonkos Márk" userId="5b754e74-2ec2-4aaf-b9f5-cf8f0656bdfa" providerId="ADAL" clId="{F4C2286D-0DBE-4644-A538-34A6C903FB9C}" dt="2022-01-23T20:26:43.935" v="45846" actId="1076"/>
          <ac:picMkLst>
            <pc:docMk/>
            <pc:sldMk cId="64640655" sldId="1353"/>
            <ac:picMk id="8" creationId="{815CA3A8-265B-4C13-A5A9-85B91A4724C9}"/>
          </ac:picMkLst>
        </pc:picChg>
        <pc:picChg chg="add mod">
          <ac:chgData name="Domonkos Márk" userId="5b754e74-2ec2-4aaf-b9f5-cf8f0656bdfa" providerId="ADAL" clId="{F4C2286D-0DBE-4644-A538-34A6C903FB9C}" dt="2022-01-23T20:26:42.004" v="45845" actId="14100"/>
          <ac:picMkLst>
            <pc:docMk/>
            <pc:sldMk cId="64640655" sldId="1353"/>
            <ac:picMk id="9" creationId="{265BE8A9-0A4B-4BE6-9D64-6DB6A3BD38DF}"/>
          </ac:picMkLst>
        </pc:picChg>
      </pc:sldChg>
      <pc:sldChg chg="modSp new mod">
        <pc:chgData name="Domonkos Márk" userId="5b754e74-2ec2-4aaf-b9f5-cf8f0656bdfa" providerId="ADAL" clId="{F4C2286D-0DBE-4644-A538-34A6C903FB9C}" dt="2022-01-23T20:28:51.355" v="45934" actId="6549"/>
        <pc:sldMkLst>
          <pc:docMk/>
          <pc:sldMk cId="2912585672" sldId="1354"/>
        </pc:sldMkLst>
        <pc:spChg chg="mod">
          <ac:chgData name="Domonkos Márk" userId="5b754e74-2ec2-4aaf-b9f5-cf8f0656bdfa" providerId="ADAL" clId="{F4C2286D-0DBE-4644-A538-34A6C903FB9C}" dt="2022-01-23T20:28:51.355" v="45934" actId="6549"/>
          <ac:spMkLst>
            <pc:docMk/>
            <pc:sldMk cId="2912585672" sldId="1354"/>
            <ac:spMk id="2" creationId="{BE4E7317-AFAD-4BCA-8D8E-91B764708A84}"/>
          </ac:spMkLst>
        </pc:spChg>
        <pc:spChg chg="mod">
          <ac:chgData name="Domonkos Márk" userId="5b754e74-2ec2-4aaf-b9f5-cf8f0656bdfa" providerId="ADAL" clId="{F4C2286D-0DBE-4644-A538-34A6C903FB9C}" dt="2022-01-23T20:26:58.407" v="45848"/>
          <ac:spMkLst>
            <pc:docMk/>
            <pc:sldMk cId="2912585672" sldId="1354"/>
            <ac:spMk id="6" creationId="{B2770B44-8DE4-42AC-A0CA-74D4D4144963}"/>
          </ac:spMkLst>
        </pc:spChg>
      </pc:sldChg>
      <pc:sldChg chg="addSp delSp modSp new mod">
        <pc:chgData name="Domonkos Márk" userId="5b754e74-2ec2-4aaf-b9f5-cf8f0656bdfa" providerId="ADAL" clId="{F4C2286D-0DBE-4644-A538-34A6C903FB9C}" dt="2022-01-23T20:29:18.163" v="45937"/>
        <pc:sldMkLst>
          <pc:docMk/>
          <pc:sldMk cId="4124521444" sldId="1355"/>
        </pc:sldMkLst>
        <pc:spChg chg="del">
          <ac:chgData name="Domonkos Márk" userId="5b754e74-2ec2-4aaf-b9f5-cf8f0656bdfa" providerId="ADAL" clId="{F4C2286D-0DBE-4644-A538-34A6C903FB9C}" dt="2022-01-23T20:29:18.163" v="45937"/>
          <ac:spMkLst>
            <pc:docMk/>
            <pc:sldMk cId="4124521444" sldId="1355"/>
            <ac:spMk id="2" creationId="{79B9ECAD-D74C-4D1F-95FC-59F65FDDA450}"/>
          </ac:spMkLst>
        </pc:spChg>
        <pc:spChg chg="mod">
          <ac:chgData name="Domonkos Márk" userId="5b754e74-2ec2-4aaf-b9f5-cf8f0656bdfa" providerId="ADAL" clId="{F4C2286D-0DBE-4644-A538-34A6C903FB9C}" dt="2022-01-23T20:29:14.868" v="45936"/>
          <ac:spMkLst>
            <pc:docMk/>
            <pc:sldMk cId="4124521444" sldId="1355"/>
            <ac:spMk id="6" creationId="{661A667B-C474-4133-BAC2-BF69C68C8817}"/>
          </ac:spMkLst>
        </pc:spChg>
        <pc:picChg chg="add mod">
          <ac:chgData name="Domonkos Márk" userId="5b754e74-2ec2-4aaf-b9f5-cf8f0656bdfa" providerId="ADAL" clId="{F4C2286D-0DBE-4644-A538-34A6C903FB9C}" dt="2022-01-23T20:29:18.163" v="45937"/>
          <ac:picMkLst>
            <pc:docMk/>
            <pc:sldMk cId="4124521444" sldId="1355"/>
            <ac:picMk id="7" creationId="{EC81B740-4630-4C62-81C3-1874908B7BCB}"/>
          </ac:picMkLst>
        </pc:picChg>
      </pc:sldChg>
      <pc:sldChg chg="addSp delSp modSp new mod">
        <pc:chgData name="Domonkos Márk" userId="5b754e74-2ec2-4aaf-b9f5-cf8f0656bdfa" providerId="ADAL" clId="{F4C2286D-0DBE-4644-A538-34A6C903FB9C}" dt="2022-01-23T20:29:48.687" v="45947" actId="1076"/>
        <pc:sldMkLst>
          <pc:docMk/>
          <pc:sldMk cId="1028309525" sldId="1356"/>
        </pc:sldMkLst>
        <pc:spChg chg="del">
          <ac:chgData name="Domonkos Márk" userId="5b754e74-2ec2-4aaf-b9f5-cf8f0656bdfa" providerId="ADAL" clId="{F4C2286D-0DBE-4644-A538-34A6C903FB9C}" dt="2022-01-23T20:29:38.060" v="45942" actId="478"/>
          <ac:spMkLst>
            <pc:docMk/>
            <pc:sldMk cId="1028309525" sldId="1356"/>
            <ac:spMk id="2" creationId="{9B2FEE0D-D80C-42EF-A473-45184EA8A33B}"/>
          </ac:spMkLst>
        </pc:spChg>
        <pc:spChg chg="mod">
          <ac:chgData name="Domonkos Márk" userId="5b754e74-2ec2-4aaf-b9f5-cf8f0656bdfa" providerId="ADAL" clId="{F4C2286D-0DBE-4644-A538-34A6C903FB9C}" dt="2022-01-23T20:29:30.659" v="45939"/>
          <ac:spMkLst>
            <pc:docMk/>
            <pc:sldMk cId="1028309525" sldId="1356"/>
            <ac:spMk id="6" creationId="{B369D756-46C4-4CAF-A090-250E69ADD51D}"/>
          </ac:spMkLst>
        </pc:spChg>
        <pc:picChg chg="add mod">
          <ac:chgData name="Domonkos Márk" userId="5b754e74-2ec2-4aaf-b9f5-cf8f0656bdfa" providerId="ADAL" clId="{F4C2286D-0DBE-4644-A538-34A6C903FB9C}" dt="2022-01-23T20:29:48.687" v="45947" actId="1076"/>
          <ac:picMkLst>
            <pc:docMk/>
            <pc:sldMk cId="1028309525" sldId="1356"/>
            <ac:picMk id="7" creationId="{9FE9DC6D-70A1-4549-B3D8-A8EB7873293F}"/>
          </ac:picMkLst>
        </pc:picChg>
        <pc:picChg chg="add mod">
          <ac:chgData name="Domonkos Márk" userId="5b754e74-2ec2-4aaf-b9f5-cf8f0656bdfa" providerId="ADAL" clId="{F4C2286D-0DBE-4644-A538-34A6C903FB9C}" dt="2022-01-23T20:29:44.450" v="45945" actId="14100"/>
          <ac:picMkLst>
            <pc:docMk/>
            <pc:sldMk cId="1028309525" sldId="1356"/>
            <ac:picMk id="8" creationId="{FB58996A-050A-4415-B845-FD0F595CDC23}"/>
          </ac:picMkLst>
        </pc:picChg>
      </pc:sldChg>
      <pc:sldChg chg="modSp new mod">
        <pc:chgData name="Domonkos Márk" userId="5b754e74-2ec2-4aaf-b9f5-cf8f0656bdfa" providerId="ADAL" clId="{F4C2286D-0DBE-4644-A538-34A6C903FB9C}" dt="2022-01-23T20:30:19.499" v="45979" actId="20577"/>
        <pc:sldMkLst>
          <pc:docMk/>
          <pc:sldMk cId="1627063908" sldId="1357"/>
        </pc:sldMkLst>
        <pc:spChg chg="mod">
          <ac:chgData name="Domonkos Márk" userId="5b754e74-2ec2-4aaf-b9f5-cf8f0656bdfa" providerId="ADAL" clId="{F4C2286D-0DBE-4644-A538-34A6C903FB9C}" dt="2022-01-23T20:30:19.499" v="45979" actId="20577"/>
          <ac:spMkLst>
            <pc:docMk/>
            <pc:sldMk cId="1627063908" sldId="1357"/>
            <ac:spMk id="2" creationId="{726AD17B-DCF7-4DBA-8E2E-DAE486EE4200}"/>
          </ac:spMkLst>
        </pc:spChg>
      </pc:sldChg>
      <pc:sldChg chg="modSp new mod">
        <pc:chgData name="Domonkos Márk" userId="5b754e74-2ec2-4aaf-b9f5-cf8f0656bdfa" providerId="ADAL" clId="{F4C2286D-0DBE-4644-A538-34A6C903FB9C}" dt="2022-01-23T20:31:02.144" v="46025" actId="20577"/>
        <pc:sldMkLst>
          <pc:docMk/>
          <pc:sldMk cId="1661699918" sldId="1358"/>
        </pc:sldMkLst>
        <pc:spChg chg="mod">
          <ac:chgData name="Domonkos Márk" userId="5b754e74-2ec2-4aaf-b9f5-cf8f0656bdfa" providerId="ADAL" clId="{F4C2286D-0DBE-4644-A538-34A6C903FB9C}" dt="2022-01-23T20:30:59.404" v="46021" actId="27636"/>
          <ac:spMkLst>
            <pc:docMk/>
            <pc:sldMk cId="1661699918" sldId="1358"/>
            <ac:spMk id="2" creationId="{E31ECFC5-429C-432C-BEA4-1FCBC715B599}"/>
          </ac:spMkLst>
        </pc:spChg>
        <pc:spChg chg="mod">
          <ac:chgData name="Domonkos Márk" userId="5b754e74-2ec2-4aaf-b9f5-cf8f0656bdfa" providerId="ADAL" clId="{F4C2286D-0DBE-4644-A538-34A6C903FB9C}" dt="2022-01-23T20:31:02.144" v="46025" actId="20577"/>
          <ac:spMkLst>
            <pc:docMk/>
            <pc:sldMk cId="1661699918" sldId="1358"/>
            <ac:spMk id="6" creationId="{CAB39455-6A76-419F-835F-E9AF47FA44D7}"/>
          </ac:spMkLst>
        </pc:spChg>
      </pc:sldChg>
      <pc:sldChg chg="addSp modSp new mod modAnim">
        <pc:chgData name="Domonkos Márk" userId="5b754e74-2ec2-4aaf-b9f5-cf8f0656bdfa" providerId="ADAL" clId="{F4C2286D-0DBE-4644-A538-34A6C903FB9C}" dt="2022-01-23T20:32:19.984" v="46044" actId="1076"/>
        <pc:sldMkLst>
          <pc:docMk/>
          <pc:sldMk cId="2119683963" sldId="1359"/>
        </pc:sldMkLst>
        <pc:spChg chg="mod">
          <ac:chgData name="Domonkos Márk" userId="5b754e74-2ec2-4aaf-b9f5-cf8f0656bdfa" providerId="ADAL" clId="{F4C2286D-0DBE-4644-A538-34A6C903FB9C}" dt="2022-01-23T20:31:52.436" v="46036" actId="27636"/>
          <ac:spMkLst>
            <pc:docMk/>
            <pc:sldMk cId="2119683963" sldId="1359"/>
            <ac:spMk id="2" creationId="{0EA16B99-C13D-4B6B-9270-49DCC7FC9E44}"/>
          </ac:spMkLst>
        </pc:spChg>
        <pc:spChg chg="mod">
          <ac:chgData name="Domonkos Márk" userId="5b754e74-2ec2-4aaf-b9f5-cf8f0656bdfa" providerId="ADAL" clId="{F4C2286D-0DBE-4644-A538-34A6C903FB9C}" dt="2022-01-23T20:31:25.990" v="46027"/>
          <ac:spMkLst>
            <pc:docMk/>
            <pc:sldMk cId="2119683963" sldId="1359"/>
            <ac:spMk id="6" creationId="{35EB77AA-4C67-401C-8A67-91914F200F4E}"/>
          </ac:spMkLst>
        </pc:spChg>
        <pc:spChg chg="add mod">
          <ac:chgData name="Domonkos Márk" userId="5b754e74-2ec2-4aaf-b9f5-cf8f0656bdfa" providerId="ADAL" clId="{F4C2286D-0DBE-4644-A538-34A6C903FB9C}" dt="2022-01-23T20:32:19.984" v="46044" actId="1076"/>
          <ac:spMkLst>
            <pc:docMk/>
            <pc:sldMk cId="2119683963" sldId="1359"/>
            <ac:spMk id="10" creationId="{274637A7-AB6D-4A8E-8FBE-18BE21726011}"/>
          </ac:spMkLst>
        </pc:spChg>
        <pc:picChg chg="add mod">
          <ac:chgData name="Domonkos Márk" userId="5b754e74-2ec2-4aaf-b9f5-cf8f0656bdfa" providerId="ADAL" clId="{F4C2286D-0DBE-4644-A538-34A6C903FB9C}" dt="2022-01-23T20:32:02.629" v="46039" actId="14100"/>
          <ac:picMkLst>
            <pc:docMk/>
            <pc:sldMk cId="2119683963" sldId="1359"/>
            <ac:picMk id="7" creationId="{127A003B-27DC-45F8-AD2B-21E7C7EF1590}"/>
          </ac:picMkLst>
        </pc:picChg>
        <pc:picChg chg="add mod">
          <ac:chgData name="Domonkos Márk" userId="5b754e74-2ec2-4aaf-b9f5-cf8f0656bdfa" providerId="ADAL" clId="{F4C2286D-0DBE-4644-A538-34A6C903FB9C}" dt="2022-01-23T20:32:05.153" v="46040" actId="1076"/>
          <ac:picMkLst>
            <pc:docMk/>
            <pc:sldMk cId="2119683963" sldId="1359"/>
            <ac:picMk id="8" creationId="{65AF829A-FC70-439E-8874-E04889F709C1}"/>
          </ac:picMkLst>
        </pc:picChg>
      </pc:sldChg>
      <pc:sldChg chg="addSp delSp modSp new mod">
        <pc:chgData name="Domonkos Márk" userId="5b754e74-2ec2-4aaf-b9f5-cf8f0656bdfa" providerId="ADAL" clId="{F4C2286D-0DBE-4644-A538-34A6C903FB9C}" dt="2022-01-23T20:32:51.218" v="46053" actId="1076"/>
        <pc:sldMkLst>
          <pc:docMk/>
          <pc:sldMk cId="1912776010" sldId="1360"/>
        </pc:sldMkLst>
        <pc:spChg chg="del">
          <ac:chgData name="Domonkos Márk" userId="5b754e74-2ec2-4aaf-b9f5-cf8f0656bdfa" providerId="ADAL" clId="{F4C2286D-0DBE-4644-A538-34A6C903FB9C}" dt="2022-01-23T20:32:39.194" v="46047"/>
          <ac:spMkLst>
            <pc:docMk/>
            <pc:sldMk cId="1912776010" sldId="1360"/>
            <ac:spMk id="2" creationId="{C1DA0540-534D-4631-AAA7-8E93FDBA4653}"/>
          </ac:spMkLst>
        </pc:spChg>
        <pc:spChg chg="mod">
          <ac:chgData name="Domonkos Márk" userId="5b754e74-2ec2-4aaf-b9f5-cf8f0656bdfa" providerId="ADAL" clId="{F4C2286D-0DBE-4644-A538-34A6C903FB9C}" dt="2022-01-23T20:32:35.908" v="46046"/>
          <ac:spMkLst>
            <pc:docMk/>
            <pc:sldMk cId="1912776010" sldId="1360"/>
            <ac:spMk id="6" creationId="{C00821AA-AC0A-4FE8-9BBD-7A7A8C02FBB2}"/>
          </ac:spMkLst>
        </pc:spChg>
        <pc:picChg chg="add mod">
          <ac:chgData name="Domonkos Márk" userId="5b754e74-2ec2-4aaf-b9f5-cf8f0656bdfa" providerId="ADAL" clId="{F4C2286D-0DBE-4644-A538-34A6C903FB9C}" dt="2022-01-23T20:32:42.512" v="46049" actId="1076"/>
          <ac:picMkLst>
            <pc:docMk/>
            <pc:sldMk cId="1912776010" sldId="1360"/>
            <ac:picMk id="7" creationId="{6198C31A-67C8-49BB-AE1F-1ABD25E7A5CB}"/>
          </ac:picMkLst>
        </pc:picChg>
        <pc:picChg chg="add mod">
          <ac:chgData name="Domonkos Márk" userId="5b754e74-2ec2-4aaf-b9f5-cf8f0656bdfa" providerId="ADAL" clId="{F4C2286D-0DBE-4644-A538-34A6C903FB9C}" dt="2022-01-23T20:32:51.218" v="46053" actId="1076"/>
          <ac:picMkLst>
            <pc:docMk/>
            <pc:sldMk cId="1912776010" sldId="1360"/>
            <ac:picMk id="8" creationId="{5B1FC717-A4C9-4EB9-82B9-E6FF6C3B0953}"/>
          </ac:picMkLst>
        </pc:picChg>
      </pc:sldChg>
      <pc:sldChg chg="addSp modSp new mod">
        <pc:chgData name="Domonkos Márk" userId="5b754e74-2ec2-4aaf-b9f5-cf8f0656bdfa" providerId="ADAL" clId="{F4C2286D-0DBE-4644-A538-34A6C903FB9C}" dt="2022-01-23T20:33:19.273" v="46064" actId="1076"/>
        <pc:sldMkLst>
          <pc:docMk/>
          <pc:sldMk cId="3673599513" sldId="1361"/>
        </pc:sldMkLst>
        <pc:spChg chg="mod">
          <ac:chgData name="Domonkos Márk" userId="5b754e74-2ec2-4aaf-b9f5-cf8f0656bdfa" providerId="ADAL" clId="{F4C2286D-0DBE-4644-A538-34A6C903FB9C}" dt="2022-01-23T20:33:08.040" v="46060" actId="27636"/>
          <ac:spMkLst>
            <pc:docMk/>
            <pc:sldMk cId="3673599513" sldId="1361"/>
            <ac:spMk id="2" creationId="{06D5348B-EA42-45CC-9F75-000D1ACD9740}"/>
          </ac:spMkLst>
        </pc:spChg>
        <pc:spChg chg="mod">
          <ac:chgData name="Domonkos Márk" userId="5b754e74-2ec2-4aaf-b9f5-cf8f0656bdfa" providerId="ADAL" clId="{F4C2286D-0DBE-4644-A538-34A6C903FB9C}" dt="2022-01-23T20:33:00.844" v="46055"/>
          <ac:spMkLst>
            <pc:docMk/>
            <pc:sldMk cId="3673599513" sldId="1361"/>
            <ac:spMk id="6" creationId="{30693F09-C12B-4C06-86DC-DE4B3307A483}"/>
          </ac:spMkLst>
        </pc:spChg>
        <pc:picChg chg="add mod">
          <ac:chgData name="Domonkos Márk" userId="5b754e74-2ec2-4aaf-b9f5-cf8f0656bdfa" providerId="ADAL" clId="{F4C2286D-0DBE-4644-A538-34A6C903FB9C}" dt="2022-01-23T20:33:19.273" v="46064" actId="1076"/>
          <ac:picMkLst>
            <pc:docMk/>
            <pc:sldMk cId="3673599513" sldId="1361"/>
            <ac:picMk id="7" creationId="{16099564-6C5B-4556-90CB-169DDF3F40A7}"/>
          </ac:picMkLst>
        </pc:picChg>
      </pc:sldChg>
      <pc:sldChg chg="addSp modSp new mod">
        <pc:chgData name="Domonkos Márk" userId="5b754e74-2ec2-4aaf-b9f5-cf8f0656bdfa" providerId="ADAL" clId="{F4C2286D-0DBE-4644-A538-34A6C903FB9C}" dt="2022-01-23T20:33:48.416" v="46073" actId="1076"/>
        <pc:sldMkLst>
          <pc:docMk/>
          <pc:sldMk cId="3640915341" sldId="1362"/>
        </pc:sldMkLst>
        <pc:spChg chg="mod">
          <ac:chgData name="Domonkos Márk" userId="5b754e74-2ec2-4aaf-b9f5-cf8f0656bdfa" providerId="ADAL" clId="{F4C2286D-0DBE-4644-A538-34A6C903FB9C}" dt="2022-01-23T20:33:39.286" v="46069" actId="27636"/>
          <ac:spMkLst>
            <pc:docMk/>
            <pc:sldMk cId="3640915341" sldId="1362"/>
            <ac:spMk id="2" creationId="{5DEE5952-8C52-4146-B0E4-938B79B04E0B}"/>
          </ac:spMkLst>
        </pc:spChg>
        <pc:spChg chg="mod">
          <ac:chgData name="Domonkos Márk" userId="5b754e74-2ec2-4aaf-b9f5-cf8f0656bdfa" providerId="ADAL" clId="{F4C2286D-0DBE-4644-A538-34A6C903FB9C}" dt="2022-01-23T20:33:33.853" v="46066"/>
          <ac:spMkLst>
            <pc:docMk/>
            <pc:sldMk cId="3640915341" sldId="1362"/>
            <ac:spMk id="6" creationId="{71762D35-CCE8-4304-9E64-EB153FFE79AD}"/>
          </ac:spMkLst>
        </pc:spChg>
        <pc:picChg chg="add mod">
          <ac:chgData name="Domonkos Márk" userId="5b754e74-2ec2-4aaf-b9f5-cf8f0656bdfa" providerId="ADAL" clId="{F4C2286D-0DBE-4644-A538-34A6C903FB9C}" dt="2022-01-23T20:33:48.416" v="46073" actId="1076"/>
          <ac:picMkLst>
            <pc:docMk/>
            <pc:sldMk cId="3640915341" sldId="1362"/>
            <ac:picMk id="7" creationId="{09E8CEC7-89A1-4509-B15E-7FC18CEF1467}"/>
          </ac:picMkLst>
        </pc:picChg>
      </pc:sldChg>
      <pc:sldChg chg="addSp delSp modSp new mod">
        <pc:chgData name="Domonkos Márk" userId="5b754e74-2ec2-4aaf-b9f5-cf8f0656bdfa" providerId="ADAL" clId="{F4C2286D-0DBE-4644-A538-34A6C903FB9C}" dt="2022-01-23T20:34:03.518" v="46076"/>
        <pc:sldMkLst>
          <pc:docMk/>
          <pc:sldMk cId="1984148081" sldId="1363"/>
        </pc:sldMkLst>
        <pc:spChg chg="del">
          <ac:chgData name="Domonkos Márk" userId="5b754e74-2ec2-4aaf-b9f5-cf8f0656bdfa" providerId="ADAL" clId="{F4C2286D-0DBE-4644-A538-34A6C903FB9C}" dt="2022-01-23T20:34:03.518" v="46076"/>
          <ac:spMkLst>
            <pc:docMk/>
            <pc:sldMk cId="1984148081" sldId="1363"/>
            <ac:spMk id="2" creationId="{D83F94EC-8408-4EE2-A1F5-FCAB49228C86}"/>
          </ac:spMkLst>
        </pc:spChg>
        <pc:spChg chg="mod">
          <ac:chgData name="Domonkos Márk" userId="5b754e74-2ec2-4aaf-b9f5-cf8f0656bdfa" providerId="ADAL" clId="{F4C2286D-0DBE-4644-A538-34A6C903FB9C}" dt="2022-01-23T20:34:00.322" v="46075"/>
          <ac:spMkLst>
            <pc:docMk/>
            <pc:sldMk cId="1984148081" sldId="1363"/>
            <ac:spMk id="6" creationId="{EC5B5FDC-15BF-4BAB-80BD-0AEAF633D937}"/>
          </ac:spMkLst>
        </pc:spChg>
        <pc:picChg chg="add mod">
          <ac:chgData name="Domonkos Márk" userId="5b754e74-2ec2-4aaf-b9f5-cf8f0656bdfa" providerId="ADAL" clId="{F4C2286D-0DBE-4644-A538-34A6C903FB9C}" dt="2022-01-23T20:34:03.518" v="46076"/>
          <ac:picMkLst>
            <pc:docMk/>
            <pc:sldMk cId="1984148081" sldId="1363"/>
            <ac:picMk id="7" creationId="{D0F0E958-4EED-4E1B-9D0C-BAC33AB03FA7}"/>
          </ac:picMkLst>
        </pc:picChg>
      </pc:sldChg>
      <pc:sldChg chg="addSp delSp modSp new mod">
        <pc:chgData name="Domonkos Márk" userId="5b754e74-2ec2-4aaf-b9f5-cf8f0656bdfa" providerId="ADAL" clId="{F4C2286D-0DBE-4644-A538-34A6C903FB9C}" dt="2022-01-23T20:34:33.974" v="46085" actId="1076"/>
        <pc:sldMkLst>
          <pc:docMk/>
          <pc:sldMk cId="3070159853" sldId="1364"/>
        </pc:sldMkLst>
        <pc:spChg chg="del">
          <ac:chgData name="Domonkos Márk" userId="5b754e74-2ec2-4aaf-b9f5-cf8f0656bdfa" providerId="ADAL" clId="{F4C2286D-0DBE-4644-A538-34A6C903FB9C}" dt="2022-01-23T20:34:32.236" v="46084" actId="478"/>
          <ac:spMkLst>
            <pc:docMk/>
            <pc:sldMk cId="3070159853" sldId="1364"/>
            <ac:spMk id="2" creationId="{2F8DE3EC-04C6-4748-B179-9CC91DA6AEF4}"/>
          </ac:spMkLst>
        </pc:spChg>
        <pc:spChg chg="mod">
          <ac:chgData name="Domonkos Márk" userId="5b754e74-2ec2-4aaf-b9f5-cf8f0656bdfa" providerId="ADAL" clId="{F4C2286D-0DBE-4644-A538-34A6C903FB9C}" dt="2022-01-23T20:34:17.961" v="46078"/>
          <ac:spMkLst>
            <pc:docMk/>
            <pc:sldMk cId="3070159853" sldId="1364"/>
            <ac:spMk id="6" creationId="{D92DE10F-5112-4D52-A17E-7D7BA1D6A005}"/>
          </ac:spMkLst>
        </pc:spChg>
        <pc:picChg chg="add mod">
          <ac:chgData name="Domonkos Márk" userId="5b754e74-2ec2-4aaf-b9f5-cf8f0656bdfa" providerId="ADAL" clId="{F4C2286D-0DBE-4644-A538-34A6C903FB9C}" dt="2022-01-23T20:34:30.312" v="46083" actId="1076"/>
          <ac:picMkLst>
            <pc:docMk/>
            <pc:sldMk cId="3070159853" sldId="1364"/>
            <ac:picMk id="7" creationId="{9BA0B19A-911F-4109-9DBA-5C44A45D76FA}"/>
          </ac:picMkLst>
        </pc:picChg>
        <pc:picChg chg="add mod">
          <ac:chgData name="Domonkos Márk" userId="5b754e74-2ec2-4aaf-b9f5-cf8f0656bdfa" providerId="ADAL" clId="{F4C2286D-0DBE-4644-A538-34A6C903FB9C}" dt="2022-01-23T20:34:33.974" v="46085" actId="1076"/>
          <ac:picMkLst>
            <pc:docMk/>
            <pc:sldMk cId="3070159853" sldId="1364"/>
            <ac:picMk id="8" creationId="{38BEA347-399A-49BA-8463-8A758956BCD0}"/>
          </ac:picMkLst>
        </pc:picChg>
      </pc:sldChg>
      <pc:sldChg chg="addSp delSp modSp new mod">
        <pc:chgData name="Domonkos Márk" userId="5b754e74-2ec2-4aaf-b9f5-cf8f0656bdfa" providerId="ADAL" clId="{F4C2286D-0DBE-4644-A538-34A6C903FB9C}" dt="2022-01-23T20:35:23.263" v="46102" actId="207"/>
        <pc:sldMkLst>
          <pc:docMk/>
          <pc:sldMk cId="3735846800" sldId="1365"/>
        </pc:sldMkLst>
        <pc:spChg chg="del">
          <ac:chgData name="Domonkos Márk" userId="5b754e74-2ec2-4aaf-b9f5-cf8f0656bdfa" providerId="ADAL" clId="{F4C2286D-0DBE-4644-A538-34A6C903FB9C}" dt="2022-01-23T20:35:04.076" v="46093" actId="478"/>
          <ac:spMkLst>
            <pc:docMk/>
            <pc:sldMk cId="3735846800" sldId="1365"/>
            <ac:spMk id="2" creationId="{52D119DA-C879-41AA-A57A-C2CA70CD702B}"/>
          </ac:spMkLst>
        </pc:spChg>
        <pc:spChg chg="mod">
          <ac:chgData name="Domonkos Márk" userId="5b754e74-2ec2-4aaf-b9f5-cf8f0656bdfa" providerId="ADAL" clId="{F4C2286D-0DBE-4644-A538-34A6C903FB9C}" dt="2022-01-23T20:34:48.420" v="46088" actId="27636"/>
          <ac:spMkLst>
            <pc:docMk/>
            <pc:sldMk cId="3735846800" sldId="1365"/>
            <ac:spMk id="6" creationId="{AD95CCBE-B7D9-4B29-B11E-D6DA57D6DE5C}"/>
          </ac:spMkLst>
        </pc:spChg>
        <pc:spChg chg="add mod">
          <ac:chgData name="Domonkos Márk" userId="5b754e74-2ec2-4aaf-b9f5-cf8f0656bdfa" providerId="ADAL" clId="{F4C2286D-0DBE-4644-A538-34A6C903FB9C}" dt="2022-01-23T20:35:23.263" v="46102" actId="207"/>
          <ac:spMkLst>
            <pc:docMk/>
            <pc:sldMk cId="3735846800" sldId="1365"/>
            <ac:spMk id="7" creationId="{4D02E8CF-9440-4B3F-9CAA-040EC2D94FD0}"/>
          </ac:spMkLst>
        </pc:spChg>
        <pc:picChg chg="add mod">
          <ac:chgData name="Domonkos Márk" userId="5b754e74-2ec2-4aaf-b9f5-cf8f0656bdfa" providerId="ADAL" clId="{F4C2286D-0DBE-4644-A538-34A6C903FB9C}" dt="2022-01-23T20:35:02.379" v="46092" actId="1076"/>
          <ac:picMkLst>
            <pc:docMk/>
            <pc:sldMk cId="3735846800" sldId="1365"/>
            <ac:picMk id="8" creationId="{9BFE93F3-E662-4D57-BF7D-DFF21F5A892D}"/>
          </ac:picMkLst>
        </pc:picChg>
        <pc:picChg chg="add mod">
          <ac:chgData name="Domonkos Márk" userId="5b754e74-2ec2-4aaf-b9f5-cf8f0656bdfa" providerId="ADAL" clId="{F4C2286D-0DBE-4644-A538-34A6C903FB9C}" dt="2022-01-23T20:35:12.328" v="46096" actId="1076"/>
          <ac:picMkLst>
            <pc:docMk/>
            <pc:sldMk cId="3735846800" sldId="1365"/>
            <ac:picMk id="9" creationId="{C08B2FCB-566D-477D-8DB6-C47218654F4C}"/>
          </ac:picMkLst>
        </pc:picChg>
      </pc:sldChg>
      <pc:sldChg chg="addSp delSp modSp new mod">
        <pc:chgData name="Domonkos Márk" userId="5b754e74-2ec2-4aaf-b9f5-cf8f0656bdfa" providerId="ADAL" clId="{F4C2286D-0DBE-4644-A538-34A6C903FB9C}" dt="2022-01-23T20:36:19.889" v="46118" actId="1076"/>
        <pc:sldMkLst>
          <pc:docMk/>
          <pc:sldMk cId="3367776036" sldId="1366"/>
        </pc:sldMkLst>
        <pc:spChg chg="del">
          <ac:chgData name="Domonkos Márk" userId="5b754e74-2ec2-4aaf-b9f5-cf8f0656bdfa" providerId="ADAL" clId="{F4C2286D-0DBE-4644-A538-34A6C903FB9C}" dt="2022-01-23T20:35:56.476" v="46111" actId="478"/>
          <ac:spMkLst>
            <pc:docMk/>
            <pc:sldMk cId="3367776036" sldId="1366"/>
            <ac:spMk id="2" creationId="{7B8B8D5C-A771-4AD8-837B-946DDFB27512}"/>
          </ac:spMkLst>
        </pc:spChg>
        <pc:spChg chg="mod">
          <ac:chgData name="Domonkos Márk" userId="5b754e74-2ec2-4aaf-b9f5-cf8f0656bdfa" providerId="ADAL" clId="{F4C2286D-0DBE-4644-A538-34A6C903FB9C}" dt="2022-01-23T20:35:36.638" v="46104"/>
          <ac:spMkLst>
            <pc:docMk/>
            <pc:sldMk cId="3367776036" sldId="1366"/>
            <ac:spMk id="6" creationId="{4DD7DB36-645D-454D-A73B-326D28105D87}"/>
          </ac:spMkLst>
        </pc:spChg>
        <pc:spChg chg="add mod">
          <ac:chgData name="Domonkos Márk" userId="5b754e74-2ec2-4aaf-b9f5-cf8f0656bdfa" providerId="ADAL" clId="{F4C2286D-0DBE-4644-A538-34A6C903FB9C}" dt="2022-01-23T20:36:06.643" v="46114" actId="14100"/>
          <ac:spMkLst>
            <pc:docMk/>
            <pc:sldMk cId="3367776036" sldId="1366"/>
            <ac:spMk id="10" creationId="{962D45C4-165B-4DDC-ABBA-782D7F4F1B2E}"/>
          </ac:spMkLst>
        </pc:spChg>
        <pc:spChg chg="add mod">
          <ac:chgData name="Domonkos Márk" userId="5b754e74-2ec2-4aaf-b9f5-cf8f0656bdfa" providerId="ADAL" clId="{F4C2286D-0DBE-4644-A538-34A6C903FB9C}" dt="2022-01-23T20:36:19.889" v="46118" actId="1076"/>
          <ac:spMkLst>
            <pc:docMk/>
            <pc:sldMk cId="3367776036" sldId="1366"/>
            <ac:spMk id="11" creationId="{CD1DC134-1E3F-47EA-9346-CC216F1105A8}"/>
          </ac:spMkLst>
        </pc:spChg>
        <pc:picChg chg="add mod">
          <ac:chgData name="Domonkos Márk" userId="5b754e74-2ec2-4aaf-b9f5-cf8f0656bdfa" providerId="ADAL" clId="{F4C2286D-0DBE-4644-A538-34A6C903FB9C}" dt="2022-01-23T20:35:52.032" v="46109" actId="1076"/>
          <ac:picMkLst>
            <pc:docMk/>
            <pc:sldMk cId="3367776036" sldId="1366"/>
            <ac:picMk id="7" creationId="{6BFF3BFC-D0E6-4A26-B554-75F409771CB2}"/>
          </ac:picMkLst>
        </pc:picChg>
        <pc:picChg chg="add mod">
          <ac:chgData name="Domonkos Márk" userId="5b754e74-2ec2-4aaf-b9f5-cf8f0656bdfa" providerId="ADAL" clId="{F4C2286D-0DBE-4644-A538-34A6C903FB9C}" dt="2022-01-23T20:35:54.832" v="46110" actId="1076"/>
          <ac:picMkLst>
            <pc:docMk/>
            <pc:sldMk cId="3367776036" sldId="1366"/>
            <ac:picMk id="8" creationId="{6811A435-D991-40CA-B1A3-7CCE0432B790}"/>
          </ac:picMkLst>
        </pc:picChg>
      </pc:sldChg>
      <pc:sldChg chg="addSp delSp modSp new mod">
        <pc:chgData name="Domonkos Márk" userId="5b754e74-2ec2-4aaf-b9f5-cf8f0656bdfa" providerId="ADAL" clId="{F4C2286D-0DBE-4644-A538-34A6C903FB9C}" dt="2022-01-23T20:36:31.549" v="46121"/>
        <pc:sldMkLst>
          <pc:docMk/>
          <pc:sldMk cId="3683929413" sldId="1367"/>
        </pc:sldMkLst>
        <pc:spChg chg="del">
          <ac:chgData name="Domonkos Márk" userId="5b754e74-2ec2-4aaf-b9f5-cf8f0656bdfa" providerId="ADAL" clId="{F4C2286D-0DBE-4644-A538-34A6C903FB9C}" dt="2022-01-23T20:36:31.549" v="46121"/>
          <ac:spMkLst>
            <pc:docMk/>
            <pc:sldMk cId="3683929413" sldId="1367"/>
            <ac:spMk id="2" creationId="{CF9E731E-C5AE-4781-92DB-09D3855E504C}"/>
          </ac:spMkLst>
        </pc:spChg>
        <pc:spChg chg="mod">
          <ac:chgData name="Domonkos Márk" userId="5b754e74-2ec2-4aaf-b9f5-cf8f0656bdfa" providerId="ADAL" clId="{F4C2286D-0DBE-4644-A538-34A6C903FB9C}" dt="2022-01-23T20:36:28.432" v="46120"/>
          <ac:spMkLst>
            <pc:docMk/>
            <pc:sldMk cId="3683929413" sldId="1367"/>
            <ac:spMk id="6" creationId="{BE56FBFA-17A5-4611-927B-5F1C1BBA8F8F}"/>
          </ac:spMkLst>
        </pc:spChg>
        <pc:picChg chg="add mod">
          <ac:chgData name="Domonkos Márk" userId="5b754e74-2ec2-4aaf-b9f5-cf8f0656bdfa" providerId="ADAL" clId="{F4C2286D-0DBE-4644-A538-34A6C903FB9C}" dt="2022-01-23T20:36:31.549" v="46121"/>
          <ac:picMkLst>
            <pc:docMk/>
            <pc:sldMk cId="3683929413" sldId="1367"/>
            <ac:picMk id="7" creationId="{031DCD3A-8C2C-44D5-BC6D-FBB4B50587EF}"/>
          </ac:picMkLst>
        </pc:picChg>
      </pc:sldChg>
      <pc:sldChg chg="addSp modSp new mod">
        <pc:chgData name="Domonkos Márk" userId="5b754e74-2ec2-4aaf-b9f5-cf8f0656bdfa" providerId="ADAL" clId="{F4C2286D-0DBE-4644-A538-34A6C903FB9C}" dt="2022-01-23T20:40:28.384" v="46167" actId="1076"/>
        <pc:sldMkLst>
          <pc:docMk/>
          <pc:sldMk cId="2541480654" sldId="1368"/>
        </pc:sldMkLst>
        <pc:spChg chg="mod">
          <ac:chgData name="Domonkos Márk" userId="5b754e74-2ec2-4aaf-b9f5-cf8f0656bdfa" providerId="ADAL" clId="{F4C2286D-0DBE-4644-A538-34A6C903FB9C}" dt="2022-01-23T20:38:05.311" v="46130" actId="14100"/>
          <ac:spMkLst>
            <pc:docMk/>
            <pc:sldMk cId="2541480654" sldId="1368"/>
            <ac:spMk id="2" creationId="{345F5E6C-39E0-48BF-989F-F95A37E7639B}"/>
          </ac:spMkLst>
        </pc:spChg>
        <pc:spChg chg="mod">
          <ac:chgData name="Domonkos Márk" userId="5b754e74-2ec2-4aaf-b9f5-cf8f0656bdfa" providerId="ADAL" clId="{F4C2286D-0DBE-4644-A538-34A6C903FB9C}" dt="2022-01-23T20:37:49.864" v="46123"/>
          <ac:spMkLst>
            <pc:docMk/>
            <pc:sldMk cId="2541480654" sldId="1368"/>
            <ac:spMk id="6" creationId="{17D7F84E-E0C5-4C31-BDDA-4011F7BD1B2D}"/>
          </ac:spMkLst>
        </pc:spChg>
        <pc:spChg chg="add mod">
          <ac:chgData name="Domonkos Márk" userId="5b754e74-2ec2-4aaf-b9f5-cf8f0656bdfa" providerId="ADAL" clId="{F4C2286D-0DBE-4644-A538-34A6C903FB9C}" dt="2022-01-23T20:38:21.840" v="46134" actId="1076"/>
          <ac:spMkLst>
            <pc:docMk/>
            <pc:sldMk cId="2541480654" sldId="1368"/>
            <ac:spMk id="8" creationId="{9A9053B4-3E8A-4129-A37B-8267E2342AF5}"/>
          </ac:spMkLst>
        </pc:spChg>
        <pc:spChg chg="add mod">
          <ac:chgData name="Domonkos Márk" userId="5b754e74-2ec2-4aaf-b9f5-cf8f0656bdfa" providerId="ADAL" clId="{F4C2286D-0DBE-4644-A538-34A6C903FB9C}" dt="2022-01-23T20:38:49.934" v="46142" actId="1076"/>
          <ac:spMkLst>
            <pc:docMk/>
            <pc:sldMk cId="2541480654" sldId="1368"/>
            <ac:spMk id="15" creationId="{5D1C7682-0B5D-4BE8-82A3-76FEF0D26124}"/>
          </ac:spMkLst>
        </pc:spChg>
        <pc:spChg chg="add mod">
          <ac:chgData name="Domonkos Márk" userId="5b754e74-2ec2-4aaf-b9f5-cf8f0656bdfa" providerId="ADAL" clId="{F4C2286D-0DBE-4644-A538-34A6C903FB9C}" dt="2022-01-23T20:39:03.245" v="46146" actId="1076"/>
          <ac:spMkLst>
            <pc:docMk/>
            <pc:sldMk cId="2541480654" sldId="1368"/>
            <ac:spMk id="16" creationId="{419C1C9C-08DB-44D3-B669-FB02A0D1E4BD}"/>
          </ac:spMkLst>
        </pc:spChg>
        <pc:spChg chg="add mod">
          <ac:chgData name="Domonkos Márk" userId="5b754e74-2ec2-4aaf-b9f5-cf8f0656bdfa" providerId="ADAL" clId="{F4C2286D-0DBE-4644-A538-34A6C903FB9C}" dt="2022-01-23T20:40:28.384" v="46167" actId="1076"/>
          <ac:spMkLst>
            <pc:docMk/>
            <pc:sldMk cId="2541480654" sldId="1368"/>
            <ac:spMk id="21" creationId="{05CF8241-652B-45DC-943E-2626FE20F21B}"/>
          </ac:spMkLst>
        </pc:spChg>
        <pc:spChg chg="add mod">
          <ac:chgData name="Domonkos Márk" userId="5b754e74-2ec2-4aaf-b9f5-cf8f0656bdfa" providerId="ADAL" clId="{F4C2286D-0DBE-4644-A538-34A6C903FB9C}" dt="2022-01-23T20:39:39.523" v="46156" actId="1076"/>
          <ac:spMkLst>
            <pc:docMk/>
            <pc:sldMk cId="2541480654" sldId="1368"/>
            <ac:spMk id="22" creationId="{3D902A52-F848-4077-BE17-A3EB8F6FD616}"/>
          </ac:spMkLst>
        </pc:spChg>
        <pc:spChg chg="add mod">
          <ac:chgData name="Domonkos Márk" userId="5b754e74-2ec2-4aaf-b9f5-cf8f0656bdfa" providerId="ADAL" clId="{F4C2286D-0DBE-4644-A538-34A6C903FB9C}" dt="2022-01-23T20:40:03.047" v="46162" actId="14100"/>
          <ac:spMkLst>
            <pc:docMk/>
            <pc:sldMk cId="2541480654" sldId="1368"/>
            <ac:spMk id="23" creationId="{14F36A8B-BE49-49DC-A74D-7F7CF72FA90F}"/>
          </ac:spMkLst>
        </pc:spChg>
        <pc:spChg chg="add mod">
          <ac:chgData name="Domonkos Márk" userId="5b754e74-2ec2-4aaf-b9f5-cf8f0656bdfa" providerId="ADAL" clId="{F4C2286D-0DBE-4644-A538-34A6C903FB9C}" dt="2022-01-23T20:39:56.932" v="46160" actId="14100"/>
          <ac:spMkLst>
            <pc:docMk/>
            <pc:sldMk cId="2541480654" sldId="1368"/>
            <ac:spMk id="24" creationId="{00C92330-E3F4-401A-BD57-D5569D822353}"/>
          </ac:spMkLst>
        </pc:spChg>
        <pc:spChg chg="add mod">
          <ac:chgData name="Domonkos Márk" userId="5b754e74-2ec2-4aaf-b9f5-cf8f0656bdfa" providerId="ADAL" clId="{F4C2286D-0DBE-4644-A538-34A6C903FB9C}" dt="2022-01-23T20:40:15.421" v="46165" actId="14100"/>
          <ac:spMkLst>
            <pc:docMk/>
            <pc:sldMk cId="2541480654" sldId="1368"/>
            <ac:spMk id="25" creationId="{EAB11D2F-F136-43C7-B68E-8A6DB6E3A679}"/>
          </ac:spMkLst>
        </pc:spChg>
        <pc:spChg chg="add mod">
          <ac:chgData name="Domonkos Márk" userId="5b754e74-2ec2-4aaf-b9f5-cf8f0656bdfa" providerId="ADAL" clId="{F4C2286D-0DBE-4644-A538-34A6C903FB9C}" dt="2022-01-23T20:40:22.668" v="46166" actId="1076"/>
          <ac:spMkLst>
            <pc:docMk/>
            <pc:sldMk cId="2541480654" sldId="1368"/>
            <ac:spMk id="26" creationId="{CFAC0FA7-2F9B-4CE9-B3AC-D1BF6378D785}"/>
          </ac:spMkLst>
        </pc:spChg>
        <pc:picChg chg="add mod">
          <ac:chgData name="Domonkos Márk" userId="5b754e74-2ec2-4aaf-b9f5-cf8f0656bdfa" providerId="ADAL" clId="{F4C2286D-0DBE-4644-A538-34A6C903FB9C}" dt="2022-01-23T20:38:12.672" v="46132" actId="1076"/>
          <ac:picMkLst>
            <pc:docMk/>
            <pc:sldMk cId="2541480654" sldId="1368"/>
            <ac:picMk id="7" creationId="{863D96DA-01ED-4B80-8DA8-B9C217512ED4}"/>
          </ac:picMkLst>
        </pc:picChg>
        <pc:picChg chg="add mod">
          <ac:chgData name="Domonkos Márk" userId="5b754e74-2ec2-4aaf-b9f5-cf8f0656bdfa" providerId="ADAL" clId="{F4C2286D-0DBE-4644-A538-34A6C903FB9C}" dt="2022-01-23T20:38:21.840" v="46134" actId="1076"/>
          <ac:picMkLst>
            <pc:docMk/>
            <pc:sldMk cId="2541480654" sldId="1368"/>
            <ac:picMk id="9" creationId="{138A55A5-429C-4C4B-87F9-BA3F6E21E6DD}"/>
          </ac:picMkLst>
        </pc:picChg>
        <pc:picChg chg="add mod">
          <ac:chgData name="Domonkos Márk" userId="5b754e74-2ec2-4aaf-b9f5-cf8f0656bdfa" providerId="ADAL" clId="{F4C2286D-0DBE-4644-A538-34A6C903FB9C}" dt="2022-01-23T20:38:24.253" v="46135" actId="1076"/>
          <ac:picMkLst>
            <pc:docMk/>
            <pc:sldMk cId="2541480654" sldId="1368"/>
            <ac:picMk id="10" creationId="{AC8DF164-AFF8-4D1E-8642-49EF071F1D00}"/>
          </ac:picMkLst>
        </pc:picChg>
        <pc:picChg chg="add mod">
          <ac:chgData name="Domonkos Márk" userId="5b754e74-2ec2-4aaf-b9f5-cf8f0656bdfa" providerId="ADAL" clId="{F4C2286D-0DBE-4644-A538-34A6C903FB9C}" dt="2022-01-23T20:38:27.153" v="46136" actId="1076"/>
          <ac:picMkLst>
            <pc:docMk/>
            <pc:sldMk cId="2541480654" sldId="1368"/>
            <ac:picMk id="11" creationId="{9A87ED45-0DEA-4AE1-BE5F-DA24AD49CAF9}"/>
          </ac:picMkLst>
        </pc:picChg>
        <pc:picChg chg="add mod">
          <ac:chgData name="Domonkos Márk" userId="5b754e74-2ec2-4aaf-b9f5-cf8f0656bdfa" providerId="ADAL" clId="{F4C2286D-0DBE-4644-A538-34A6C903FB9C}" dt="2022-01-23T20:39:53.788" v="46159" actId="1076"/>
          <ac:picMkLst>
            <pc:docMk/>
            <pc:sldMk cId="2541480654" sldId="1368"/>
            <ac:picMk id="12" creationId="{5DC4ED68-5BBA-4C6C-901A-013AA741C205}"/>
          </ac:picMkLst>
        </pc:picChg>
        <pc:picChg chg="add mod">
          <ac:chgData name="Domonkos Márk" userId="5b754e74-2ec2-4aaf-b9f5-cf8f0656bdfa" providerId="ADAL" clId="{F4C2286D-0DBE-4644-A538-34A6C903FB9C}" dt="2022-01-23T20:39:53.788" v="46159" actId="1076"/>
          <ac:picMkLst>
            <pc:docMk/>
            <pc:sldMk cId="2541480654" sldId="1368"/>
            <ac:picMk id="13" creationId="{2B5B0637-660F-4E50-A4F9-A50B928CA794}"/>
          </ac:picMkLst>
        </pc:picChg>
        <pc:picChg chg="add mod">
          <ac:chgData name="Domonkos Márk" userId="5b754e74-2ec2-4aaf-b9f5-cf8f0656bdfa" providerId="ADAL" clId="{F4C2286D-0DBE-4644-A538-34A6C903FB9C}" dt="2022-01-23T20:38:52.469" v="46143" actId="1076"/>
          <ac:picMkLst>
            <pc:docMk/>
            <pc:sldMk cId="2541480654" sldId="1368"/>
            <ac:picMk id="14" creationId="{EF0555A9-4A3B-49B8-A6F2-063F416B60EA}"/>
          </ac:picMkLst>
        </pc:picChg>
        <pc:picChg chg="add mod">
          <ac:chgData name="Domonkos Márk" userId="5b754e74-2ec2-4aaf-b9f5-cf8f0656bdfa" providerId="ADAL" clId="{F4C2286D-0DBE-4644-A538-34A6C903FB9C}" dt="2022-01-23T20:40:28.384" v="46167" actId="1076"/>
          <ac:picMkLst>
            <pc:docMk/>
            <pc:sldMk cId="2541480654" sldId="1368"/>
            <ac:picMk id="17" creationId="{0AE8E0D9-395E-4C6F-83C2-B62D0C2A9640}"/>
          </ac:picMkLst>
        </pc:picChg>
        <pc:picChg chg="add mod">
          <ac:chgData name="Domonkos Márk" userId="5b754e74-2ec2-4aaf-b9f5-cf8f0656bdfa" providerId="ADAL" clId="{F4C2286D-0DBE-4644-A538-34A6C903FB9C}" dt="2022-01-23T20:39:53.788" v="46159" actId="1076"/>
          <ac:picMkLst>
            <pc:docMk/>
            <pc:sldMk cId="2541480654" sldId="1368"/>
            <ac:picMk id="18" creationId="{E30800EE-0977-497A-B94A-EA674F5D8AD5}"/>
          </ac:picMkLst>
        </pc:picChg>
        <pc:picChg chg="add mod">
          <ac:chgData name="Domonkos Márk" userId="5b754e74-2ec2-4aaf-b9f5-cf8f0656bdfa" providerId="ADAL" clId="{F4C2286D-0DBE-4644-A538-34A6C903FB9C}" dt="2022-01-23T20:39:37.575" v="46155" actId="1076"/>
          <ac:picMkLst>
            <pc:docMk/>
            <pc:sldMk cId="2541480654" sldId="1368"/>
            <ac:picMk id="19" creationId="{16D4B7C9-1E67-4469-8682-6A80629BD25C}"/>
          </ac:picMkLst>
        </pc:picChg>
        <pc:picChg chg="add mod">
          <ac:chgData name="Domonkos Márk" userId="5b754e74-2ec2-4aaf-b9f5-cf8f0656bdfa" providerId="ADAL" clId="{F4C2286D-0DBE-4644-A538-34A6C903FB9C}" dt="2022-01-23T20:39:32.063" v="46153" actId="1076"/>
          <ac:picMkLst>
            <pc:docMk/>
            <pc:sldMk cId="2541480654" sldId="1368"/>
            <ac:picMk id="20" creationId="{B3B0C22F-0F59-493F-8CBF-50F3B0C778BA}"/>
          </ac:picMkLst>
        </pc:picChg>
      </pc:sldChg>
      <pc:sldChg chg="addSp delSp modSp new mod">
        <pc:chgData name="Domonkos Márk" userId="5b754e74-2ec2-4aaf-b9f5-cf8f0656bdfa" providerId="ADAL" clId="{F4C2286D-0DBE-4644-A538-34A6C903FB9C}" dt="2022-01-23T20:41:13.292" v="46170"/>
        <pc:sldMkLst>
          <pc:docMk/>
          <pc:sldMk cId="3492953052" sldId="1369"/>
        </pc:sldMkLst>
        <pc:spChg chg="del">
          <ac:chgData name="Domonkos Márk" userId="5b754e74-2ec2-4aaf-b9f5-cf8f0656bdfa" providerId="ADAL" clId="{F4C2286D-0DBE-4644-A538-34A6C903FB9C}" dt="2022-01-23T20:41:13.292" v="46170"/>
          <ac:spMkLst>
            <pc:docMk/>
            <pc:sldMk cId="3492953052" sldId="1369"/>
            <ac:spMk id="2" creationId="{3FAE2EEF-770E-42AE-B1C1-EFEDF8BB0276}"/>
          </ac:spMkLst>
        </pc:spChg>
        <pc:spChg chg="mod">
          <ac:chgData name="Domonkos Márk" userId="5b754e74-2ec2-4aaf-b9f5-cf8f0656bdfa" providerId="ADAL" clId="{F4C2286D-0DBE-4644-A538-34A6C903FB9C}" dt="2022-01-23T20:40:44.164" v="46169"/>
          <ac:spMkLst>
            <pc:docMk/>
            <pc:sldMk cId="3492953052" sldId="1369"/>
            <ac:spMk id="6" creationId="{1F5AD4DD-4EF8-453F-8DDB-A1898AEFF913}"/>
          </ac:spMkLst>
        </pc:spChg>
        <pc:picChg chg="add mod">
          <ac:chgData name="Domonkos Márk" userId="5b754e74-2ec2-4aaf-b9f5-cf8f0656bdfa" providerId="ADAL" clId="{F4C2286D-0DBE-4644-A538-34A6C903FB9C}" dt="2022-01-23T20:41:13.292" v="46170"/>
          <ac:picMkLst>
            <pc:docMk/>
            <pc:sldMk cId="3492953052" sldId="1369"/>
            <ac:picMk id="8" creationId="{163EB07E-53B9-4A5D-9B5B-626456CF8F7B}"/>
          </ac:picMkLst>
        </pc:picChg>
      </pc:sldChg>
      <pc:sldChg chg="addSp delSp modSp new mod">
        <pc:chgData name="Domonkos Márk" userId="5b754e74-2ec2-4aaf-b9f5-cf8f0656bdfa" providerId="ADAL" clId="{F4C2286D-0DBE-4644-A538-34A6C903FB9C}" dt="2022-01-23T20:41:51.773" v="46175" actId="962"/>
        <pc:sldMkLst>
          <pc:docMk/>
          <pc:sldMk cId="201602375" sldId="1370"/>
        </pc:sldMkLst>
        <pc:spChg chg="del">
          <ac:chgData name="Domonkos Márk" userId="5b754e74-2ec2-4aaf-b9f5-cf8f0656bdfa" providerId="ADAL" clId="{F4C2286D-0DBE-4644-A538-34A6C903FB9C}" dt="2022-01-23T20:41:45.478" v="46173"/>
          <ac:spMkLst>
            <pc:docMk/>
            <pc:sldMk cId="201602375" sldId="1370"/>
            <ac:spMk id="2" creationId="{BC1A45BD-DB6C-4557-87F1-E415964FB0FB}"/>
          </ac:spMkLst>
        </pc:spChg>
        <pc:spChg chg="mod">
          <ac:chgData name="Domonkos Márk" userId="5b754e74-2ec2-4aaf-b9f5-cf8f0656bdfa" providerId="ADAL" clId="{F4C2286D-0DBE-4644-A538-34A6C903FB9C}" dt="2022-01-23T20:41:42.927" v="46172"/>
          <ac:spMkLst>
            <pc:docMk/>
            <pc:sldMk cId="201602375" sldId="1370"/>
            <ac:spMk id="6" creationId="{383110ED-03CC-46F2-83C0-184582963CE4}"/>
          </ac:spMkLst>
        </pc:spChg>
        <pc:picChg chg="add mod">
          <ac:chgData name="Domonkos Márk" userId="5b754e74-2ec2-4aaf-b9f5-cf8f0656bdfa" providerId="ADAL" clId="{F4C2286D-0DBE-4644-A538-34A6C903FB9C}" dt="2022-01-23T20:41:51.773" v="46175" actId="962"/>
          <ac:picMkLst>
            <pc:docMk/>
            <pc:sldMk cId="201602375" sldId="1370"/>
            <ac:picMk id="8" creationId="{1DF7206A-1FC5-4E8A-B05F-6A0734166915}"/>
          </ac:picMkLst>
        </pc:picChg>
      </pc:sldChg>
      <pc:sldChg chg="addSp delSp modSp new mod modAnim">
        <pc:chgData name="Domonkos Márk" userId="5b754e74-2ec2-4aaf-b9f5-cf8f0656bdfa" providerId="ADAL" clId="{F4C2286D-0DBE-4644-A538-34A6C903FB9C}" dt="2022-01-23T20:42:30.210" v="46207" actId="20577"/>
        <pc:sldMkLst>
          <pc:docMk/>
          <pc:sldMk cId="3096050396" sldId="1371"/>
        </pc:sldMkLst>
        <pc:spChg chg="del">
          <ac:chgData name="Domonkos Márk" userId="5b754e74-2ec2-4aaf-b9f5-cf8f0656bdfa" providerId="ADAL" clId="{F4C2286D-0DBE-4644-A538-34A6C903FB9C}" dt="2022-01-23T20:41:59.426" v="46177"/>
          <ac:spMkLst>
            <pc:docMk/>
            <pc:sldMk cId="3096050396" sldId="1371"/>
            <ac:spMk id="2" creationId="{7EBFBF9D-FD67-49A3-AFA8-0840A53F261D}"/>
          </ac:spMkLst>
        </pc:spChg>
        <pc:spChg chg="mod">
          <ac:chgData name="Domonkos Márk" userId="5b754e74-2ec2-4aaf-b9f5-cf8f0656bdfa" providerId="ADAL" clId="{F4C2286D-0DBE-4644-A538-34A6C903FB9C}" dt="2022-01-23T20:42:30.210" v="46207" actId="20577"/>
          <ac:spMkLst>
            <pc:docMk/>
            <pc:sldMk cId="3096050396" sldId="1371"/>
            <ac:spMk id="6" creationId="{71BF8B26-F5C2-4081-8DC0-197F97AB8DBA}"/>
          </ac:spMkLst>
        </pc:spChg>
        <pc:picChg chg="add mod">
          <ac:chgData name="Domonkos Márk" userId="5b754e74-2ec2-4aaf-b9f5-cf8f0656bdfa" providerId="ADAL" clId="{F4C2286D-0DBE-4644-A538-34A6C903FB9C}" dt="2022-01-23T20:41:59.426" v="46177"/>
          <ac:picMkLst>
            <pc:docMk/>
            <pc:sldMk cId="3096050396" sldId="1371"/>
            <ac:picMk id="7" creationId="{72696F38-2D2A-4C4E-BC92-2AC3C9E602E4}"/>
          </ac:picMkLst>
        </pc:picChg>
      </pc:sldChg>
      <pc:sldChg chg="addSp delSp modSp new mod modAnim">
        <pc:chgData name="Domonkos Márk" userId="5b754e74-2ec2-4aaf-b9f5-cf8f0656bdfa" providerId="ADAL" clId="{F4C2286D-0DBE-4644-A538-34A6C903FB9C}" dt="2022-01-23T20:42:41.743" v="46211"/>
        <pc:sldMkLst>
          <pc:docMk/>
          <pc:sldMk cId="1663386278" sldId="1372"/>
        </pc:sldMkLst>
        <pc:spChg chg="del">
          <ac:chgData name="Domonkos Márk" userId="5b754e74-2ec2-4aaf-b9f5-cf8f0656bdfa" providerId="ADAL" clId="{F4C2286D-0DBE-4644-A538-34A6C903FB9C}" dt="2022-01-23T20:42:41.743" v="46211"/>
          <ac:spMkLst>
            <pc:docMk/>
            <pc:sldMk cId="1663386278" sldId="1372"/>
            <ac:spMk id="2" creationId="{FAA98F19-6565-4BE3-8A2B-207F9711A6B8}"/>
          </ac:spMkLst>
        </pc:spChg>
        <pc:spChg chg="mod">
          <ac:chgData name="Domonkos Márk" userId="5b754e74-2ec2-4aaf-b9f5-cf8f0656bdfa" providerId="ADAL" clId="{F4C2286D-0DBE-4644-A538-34A6C903FB9C}" dt="2022-01-23T20:42:34.666" v="46208"/>
          <ac:spMkLst>
            <pc:docMk/>
            <pc:sldMk cId="1663386278" sldId="1372"/>
            <ac:spMk id="6" creationId="{F56C0BF8-F63E-41D2-A175-02D120CE3810}"/>
          </ac:spMkLst>
        </pc:spChg>
        <pc:picChg chg="add mod">
          <ac:chgData name="Domonkos Márk" userId="5b754e74-2ec2-4aaf-b9f5-cf8f0656bdfa" providerId="ADAL" clId="{F4C2286D-0DBE-4644-A538-34A6C903FB9C}" dt="2022-01-23T20:42:41.743" v="46211"/>
          <ac:picMkLst>
            <pc:docMk/>
            <pc:sldMk cId="1663386278" sldId="1372"/>
            <ac:picMk id="7" creationId="{0CC1FD84-5875-45A5-917A-CA4F149BA2C7}"/>
          </ac:picMkLst>
        </pc:picChg>
      </pc:sldChg>
      <pc:sldChg chg="addSp delSp modSp new mod modAnim">
        <pc:chgData name="Domonkos Márk" userId="5b754e74-2ec2-4aaf-b9f5-cf8f0656bdfa" providerId="ADAL" clId="{F4C2286D-0DBE-4644-A538-34A6C903FB9C}" dt="2022-01-23T20:42:48.697" v="46212"/>
        <pc:sldMkLst>
          <pc:docMk/>
          <pc:sldMk cId="1873818180" sldId="1373"/>
        </pc:sldMkLst>
        <pc:spChg chg="del">
          <ac:chgData name="Domonkos Márk" userId="5b754e74-2ec2-4aaf-b9f5-cf8f0656bdfa" providerId="ADAL" clId="{F4C2286D-0DBE-4644-A538-34A6C903FB9C}" dt="2022-01-23T20:42:48.697" v="46212"/>
          <ac:spMkLst>
            <pc:docMk/>
            <pc:sldMk cId="1873818180" sldId="1373"/>
            <ac:spMk id="2" creationId="{2541DDD4-3DD4-4D5F-B724-AACF13B4334F}"/>
          </ac:spMkLst>
        </pc:spChg>
        <pc:spChg chg="mod">
          <ac:chgData name="Domonkos Márk" userId="5b754e74-2ec2-4aaf-b9f5-cf8f0656bdfa" providerId="ADAL" clId="{F4C2286D-0DBE-4644-A538-34A6C903FB9C}" dt="2022-01-23T20:42:35.929" v="46209"/>
          <ac:spMkLst>
            <pc:docMk/>
            <pc:sldMk cId="1873818180" sldId="1373"/>
            <ac:spMk id="6" creationId="{A0148DA9-8C41-4E0E-BFAD-D6DEE2E5FF20}"/>
          </ac:spMkLst>
        </pc:spChg>
        <pc:picChg chg="add mod">
          <ac:chgData name="Domonkos Márk" userId="5b754e74-2ec2-4aaf-b9f5-cf8f0656bdfa" providerId="ADAL" clId="{F4C2286D-0DBE-4644-A538-34A6C903FB9C}" dt="2022-01-23T20:42:48.697" v="46212"/>
          <ac:picMkLst>
            <pc:docMk/>
            <pc:sldMk cId="1873818180" sldId="1373"/>
            <ac:picMk id="7" creationId="{E2ADB7AA-B261-4A3D-9C4D-B1234ABFD65A}"/>
          </ac:picMkLst>
        </pc:picChg>
      </pc:sldChg>
      <pc:sldChg chg="addSp delSp modSp new del mod modAnim">
        <pc:chgData name="Domonkos Márk" userId="5b754e74-2ec2-4aaf-b9f5-cf8f0656bdfa" providerId="ADAL" clId="{F4C2286D-0DBE-4644-A538-34A6C903FB9C}" dt="2022-01-23T21:12:24.096" v="46659" actId="47"/>
        <pc:sldMkLst>
          <pc:docMk/>
          <pc:sldMk cId="2735501518" sldId="1374"/>
        </pc:sldMkLst>
        <pc:spChg chg="del">
          <ac:chgData name="Domonkos Márk" userId="5b754e74-2ec2-4aaf-b9f5-cf8f0656bdfa" providerId="ADAL" clId="{F4C2286D-0DBE-4644-A538-34A6C903FB9C}" dt="2022-01-23T20:42:54.029" v="46213"/>
          <ac:spMkLst>
            <pc:docMk/>
            <pc:sldMk cId="2735501518" sldId="1374"/>
            <ac:spMk id="2" creationId="{A419751D-72D3-40A4-8A89-9F19FE40CE0C}"/>
          </ac:spMkLst>
        </pc:spChg>
        <pc:spChg chg="mod">
          <ac:chgData name="Domonkos Márk" userId="5b754e74-2ec2-4aaf-b9f5-cf8f0656bdfa" providerId="ADAL" clId="{F4C2286D-0DBE-4644-A538-34A6C903FB9C}" dt="2022-01-23T20:42:37.400" v="46210"/>
          <ac:spMkLst>
            <pc:docMk/>
            <pc:sldMk cId="2735501518" sldId="1374"/>
            <ac:spMk id="6" creationId="{9D69AE00-4BED-4A22-90A4-59DC582957DE}"/>
          </ac:spMkLst>
        </pc:spChg>
        <pc:picChg chg="add mod">
          <ac:chgData name="Domonkos Márk" userId="5b754e74-2ec2-4aaf-b9f5-cf8f0656bdfa" providerId="ADAL" clId="{F4C2286D-0DBE-4644-A538-34A6C903FB9C}" dt="2022-01-23T20:42:54.029" v="46213"/>
          <ac:picMkLst>
            <pc:docMk/>
            <pc:sldMk cId="2735501518" sldId="1374"/>
            <ac:picMk id="7" creationId="{201C3735-5F70-4981-AC71-37C5FCCF8D05}"/>
          </ac:picMkLst>
        </pc:picChg>
      </pc:sldChg>
      <pc:sldChg chg="modSp add del mod">
        <pc:chgData name="Domonkos Márk" userId="5b754e74-2ec2-4aaf-b9f5-cf8f0656bdfa" providerId="ADAL" clId="{F4C2286D-0DBE-4644-A538-34A6C903FB9C}" dt="2022-01-17T08:17:17.704" v="3521"/>
        <pc:sldMkLst>
          <pc:docMk/>
          <pc:sldMk cId="585814961" sldId="1375"/>
        </pc:sldMkLst>
        <pc:spChg chg="mod">
          <ac:chgData name="Domonkos Márk" userId="5b754e74-2ec2-4aaf-b9f5-cf8f0656bdfa" providerId="ADAL" clId="{F4C2286D-0DBE-4644-A538-34A6C903FB9C}" dt="2022-01-17T08:17:17.704" v="3521"/>
          <ac:spMkLst>
            <pc:docMk/>
            <pc:sldMk cId="585814961" sldId="1375"/>
            <ac:spMk id="590" creationId="{00000000-0000-0000-0000-000000000000}"/>
          </ac:spMkLst>
        </pc:spChg>
      </pc:sldChg>
      <pc:sldChg chg="modSp new mod">
        <pc:chgData name="Domonkos Márk" userId="5b754e74-2ec2-4aaf-b9f5-cf8f0656bdfa" providerId="ADAL" clId="{F4C2286D-0DBE-4644-A538-34A6C903FB9C}" dt="2022-01-23T20:43:18.481" v="46220"/>
        <pc:sldMkLst>
          <pc:docMk/>
          <pc:sldMk cId="1648130578" sldId="1375"/>
        </pc:sldMkLst>
        <pc:spChg chg="mod">
          <ac:chgData name="Domonkos Márk" userId="5b754e74-2ec2-4aaf-b9f5-cf8f0656bdfa" providerId="ADAL" clId="{F4C2286D-0DBE-4644-A538-34A6C903FB9C}" dt="2022-01-23T20:43:18.481" v="46220"/>
          <ac:spMkLst>
            <pc:docMk/>
            <pc:sldMk cId="1648130578" sldId="1375"/>
            <ac:spMk id="2" creationId="{458912C1-E482-4BBC-9459-B4A6BB2075DE}"/>
          </ac:spMkLst>
        </pc:spChg>
      </pc:sldChg>
      <pc:sldChg chg="addSp delSp modSp new mod">
        <pc:chgData name="Domonkos Márk" userId="5b754e74-2ec2-4aaf-b9f5-cf8f0656bdfa" providerId="ADAL" clId="{F4C2286D-0DBE-4644-A538-34A6C903FB9C}" dt="2022-01-23T20:44:30.535" v="46253" actId="1076"/>
        <pc:sldMkLst>
          <pc:docMk/>
          <pc:sldMk cId="2669873732" sldId="1376"/>
        </pc:sldMkLst>
        <pc:spChg chg="del">
          <ac:chgData name="Domonkos Márk" userId="5b754e74-2ec2-4aaf-b9f5-cf8f0656bdfa" providerId="ADAL" clId="{F4C2286D-0DBE-4644-A538-34A6C903FB9C}" dt="2022-01-23T20:44:13.237" v="46250"/>
          <ac:spMkLst>
            <pc:docMk/>
            <pc:sldMk cId="2669873732" sldId="1376"/>
            <ac:spMk id="2" creationId="{A29C316A-0705-4296-B9F1-BF5105A4B35D}"/>
          </ac:spMkLst>
        </pc:spChg>
        <pc:spChg chg="mod">
          <ac:chgData name="Domonkos Márk" userId="5b754e74-2ec2-4aaf-b9f5-cf8f0656bdfa" providerId="ADAL" clId="{F4C2286D-0DBE-4644-A538-34A6C903FB9C}" dt="2022-01-23T20:43:38.397" v="46249" actId="20577"/>
          <ac:spMkLst>
            <pc:docMk/>
            <pc:sldMk cId="2669873732" sldId="1376"/>
            <ac:spMk id="6" creationId="{E44B6F09-494D-4170-A898-95CDA69C2628}"/>
          </ac:spMkLst>
        </pc:spChg>
        <pc:picChg chg="add mod modCrop">
          <ac:chgData name="Domonkos Márk" userId="5b754e74-2ec2-4aaf-b9f5-cf8f0656bdfa" providerId="ADAL" clId="{F4C2286D-0DBE-4644-A538-34A6C903FB9C}" dt="2022-01-23T20:44:30.535" v="46253" actId="1076"/>
          <ac:picMkLst>
            <pc:docMk/>
            <pc:sldMk cId="2669873732" sldId="1376"/>
            <ac:picMk id="8" creationId="{4CDF3433-4A4E-49E3-87C2-8F9BFB53BA5E}"/>
          </ac:picMkLst>
        </pc:picChg>
      </pc:sldChg>
      <pc:sldChg chg="modSp add del mod">
        <pc:chgData name="Domonkos Márk" userId="5b754e74-2ec2-4aaf-b9f5-cf8f0656bdfa" providerId="ADAL" clId="{F4C2286D-0DBE-4644-A538-34A6C903FB9C}" dt="2022-01-17T08:17:17.704" v="3521"/>
        <pc:sldMkLst>
          <pc:docMk/>
          <pc:sldMk cId="4174495042" sldId="1376"/>
        </pc:sldMkLst>
        <pc:spChg chg="mod">
          <ac:chgData name="Domonkos Márk" userId="5b754e74-2ec2-4aaf-b9f5-cf8f0656bdfa" providerId="ADAL" clId="{F4C2286D-0DBE-4644-A538-34A6C903FB9C}" dt="2022-01-17T08:17:17.704" v="3521"/>
          <ac:spMkLst>
            <pc:docMk/>
            <pc:sldMk cId="4174495042" sldId="1376"/>
            <ac:spMk id="506" creationId="{00000000-0000-0000-0000-000000000000}"/>
          </ac:spMkLst>
        </pc:spChg>
      </pc:sldChg>
      <pc:sldChg chg="addSp modSp new mod">
        <pc:chgData name="Domonkos Márk" userId="5b754e74-2ec2-4aaf-b9f5-cf8f0656bdfa" providerId="ADAL" clId="{F4C2286D-0DBE-4644-A538-34A6C903FB9C}" dt="2022-01-23T20:45:11.332" v="46264" actId="1076"/>
        <pc:sldMkLst>
          <pc:docMk/>
          <pc:sldMk cId="852343257" sldId="1377"/>
        </pc:sldMkLst>
        <pc:spChg chg="mod">
          <ac:chgData name="Domonkos Márk" userId="5b754e74-2ec2-4aaf-b9f5-cf8f0656bdfa" providerId="ADAL" clId="{F4C2286D-0DBE-4644-A538-34A6C903FB9C}" dt="2022-01-23T20:44:57.950" v="46260" actId="14100"/>
          <ac:spMkLst>
            <pc:docMk/>
            <pc:sldMk cId="852343257" sldId="1377"/>
            <ac:spMk id="2" creationId="{1B149207-F101-4746-B734-C46DA90139AA}"/>
          </ac:spMkLst>
        </pc:spChg>
        <pc:spChg chg="mod">
          <ac:chgData name="Domonkos Márk" userId="5b754e74-2ec2-4aaf-b9f5-cf8f0656bdfa" providerId="ADAL" clId="{F4C2286D-0DBE-4644-A538-34A6C903FB9C}" dt="2022-01-23T20:44:43.201" v="46255"/>
          <ac:spMkLst>
            <pc:docMk/>
            <pc:sldMk cId="852343257" sldId="1377"/>
            <ac:spMk id="6" creationId="{5B2BFDD7-5E68-4436-B5F6-ED1F6433A3AC}"/>
          </ac:spMkLst>
        </pc:spChg>
        <pc:picChg chg="add mod">
          <ac:chgData name="Domonkos Márk" userId="5b754e74-2ec2-4aaf-b9f5-cf8f0656bdfa" providerId="ADAL" clId="{F4C2286D-0DBE-4644-A538-34A6C903FB9C}" dt="2022-01-23T20:45:11.332" v="46264" actId="1076"/>
          <ac:picMkLst>
            <pc:docMk/>
            <pc:sldMk cId="852343257" sldId="1377"/>
            <ac:picMk id="7" creationId="{5E2FA3F2-3331-46AE-B6C5-DC43EFB821CE}"/>
          </ac:picMkLst>
        </pc:picChg>
      </pc:sldChg>
      <pc:sldChg chg="addSp modSp new mod">
        <pc:chgData name="Domonkos Márk" userId="5b754e74-2ec2-4aaf-b9f5-cf8f0656bdfa" providerId="ADAL" clId="{F4C2286D-0DBE-4644-A538-34A6C903FB9C}" dt="2022-01-23T20:47:57.320" v="46295" actId="2711"/>
        <pc:sldMkLst>
          <pc:docMk/>
          <pc:sldMk cId="3538219365" sldId="1378"/>
        </pc:sldMkLst>
        <pc:spChg chg="mod">
          <ac:chgData name="Domonkos Márk" userId="5b754e74-2ec2-4aaf-b9f5-cf8f0656bdfa" providerId="ADAL" clId="{F4C2286D-0DBE-4644-A538-34A6C903FB9C}" dt="2022-01-23T20:47:57.320" v="46295" actId="2711"/>
          <ac:spMkLst>
            <pc:docMk/>
            <pc:sldMk cId="3538219365" sldId="1378"/>
            <ac:spMk id="2" creationId="{A3CFCE52-D054-481A-8768-AF594F6B224A}"/>
          </ac:spMkLst>
        </pc:spChg>
        <pc:spChg chg="mod">
          <ac:chgData name="Domonkos Márk" userId="5b754e74-2ec2-4aaf-b9f5-cf8f0656bdfa" providerId="ADAL" clId="{F4C2286D-0DBE-4644-A538-34A6C903FB9C}" dt="2022-01-23T20:46:28.219" v="46266"/>
          <ac:spMkLst>
            <pc:docMk/>
            <pc:sldMk cId="3538219365" sldId="1378"/>
            <ac:spMk id="6" creationId="{D795D46C-9D9F-45C5-888B-FB1601021318}"/>
          </ac:spMkLst>
        </pc:spChg>
        <pc:spChg chg="add mod">
          <ac:chgData name="Domonkos Márk" userId="5b754e74-2ec2-4aaf-b9f5-cf8f0656bdfa" providerId="ADAL" clId="{F4C2286D-0DBE-4644-A538-34A6C903FB9C}" dt="2022-01-23T20:47:52.506" v="46293" actId="1076"/>
          <ac:spMkLst>
            <pc:docMk/>
            <pc:sldMk cId="3538219365" sldId="1378"/>
            <ac:spMk id="9" creationId="{F9A129F1-9740-45A8-9BD5-E3AB01DD1E8D}"/>
          </ac:spMkLst>
        </pc:spChg>
        <pc:picChg chg="add mod">
          <ac:chgData name="Domonkos Márk" userId="5b754e74-2ec2-4aaf-b9f5-cf8f0656bdfa" providerId="ADAL" clId="{F4C2286D-0DBE-4644-A538-34A6C903FB9C}" dt="2022-01-23T20:47:14.263" v="46278" actId="1076"/>
          <ac:picMkLst>
            <pc:docMk/>
            <pc:sldMk cId="3538219365" sldId="1378"/>
            <ac:picMk id="7" creationId="{DF1F8F2F-E058-4EBE-A507-3FFDE63B4BF9}"/>
          </ac:picMkLst>
        </pc:picChg>
      </pc:sldChg>
      <pc:sldChg chg="addSp delSp modSp new mod">
        <pc:chgData name="Domonkos Márk" userId="5b754e74-2ec2-4aaf-b9f5-cf8f0656bdfa" providerId="ADAL" clId="{F4C2286D-0DBE-4644-A538-34A6C903FB9C}" dt="2022-01-23T20:49:00.056" v="46307" actId="1076"/>
        <pc:sldMkLst>
          <pc:docMk/>
          <pc:sldMk cId="2492044627" sldId="1379"/>
        </pc:sldMkLst>
        <pc:spChg chg="del">
          <ac:chgData name="Domonkos Márk" userId="5b754e74-2ec2-4aaf-b9f5-cf8f0656bdfa" providerId="ADAL" clId="{F4C2286D-0DBE-4644-A538-34A6C903FB9C}" dt="2022-01-23T20:48:26.127" v="46298"/>
          <ac:spMkLst>
            <pc:docMk/>
            <pc:sldMk cId="2492044627" sldId="1379"/>
            <ac:spMk id="2" creationId="{F9DD9392-35B0-4CEB-BDD1-73607A469532}"/>
          </ac:spMkLst>
        </pc:spChg>
        <pc:spChg chg="mod">
          <ac:chgData name="Domonkos Márk" userId="5b754e74-2ec2-4aaf-b9f5-cf8f0656bdfa" providerId="ADAL" clId="{F4C2286D-0DBE-4644-A538-34A6C903FB9C}" dt="2022-01-23T20:48:13.393" v="46297"/>
          <ac:spMkLst>
            <pc:docMk/>
            <pc:sldMk cId="2492044627" sldId="1379"/>
            <ac:spMk id="6" creationId="{C54302D3-FB3D-4696-B09D-9826E5D952D2}"/>
          </ac:spMkLst>
        </pc:spChg>
        <pc:spChg chg="add mod">
          <ac:chgData name="Domonkos Márk" userId="5b754e74-2ec2-4aaf-b9f5-cf8f0656bdfa" providerId="ADAL" clId="{F4C2286D-0DBE-4644-A538-34A6C903FB9C}" dt="2022-01-23T20:48:39.768" v="46300" actId="1076"/>
          <ac:spMkLst>
            <pc:docMk/>
            <pc:sldMk cId="2492044627" sldId="1379"/>
            <ac:spMk id="8" creationId="{88856CCB-5105-4E8C-A74F-E2C7888ABFC9}"/>
          </ac:spMkLst>
        </pc:spChg>
        <pc:spChg chg="add mod">
          <ac:chgData name="Domonkos Márk" userId="5b754e74-2ec2-4aaf-b9f5-cf8f0656bdfa" providerId="ADAL" clId="{F4C2286D-0DBE-4644-A538-34A6C903FB9C}" dt="2022-01-23T20:48:43.631" v="46301" actId="1076"/>
          <ac:spMkLst>
            <pc:docMk/>
            <pc:sldMk cId="2492044627" sldId="1379"/>
            <ac:spMk id="9" creationId="{BAD22E23-34EE-4974-B465-CD12C284CE3E}"/>
          </ac:spMkLst>
        </pc:spChg>
        <pc:spChg chg="add mod">
          <ac:chgData name="Domonkos Márk" userId="5b754e74-2ec2-4aaf-b9f5-cf8f0656bdfa" providerId="ADAL" clId="{F4C2286D-0DBE-4644-A538-34A6C903FB9C}" dt="2022-01-23T20:48:46.224" v="46302" actId="1076"/>
          <ac:spMkLst>
            <pc:docMk/>
            <pc:sldMk cId="2492044627" sldId="1379"/>
            <ac:spMk id="10" creationId="{087D3F58-5C21-4842-810F-11F8CCB8EE09}"/>
          </ac:spMkLst>
        </pc:spChg>
        <pc:picChg chg="add mod">
          <ac:chgData name="Domonkos Márk" userId="5b754e74-2ec2-4aaf-b9f5-cf8f0656bdfa" providerId="ADAL" clId="{F4C2286D-0DBE-4644-A538-34A6C903FB9C}" dt="2022-01-23T20:48:26.127" v="46298"/>
          <ac:picMkLst>
            <pc:docMk/>
            <pc:sldMk cId="2492044627" sldId="1379"/>
            <ac:picMk id="7" creationId="{86ABC626-CAFE-417F-8FED-AFAC1CAF3836}"/>
          </ac:picMkLst>
        </pc:picChg>
        <pc:picChg chg="add mod">
          <ac:chgData name="Domonkos Márk" userId="5b754e74-2ec2-4aaf-b9f5-cf8f0656bdfa" providerId="ADAL" clId="{F4C2286D-0DBE-4644-A538-34A6C903FB9C}" dt="2022-01-23T20:49:00.056" v="46307" actId="1076"/>
          <ac:picMkLst>
            <pc:docMk/>
            <pc:sldMk cId="2492044627" sldId="1379"/>
            <ac:picMk id="11" creationId="{13C500FB-61AD-4D05-ACFA-98EF1D408589}"/>
          </ac:picMkLst>
        </pc:picChg>
        <pc:picChg chg="add mod">
          <ac:chgData name="Domonkos Márk" userId="5b754e74-2ec2-4aaf-b9f5-cf8f0656bdfa" providerId="ADAL" clId="{F4C2286D-0DBE-4644-A538-34A6C903FB9C}" dt="2022-01-23T20:48:55.390" v="46305" actId="1076"/>
          <ac:picMkLst>
            <pc:docMk/>
            <pc:sldMk cId="2492044627" sldId="1379"/>
            <ac:picMk id="12" creationId="{739F1AE7-55A7-4EA8-AD2D-BA5FFAF89C2B}"/>
          </ac:picMkLst>
        </pc:picChg>
      </pc:sldChg>
      <pc:sldChg chg="addSp delSp modSp new mod">
        <pc:chgData name="Domonkos Márk" userId="5b754e74-2ec2-4aaf-b9f5-cf8f0656bdfa" providerId="ADAL" clId="{F4C2286D-0DBE-4644-A538-34A6C903FB9C}" dt="2022-01-23T20:54:04.067" v="46415" actId="20577"/>
        <pc:sldMkLst>
          <pc:docMk/>
          <pc:sldMk cId="2913485100" sldId="1380"/>
        </pc:sldMkLst>
        <pc:spChg chg="del">
          <ac:chgData name="Domonkos Márk" userId="5b754e74-2ec2-4aaf-b9f5-cf8f0656bdfa" providerId="ADAL" clId="{F4C2286D-0DBE-4644-A538-34A6C903FB9C}" dt="2022-01-23T20:49:28.997" v="46309"/>
          <ac:spMkLst>
            <pc:docMk/>
            <pc:sldMk cId="2913485100" sldId="1380"/>
            <ac:spMk id="2" creationId="{9753E0AD-623C-4863-8CF3-5A8E3734BA76}"/>
          </ac:spMkLst>
        </pc:spChg>
        <pc:spChg chg="mod">
          <ac:chgData name="Domonkos Márk" userId="5b754e74-2ec2-4aaf-b9f5-cf8f0656bdfa" providerId="ADAL" clId="{F4C2286D-0DBE-4644-A538-34A6C903FB9C}" dt="2022-01-23T20:49:25.812" v="46308"/>
          <ac:spMkLst>
            <pc:docMk/>
            <pc:sldMk cId="2913485100" sldId="1380"/>
            <ac:spMk id="6" creationId="{A69E3C91-BAA4-4A6C-91EB-517E86BB4808}"/>
          </ac:spMkLst>
        </pc:spChg>
        <pc:spChg chg="add mod">
          <ac:chgData name="Domonkos Márk" userId="5b754e74-2ec2-4aaf-b9f5-cf8f0656bdfa" providerId="ADAL" clId="{F4C2286D-0DBE-4644-A538-34A6C903FB9C}" dt="2022-01-23T20:52:33.667" v="46389" actId="20577"/>
          <ac:spMkLst>
            <pc:docMk/>
            <pc:sldMk cId="2913485100" sldId="1380"/>
            <ac:spMk id="9" creationId="{38194ABA-B343-4D1E-94DF-FC507E34E1D1}"/>
          </ac:spMkLst>
        </pc:spChg>
        <pc:spChg chg="add mod">
          <ac:chgData name="Domonkos Márk" userId="5b754e74-2ec2-4aaf-b9f5-cf8f0656bdfa" providerId="ADAL" clId="{F4C2286D-0DBE-4644-A538-34A6C903FB9C}" dt="2022-01-23T20:51:58.121" v="46362" actId="1076"/>
          <ac:spMkLst>
            <pc:docMk/>
            <pc:sldMk cId="2913485100" sldId="1380"/>
            <ac:spMk id="11" creationId="{87DAF88A-F72B-4A68-8B35-CDD35146C896}"/>
          </ac:spMkLst>
        </pc:spChg>
        <pc:spChg chg="add del mod">
          <ac:chgData name="Domonkos Márk" userId="5b754e74-2ec2-4aaf-b9f5-cf8f0656bdfa" providerId="ADAL" clId="{F4C2286D-0DBE-4644-A538-34A6C903FB9C}" dt="2022-01-23T20:53:40.020" v="46409" actId="478"/>
          <ac:spMkLst>
            <pc:docMk/>
            <pc:sldMk cId="2913485100" sldId="1380"/>
            <ac:spMk id="13" creationId="{CD378C11-29A2-43BA-AB3B-0CBF78A64ABA}"/>
          </ac:spMkLst>
        </pc:spChg>
        <pc:spChg chg="add mod">
          <ac:chgData name="Domonkos Márk" userId="5b754e74-2ec2-4aaf-b9f5-cf8f0656bdfa" providerId="ADAL" clId="{F4C2286D-0DBE-4644-A538-34A6C903FB9C}" dt="2022-01-23T20:54:04.067" v="46415" actId="20577"/>
          <ac:spMkLst>
            <pc:docMk/>
            <pc:sldMk cId="2913485100" sldId="1380"/>
            <ac:spMk id="15" creationId="{4D7192F9-5A9D-4529-A1E2-74EC697D8C5E}"/>
          </ac:spMkLst>
        </pc:spChg>
        <pc:picChg chg="add mod">
          <ac:chgData name="Domonkos Márk" userId="5b754e74-2ec2-4aaf-b9f5-cf8f0656bdfa" providerId="ADAL" clId="{F4C2286D-0DBE-4644-A538-34A6C903FB9C}" dt="2022-01-23T20:49:35.785" v="46311" actId="14100"/>
          <ac:picMkLst>
            <pc:docMk/>
            <pc:sldMk cId="2913485100" sldId="1380"/>
            <ac:picMk id="7" creationId="{1D2C2E14-9150-4505-8564-22372F96856F}"/>
          </ac:picMkLst>
        </pc:picChg>
      </pc:sldChg>
      <pc:sldChg chg="addSp delSp modSp new mod modAnim">
        <pc:chgData name="Domonkos Márk" userId="5b754e74-2ec2-4aaf-b9f5-cf8f0656bdfa" providerId="ADAL" clId="{F4C2286D-0DBE-4644-A538-34A6C903FB9C}" dt="2022-01-23T20:55:35.668" v="46444" actId="1076"/>
        <pc:sldMkLst>
          <pc:docMk/>
          <pc:sldMk cId="3727185625" sldId="1381"/>
        </pc:sldMkLst>
        <pc:spChg chg="del">
          <ac:chgData name="Domonkos Márk" userId="5b754e74-2ec2-4aaf-b9f5-cf8f0656bdfa" providerId="ADAL" clId="{F4C2286D-0DBE-4644-A538-34A6C903FB9C}" dt="2022-01-23T20:54:19.330" v="46418"/>
          <ac:spMkLst>
            <pc:docMk/>
            <pc:sldMk cId="3727185625" sldId="1381"/>
            <ac:spMk id="2" creationId="{31428D35-B346-433E-8CC8-C2A9318F10B3}"/>
          </ac:spMkLst>
        </pc:spChg>
        <pc:spChg chg="mod">
          <ac:chgData name="Domonkos Márk" userId="5b754e74-2ec2-4aaf-b9f5-cf8f0656bdfa" providerId="ADAL" clId="{F4C2286D-0DBE-4644-A538-34A6C903FB9C}" dt="2022-01-23T20:54:16.325" v="46417"/>
          <ac:spMkLst>
            <pc:docMk/>
            <pc:sldMk cId="3727185625" sldId="1381"/>
            <ac:spMk id="6" creationId="{0E186999-1978-43B9-A9B2-03138BE7EE9F}"/>
          </ac:spMkLst>
        </pc:spChg>
        <pc:spChg chg="mod">
          <ac:chgData name="Domonkos Márk" userId="5b754e74-2ec2-4aaf-b9f5-cf8f0656bdfa" providerId="ADAL" clId="{F4C2286D-0DBE-4644-A538-34A6C903FB9C}" dt="2022-01-23T20:54:42.790" v="46427"/>
          <ac:spMkLst>
            <pc:docMk/>
            <pc:sldMk cId="3727185625" sldId="1381"/>
            <ac:spMk id="11" creationId="{2CBCCDE7-9FE0-4180-B66E-D4A1D27CBD65}"/>
          </ac:spMkLst>
        </pc:spChg>
        <pc:spChg chg="mod">
          <ac:chgData name="Domonkos Márk" userId="5b754e74-2ec2-4aaf-b9f5-cf8f0656bdfa" providerId="ADAL" clId="{F4C2286D-0DBE-4644-A538-34A6C903FB9C}" dt="2022-01-23T20:54:57.902" v="46434" actId="1076"/>
          <ac:spMkLst>
            <pc:docMk/>
            <pc:sldMk cId="3727185625" sldId="1381"/>
            <ac:spMk id="14" creationId="{1D9FF06A-F351-4711-A878-120451CBA9B2}"/>
          </ac:spMkLst>
        </pc:spChg>
        <pc:grpChg chg="add mod">
          <ac:chgData name="Domonkos Márk" userId="5b754e74-2ec2-4aaf-b9f5-cf8f0656bdfa" providerId="ADAL" clId="{F4C2286D-0DBE-4644-A538-34A6C903FB9C}" dt="2022-01-23T20:55:32.606" v="46443" actId="1076"/>
          <ac:grpSpMkLst>
            <pc:docMk/>
            <pc:sldMk cId="3727185625" sldId="1381"/>
            <ac:grpSpMk id="9" creationId="{FE098355-1351-4E43-B6A1-52E4C1D50054}"/>
          </ac:grpSpMkLst>
        </pc:grpChg>
        <pc:grpChg chg="add mod">
          <ac:chgData name="Domonkos Márk" userId="5b754e74-2ec2-4aaf-b9f5-cf8f0656bdfa" providerId="ADAL" clId="{F4C2286D-0DBE-4644-A538-34A6C903FB9C}" dt="2022-01-23T20:55:20.662" v="46439" actId="1076"/>
          <ac:grpSpMkLst>
            <pc:docMk/>
            <pc:sldMk cId="3727185625" sldId="1381"/>
            <ac:grpSpMk id="12" creationId="{31BB507A-E6A6-4151-8E0C-D2062C2E9AF6}"/>
          </ac:grpSpMkLst>
        </pc:grpChg>
        <pc:picChg chg="add mod">
          <ac:chgData name="Domonkos Márk" userId="5b754e74-2ec2-4aaf-b9f5-cf8f0656bdfa" providerId="ADAL" clId="{F4C2286D-0DBE-4644-A538-34A6C903FB9C}" dt="2022-01-23T20:55:13.813" v="46438" actId="14100"/>
          <ac:picMkLst>
            <pc:docMk/>
            <pc:sldMk cId="3727185625" sldId="1381"/>
            <ac:picMk id="7" creationId="{27F49B02-CBDD-4E3A-AB62-642E73B785F4}"/>
          </ac:picMkLst>
        </pc:picChg>
        <pc:picChg chg="add mod">
          <ac:chgData name="Domonkos Márk" userId="5b754e74-2ec2-4aaf-b9f5-cf8f0656bdfa" providerId="ADAL" clId="{F4C2286D-0DBE-4644-A538-34A6C903FB9C}" dt="2022-01-23T20:55:35.668" v="46444" actId="1076"/>
          <ac:picMkLst>
            <pc:docMk/>
            <pc:sldMk cId="3727185625" sldId="1381"/>
            <ac:picMk id="8" creationId="{1E07437A-709D-4545-AB75-E95EA3691C3B}"/>
          </ac:picMkLst>
        </pc:picChg>
        <pc:picChg chg="mod">
          <ac:chgData name="Domonkos Márk" userId="5b754e74-2ec2-4aaf-b9f5-cf8f0656bdfa" providerId="ADAL" clId="{F4C2286D-0DBE-4644-A538-34A6C903FB9C}" dt="2022-01-23T20:55:28.406" v="46442" actId="1076"/>
          <ac:picMkLst>
            <pc:docMk/>
            <pc:sldMk cId="3727185625" sldId="1381"/>
            <ac:picMk id="10" creationId="{9ABE866A-F072-42FF-BBD8-0A4B3EDB5B80}"/>
          </ac:picMkLst>
        </pc:picChg>
        <pc:picChg chg="mod">
          <ac:chgData name="Domonkos Márk" userId="5b754e74-2ec2-4aaf-b9f5-cf8f0656bdfa" providerId="ADAL" clId="{F4C2286D-0DBE-4644-A538-34A6C903FB9C}" dt="2022-01-23T20:54:57.902" v="46434" actId="1076"/>
          <ac:picMkLst>
            <pc:docMk/>
            <pc:sldMk cId="3727185625" sldId="1381"/>
            <ac:picMk id="13" creationId="{F3FCFEF9-593E-4C85-A821-8CE954021C4E}"/>
          </ac:picMkLst>
        </pc:picChg>
      </pc:sldChg>
      <pc:sldChg chg="addSp modSp new mod">
        <pc:chgData name="Domonkos Márk" userId="5b754e74-2ec2-4aaf-b9f5-cf8f0656bdfa" providerId="ADAL" clId="{F4C2286D-0DBE-4644-A538-34A6C903FB9C}" dt="2022-01-23T20:56:22.909" v="46461" actId="255"/>
        <pc:sldMkLst>
          <pc:docMk/>
          <pc:sldMk cId="2309312265" sldId="1382"/>
        </pc:sldMkLst>
        <pc:spChg chg="mod">
          <ac:chgData name="Domonkos Márk" userId="5b754e74-2ec2-4aaf-b9f5-cf8f0656bdfa" providerId="ADAL" clId="{F4C2286D-0DBE-4644-A538-34A6C903FB9C}" dt="2022-01-23T20:55:56.139" v="46451" actId="27636"/>
          <ac:spMkLst>
            <pc:docMk/>
            <pc:sldMk cId="2309312265" sldId="1382"/>
            <ac:spMk id="2" creationId="{C137262F-15C9-450E-BE36-A149997D81A6}"/>
          </ac:spMkLst>
        </pc:spChg>
        <pc:spChg chg="mod">
          <ac:chgData name="Domonkos Márk" userId="5b754e74-2ec2-4aaf-b9f5-cf8f0656bdfa" providerId="ADAL" clId="{F4C2286D-0DBE-4644-A538-34A6C903FB9C}" dt="2022-01-23T20:55:48.252" v="46446"/>
          <ac:spMkLst>
            <pc:docMk/>
            <pc:sldMk cId="2309312265" sldId="1382"/>
            <ac:spMk id="6" creationId="{FCE16B4C-9142-4BE2-B553-972F4DA89983}"/>
          </ac:spMkLst>
        </pc:spChg>
        <pc:spChg chg="add mod">
          <ac:chgData name="Domonkos Márk" userId="5b754e74-2ec2-4aaf-b9f5-cf8f0656bdfa" providerId="ADAL" clId="{F4C2286D-0DBE-4644-A538-34A6C903FB9C}" dt="2022-01-23T20:56:22.909" v="46461" actId="255"/>
          <ac:spMkLst>
            <pc:docMk/>
            <pc:sldMk cId="2309312265" sldId="1382"/>
            <ac:spMk id="9" creationId="{820CE00C-C678-4ED1-BAEC-93D9E2B07B57}"/>
          </ac:spMkLst>
        </pc:spChg>
        <pc:picChg chg="add mod">
          <ac:chgData name="Domonkos Márk" userId="5b754e74-2ec2-4aaf-b9f5-cf8f0656bdfa" providerId="ADAL" clId="{F4C2286D-0DBE-4644-A538-34A6C903FB9C}" dt="2022-01-23T20:56:03.599" v="46454" actId="14100"/>
          <ac:picMkLst>
            <pc:docMk/>
            <pc:sldMk cId="2309312265" sldId="1382"/>
            <ac:picMk id="7" creationId="{A0566032-235B-41D2-AA89-9BE63CE2EA4A}"/>
          </ac:picMkLst>
        </pc:picChg>
      </pc:sldChg>
      <pc:sldChg chg="addSp delSp modSp new mod">
        <pc:chgData name="Domonkos Márk" userId="5b754e74-2ec2-4aaf-b9f5-cf8f0656bdfa" providerId="ADAL" clId="{F4C2286D-0DBE-4644-A538-34A6C903FB9C}" dt="2022-01-23T20:57:26.894" v="46487" actId="14100"/>
        <pc:sldMkLst>
          <pc:docMk/>
          <pc:sldMk cId="1512120452" sldId="1383"/>
        </pc:sldMkLst>
        <pc:spChg chg="del">
          <ac:chgData name="Domonkos Márk" userId="5b754e74-2ec2-4aaf-b9f5-cf8f0656bdfa" providerId="ADAL" clId="{F4C2286D-0DBE-4644-A538-34A6C903FB9C}" dt="2022-01-23T20:56:46.428" v="46464"/>
          <ac:spMkLst>
            <pc:docMk/>
            <pc:sldMk cId="1512120452" sldId="1383"/>
            <ac:spMk id="2" creationId="{121930B7-AD61-4D0A-989F-CFBFE0F41DAB}"/>
          </ac:spMkLst>
        </pc:spChg>
        <pc:spChg chg="mod">
          <ac:chgData name="Domonkos Márk" userId="5b754e74-2ec2-4aaf-b9f5-cf8f0656bdfa" providerId="ADAL" clId="{F4C2286D-0DBE-4644-A538-34A6C903FB9C}" dt="2022-01-23T20:56:41.385" v="46463"/>
          <ac:spMkLst>
            <pc:docMk/>
            <pc:sldMk cId="1512120452" sldId="1383"/>
            <ac:spMk id="6" creationId="{A3985913-65F2-4488-8D4D-7CCE1F227FEB}"/>
          </ac:spMkLst>
        </pc:spChg>
        <pc:spChg chg="add mod">
          <ac:chgData name="Domonkos Márk" userId="5b754e74-2ec2-4aaf-b9f5-cf8f0656bdfa" providerId="ADAL" clId="{F4C2286D-0DBE-4644-A538-34A6C903FB9C}" dt="2022-01-23T20:56:59.311" v="46469" actId="14100"/>
          <ac:spMkLst>
            <pc:docMk/>
            <pc:sldMk cId="1512120452" sldId="1383"/>
            <ac:spMk id="9" creationId="{C056B7EA-56D0-4ED3-9EFB-14E83646C6CD}"/>
          </ac:spMkLst>
        </pc:spChg>
        <pc:spChg chg="add mod">
          <ac:chgData name="Domonkos Márk" userId="5b754e74-2ec2-4aaf-b9f5-cf8f0656bdfa" providerId="ADAL" clId="{F4C2286D-0DBE-4644-A538-34A6C903FB9C}" dt="2022-01-23T20:57:19" v="46485" actId="20577"/>
          <ac:spMkLst>
            <pc:docMk/>
            <pc:sldMk cId="1512120452" sldId="1383"/>
            <ac:spMk id="11" creationId="{49D8B8C4-02DA-448E-934A-DF40528006FF}"/>
          </ac:spMkLst>
        </pc:spChg>
        <pc:picChg chg="add mod">
          <ac:chgData name="Domonkos Márk" userId="5b754e74-2ec2-4aaf-b9f5-cf8f0656bdfa" providerId="ADAL" clId="{F4C2286D-0DBE-4644-A538-34A6C903FB9C}" dt="2022-01-23T20:57:26.894" v="46487" actId="14100"/>
          <ac:picMkLst>
            <pc:docMk/>
            <pc:sldMk cId="1512120452" sldId="1383"/>
            <ac:picMk id="7" creationId="{522C690A-A108-42B0-9647-A64EC6F29BD6}"/>
          </ac:picMkLst>
        </pc:picChg>
      </pc:sldChg>
      <pc:sldChg chg="addSp modSp new mod">
        <pc:chgData name="Domonkos Márk" userId="5b754e74-2ec2-4aaf-b9f5-cf8f0656bdfa" providerId="ADAL" clId="{F4C2286D-0DBE-4644-A538-34A6C903FB9C}" dt="2022-01-23T20:58:22.526" v="46509" actId="14100"/>
        <pc:sldMkLst>
          <pc:docMk/>
          <pc:sldMk cId="2219042063" sldId="1384"/>
        </pc:sldMkLst>
        <pc:spChg chg="mod">
          <ac:chgData name="Domonkos Márk" userId="5b754e74-2ec2-4aaf-b9f5-cf8f0656bdfa" providerId="ADAL" clId="{F4C2286D-0DBE-4644-A538-34A6C903FB9C}" dt="2022-01-23T20:57:48.686" v="46496" actId="27636"/>
          <ac:spMkLst>
            <pc:docMk/>
            <pc:sldMk cId="2219042063" sldId="1384"/>
            <ac:spMk id="2" creationId="{F16466B6-F3CA-4275-9BC9-D9B6E74BDDE9}"/>
          </ac:spMkLst>
        </pc:spChg>
        <pc:spChg chg="mod">
          <ac:chgData name="Domonkos Márk" userId="5b754e74-2ec2-4aaf-b9f5-cf8f0656bdfa" providerId="ADAL" clId="{F4C2286D-0DBE-4644-A538-34A6C903FB9C}" dt="2022-01-23T20:57:38.774" v="46489"/>
          <ac:spMkLst>
            <pc:docMk/>
            <pc:sldMk cId="2219042063" sldId="1384"/>
            <ac:spMk id="6" creationId="{72568BFB-BF19-4A5E-8B87-58BD0837DFF6}"/>
          </ac:spMkLst>
        </pc:spChg>
        <pc:spChg chg="add mod">
          <ac:chgData name="Domonkos Márk" userId="5b754e74-2ec2-4aaf-b9f5-cf8f0656bdfa" providerId="ADAL" clId="{F4C2286D-0DBE-4644-A538-34A6C903FB9C}" dt="2022-01-23T20:58:22.526" v="46509" actId="14100"/>
          <ac:spMkLst>
            <pc:docMk/>
            <pc:sldMk cId="2219042063" sldId="1384"/>
            <ac:spMk id="9" creationId="{2623165A-3612-4B06-8BF6-6FB69529C9DC}"/>
          </ac:spMkLst>
        </pc:spChg>
        <pc:picChg chg="add mod">
          <ac:chgData name="Domonkos Márk" userId="5b754e74-2ec2-4aaf-b9f5-cf8f0656bdfa" providerId="ADAL" clId="{F4C2286D-0DBE-4644-A538-34A6C903FB9C}" dt="2022-01-23T20:57:59.974" v="46502" actId="14100"/>
          <ac:picMkLst>
            <pc:docMk/>
            <pc:sldMk cId="2219042063" sldId="1384"/>
            <ac:picMk id="7" creationId="{127490F5-18F0-4742-8F17-CA07A2E6A609}"/>
          </ac:picMkLst>
        </pc:picChg>
      </pc:sldChg>
      <pc:sldChg chg="addSp modSp new mod">
        <pc:chgData name="Domonkos Márk" userId="5b754e74-2ec2-4aaf-b9f5-cf8f0656bdfa" providerId="ADAL" clId="{F4C2286D-0DBE-4644-A538-34A6C903FB9C}" dt="2022-01-23T21:00:19.550" v="46538" actId="1076"/>
        <pc:sldMkLst>
          <pc:docMk/>
          <pc:sldMk cId="2067716880" sldId="1385"/>
        </pc:sldMkLst>
        <pc:spChg chg="mod">
          <ac:chgData name="Domonkos Márk" userId="5b754e74-2ec2-4aaf-b9f5-cf8f0656bdfa" providerId="ADAL" clId="{F4C2286D-0DBE-4644-A538-34A6C903FB9C}" dt="2022-01-23T20:59:55.526" v="46527" actId="14100"/>
          <ac:spMkLst>
            <pc:docMk/>
            <pc:sldMk cId="2067716880" sldId="1385"/>
            <ac:spMk id="2" creationId="{3E309AF3-34A7-4065-A004-C8FDED894FAE}"/>
          </ac:spMkLst>
        </pc:spChg>
        <pc:spChg chg="mod">
          <ac:chgData name="Domonkos Márk" userId="5b754e74-2ec2-4aaf-b9f5-cf8f0656bdfa" providerId="ADAL" clId="{F4C2286D-0DBE-4644-A538-34A6C903FB9C}" dt="2022-01-23T20:59:02.691" v="46511"/>
          <ac:spMkLst>
            <pc:docMk/>
            <pc:sldMk cId="2067716880" sldId="1385"/>
            <ac:spMk id="6" creationId="{BEBB7DA8-8638-4F4B-9491-FD0198647C8C}"/>
          </ac:spMkLst>
        </pc:spChg>
        <pc:spChg chg="add mod">
          <ac:chgData name="Domonkos Márk" userId="5b754e74-2ec2-4aaf-b9f5-cf8f0656bdfa" providerId="ADAL" clId="{F4C2286D-0DBE-4644-A538-34A6C903FB9C}" dt="2022-01-23T21:00:19.550" v="46538" actId="1076"/>
          <ac:spMkLst>
            <pc:docMk/>
            <pc:sldMk cId="2067716880" sldId="1385"/>
            <ac:spMk id="8" creationId="{1EAFC79F-74F6-4560-8956-E03129C5DE6D}"/>
          </ac:spMkLst>
        </pc:spChg>
        <pc:picChg chg="add mod">
          <ac:chgData name="Domonkos Márk" userId="5b754e74-2ec2-4aaf-b9f5-cf8f0656bdfa" providerId="ADAL" clId="{F4C2286D-0DBE-4644-A538-34A6C903FB9C}" dt="2022-01-23T20:59:19.702" v="46515" actId="1076"/>
          <ac:picMkLst>
            <pc:docMk/>
            <pc:sldMk cId="2067716880" sldId="1385"/>
            <ac:picMk id="7" creationId="{E3E312B8-02CD-4BE4-BC4C-204BCEF05077}"/>
          </ac:picMkLst>
        </pc:picChg>
        <pc:picChg chg="add mod">
          <ac:chgData name="Domonkos Márk" userId="5b754e74-2ec2-4aaf-b9f5-cf8f0656bdfa" providerId="ADAL" clId="{F4C2286D-0DBE-4644-A538-34A6C903FB9C}" dt="2022-01-23T21:00:00.725" v="46528" actId="1076"/>
          <ac:picMkLst>
            <pc:docMk/>
            <pc:sldMk cId="2067716880" sldId="1385"/>
            <ac:picMk id="9" creationId="{BA04F5F7-9F0A-4705-9788-159EC01831E0}"/>
          </ac:picMkLst>
        </pc:picChg>
      </pc:sldChg>
      <pc:sldChg chg="addSp delSp modSp new mod modAnim">
        <pc:chgData name="Domonkos Márk" userId="5b754e74-2ec2-4aaf-b9f5-cf8f0656bdfa" providerId="ADAL" clId="{F4C2286D-0DBE-4644-A538-34A6C903FB9C}" dt="2022-01-23T21:01:23.648" v="46551" actId="14100"/>
        <pc:sldMkLst>
          <pc:docMk/>
          <pc:sldMk cId="1027186992" sldId="1386"/>
        </pc:sldMkLst>
        <pc:spChg chg="del">
          <ac:chgData name="Domonkos Márk" userId="5b754e74-2ec2-4aaf-b9f5-cf8f0656bdfa" providerId="ADAL" clId="{F4C2286D-0DBE-4644-A538-34A6C903FB9C}" dt="2022-01-23T21:00:38.981" v="46541"/>
          <ac:spMkLst>
            <pc:docMk/>
            <pc:sldMk cId="1027186992" sldId="1386"/>
            <ac:spMk id="2" creationId="{9637F82C-3048-49A0-B52E-28A14DF5D029}"/>
          </ac:spMkLst>
        </pc:spChg>
        <pc:spChg chg="mod">
          <ac:chgData name="Domonkos Márk" userId="5b754e74-2ec2-4aaf-b9f5-cf8f0656bdfa" providerId="ADAL" clId="{F4C2286D-0DBE-4644-A538-34A6C903FB9C}" dt="2022-01-23T21:00:35.499" v="46540"/>
          <ac:spMkLst>
            <pc:docMk/>
            <pc:sldMk cId="1027186992" sldId="1386"/>
            <ac:spMk id="6" creationId="{3A4A917B-35FD-4F48-B2C2-B886C2ABB345}"/>
          </ac:spMkLst>
        </pc:spChg>
        <pc:spChg chg="add mod">
          <ac:chgData name="Domonkos Márk" userId="5b754e74-2ec2-4aaf-b9f5-cf8f0656bdfa" providerId="ADAL" clId="{F4C2286D-0DBE-4644-A538-34A6C903FB9C}" dt="2022-01-23T21:01:23.648" v="46551" actId="14100"/>
          <ac:spMkLst>
            <pc:docMk/>
            <pc:sldMk cId="1027186992" sldId="1386"/>
            <ac:spMk id="9" creationId="{9BEA3689-FF6C-4FFC-9580-00EED833AD09}"/>
          </ac:spMkLst>
        </pc:spChg>
        <pc:picChg chg="add mod">
          <ac:chgData name="Domonkos Márk" userId="5b754e74-2ec2-4aaf-b9f5-cf8f0656bdfa" providerId="ADAL" clId="{F4C2286D-0DBE-4644-A538-34A6C903FB9C}" dt="2022-01-23T21:00:47.163" v="46544" actId="1076"/>
          <ac:picMkLst>
            <pc:docMk/>
            <pc:sldMk cId="1027186992" sldId="1386"/>
            <ac:picMk id="7" creationId="{27D48FFF-BF98-4E57-8947-7382FF75AB2E}"/>
          </ac:picMkLst>
        </pc:picChg>
      </pc:sldChg>
      <pc:sldChg chg="addSp delSp modSp new mod">
        <pc:chgData name="Domonkos Márk" userId="5b754e74-2ec2-4aaf-b9f5-cf8f0656bdfa" providerId="ADAL" clId="{F4C2286D-0DBE-4644-A538-34A6C903FB9C}" dt="2022-01-23T21:02:01.975" v="46554"/>
        <pc:sldMkLst>
          <pc:docMk/>
          <pc:sldMk cId="1961804894" sldId="1387"/>
        </pc:sldMkLst>
        <pc:spChg chg="del">
          <ac:chgData name="Domonkos Márk" userId="5b754e74-2ec2-4aaf-b9f5-cf8f0656bdfa" providerId="ADAL" clId="{F4C2286D-0DBE-4644-A538-34A6C903FB9C}" dt="2022-01-23T21:02:01.975" v="46554"/>
          <ac:spMkLst>
            <pc:docMk/>
            <pc:sldMk cId="1961804894" sldId="1387"/>
            <ac:spMk id="2" creationId="{1AC8F0B0-CBB9-4056-B058-80870F5AB70F}"/>
          </ac:spMkLst>
        </pc:spChg>
        <pc:spChg chg="mod">
          <ac:chgData name="Domonkos Márk" userId="5b754e74-2ec2-4aaf-b9f5-cf8f0656bdfa" providerId="ADAL" clId="{F4C2286D-0DBE-4644-A538-34A6C903FB9C}" dt="2022-01-23T21:01:40.017" v="46553"/>
          <ac:spMkLst>
            <pc:docMk/>
            <pc:sldMk cId="1961804894" sldId="1387"/>
            <ac:spMk id="6" creationId="{C3960DEF-3803-44A0-9391-B212FE5221CA}"/>
          </ac:spMkLst>
        </pc:spChg>
        <pc:picChg chg="add mod">
          <ac:chgData name="Domonkos Márk" userId="5b754e74-2ec2-4aaf-b9f5-cf8f0656bdfa" providerId="ADAL" clId="{F4C2286D-0DBE-4644-A538-34A6C903FB9C}" dt="2022-01-23T21:02:01.975" v="46554"/>
          <ac:picMkLst>
            <pc:docMk/>
            <pc:sldMk cId="1961804894" sldId="1387"/>
            <ac:picMk id="8" creationId="{0137EED5-42FC-4C76-B2FB-BB4B95EDE08A}"/>
          </ac:picMkLst>
        </pc:picChg>
      </pc:sldChg>
      <pc:sldChg chg="addSp delSp modSp new mod">
        <pc:chgData name="Domonkos Márk" userId="5b754e74-2ec2-4aaf-b9f5-cf8f0656bdfa" providerId="ADAL" clId="{F4C2286D-0DBE-4644-A538-34A6C903FB9C}" dt="2022-01-23T21:04:37.258" v="46576"/>
        <pc:sldMkLst>
          <pc:docMk/>
          <pc:sldMk cId="179003964" sldId="1388"/>
        </pc:sldMkLst>
        <pc:spChg chg="del">
          <ac:chgData name="Domonkos Márk" userId="5b754e74-2ec2-4aaf-b9f5-cf8f0656bdfa" providerId="ADAL" clId="{F4C2286D-0DBE-4644-A538-34A6C903FB9C}" dt="2022-01-23T21:04:37.258" v="46576"/>
          <ac:spMkLst>
            <pc:docMk/>
            <pc:sldMk cId="179003964" sldId="1388"/>
            <ac:spMk id="2" creationId="{1861DF48-C3A9-4997-BD01-DE5D0138B966}"/>
          </ac:spMkLst>
        </pc:spChg>
        <pc:spChg chg="mod">
          <ac:chgData name="Domonkos Márk" userId="5b754e74-2ec2-4aaf-b9f5-cf8f0656bdfa" providerId="ADAL" clId="{F4C2286D-0DBE-4644-A538-34A6C903FB9C}" dt="2022-01-23T21:02:21.765" v="46575" actId="20577"/>
          <ac:spMkLst>
            <pc:docMk/>
            <pc:sldMk cId="179003964" sldId="1388"/>
            <ac:spMk id="6" creationId="{FA3F2CC9-2A62-4958-9289-09C97F4274E9}"/>
          </ac:spMkLst>
        </pc:spChg>
        <pc:picChg chg="add mod">
          <ac:chgData name="Domonkos Márk" userId="5b754e74-2ec2-4aaf-b9f5-cf8f0656bdfa" providerId="ADAL" clId="{F4C2286D-0DBE-4644-A538-34A6C903FB9C}" dt="2022-01-23T21:04:37.258" v="46576"/>
          <ac:picMkLst>
            <pc:docMk/>
            <pc:sldMk cId="179003964" sldId="1388"/>
            <ac:picMk id="8" creationId="{D1551634-B6D4-4B6A-9308-6E108B28699F}"/>
          </ac:picMkLst>
        </pc:picChg>
      </pc:sldChg>
      <pc:sldChg chg="addSp delSp modSp new mod">
        <pc:chgData name="Domonkos Márk" userId="5b754e74-2ec2-4aaf-b9f5-cf8f0656bdfa" providerId="ADAL" clId="{F4C2286D-0DBE-4644-A538-34A6C903FB9C}" dt="2022-01-23T21:05:12.884" v="46592" actId="1076"/>
        <pc:sldMkLst>
          <pc:docMk/>
          <pc:sldMk cId="983301467" sldId="1389"/>
        </pc:sldMkLst>
        <pc:spChg chg="del">
          <ac:chgData name="Domonkos Márk" userId="5b754e74-2ec2-4aaf-b9f5-cf8f0656bdfa" providerId="ADAL" clId="{F4C2286D-0DBE-4644-A538-34A6C903FB9C}" dt="2022-01-23T21:04:52.726" v="46579"/>
          <ac:spMkLst>
            <pc:docMk/>
            <pc:sldMk cId="983301467" sldId="1389"/>
            <ac:spMk id="2" creationId="{C868E593-3022-4815-A0B3-35B1CC507F13}"/>
          </ac:spMkLst>
        </pc:spChg>
        <pc:spChg chg="mod">
          <ac:chgData name="Domonkos Márk" userId="5b754e74-2ec2-4aaf-b9f5-cf8f0656bdfa" providerId="ADAL" clId="{F4C2286D-0DBE-4644-A538-34A6C903FB9C}" dt="2022-01-23T21:04:49.248" v="46578"/>
          <ac:spMkLst>
            <pc:docMk/>
            <pc:sldMk cId="983301467" sldId="1389"/>
            <ac:spMk id="6" creationId="{C27D8DA7-5731-4D89-98B8-99BA78D536C4}"/>
          </ac:spMkLst>
        </pc:spChg>
        <pc:spChg chg="add mod">
          <ac:chgData name="Domonkos Márk" userId="5b754e74-2ec2-4aaf-b9f5-cf8f0656bdfa" providerId="ADAL" clId="{F4C2286D-0DBE-4644-A538-34A6C903FB9C}" dt="2022-01-23T21:05:12.884" v="46592" actId="1076"/>
          <ac:spMkLst>
            <pc:docMk/>
            <pc:sldMk cId="983301467" sldId="1389"/>
            <ac:spMk id="9" creationId="{90C033A3-8041-4D03-8617-26E9B595AD1C}"/>
          </ac:spMkLst>
        </pc:spChg>
        <pc:picChg chg="add mod">
          <ac:chgData name="Domonkos Márk" userId="5b754e74-2ec2-4aaf-b9f5-cf8f0656bdfa" providerId="ADAL" clId="{F4C2286D-0DBE-4644-A538-34A6C903FB9C}" dt="2022-01-23T21:04:54.474" v="46580" actId="1076"/>
          <ac:picMkLst>
            <pc:docMk/>
            <pc:sldMk cId="983301467" sldId="1389"/>
            <ac:picMk id="7" creationId="{840FB65A-A5BE-4AA3-99A6-885ED3735E78}"/>
          </ac:picMkLst>
        </pc:picChg>
      </pc:sldChg>
      <pc:sldChg chg="addSp delSp modSp new mod modAnim">
        <pc:chgData name="Domonkos Márk" userId="5b754e74-2ec2-4aaf-b9f5-cf8f0656bdfa" providerId="ADAL" clId="{F4C2286D-0DBE-4644-A538-34A6C903FB9C}" dt="2022-01-23T21:05:45.697" v="46618" actId="14100"/>
        <pc:sldMkLst>
          <pc:docMk/>
          <pc:sldMk cId="3046045429" sldId="1390"/>
        </pc:sldMkLst>
        <pc:spChg chg="del">
          <ac:chgData name="Domonkos Márk" userId="5b754e74-2ec2-4aaf-b9f5-cf8f0656bdfa" providerId="ADAL" clId="{F4C2286D-0DBE-4644-A538-34A6C903FB9C}" dt="2022-01-23T21:05:26.205" v="46594"/>
          <ac:spMkLst>
            <pc:docMk/>
            <pc:sldMk cId="3046045429" sldId="1390"/>
            <ac:spMk id="2" creationId="{77AA1A62-C96E-4DBA-880C-1B78FB6F7D28}"/>
          </ac:spMkLst>
        </pc:spChg>
        <pc:spChg chg="mod">
          <ac:chgData name="Domonkos Márk" userId="5b754e74-2ec2-4aaf-b9f5-cf8f0656bdfa" providerId="ADAL" clId="{F4C2286D-0DBE-4644-A538-34A6C903FB9C}" dt="2022-01-23T21:05:31.845" v="46614" actId="20577"/>
          <ac:spMkLst>
            <pc:docMk/>
            <pc:sldMk cId="3046045429" sldId="1390"/>
            <ac:spMk id="6" creationId="{9134C638-9D2B-4936-B307-16613BF4AF7E}"/>
          </ac:spMkLst>
        </pc:spChg>
        <pc:picChg chg="add mod">
          <ac:chgData name="Domonkos Márk" userId="5b754e74-2ec2-4aaf-b9f5-cf8f0656bdfa" providerId="ADAL" clId="{F4C2286D-0DBE-4644-A538-34A6C903FB9C}" dt="2022-01-23T21:05:35.357" v="46615" actId="1076"/>
          <ac:picMkLst>
            <pc:docMk/>
            <pc:sldMk cId="3046045429" sldId="1390"/>
            <ac:picMk id="7" creationId="{61F55F9F-9AAE-497C-9319-19A8D10BAE9A}"/>
          </ac:picMkLst>
        </pc:picChg>
        <pc:picChg chg="add mod">
          <ac:chgData name="Domonkos Márk" userId="5b754e74-2ec2-4aaf-b9f5-cf8f0656bdfa" providerId="ADAL" clId="{F4C2286D-0DBE-4644-A538-34A6C903FB9C}" dt="2022-01-23T21:05:45.697" v="46618" actId="14100"/>
          <ac:picMkLst>
            <pc:docMk/>
            <pc:sldMk cId="3046045429" sldId="1390"/>
            <ac:picMk id="8" creationId="{BCC2A7D5-4B76-470E-97F4-C19264304104}"/>
          </ac:picMkLst>
        </pc:picChg>
      </pc:sldChg>
      <pc:sldChg chg="addSp delSp modSp new mod">
        <pc:chgData name="Domonkos Márk" userId="5b754e74-2ec2-4aaf-b9f5-cf8f0656bdfa" providerId="ADAL" clId="{F4C2286D-0DBE-4644-A538-34A6C903FB9C}" dt="2022-01-23T21:06:17.655" v="46621"/>
        <pc:sldMkLst>
          <pc:docMk/>
          <pc:sldMk cId="3679517671" sldId="1391"/>
        </pc:sldMkLst>
        <pc:spChg chg="del">
          <ac:chgData name="Domonkos Márk" userId="5b754e74-2ec2-4aaf-b9f5-cf8f0656bdfa" providerId="ADAL" clId="{F4C2286D-0DBE-4644-A538-34A6C903FB9C}" dt="2022-01-23T21:06:17.655" v="46621"/>
          <ac:spMkLst>
            <pc:docMk/>
            <pc:sldMk cId="3679517671" sldId="1391"/>
            <ac:spMk id="2" creationId="{BE9AB4B6-6552-4573-A039-A0E07848B8C9}"/>
          </ac:spMkLst>
        </pc:spChg>
        <pc:spChg chg="mod">
          <ac:chgData name="Domonkos Márk" userId="5b754e74-2ec2-4aaf-b9f5-cf8f0656bdfa" providerId="ADAL" clId="{F4C2286D-0DBE-4644-A538-34A6C903FB9C}" dt="2022-01-23T21:05:56.004" v="46620"/>
          <ac:spMkLst>
            <pc:docMk/>
            <pc:sldMk cId="3679517671" sldId="1391"/>
            <ac:spMk id="6" creationId="{81D0DA65-45A9-4D9F-9A81-EF46C8263E68}"/>
          </ac:spMkLst>
        </pc:spChg>
        <pc:picChg chg="add mod">
          <ac:chgData name="Domonkos Márk" userId="5b754e74-2ec2-4aaf-b9f5-cf8f0656bdfa" providerId="ADAL" clId="{F4C2286D-0DBE-4644-A538-34A6C903FB9C}" dt="2022-01-23T21:06:17.655" v="46621"/>
          <ac:picMkLst>
            <pc:docMk/>
            <pc:sldMk cId="3679517671" sldId="1391"/>
            <ac:picMk id="8" creationId="{031B5D78-1F84-4F23-B6E3-DB91AC531F33}"/>
          </ac:picMkLst>
        </pc:picChg>
      </pc:sldChg>
      <pc:sldChg chg="addSp delSp modSp new mod">
        <pc:chgData name="Domonkos Márk" userId="5b754e74-2ec2-4aaf-b9f5-cf8f0656bdfa" providerId="ADAL" clId="{F4C2286D-0DBE-4644-A538-34A6C903FB9C}" dt="2022-01-23T21:06:48.892" v="46644"/>
        <pc:sldMkLst>
          <pc:docMk/>
          <pc:sldMk cId="1741601186" sldId="1392"/>
        </pc:sldMkLst>
        <pc:spChg chg="del">
          <ac:chgData name="Domonkos Márk" userId="5b754e74-2ec2-4aaf-b9f5-cf8f0656bdfa" providerId="ADAL" clId="{F4C2286D-0DBE-4644-A538-34A6C903FB9C}" dt="2022-01-23T21:06:35.826" v="46623"/>
          <ac:spMkLst>
            <pc:docMk/>
            <pc:sldMk cId="1741601186" sldId="1392"/>
            <ac:spMk id="2" creationId="{0B59CA2A-84EB-4698-83F3-7965BEED7A0E}"/>
          </ac:spMkLst>
        </pc:spChg>
        <pc:spChg chg="mod">
          <ac:chgData name="Domonkos Márk" userId="5b754e74-2ec2-4aaf-b9f5-cf8f0656bdfa" providerId="ADAL" clId="{F4C2286D-0DBE-4644-A538-34A6C903FB9C}" dt="2022-01-23T21:06:45.629" v="46643" actId="20577"/>
          <ac:spMkLst>
            <pc:docMk/>
            <pc:sldMk cId="1741601186" sldId="1392"/>
            <ac:spMk id="6" creationId="{351FC81B-7F8D-49EB-807D-FC06A543EC75}"/>
          </ac:spMkLst>
        </pc:spChg>
        <pc:spChg chg="add del mod">
          <ac:chgData name="Domonkos Márk" userId="5b754e74-2ec2-4aaf-b9f5-cf8f0656bdfa" providerId="ADAL" clId="{F4C2286D-0DBE-4644-A538-34A6C903FB9C}" dt="2022-01-23T21:06:48.892" v="46644"/>
          <ac:spMkLst>
            <pc:docMk/>
            <pc:sldMk cId="1741601186" sldId="1392"/>
            <ac:spMk id="9" creationId="{27DB4E1F-A0CD-40FF-872D-B7D074187323}"/>
          </ac:spMkLst>
        </pc:spChg>
        <pc:picChg chg="add del mod">
          <ac:chgData name="Domonkos Márk" userId="5b754e74-2ec2-4aaf-b9f5-cf8f0656bdfa" providerId="ADAL" clId="{F4C2286D-0DBE-4644-A538-34A6C903FB9C}" dt="2022-01-23T21:06:41.452" v="46624" actId="478"/>
          <ac:picMkLst>
            <pc:docMk/>
            <pc:sldMk cId="1741601186" sldId="1392"/>
            <ac:picMk id="7" creationId="{AB5BE894-6588-4A1D-80AF-B005708ED19D}"/>
          </ac:picMkLst>
        </pc:picChg>
        <pc:picChg chg="add mod">
          <ac:chgData name="Domonkos Márk" userId="5b754e74-2ec2-4aaf-b9f5-cf8f0656bdfa" providerId="ADAL" clId="{F4C2286D-0DBE-4644-A538-34A6C903FB9C}" dt="2022-01-23T21:06:48.892" v="46644"/>
          <ac:picMkLst>
            <pc:docMk/>
            <pc:sldMk cId="1741601186" sldId="1392"/>
            <ac:picMk id="10" creationId="{29E98F83-6ABC-4177-A800-AF71A9E56E89}"/>
          </ac:picMkLst>
        </pc:picChg>
      </pc:sldChg>
      <pc:sldChg chg="addSp delSp modSp new mod">
        <pc:chgData name="Domonkos Márk" userId="5b754e74-2ec2-4aaf-b9f5-cf8f0656bdfa" providerId="ADAL" clId="{F4C2286D-0DBE-4644-A538-34A6C903FB9C}" dt="2022-01-23T21:08:07.486" v="46647"/>
        <pc:sldMkLst>
          <pc:docMk/>
          <pc:sldMk cId="223061698" sldId="1393"/>
        </pc:sldMkLst>
        <pc:spChg chg="del">
          <ac:chgData name="Domonkos Márk" userId="5b754e74-2ec2-4aaf-b9f5-cf8f0656bdfa" providerId="ADAL" clId="{F4C2286D-0DBE-4644-A538-34A6C903FB9C}" dt="2022-01-23T21:08:07.486" v="46647"/>
          <ac:spMkLst>
            <pc:docMk/>
            <pc:sldMk cId="223061698" sldId="1393"/>
            <ac:spMk id="2" creationId="{93FEA801-BEF0-4357-925F-0104792F28B6}"/>
          </ac:spMkLst>
        </pc:spChg>
        <pc:spChg chg="mod">
          <ac:chgData name="Domonkos Márk" userId="5b754e74-2ec2-4aaf-b9f5-cf8f0656bdfa" providerId="ADAL" clId="{F4C2286D-0DBE-4644-A538-34A6C903FB9C}" dt="2022-01-23T21:07:26.663" v="46646"/>
          <ac:spMkLst>
            <pc:docMk/>
            <pc:sldMk cId="223061698" sldId="1393"/>
            <ac:spMk id="6" creationId="{7C1931F1-32C4-4577-B0D7-08EBD12A4BF1}"/>
          </ac:spMkLst>
        </pc:spChg>
        <pc:picChg chg="add mod">
          <ac:chgData name="Domonkos Márk" userId="5b754e74-2ec2-4aaf-b9f5-cf8f0656bdfa" providerId="ADAL" clId="{F4C2286D-0DBE-4644-A538-34A6C903FB9C}" dt="2022-01-23T21:08:07.486" v="46647"/>
          <ac:picMkLst>
            <pc:docMk/>
            <pc:sldMk cId="223061698" sldId="1393"/>
            <ac:picMk id="8" creationId="{28199F55-E55E-4F56-A2DB-DB9C1ACC9998}"/>
          </ac:picMkLst>
        </pc:picChg>
      </pc:sldChg>
      <pc:sldChg chg="addSp delSp modSp new mod">
        <pc:chgData name="Domonkos Márk" userId="5b754e74-2ec2-4aaf-b9f5-cf8f0656bdfa" providerId="ADAL" clId="{F4C2286D-0DBE-4644-A538-34A6C903FB9C}" dt="2022-01-23T21:09:48.916" v="46652" actId="1076"/>
        <pc:sldMkLst>
          <pc:docMk/>
          <pc:sldMk cId="4234770992" sldId="1394"/>
        </pc:sldMkLst>
        <pc:spChg chg="del">
          <ac:chgData name="Domonkos Márk" userId="5b754e74-2ec2-4aaf-b9f5-cf8f0656bdfa" providerId="ADAL" clId="{F4C2286D-0DBE-4644-A538-34A6C903FB9C}" dt="2022-01-23T21:09:32.162" v="46649"/>
          <ac:spMkLst>
            <pc:docMk/>
            <pc:sldMk cId="4234770992" sldId="1394"/>
            <ac:spMk id="2" creationId="{3A0487AF-CA7C-485F-8AA6-A56A283D38A9}"/>
          </ac:spMkLst>
        </pc:spChg>
        <pc:picChg chg="add mod modCrop">
          <ac:chgData name="Domonkos Márk" userId="5b754e74-2ec2-4aaf-b9f5-cf8f0656bdfa" providerId="ADAL" clId="{F4C2286D-0DBE-4644-A538-34A6C903FB9C}" dt="2022-01-23T21:09:48.916" v="46652" actId="1076"/>
          <ac:picMkLst>
            <pc:docMk/>
            <pc:sldMk cId="4234770992" sldId="1394"/>
            <ac:picMk id="8" creationId="{6BE703C5-A154-418E-930D-361EF5DACE21}"/>
          </ac:picMkLst>
        </pc:picChg>
      </pc:sldChg>
      <pc:sldChg chg="addSp delSp modSp new mod">
        <pc:chgData name="Domonkos Márk" userId="5b754e74-2ec2-4aaf-b9f5-cf8f0656bdfa" providerId="ADAL" clId="{F4C2286D-0DBE-4644-A538-34A6C903FB9C}" dt="2022-01-23T21:10:25.019" v="46655"/>
        <pc:sldMkLst>
          <pc:docMk/>
          <pc:sldMk cId="197554482" sldId="1395"/>
        </pc:sldMkLst>
        <pc:spChg chg="del">
          <ac:chgData name="Domonkos Márk" userId="5b754e74-2ec2-4aaf-b9f5-cf8f0656bdfa" providerId="ADAL" clId="{F4C2286D-0DBE-4644-A538-34A6C903FB9C}" dt="2022-01-23T21:10:25.019" v="46655"/>
          <ac:spMkLst>
            <pc:docMk/>
            <pc:sldMk cId="197554482" sldId="1395"/>
            <ac:spMk id="2" creationId="{E73B5470-A9C0-420E-BB86-679B00F9DCEE}"/>
          </ac:spMkLst>
        </pc:spChg>
        <pc:spChg chg="mod">
          <ac:chgData name="Domonkos Márk" userId="5b754e74-2ec2-4aaf-b9f5-cf8f0656bdfa" providerId="ADAL" clId="{F4C2286D-0DBE-4644-A538-34A6C903FB9C}" dt="2022-01-23T21:10:02.959" v="46654"/>
          <ac:spMkLst>
            <pc:docMk/>
            <pc:sldMk cId="197554482" sldId="1395"/>
            <ac:spMk id="6" creationId="{B9962C67-53A9-4FED-B0C1-2360681F2829}"/>
          </ac:spMkLst>
        </pc:spChg>
        <pc:picChg chg="add mod">
          <ac:chgData name="Domonkos Márk" userId="5b754e74-2ec2-4aaf-b9f5-cf8f0656bdfa" providerId="ADAL" clId="{F4C2286D-0DBE-4644-A538-34A6C903FB9C}" dt="2022-01-23T21:10:25.019" v="46655"/>
          <ac:picMkLst>
            <pc:docMk/>
            <pc:sldMk cId="197554482" sldId="1395"/>
            <ac:picMk id="8" creationId="{B5F6B330-FB94-45C4-934F-14FF36B887F8}"/>
          </ac:picMkLst>
        </pc:picChg>
      </pc:sldChg>
      <pc:sldChg chg="addSp delSp modSp new mod">
        <pc:chgData name="Domonkos Márk" userId="5b754e74-2ec2-4aaf-b9f5-cf8f0656bdfa" providerId="ADAL" clId="{F4C2286D-0DBE-4644-A538-34A6C903FB9C}" dt="2022-01-23T21:11:35.646" v="46658"/>
        <pc:sldMkLst>
          <pc:docMk/>
          <pc:sldMk cId="2882156428" sldId="1396"/>
        </pc:sldMkLst>
        <pc:spChg chg="del">
          <ac:chgData name="Domonkos Márk" userId="5b754e74-2ec2-4aaf-b9f5-cf8f0656bdfa" providerId="ADAL" clId="{F4C2286D-0DBE-4644-A538-34A6C903FB9C}" dt="2022-01-23T21:11:35.646" v="46658"/>
          <ac:spMkLst>
            <pc:docMk/>
            <pc:sldMk cId="2882156428" sldId="1396"/>
            <ac:spMk id="2" creationId="{FEC44F12-C068-48E0-9394-5BFF631C5298}"/>
          </ac:spMkLst>
        </pc:spChg>
        <pc:spChg chg="mod">
          <ac:chgData name="Domonkos Márk" userId="5b754e74-2ec2-4aaf-b9f5-cf8f0656bdfa" providerId="ADAL" clId="{F4C2286D-0DBE-4644-A538-34A6C903FB9C}" dt="2022-01-23T21:10:41.228" v="46657"/>
          <ac:spMkLst>
            <pc:docMk/>
            <pc:sldMk cId="2882156428" sldId="1396"/>
            <ac:spMk id="6" creationId="{4F9CA0AA-EEE5-4BBE-A28F-AF59FC0A4431}"/>
          </ac:spMkLst>
        </pc:spChg>
        <pc:picChg chg="add mod">
          <ac:chgData name="Domonkos Márk" userId="5b754e74-2ec2-4aaf-b9f5-cf8f0656bdfa" providerId="ADAL" clId="{F4C2286D-0DBE-4644-A538-34A6C903FB9C}" dt="2022-01-23T21:11:35.646" v="46658"/>
          <ac:picMkLst>
            <pc:docMk/>
            <pc:sldMk cId="2882156428" sldId="1396"/>
            <ac:picMk id="8" creationId="{F2C8E4DF-38E6-4DE7-8E8F-B2645297EB8E}"/>
          </ac:picMkLst>
        </pc:picChg>
      </pc:sldChg>
      <pc:sldChg chg="modSp new mod">
        <pc:chgData name="Domonkos Márk" userId="5b754e74-2ec2-4aaf-b9f5-cf8f0656bdfa" providerId="ADAL" clId="{F4C2286D-0DBE-4644-A538-34A6C903FB9C}" dt="2022-01-23T21:13:15.351" v="46667" actId="20577"/>
        <pc:sldMkLst>
          <pc:docMk/>
          <pc:sldMk cId="2081689012" sldId="1397"/>
        </pc:sldMkLst>
        <pc:spChg chg="mod">
          <ac:chgData name="Domonkos Márk" userId="5b754e74-2ec2-4aaf-b9f5-cf8f0656bdfa" providerId="ADAL" clId="{F4C2286D-0DBE-4644-A538-34A6C903FB9C}" dt="2022-01-23T21:13:15.351" v="46667" actId="20577"/>
          <ac:spMkLst>
            <pc:docMk/>
            <pc:sldMk cId="2081689012" sldId="1397"/>
            <ac:spMk id="2" creationId="{0FCAF7E6-2B84-427F-B527-C293E175B9BF}"/>
          </ac:spMkLst>
        </pc:spChg>
      </pc:sldChg>
      <pc:sldChg chg="modSp new mod">
        <pc:chgData name="Domonkos Márk" userId="5b754e74-2ec2-4aaf-b9f5-cf8f0656bdfa" providerId="ADAL" clId="{F4C2286D-0DBE-4644-A538-34A6C903FB9C}" dt="2022-01-23T21:13:51.517" v="46672" actId="20577"/>
        <pc:sldMkLst>
          <pc:docMk/>
          <pc:sldMk cId="70006923" sldId="1398"/>
        </pc:sldMkLst>
        <pc:spChg chg="mod">
          <ac:chgData name="Domonkos Márk" userId="5b754e74-2ec2-4aaf-b9f5-cf8f0656bdfa" providerId="ADAL" clId="{F4C2286D-0DBE-4644-A538-34A6C903FB9C}" dt="2022-01-23T21:13:51.517" v="46672" actId="20577"/>
          <ac:spMkLst>
            <pc:docMk/>
            <pc:sldMk cId="70006923" sldId="1398"/>
            <ac:spMk id="2" creationId="{D0127767-7A38-4DF2-B2E6-27C17986F3F1}"/>
          </ac:spMkLst>
        </pc:spChg>
        <pc:spChg chg="mod">
          <ac:chgData name="Domonkos Márk" userId="5b754e74-2ec2-4aaf-b9f5-cf8f0656bdfa" providerId="ADAL" clId="{F4C2286D-0DBE-4644-A538-34A6C903FB9C}" dt="2022-01-23T21:13:46.820" v="46668"/>
          <ac:spMkLst>
            <pc:docMk/>
            <pc:sldMk cId="70006923" sldId="1398"/>
            <ac:spMk id="6" creationId="{FE740BAD-B23C-4638-BCA5-34CBEF19BA3B}"/>
          </ac:spMkLst>
        </pc:spChg>
      </pc:sldChg>
      <pc:sldChg chg="addSp modSp new mod">
        <pc:chgData name="Domonkos Márk" userId="5b754e74-2ec2-4aaf-b9f5-cf8f0656bdfa" providerId="ADAL" clId="{F4C2286D-0DBE-4644-A538-34A6C903FB9C}" dt="2022-01-23T21:14:20.468" v="46682" actId="14100"/>
        <pc:sldMkLst>
          <pc:docMk/>
          <pc:sldMk cId="2189714047" sldId="1399"/>
        </pc:sldMkLst>
        <pc:spChg chg="mod">
          <ac:chgData name="Domonkos Márk" userId="5b754e74-2ec2-4aaf-b9f5-cf8f0656bdfa" providerId="ADAL" clId="{F4C2286D-0DBE-4644-A538-34A6C903FB9C}" dt="2022-01-23T21:14:20.468" v="46682" actId="14100"/>
          <ac:spMkLst>
            <pc:docMk/>
            <pc:sldMk cId="2189714047" sldId="1399"/>
            <ac:spMk id="2" creationId="{29FFB9A2-44ED-486B-BE86-D0D74BE43627}"/>
          </ac:spMkLst>
        </pc:spChg>
        <pc:spChg chg="mod">
          <ac:chgData name="Domonkos Márk" userId="5b754e74-2ec2-4aaf-b9f5-cf8f0656bdfa" providerId="ADAL" clId="{F4C2286D-0DBE-4644-A538-34A6C903FB9C}" dt="2022-01-23T21:14:05.486" v="46674"/>
          <ac:spMkLst>
            <pc:docMk/>
            <pc:sldMk cId="2189714047" sldId="1399"/>
            <ac:spMk id="6" creationId="{D2A94609-9E3A-4523-B48D-BFFF645D57DF}"/>
          </ac:spMkLst>
        </pc:spChg>
        <pc:picChg chg="add mod">
          <ac:chgData name="Domonkos Márk" userId="5b754e74-2ec2-4aaf-b9f5-cf8f0656bdfa" providerId="ADAL" clId="{F4C2286D-0DBE-4644-A538-34A6C903FB9C}" dt="2022-01-23T21:14:18.301" v="46681" actId="1076"/>
          <ac:picMkLst>
            <pc:docMk/>
            <pc:sldMk cId="2189714047" sldId="1399"/>
            <ac:picMk id="7" creationId="{B4116A8C-1DF3-478E-862B-82397A940961}"/>
          </ac:picMkLst>
        </pc:picChg>
      </pc:sldChg>
      <pc:sldChg chg="addSp delSp modSp new mod">
        <pc:chgData name="Domonkos Márk" userId="5b754e74-2ec2-4aaf-b9f5-cf8f0656bdfa" providerId="ADAL" clId="{F4C2286D-0DBE-4644-A538-34A6C903FB9C}" dt="2022-01-23T21:14:32.432" v="46685"/>
        <pc:sldMkLst>
          <pc:docMk/>
          <pc:sldMk cId="2243649334" sldId="1400"/>
        </pc:sldMkLst>
        <pc:spChg chg="del">
          <ac:chgData name="Domonkos Márk" userId="5b754e74-2ec2-4aaf-b9f5-cf8f0656bdfa" providerId="ADAL" clId="{F4C2286D-0DBE-4644-A538-34A6C903FB9C}" dt="2022-01-23T21:14:32.432" v="46685"/>
          <ac:spMkLst>
            <pc:docMk/>
            <pc:sldMk cId="2243649334" sldId="1400"/>
            <ac:spMk id="2" creationId="{D98FDA89-4226-432C-A26E-C6ACCF3D9DDC}"/>
          </ac:spMkLst>
        </pc:spChg>
        <pc:spChg chg="mod">
          <ac:chgData name="Domonkos Márk" userId="5b754e74-2ec2-4aaf-b9f5-cf8f0656bdfa" providerId="ADAL" clId="{F4C2286D-0DBE-4644-A538-34A6C903FB9C}" dt="2022-01-23T21:14:29.896" v="46684"/>
          <ac:spMkLst>
            <pc:docMk/>
            <pc:sldMk cId="2243649334" sldId="1400"/>
            <ac:spMk id="6" creationId="{AD5236EA-14ED-428E-9EAB-593C18896E92}"/>
          </ac:spMkLst>
        </pc:spChg>
        <pc:picChg chg="add mod">
          <ac:chgData name="Domonkos Márk" userId="5b754e74-2ec2-4aaf-b9f5-cf8f0656bdfa" providerId="ADAL" clId="{F4C2286D-0DBE-4644-A538-34A6C903FB9C}" dt="2022-01-23T21:14:32.432" v="46685"/>
          <ac:picMkLst>
            <pc:docMk/>
            <pc:sldMk cId="2243649334" sldId="1400"/>
            <ac:picMk id="7" creationId="{834B7268-DC8A-45AC-899D-B2B1051FE8E0}"/>
          </ac:picMkLst>
        </pc:picChg>
      </pc:sldChg>
      <pc:sldChg chg="addSp delSp modSp new mod">
        <pc:chgData name="Domonkos Márk" userId="5b754e74-2ec2-4aaf-b9f5-cf8f0656bdfa" providerId="ADAL" clId="{F4C2286D-0DBE-4644-A538-34A6C903FB9C}" dt="2022-01-23T21:14:42.930" v="46689"/>
        <pc:sldMkLst>
          <pc:docMk/>
          <pc:sldMk cId="1904566272" sldId="1401"/>
        </pc:sldMkLst>
        <pc:spChg chg="del">
          <ac:chgData name="Domonkos Márk" userId="5b754e74-2ec2-4aaf-b9f5-cf8f0656bdfa" providerId="ADAL" clId="{F4C2286D-0DBE-4644-A538-34A6C903FB9C}" dt="2022-01-23T21:14:42.930" v="46689"/>
          <ac:spMkLst>
            <pc:docMk/>
            <pc:sldMk cId="1904566272" sldId="1401"/>
            <ac:spMk id="2" creationId="{ADC9E667-2FD1-41FD-8FAF-8F1C51D323FD}"/>
          </ac:spMkLst>
        </pc:spChg>
        <pc:spChg chg="mod">
          <ac:chgData name="Domonkos Márk" userId="5b754e74-2ec2-4aaf-b9f5-cf8f0656bdfa" providerId="ADAL" clId="{F4C2286D-0DBE-4644-A538-34A6C903FB9C}" dt="2022-01-23T21:14:39.496" v="46688" actId="27636"/>
          <ac:spMkLst>
            <pc:docMk/>
            <pc:sldMk cId="1904566272" sldId="1401"/>
            <ac:spMk id="6" creationId="{8A94FE22-7336-4EA7-8AD1-DE7CA0EE8D24}"/>
          </ac:spMkLst>
        </pc:spChg>
        <pc:picChg chg="add mod">
          <ac:chgData name="Domonkos Márk" userId="5b754e74-2ec2-4aaf-b9f5-cf8f0656bdfa" providerId="ADAL" clId="{F4C2286D-0DBE-4644-A538-34A6C903FB9C}" dt="2022-01-23T21:14:42.930" v="46689"/>
          <ac:picMkLst>
            <pc:docMk/>
            <pc:sldMk cId="1904566272" sldId="1401"/>
            <ac:picMk id="7" creationId="{EB635F5A-7669-4075-8D0E-97E6FAB8F9E2}"/>
          </ac:picMkLst>
        </pc:picChg>
      </pc:sldChg>
      <pc:sldChg chg="modSp new mod">
        <pc:chgData name="Domonkos Márk" userId="5b754e74-2ec2-4aaf-b9f5-cf8f0656bdfa" providerId="ADAL" clId="{F4C2286D-0DBE-4644-A538-34A6C903FB9C}" dt="2022-01-23T21:17:02.780" v="46729" actId="207"/>
        <pc:sldMkLst>
          <pc:docMk/>
          <pc:sldMk cId="2315723731" sldId="1402"/>
        </pc:sldMkLst>
        <pc:spChg chg="mod">
          <ac:chgData name="Domonkos Márk" userId="5b754e74-2ec2-4aaf-b9f5-cf8f0656bdfa" providerId="ADAL" clId="{F4C2286D-0DBE-4644-A538-34A6C903FB9C}" dt="2022-01-23T21:17:02.780" v="46729" actId="207"/>
          <ac:spMkLst>
            <pc:docMk/>
            <pc:sldMk cId="2315723731" sldId="1402"/>
            <ac:spMk id="2" creationId="{9E2C2378-2CB8-407C-9800-4D6F598A50E4}"/>
          </ac:spMkLst>
        </pc:spChg>
        <pc:spChg chg="mod">
          <ac:chgData name="Domonkos Márk" userId="5b754e74-2ec2-4aaf-b9f5-cf8f0656bdfa" providerId="ADAL" clId="{F4C2286D-0DBE-4644-A538-34A6C903FB9C}" dt="2022-01-23T21:14:50.650" v="46692" actId="27636"/>
          <ac:spMkLst>
            <pc:docMk/>
            <pc:sldMk cId="2315723731" sldId="1402"/>
            <ac:spMk id="6" creationId="{D8AEE2E1-B6FA-499E-AFAF-E9FA9162137C}"/>
          </ac:spMkLst>
        </pc:spChg>
      </pc:sldChg>
      <pc:sldChg chg="addSp delSp modSp new mod">
        <pc:chgData name="Domonkos Márk" userId="5b754e74-2ec2-4aaf-b9f5-cf8f0656bdfa" providerId="ADAL" clId="{F4C2286D-0DBE-4644-A538-34A6C903FB9C}" dt="2022-01-23T21:18:10.771" v="46751" actId="1076"/>
        <pc:sldMkLst>
          <pc:docMk/>
          <pc:sldMk cId="2810642407" sldId="1403"/>
        </pc:sldMkLst>
        <pc:spChg chg="del">
          <ac:chgData name="Domonkos Márk" userId="5b754e74-2ec2-4aaf-b9f5-cf8f0656bdfa" providerId="ADAL" clId="{F4C2286D-0DBE-4644-A538-34A6C903FB9C}" dt="2022-01-23T21:17:31.149" v="46740"/>
          <ac:spMkLst>
            <pc:docMk/>
            <pc:sldMk cId="2810642407" sldId="1403"/>
            <ac:spMk id="2" creationId="{433CE9B6-3272-40EF-8E94-AA7E43B623E4}"/>
          </ac:spMkLst>
        </pc:spChg>
        <pc:spChg chg="mod">
          <ac:chgData name="Domonkos Márk" userId="5b754e74-2ec2-4aaf-b9f5-cf8f0656bdfa" providerId="ADAL" clId="{F4C2286D-0DBE-4644-A538-34A6C903FB9C}" dt="2022-01-23T21:17:23.909" v="46739"/>
          <ac:spMkLst>
            <pc:docMk/>
            <pc:sldMk cId="2810642407" sldId="1403"/>
            <ac:spMk id="6" creationId="{53CD1A33-C077-418D-B08F-366CC4CD277E}"/>
          </ac:spMkLst>
        </pc:spChg>
        <pc:spChg chg="add mod">
          <ac:chgData name="Domonkos Márk" userId="5b754e74-2ec2-4aaf-b9f5-cf8f0656bdfa" providerId="ADAL" clId="{F4C2286D-0DBE-4644-A538-34A6C903FB9C}" dt="2022-01-23T21:18:10.771" v="46751" actId="1076"/>
          <ac:spMkLst>
            <pc:docMk/>
            <pc:sldMk cId="2810642407" sldId="1403"/>
            <ac:spMk id="9" creationId="{FCCC80B3-069D-4355-8EC4-833607EFEFC9}"/>
          </ac:spMkLst>
        </pc:spChg>
        <pc:picChg chg="add mod">
          <ac:chgData name="Domonkos Márk" userId="5b754e74-2ec2-4aaf-b9f5-cf8f0656bdfa" providerId="ADAL" clId="{F4C2286D-0DBE-4644-A538-34A6C903FB9C}" dt="2022-01-23T21:17:33.731" v="46741" actId="14100"/>
          <ac:picMkLst>
            <pc:docMk/>
            <pc:sldMk cId="2810642407" sldId="1403"/>
            <ac:picMk id="7" creationId="{B8737507-FC7E-4E2A-8C84-C7AE75B653CA}"/>
          </ac:picMkLst>
        </pc:picChg>
      </pc:sldChg>
      <pc:sldChg chg="addSp delSp modSp new mod">
        <pc:chgData name="Domonkos Márk" userId="5b754e74-2ec2-4aaf-b9f5-cf8f0656bdfa" providerId="ADAL" clId="{F4C2286D-0DBE-4644-A538-34A6C903FB9C}" dt="2022-01-23T21:18:34" v="46754"/>
        <pc:sldMkLst>
          <pc:docMk/>
          <pc:sldMk cId="909515440" sldId="1404"/>
        </pc:sldMkLst>
        <pc:spChg chg="del">
          <ac:chgData name="Domonkos Márk" userId="5b754e74-2ec2-4aaf-b9f5-cf8f0656bdfa" providerId="ADAL" clId="{F4C2286D-0DBE-4644-A538-34A6C903FB9C}" dt="2022-01-23T21:18:27.714" v="46753"/>
          <ac:spMkLst>
            <pc:docMk/>
            <pc:sldMk cId="909515440" sldId="1404"/>
            <ac:spMk id="2" creationId="{B6AEB311-3CF3-4630-9AB2-E2EF4ECDA719}"/>
          </ac:spMkLst>
        </pc:spChg>
        <pc:spChg chg="mod">
          <ac:chgData name="Domonkos Márk" userId="5b754e74-2ec2-4aaf-b9f5-cf8f0656bdfa" providerId="ADAL" clId="{F4C2286D-0DBE-4644-A538-34A6C903FB9C}" dt="2022-01-23T21:18:34" v="46754"/>
          <ac:spMkLst>
            <pc:docMk/>
            <pc:sldMk cId="909515440" sldId="1404"/>
            <ac:spMk id="6" creationId="{588AB117-0B9F-44F5-8D26-B5B446C95AA8}"/>
          </ac:spMkLst>
        </pc:spChg>
        <pc:picChg chg="add mod">
          <ac:chgData name="Domonkos Márk" userId="5b754e74-2ec2-4aaf-b9f5-cf8f0656bdfa" providerId="ADAL" clId="{F4C2286D-0DBE-4644-A538-34A6C903FB9C}" dt="2022-01-23T21:18:27.714" v="46753"/>
          <ac:picMkLst>
            <pc:docMk/>
            <pc:sldMk cId="909515440" sldId="1404"/>
            <ac:picMk id="7" creationId="{85C1BDF3-C08B-4460-9678-4E78B3F53742}"/>
          </ac:picMkLst>
        </pc:picChg>
      </pc:sldChg>
      <pc:sldChg chg="addSp modSp new mod">
        <pc:chgData name="Domonkos Márk" userId="5b754e74-2ec2-4aaf-b9f5-cf8f0656bdfa" providerId="ADAL" clId="{F4C2286D-0DBE-4644-A538-34A6C903FB9C}" dt="2022-01-23T21:19:20.884" v="46768" actId="1076"/>
        <pc:sldMkLst>
          <pc:docMk/>
          <pc:sldMk cId="2462115575" sldId="1405"/>
        </pc:sldMkLst>
        <pc:spChg chg="mod">
          <ac:chgData name="Domonkos Márk" userId="5b754e74-2ec2-4aaf-b9f5-cf8f0656bdfa" providerId="ADAL" clId="{F4C2286D-0DBE-4644-A538-34A6C903FB9C}" dt="2022-01-23T21:19:07.054" v="46764" actId="27636"/>
          <ac:spMkLst>
            <pc:docMk/>
            <pc:sldMk cId="2462115575" sldId="1405"/>
            <ac:spMk id="2" creationId="{A8B26F98-6938-453C-8900-6DBFAF116E8A}"/>
          </ac:spMkLst>
        </pc:spChg>
        <pc:spChg chg="mod">
          <ac:chgData name="Domonkos Márk" userId="5b754e74-2ec2-4aaf-b9f5-cf8f0656bdfa" providerId="ADAL" clId="{F4C2286D-0DBE-4644-A538-34A6C903FB9C}" dt="2022-01-23T21:18:50.327" v="46756"/>
          <ac:spMkLst>
            <pc:docMk/>
            <pc:sldMk cId="2462115575" sldId="1405"/>
            <ac:spMk id="6" creationId="{E288FC29-EDED-41C6-8474-585C5D5A9143}"/>
          </ac:spMkLst>
        </pc:spChg>
        <pc:picChg chg="add mod">
          <ac:chgData name="Domonkos Márk" userId="5b754e74-2ec2-4aaf-b9f5-cf8f0656bdfa" providerId="ADAL" clId="{F4C2286D-0DBE-4644-A538-34A6C903FB9C}" dt="2022-01-23T21:19:14.805" v="46766" actId="1076"/>
          <ac:picMkLst>
            <pc:docMk/>
            <pc:sldMk cId="2462115575" sldId="1405"/>
            <ac:picMk id="7" creationId="{41F5AC62-91F2-4DC1-AF33-4F3B58F95C71}"/>
          </ac:picMkLst>
        </pc:picChg>
        <pc:picChg chg="add mod">
          <ac:chgData name="Domonkos Márk" userId="5b754e74-2ec2-4aaf-b9f5-cf8f0656bdfa" providerId="ADAL" clId="{F4C2286D-0DBE-4644-A538-34A6C903FB9C}" dt="2022-01-23T21:19:20.884" v="46768" actId="1076"/>
          <ac:picMkLst>
            <pc:docMk/>
            <pc:sldMk cId="2462115575" sldId="1405"/>
            <ac:picMk id="8" creationId="{F79FE4F9-C9FB-464F-B7C7-CBA42E64DFF8}"/>
          </ac:picMkLst>
        </pc:picChg>
      </pc:sldChg>
      <pc:sldChg chg="addSp delSp modSp new mod">
        <pc:chgData name="Domonkos Márk" userId="5b754e74-2ec2-4aaf-b9f5-cf8f0656bdfa" providerId="ADAL" clId="{F4C2286D-0DBE-4644-A538-34A6C903FB9C}" dt="2022-01-23T21:19:34.268" v="46771"/>
        <pc:sldMkLst>
          <pc:docMk/>
          <pc:sldMk cId="3569207677" sldId="1406"/>
        </pc:sldMkLst>
        <pc:spChg chg="del">
          <ac:chgData name="Domonkos Márk" userId="5b754e74-2ec2-4aaf-b9f5-cf8f0656bdfa" providerId="ADAL" clId="{F4C2286D-0DBE-4644-A538-34A6C903FB9C}" dt="2022-01-23T21:19:34.268" v="46771"/>
          <ac:spMkLst>
            <pc:docMk/>
            <pc:sldMk cId="3569207677" sldId="1406"/>
            <ac:spMk id="2" creationId="{D2796306-2895-4DA9-A3E6-58774417375F}"/>
          </ac:spMkLst>
        </pc:spChg>
        <pc:spChg chg="mod">
          <ac:chgData name="Domonkos Márk" userId="5b754e74-2ec2-4aaf-b9f5-cf8f0656bdfa" providerId="ADAL" clId="{F4C2286D-0DBE-4644-A538-34A6C903FB9C}" dt="2022-01-23T21:19:31.343" v="46770"/>
          <ac:spMkLst>
            <pc:docMk/>
            <pc:sldMk cId="3569207677" sldId="1406"/>
            <ac:spMk id="6" creationId="{FB29CFA9-324E-4821-8E2F-493240CD8E4D}"/>
          </ac:spMkLst>
        </pc:spChg>
        <pc:picChg chg="add mod">
          <ac:chgData name="Domonkos Márk" userId="5b754e74-2ec2-4aaf-b9f5-cf8f0656bdfa" providerId="ADAL" clId="{F4C2286D-0DBE-4644-A538-34A6C903FB9C}" dt="2022-01-23T21:19:34.268" v="46771"/>
          <ac:picMkLst>
            <pc:docMk/>
            <pc:sldMk cId="3569207677" sldId="1406"/>
            <ac:picMk id="7" creationId="{05E07F0A-995A-449E-A426-BC196F3F8B7E}"/>
          </ac:picMkLst>
        </pc:picChg>
      </pc:sldChg>
      <pc:sldChg chg="modSp new mod">
        <pc:chgData name="Domonkos Márk" userId="5b754e74-2ec2-4aaf-b9f5-cf8f0656bdfa" providerId="ADAL" clId="{F4C2286D-0DBE-4644-A538-34A6C903FB9C}" dt="2022-01-23T21:19:46.216" v="46777" actId="20577"/>
        <pc:sldMkLst>
          <pc:docMk/>
          <pc:sldMk cId="1579074469" sldId="1407"/>
        </pc:sldMkLst>
        <pc:spChg chg="mod">
          <ac:chgData name="Domonkos Márk" userId="5b754e74-2ec2-4aaf-b9f5-cf8f0656bdfa" providerId="ADAL" clId="{F4C2286D-0DBE-4644-A538-34A6C903FB9C}" dt="2022-01-23T21:19:46.216" v="46777" actId="20577"/>
          <ac:spMkLst>
            <pc:docMk/>
            <pc:sldMk cId="1579074469" sldId="1407"/>
            <ac:spMk id="2" creationId="{03929C0D-4C90-4CCB-B798-6760BB3101B0}"/>
          </ac:spMkLst>
        </pc:spChg>
        <pc:spChg chg="mod">
          <ac:chgData name="Domonkos Márk" userId="5b754e74-2ec2-4aaf-b9f5-cf8f0656bdfa" providerId="ADAL" clId="{F4C2286D-0DBE-4644-A538-34A6C903FB9C}" dt="2022-01-23T21:19:42.083" v="46773"/>
          <ac:spMkLst>
            <pc:docMk/>
            <pc:sldMk cId="1579074469" sldId="1407"/>
            <ac:spMk id="6" creationId="{108E161E-878C-4E31-BEBF-8874AFAC78AB}"/>
          </ac:spMkLst>
        </pc:spChg>
      </pc:sldChg>
      <pc:sldChg chg="modSp new mod">
        <pc:chgData name="Domonkos Márk" userId="5b754e74-2ec2-4aaf-b9f5-cf8f0656bdfa" providerId="ADAL" clId="{F4C2286D-0DBE-4644-A538-34A6C903FB9C}" dt="2022-01-23T21:20:33.581" v="46789" actId="20577"/>
        <pc:sldMkLst>
          <pc:docMk/>
          <pc:sldMk cId="2170435895" sldId="1408"/>
        </pc:sldMkLst>
        <pc:spChg chg="mod">
          <ac:chgData name="Domonkos Márk" userId="5b754e74-2ec2-4aaf-b9f5-cf8f0656bdfa" providerId="ADAL" clId="{F4C2286D-0DBE-4644-A538-34A6C903FB9C}" dt="2022-01-23T21:20:33.581" v="46789" actId="20577"/>
          <ac:spMkLst>
            <pc:docMk/>
            <pc:sldMk cId="2170435895" sldId="1408"/>
            <ac:spMk id="2" creationId="{995B2D35-B6DD-4709-AB2C-CC3FB897AEBB}"/>
          </ac:spMkLst>
        </pc:spChg>
      </pc:sldChg>
      <pc:sldChg chg="modSp new mod">
        <pc:chgData name="Domonkos Márk" userId="5b754e74-2ec2-4aaf-b9f5-cf8f0656bdfa" providerId="ADAL" clId="{F4C2286D-0DBE-4644-A538-34A6C903FB9C}" dt="2022-01-23T21:20:57.391" v="46797" actId="20577"/>
        <pc:sldMkLst>
          <pc:docMk/>
          <pc:sldMk cId="3985297713" sldId="1409"/>
        </pc:sldMkLst>
        <pc:spChg chg="mod">
          <ac:chgData name="Domonkos Márk" userId="5b754e74-2ec2-4aaf-b9f5-cf8f0656bdfa" providerId="ADAL" clId="{F4C2286D-0DBE-4644-A538-34A6C903FB9C}" dt="2022-01-23T21:20:57.391" v="46797" actId="20577"/>
          <ac:spMkLst>
            <pc:docMk/>
            <pc:sldMk cId="3985297713" sldId="1409"/>
            <ac:spMk id="2" creationId="{CFA1CBC8-5FDD-4040-910E-97AAAF0DAB91}"/>
          </ac:spMkLst>
        </pc:spChg>
      </pc:sldChg>
      <pc:sldChg chg="addSp modSp new mod">
        <pc:chgData name="Domonkos Márk" userId="5b754e74-2ec2-4aaf-b9f5-cf8f0656bdfa" providerId="ADAL" clId="{F4C2286D-0DBE-4644-A538-34A6C903FB9C}" dt="2022-01-23T21:22:57.200" v="46825" actId="27636"/>
        <pc:sldMkLst>
          <pc:docMk/>
          <pc:sldMk cId="1897562176" sldId="1410"/>
        </pc:sldMkLst>
        <pc:spChg chg="mod">
          <ac:chgData name="Domonkos Márk" userId="5b754e74-2ec2-4aaf-b9f5-cf8f0656bdfa" providerId="ADAL" clId="{F4C2286D-0DBE-4644-A538-34A6C903FB9C}" dt="2022-01-23T21:22:57.200" v="46825" actId="27636"/>
          <ac:spMkLst>
            <pc:docMk/>
            <pc:sldMk cId="1897562176" sldId="1410"/>
            <ac:spMk id="2" creationId="{8B9CFBF1-BFFB-4C5A-AC58-48F4C399960B}"/>
          </ac:spMkLst>
        </pc:spChg>
        <pc:spChg chg="mod">
          <ac:chgData name="Domonkos Márk" userId="5b754e74-2ec2-4aaf-b9f5-cf8f0656bdfa" providerId="ADAL" clId="{F4C2286D-0DBE-4644-A538-34A6C903FB9C}" dt="2022-01-23T21:22:15.373" v="46816" actId="20577"/>
          <ac:spMkLst>
            <pc:docMk/>
            <pc:sldMk cId="1897562176" sldId="1410"/>
            <ac:spMk id="6" creationId="{D264E0B6-7F16-4659-AD13-BBC445FCD141}"/>
          </ac:spMkLst>
        </pc:spChg>
        <pc:picChg chg="add mod">
          <ac:chgData name="Domonkos Márk" userId="5b754e74-2ec2-4aaf-b9f5-cf8f0656bdfa" providerId="ADAL" clId="{F4C2286D-0DBE-4644-A538-34A6C903FB9C}" dt="2022-01-23T21:22:49.799" v="46822" actId="1076"/>
          <ac:picMkLst>
            <pc:docMk/>
            <pc:sldMk cId="1897562176" sldId="1410"/>
            <ac:picMk id="7" creationId="{D8431B51-5ABF-4736-8A24-858E6A98F8E2}"/>
          </ac:picMkLst>
        </pc:picChg>
        <pc:picChg chg="add mod">
          <ac:chgData name="Domonkos Márk" userId="5b754e74-2ec2-4aaf-b9f5-cf8f0656bdfa" providerId="ADAL" clId="{F4C2286D-0DBE-4644-A538-34A6C903FB9C}" dt="2022-01-23T21:22:48" v="46821" actId="1076"/>
          <ac:picMkLst>
            <pc:docMk/>
            <pc:sldMk cId="1897562176" sldId="1410"/>
            <ac:picMk id="8" creationId="{94F5DAD7-FBFD-4E5B-97E5-DA60B020488F}"/>
          </ac:picMkLst>
        </pc:picChg>
      </pc:sldChg>
      <pc:sldChg chg="addSp delSp modSp new mod">
        <pc:chgData name="Domonkos Márk" userId="5b754e74-2ec2-4aaf-b9f5-cf8f0656bdfa" providerId="ADAL" clId="{F4C2286D-0DBE-4644-A538-34A6C903FB9C}" dt="2022-01-23T21:36:49.258" v="47219" actId="207"/>
        <pc:sldMkLst>
          <pc:docMk/>
          <pc:sldMk cId="1920433642" sldId="1411"/>
        </pc:sldMkLst>
        <pc:spChg chg="del">
          <ac:chgData name="Domonkos Márk" userId="5b754e74-2ec2-4aaf-b9f5-cf8f0656bdfa" providerId="ADAL" clId="{F4C2286D-0DBE-4644-A538-34A6C903FB9C}" dt="2022-01-23T21:31:38.852" v="47097" actId="478"/>
          <ac:spMkLst>
            <pc:docMk/>
            <pc:sldMk cId="1920433642" sldId="1411"/>
            <ac:spMk id="2" creationId="{7938CE3D-4F52-4F31-8535-500F46290C69}"/>
          </ac:spMkLst>
        </pc:spChg>
        <pc:spChg chg="mod">
          <ac:chgData name="Domonkos Márk" userId="5b754e74-2ec2-4aaf-b9f5-cf8f0656bdfa" providerId="ADAL" clId="{F4C2286D-0DBE-4644-A538-34A6C903FB9C}" dt="2022-01-23T21:32:15.763" v="47114" actId="20577"/>
          <ac:spMkLst>
            <pc:docMk/>
            <pc:sldMk cId="1920433642" sldId="1411"/>
            <ac:spMk id="6" creationId="{2EF6E9F3-BF1D-4F31-AA94-7B4C955E149D}"/>
          </ac:spMkLst>
        </pc:spChg>
        <pc:spChg chg="add del mod">
          <ac:chgData name="Domonkos Márk" userId="5b754e74-2ec2-4aaf-b9f5-cf8f0656bdfa" providerId="ADAL" clId="{F4C2286D-0DBE-4644-A538-34A6C903FB9C}" dt="2022-01-23T21:31:33.572" v="47094"/>
          <ac:spMkLst>
            <pc:docMk/>
            <pc:sldMk cId="1920433642" sldId="1411"/>
            <ac:spMk id="7" creationId="{A7936B79-59D2-47E0-B7F4-4D135E2568C2}"/>
          </ac:spMkLst>
        </pc:spChg>
        <pc:spChg chg="add del mod">
          <ac:chgData name="Domonkos Márk" userId="5b754e74-2ec2-4aaf-b9f5-cf8f0656bdfa" providerId="ADAL" clId="{F4C2286D-0DBE-4644-A538-34A6C903FB9C}" dt="2022-01-23T21:31:33.572" v="47094"/>
          <ac:spMkLst>
            <pc:docMk/>
            <pc:sldMk cId="1920433642" sldId="1411"/>
            <ac:spMk id="8" creationId="{575E92E4-FD3E-4F8E-B630-5924CFDC11C6}"/>
          </ac:spMkLst>
        </pc:spChg>
        <pc:spChg chg="add del mod">
          <ac:chgData name="Domonkos Márk" userId="5b754e74-2ec2-4aaf-b9f5-cf8f0656bdfa" providerId="ADAL" clId="{F4C2286D-0DBE-4644-A538-34A6C903FB9C}" dt="2022-01-23T21:31:33.572" v="47094"/>
          <ac:spMkLst>
            <pc:docMk/>
            <pc:sldMk cId="1920433642" sldId="1411"/>
            <ac:spMk id="9" creationId="{A256A69A-3CFE-466B-8E16-18F538623B10}"/>
          </ac:spMkLst>
        </pc:spChg>
        <pc:spChg chg="add del mod">
          <ac:chgData name="Domonkos Márk" userId="5b754e74-2ec2-4aaf-b9f5-cf8f0656bdfa" providerId="ADAL" clId="{F4C2286D-0DBE-4644-A538-34A6C903FB9C}" dt="2022-01-23T21:31:33.572" v="47094"/>
          <ac:spMkLst>
            <pc:docMk/>
            <pc:sldMk cId="1920433642" sldId="1411"/>
            <ac:spMk id="10" creationId="{3394C0A0-EC15-4FB0-9100-2304C8D69708}"/>
          </ac:spMkLst>
        </pc:spChg>
        <pc:spChg chg="add del mod">
          <ac:chgData name="Domonkos Márk" userId="5b754e74-2ec2-4aaf-b9f5-cf8f0656bdfa" providerId="ADAL" clId="{F4C2286D-0DBE-4644-A538-34A6C903FB9C}" dt="2022-01-23T21:31:33.572" v="47094"/>
          <ac:spMkLst>
            <pc:docMk/>
            <pc:sldMk cId="1920433642" sldId="1411"/>
            <ac:spMk id="11" creationId="{852EE4B5-4CCF-4BBA-BEB4-2D15E813C07F}"/>
          </ac:spMkLst>
        </pc:spChg>
        <pc:spChg chg="add del mod">
          <ac:chgData name="Domonkos Márk" userId="5b754e74-2ec2-4aaf-b9f5-cf8f0656bdfa" providerId="ADAL" clId="{F4C2286D-0DBE-4644-A538-34A6C903FB9C}" dt="2022-01-23T21:31:33.572" v="47094"/>
          <ac:spMkLst>
            <pc:docMk/>
            <pc:sldMk cId="1920433642" sldId="1411"/>
            <ac:spMk id="14" creationId="{6EC3A7C9-5788-492A-907E-E4D82EAE658C}"/>
          </ac:spMkLst>
        </pc:spChg>
        <pc:spChg chg="add del mod">
          <ac:chgData name="Domonkos Márk" userId="5b754e74-2ec2-4aaf-b9f5-cf8f0656bdfa" providerId="ADAL" clId="{F4C2286D-0DBE-4644-A538-34A6C903FB9C}" dt="2022-01-23T21:31:33.572" v="47094"/>
          <ac:spMkLst>
            <pc:docMk/>
            <pc:sldMk cId="1920433642" sldId="1411"/>
            <ac:spMk id="15" creationId="{55172C92-0704-4AD7-97EB-46E5629F1EC9}"/>
          </ac:spMkLst>
        </pc:spChg>
        <pc:spChg chg="add mod">
          <ac:chgData name="Domonkos Márk" userId="5b754e74-2ec2-4aaf-b9f5-cf8f0656bdfa" providerId="ADAL" clId="{F4C2286D-0DBE-4644-A538-34A6C903FB9C}" dt="2022-01-23T21:36:49.258" v="47219" actId="207"/>
          <ac:spMkLst>
            <pc:docMk/>
            <pc:sldMk cId="1920433642" sldId="1411"/>
            <ac:spMk id="16" creationId="{949FB105-F7D3-4804-9559-EC2795EAA867}"/>
          </ac:spMkLst>
        </pc:spChg>
        <pc:spChg chg="add mod">
          <ac:chgData name="Domonkos Márk" userId="5b754e74-2ec2-4aaf-b9f5-cf8f0656bdfa" providerId="ADAL" clId="{F4C2286D-0DBE-4644-A538-34A6C903FB9C}" dt="2022-01-23T21:36:13.498" v="47209" actId="688"/>
          <ac:spMkLst>
            <pc:docMk/>
            <pc:sldMk cId="1920433642" sldId="1411"/>
            <ac:spMk id="17" creationId="{C33B849F-6641-4E51-93B1-51184E52085F}"/>
          </ac:spMkLst>
        </pc:spChg>
        <pc:spChg chg="add mod">
          <ac:chgData name="Domonkos Márk" userId="5b754e74-2ec2-4aaf-b9f5-cf8f0656bdfa" providerId="ADAL" clId="{F4C2286D-0DBE-4644-A538-34A6C903FB9C}" dt="2022-01-23T21:36:10.998" v="47208" actId="688"/>
          <ac:spMkLst>
            <pc:docMk/>
            <pc:sldMk cId="1920433642" sldId="1411"/>
            <ac:spMk id="18" creationId="{287F3CB7-DDC2-4B83-A8B5-BF98CFF90555}"/>
          </ac:spMkLst>
        </pc:spChg>
        <pc:spChg chg="add mod">
          <ac:chgData name="Domonkos Márk" userId="5b754e74-2ec2-4aaf-b9f5-cf8f0656bdfa" providerId="ADAL" clId="{F4C2286D-0DBE-4644-A538-34A6C903FB9C}" dt="2022-01-23T21:36:24.873" v="47213" actId="1076"/>
          <ac:spMkLst>
            <pc:docMk/>
            <pc:sldMk cId="1920433642" sldId="1411"/>
            <ac:spMk id="19" creationId="{633E262A-9549-40D4-82A1-F96CD2E903C0}"/>
          </ac:spMkLst>
        </pc:spChg>
        <pc:spChg chg="add mod">
          <ac:chgData name="Domonkos Márk" userId="5b754e74-2ec2-4aaf-b9f5-cf8f0656bdfa" providerId="ADAL" clId="{F4C2286D-0DBE-4644-A538-34A6C903FB9C}" dt="2022-01-23T21:36:23.069" v="47212" actId="14100"/>
          <ac:spMkLst>
            <pc:docMk/>
            <pc:sldMk cId="1920433642" sldId="1411"/>
            <ac:spMk id="20" creationId="{75175211-2F78-4014-8CC8-B9BBB5766CAF}"/>
          </ac:spMkLst>
        </pc:spChg>
        <pc:spChg chg="add mod">
          <ac:chgData name="Domonkos Márk" userId="5b754e74-2ec2-4aaf-b9f5-cf8f0656bdfa" providerId="ADAL" clId="{F4C2286D-0DBE-4644-A538-34A6C903FB9C}" dt="2022-01-23T21:31:51.202" v="47098" actId="1076"/>
          <ac:spMkLst>
            <pc:docMk/>
            <pc:sldMk cId="1920433642" sldId="1411"/>
            <ac:spMk id="23" creationId="{FF3F2D3D-C7BE-4104-A1B4-8075186170B2}"/>
          </ac:spMkLst>
        </pc:spChg>
        <pc:spChg chg="add mod">
          <ac:chgData name="Domonkos Márk" userId="5b754e74-2ec2-4aaf-b9f5-cf8f0656bdfa" providerId="ADAL" clId="{F4C2286D-0DBE-4644-A538-34A6C903FB9C}" dt="2022-01-23T21:36:18.962" v="47210" actId="1076"/>
          <ac:spMkLst>
            <pc:docMk/>
            <pc:sldMk cId="1920433642" sldId="1411"/>
            <ac:spMk id="24" creationId="{454451A0-1BDB-4ED9-9E55-01FBA26D2BEE}"/>
          </ac:spMkLst>
        </pc:spChg>
        <pc:picChg chg="add del mod">
          <ac:chgData name="Domonkos Márk" userId="5b754e74-2ec2-4aaf-b9f5-cf8f0656bdfa" providerId="ADAL" clId="{F4C2286D-0DBE-4644-A538-34A6C903FB9C}" dt="2022-01-23T21:31:33.572" v="47094"/>
          <ac:picMkLst>
            <pc:docMk/>
            <pc:sldMk cId="1920433642" sldId="1411"/>
            <ac:picMk id="12" creationId="{2279140B-85BB-4490-B64D-B5C9CD26F089}"/>
          </ac:picMkLst>
        </pc:picChg>
        <pc:picChg chg="add del mod">
          <ac:chgData name="Domonkos Márk" userId="5b754e74-2ec2-4aaf-b9f5-cf8f0656bdfa" providerId="ADAL" clId="{F4C2286D-0DBE-4644-A538-34A6C903FB9C}" dt="2022-01-23T21:31:33.572" v="47094"/>
          <ac:picMkLst>
            <pc:docMk/>
            <pc:sldMk cId="1920433642" sldId="1411"/>
            <ac:picMk id="13" creationId="{37E1AFA1-11D2-404C-9FF2-6A2F358412DE}"/>
          </ac:picMkLst>
        </pc:picChg>
        <pc:picChg chg="add mod">
          <ac:chgData name="Domonkos Márk" userId="5b754e74-2ec2-4aaf-b9f5-cf8f0656bdfa" providerId="ADAL" clId="{F4C2286D-0DBE-4644-A538-34A6C903FB9C}" dt="2022-01-23T21:31:51.202" v="47098" actId="1076"/>
          <ac:picMkLst>
            <pc:docMk/>
            <pc:sldMk cId="1920433642" sldId="1411"/>
            <ac:picMk id="21" creationId="{766BE6FB-758E-44DC-A4C2-4CB0A90D14C3}"/>
          </ac:picMkLst>
        </pc:picChg>
        <pc:picChg chg="add mod">
          <ac:chgData name="Domonkos Márk" userId="5b754e74-2ec2-4aaf-b9f5-cf8f0656bdfa" providerId="ADAL" clId="{F4C2286D-0DBE-4644-A538-34A6C903FB9C}" dt="2022-01-23T21:36:18.962" v="47210" actId="1076"/>
          <ac:picMkLst>
            <pc:docMk/>
            <pc:sldMk cId="1920433642" sldId="1411"/>
            <ac:picMk id="22" creationId="{1EE5ED2E-8872-4689-9B4E-9B5F8E10993B}"/>
          </ac:picMkLst>
        </pc:picChg>
      </pc:sldChg>
      <pc:sldChg chg="addSp modSp new mod">
        <pc:chgData name="Domonkos Márk" userId="5b754e74-2ec2-4aaf-b9f5-cf8f0656bdfa" providerId="ADAL" clId="{F4C2286D-0DBE-4644-A538-34A6C903FB9C}" dt="2022-01-23T21:23:59.230" v="46864" actId="14100"/>
        <pc:sldMkLst>
          <pc:docMk/>
          <pc:sldMk cId="1093231755" sldId="1412"/>
        </pc:sldMkLst>
        <pc:spChg chg="mod">
          <ac:chgData name="Domonkos Márk" userId="5b754e74-2ec2-4aaf-b9f5-cf8f0656bdfa" providerId="ADAL" clId="{F4C2286D-0DBE-4644-A538-34A6C903FB9C}" dt="2022-01-23T21:23:59.230" v="46864" actId="14100"/>
          <ac:spMkLst>
            <pc:docMk/>
            <pc:sldMk cId="1093231755" sldId="1412"/>
            <ac:spMk id="2" creationId="{132090E6-94F9-46A8-AD15-56FEAFA8FC6B}"/>
          </ac:spMkLst>
        </pc:spChg>
        <pc:spChg chg="mod">
          <ac:chgData name="Domonkos Márk" userId="5b754e74-2ec2-4aaf-b9f5-cf8f0656bdfa" providerId="ADAL" clId="{F4C2286D-0DBE-4644-A538-34A6C903FB9C}" dt="2022-01-23T21:23:34.065" v="46857" actId="20577"/>
          <ac:spMkLst>
            <pc:docMk/>
            <pc:sldMk cId="1093231755" sldId="1412"/>
            <ac:spMk id="6" creationId="{7A7DE620-B10A-48F0-A9EC-E302F8E92C39}"/>
          </ac:spMkLst>
        </pc:spChg>
        <pc:picChg chg="add mod">
          <ac:chgData name="Domonkos Márk" userId="5b754e74-2ec2-4aaf-b9f5-cf8f0656bdfa" providerId="ADAL" clId="{F4C2286D-0DBE-4644-A538-34A6C903FB9C}" dt="2022-01-23T21:23:54.839" v="46862" actId="1076"/>
          <ac:picMkLst>
            <pc:docMk/>
            <pc:sldMk cId="1093231755" sldId="1412"/>
            <ac:picMk id="7" creationId="{FB790DE7-3347-4F58-8122-F97D035604BC}"/>
          </ac:picMkLst>
        </pc:picChg>
        <pc:picChg chg="add mod">
          <ac:chgData name="Domonkos Márk" userId="5b754e74-2ec2-4aaf-b9f5-cf8f0656bdfa" providerId="ADAL" clId="{F4C2286D-0DBE-4644-A538-34A6C903FB9C}" dt="2022-01-23T21:23:54.839" v="46862" actId="1076"/>
          <ac:picMkLst>
            <pc:docMk/>
            <pc:sldMk cId="1093231755" sldId="1412"/>
            <ac:picMk id="8" creationId="{82FC9EE5-0ADF-44F3-901B-ADD32F3F7196}"/>
          </ac:picMkLst>
        </pc:picChg>
        <pc:picChg chg="add mod">
          <ac:chgData name="Domonkos Márk" userId="5b754e74-2ec2-4aaf-b9f5-cf8f0656bdfa" providerId="ADAL" clId="{F4C2286D-0DBE-4644-A538-34A6C903FB9C}" dt="2022-01-23T21:23:54.839" v="46862" actId="1076"/>
          <ac:picMkLst>
            <pc:docMk/>
            <pc:sldMk cId="1093231755" sldId="1412"/>
            <ac:picMk id="9" creationId="{CFA543C9-6189-4A31-A2D5-452964D6A654}"/>
          </ac:picMkLst>
        </pc:picChg>
      </pc:sldChg>
      <pc:sldChg chg="addSp delSp modSp new mod">
        <pc:chgData name="Domonkos Márk" userId="5b754e74-2ec2-4aaf-b9f5-cf8f0656bdfa" providerId="ADAL" clId="{F4C2286D-0DBE-4644-A538-34A6C903FB9C}" dt="2022-01-23T21:24:36.463" v="46893"/>
        <pc:sldMkLst>
          <pc:docMk/>
          <pc:sldMk cId="3663568430" sldId="1413"/>
        </pc:sldMkLst>
        <pc:spChg chg="del">
          <ac:chgData name="Domonkos Márk" userId="5b754e74-2ec2-4aaf-b9f5-cf8f0656bdfa" providerId="ADAL" clId="{F4C2286D-0DBE-4644-A538-34A6C903FB9C}" dt="2022-01-23T21:24:36.463" v="46893"/>
          <ac:spMkLst>
            <pc:docMk/>
            <pc:sldMk cId="3663568430" sldId="1413"/>
            <ac:spMk id="2" creationId="{9ADB220C-B83D-4D1D-B640-6FAB13EB8B96}"/>
          </ac:spMkLst>
        </pc:spChg>
        <pc:spChg chg="mod">
          <ac:chgData name="Domonkos Márk" userId="5b754e74-2ec2-4aaf-b9f5-cf8f0656bdfa" providerId="ADAL" clId="{F4C2286D-0DBE-4644-A538-34A6C903FB9C}" dt="2022-01-23T21:24:27.407" v="46892" actId="20577"/>
          <ac:spMkLst>
            <pc:docMk/>
            <pc:sldMk cId="3663568430" sldId="1413"/>
            <ac:spMk id="6" creationId="{5AF30953-2F69-4D71-9FBC-FF989B50798C}"/>
          </ac:spMkLst>
        </pc:spChg>
        <pc:picChg chg="add mod">
          <ac:chgData name="Domonkos Márk" userId="5b754e74-2ec2-4aaf-b9f5-cf8f0656bdfa" providerId="ADAL" clId="{F4C2286D-0DBE-4644-A538-34A6C903FB9C}" dt="2022-01-23T21:24:36.463" v="46893"/>
          <ac:picMkLst>
            <pc:docMk/>
            <pc:sldMk cId="3663568430" sldId="1413"/>
            <ac:picMk id="7" creationId="{4DF977C8-A6A0-40B8-8E42-29761F664041}"/>
          </ac:picMkLst>
        </pc:picChg>
      </pc:sldChg>
      <pc:sldChg chg="addSp modSp new mod">
        <pc:chgData name="Domonkos Márk" userId="5b754e74-2ec2-4aaf-b9f5-cf8f0656bdfa" providerId="ADAL" clId="{F4C2286D-0DBE-4644-A538-34A6C903FB9C}" dt="2022-01-23T21:26:48.415" v="46939" actId="20577"/>
        <pc:sldMkLst>
          <pc:docMk/>
          <pc:sldMk cId="912899210" sldId="1414"/>
        </pc:sldMkLst>
        <pc:spChg chg="mod">
          <ac:chgData name="Domonkos Márk" userId="5b754e74-2ec2-4aaf-b9f5-cf8f0656bdfa" providerId="ADAL" clId="{F4C2286D-0DBE-4644-A538-34A6C903FB9C}" dt="2022-01-23T21:26:23.694" v="46899" actId="20577"/>
          <ac:spMkLst>
            <pc:docMk/>
            <pc:sldMk cId="912899210" sldId="1414"/>
            <ac:spMk id="2" creationId="{EF067488-4405-47D1-AAF2-34F96A14C440}"/>
          </ac:spMkLst>
        </pc:spChg>
        <pc:spChg chg="mod">
          <ac:chgData name="Domonkos Márk" userId="5b754e74-2ec2-4aaf-b9f5-cf8f0656bdfa" providerId="ADAL" clId="{F4C2286D-0DBE-4644-A538-34A6C903FB9C}" dt="2022-01-23T21:26:48.415" v="46939" actId="20577"/>
          <ac:spMkLst>
            <pc:docMk/>
            <pc:sldMk cId="912899210" sldId="1414"/>
            <ac:spMk id="6" creationId="{EADFA3BA-BFB9-4A55-B97C-048F9E878E13}"/>
          </ac:spMkLst>
        </pc:spChg>
        <pc:picChg chg="add mod">
          <ac:chgData name="Domonkos Márk" userId="5b754e74-2ec2-4aaf-b9f5-cf8f0656bdfa" providerId="ADAL" clId="{F4C2286D-0DBE-4644-A538-34A6C903FB9C}" dt="2022-01-23T21:26:31.949" v="46901" actId="1076"/>
          <ac:picMkLst>
            <pc:docMk/>
            <pc:sldMk cId="912899210" sldId="1414"/>
            <ac:picMk id="7" creationId="{E051F429-146C-4B18-B271-10BDABDCBFA9}"/>
          </ac:picMkLst>
        </pc:picChg>
        <pc:picChg chg="add mod">
          <ac:chgData name="Domonkos Márk" userId="5b754e74-2ec2-4aaf-b9f5-cf8f0656bdfa" providerId="ADAL" clId="{F4C2286D-0DBE-4644-A538-34A6C903FB9C}" dt="2022-01-23T21:26:31.949" v="46901" actId="1076"/>
          <ac:picMkLst>
            <pc:docMk/>
            <pc:sldMk cId="912899210" sldId="1414"/>
            <ac:picMk id="8" creationId="{3A669127-5305-49F8-914B-59D7F70F24DF}"/>
          </ac:picMkLst>
        </pc:picChg>
      </pc:sldChg>
      <pc:sldChg chg="addSp modSp new mod">
        <pc:chgData name="Domonkos Márk" userId="5b754e74-2ec2-4aaf-b9f5-cf8f0656bdfa" providerId="ADAL" clId="{F4C2286D-0DBE-4644-A538-34A6C903FB9C}" dt="2022-01-23T21:27:39.712" v="47009" actId="27636"/>
        <pc:sldMkLst>
          <pc:docMk/>
          <pc:sldMk cId="249770849" sldId="1415"/>
        </pc:sldMkLst>
        <pc:spChg chg="mod">
          <ac:chgData name="Domonkos Márk" userId="5b754e74-2ec2-4aaf-b9f5-cf8f0656bdfa" providerId="ADAL" clId="{F4C2286D-0DBE-4644-A538-34A6C903FB9C}" dt="2022-01-23T21:27:39.712" v="47009" actId="27636"/>
          <ac:spMkLst>
            <pc:docMk/>
            <pc:sldMk cId="249770849" sldId="1415"/>
            <ac:spMk id="2" creationId="{4A3B0D69-0155-40C6-85F1-F0FB660EBEE8}"/>
          </ac:spMkLst>
        </pc:spChg>
        <pc:spChg chg="mod">
          <ac:chgData name="Domonkos Márk" userId="5b754e74-2ec2-4aaf-b9f5-cf8f0656bdfa" providerId="ADAL" clId="{F4C2286D-0DBE-4644-A538-34A6C903FB9C}" dt="2022-01-23T21:27:22.912" v="47000" actId="20577"/>
          <ac:spMkLst>
            <pc:docMk/>
            <pc:sldMk cId="249770849" sldId="1415"/>
            <ac:spMk id="6" creationId="{6937298F-5E59-41B3-90CC-88E6D6DA51F8}"/>
          </ac:spMkLst>
        </pc:spChg>
        <pc:picChg chg="add mod">
          <ac:chgData name="Domonkos Márk" userId="5b754e74-2ec2-4aaf-b9f5-cf8f0656bdfa" providerId="ADAL" clId="{F4C2286D-0DBE-4644-A538-34A6C903FB9C}" dt="2022-01-23T21:27:31.663" v="47002" actId="1076"/>
          <ac:picMkLst>
            <pc:docMk/>
            <pc:sldMk cId="249770849" sldId="1415"/>
            <ac:picMk id="7" creationId="{86EA08DE-6E56-46CD-8E5E-6511109BAC91}"/>
          </ac:picMkLst>
        </pc:picChg>
        <pc:picChg chg="add mod">
          <ac:chgData name="Domonkos Márk" userId="5b754e74-2ec2-4aaf-b9f5-cf8f0656bdfa" providerId="ADAL" clId="{F4C2286D-0DBE-4644-A538-34A6C903FB9C}" dt="2022-01-23T21:27:31.663" v="47002" actId="1076"/>
          <ac:picMkLst>
            <pc:docMk/>
            <pc:sldMk cId="249770849" sldId="1415"/>
            <ac:picMk id="8" creationId="{02E64FB6-7039-4A14-BDC8-3CB9CEBC24F1}"/>
          </ac:picMkLst>
        </pc:picChg>
      </pc:sldChg>
      <pc:sldChg chg="addSp delSp modSp new mod modAnim">
        <pc:chgData name="Domonkos Márk" userId="5b754e74-2ec2-4aaf-b9f5-cf8f0656bdfa" providerId="ADAL" clId="{F4C2286D-0DBE-4644-A538-34A6C903FB9C}" dt="2022-01-23T21:28:03.357" v="47035" actId="20577"/>
        <pc:sldMkLst>
          <pc:docMk/>
          <pc:sldMk cId="3277206385" sldId="1416"/>
        </pc:sldMkLst>
        <pc:spChg chg="del">
          <ac:chgData name="Domonkos Márk" userId="5b754e74-2ec2-4aaf-b9f5-cf8f0656bdfa" providerId="ADAL" clId="{F4C2286D-0DBE-4644-A538-34A6C903FB9C}" dt="2022-01-23T21:27:54.964" v="47011"/>
          <ac:spMkLst>
            <pc:docMk/>
            <pc:sldMk cId="3277206385" sldId="1416"/>
            <ac:spMk id="2" creationId="{36317748-457D-4E01-BCD9-979D876B649D}"/>
          </ac:spMkLst>
        </pc:spChg>
        <pc:spChg chg="mod">
          <ac:chgData name="Domonkos Márk" userId="5b754e74-2ec2-4aaf-b9f5-cf8f0656bdfa" providerId="ADAL" clId="{F4C2286D-0DBE-4644-A538-34A6C903FB9C}" dt="2022-01-23T21:28:03.357" v="47035" actId="20577"/>
          <ac:spMkLst>
            <pc:docMk/>
            <pc:sldMk cId="3277206385" sldId="1416"/>
            <ac:spMk id="6" creationId="{5CCD52B0-6EBF-41D7-83E3-8010C9EF5377}"/>
          </ac:spMkLst>
        </pc:spChg>
        <pc:picChg chg="add mod">
          <ac:chgData name="Domonkos Márk" userId="5b754e74-2ec2-4aaf-b9f5-cf8f0656bdfa" providerId="ADAL" clId="{F4C2286D-0DBE-4644-A538-34A6C903FB9C}" dt="2022-01-23T21:27:54.964" v="47011"/>
          <ac:picMkLst>
            <pc:docMk/>
            <pc:sldMk cId="3277206385" sldId="1416"/>
            <ac:picMk id="7" creationId="{5EF89766-12E9-4817-97AB-3CA37E578509}"/>
          </ac:picMkLst>
        </pc:picChg>
      </pc:sldChg>
      <pc:sldChg chg="modSp new mod">
        <pc:chgData name="Domonkos Márk" userId="5b754e74-2ec2-4aaf-b9f5-cf8f0656bdfa" providerId="ADAL" clId="{F4C2286D-0DBE-4644-A538-34A6C903FB9C}" dt="2022-01-23T21:28:57.823" v="47042" actId="20577"/>
        <pc:sldMkLst>
          <pc:docMk/>
          <pc:sldMk cId="1098616385" sldId="1417"/>
        </pc:sldMkLst>
        <pc:spChg chg="mod">
          <ac:chgData name="Domonkos Márk" userId="5b754e74-2ec2-4aaf-b9f5-cf8f0656bdfa" providerId="ADAL" clId="{F4C2286D-0DBE-4644-A538-34A6C903FB9C}" dt="2022-01-23T21:28:57.823" v="47042" actId="20577"/>
          <ac:spMkLst>
            <pc:docMk/>
            <pc:sldMk cId="1098616385" sldId="1417"/>
            <ac:spMk id="2" creationId="{AEA13560-B4E4-41F5-8BB2-028235735D4D}"/>
          </ac:spMkLst>
        </pc:spChg>
        <pc:spChg chg="mod">
          <ac:chgData name="Domonkos Márk" userId="5b754e74-2ec2-4aaf-b9f5-cf8f0656bdfa" providerId="ADAL" clId="{F4C2286D-0DBE-4644-A538-34A6C903FB9C}" dt="2022-01-23T21:28:18.419" v="47037"/>
          <ac:spMkLst>
            <pc:docMk/>
            <pc:sldMk cId="1098616385" sldId="1417"/>
            <ac:spMk id="6" creationId="{5F2BB848-AEB2-444E-B583-CA678F558C08}"/>
          </ac:spMkLst>
        </pc:spChg>
      </pc:sldChg>
      <pc:sldChg chg="modSp new mod">
        <pc:chgData name="Domonkos Márk" userId="5b754e74-2ec2-4aaf-b9f5-cf8f0656bdfa" providerId="ADAL" clId="{F4C2286D-0DBE-4644-A538-34A6C903FB9C}" dt="2022-01-23T21:29:50.615" v="47083" actId="27636"/>
        <pc:sldMkLst>
          <pc:docMk/>
          <pc:sldMk cId="4244779368" sldId="1418"/>
        </pc:sldMkLst>
        <pc:spChg chg="mod">
          <ac:chgData name="Domonkos Márk" userId="5b754e74-2ec2-4aaf-b9f5-cf8f0656bdfa" providerId="ADAL" clId="{F4C2286D-0DBE-4644-A538-34A6C903FB9C}" dt="2022-01-23T21:29:50.615" v="47083" actId="27636"/>
          <ac:spMkLst>
            <pc:docMk/>
            <pc:sldMk cId="4244779368" sldId="1418"/>
            <ac:spMk id="2" creationId="{B963333B-EA6F-41AF-876A-2F3BCF82C412}"/>
          </ac:spMkLst>
        </pc:spChg>
        <pc:spChg chg="mod">
          <ac:chgData name="Domonkos Márk" userId="5b754e74-2ec2-4aaf-b9f5-cf8f0656bdfa" providerId="ADAL" clId="{F4C2286D-0DBE-4644-A538-34A6C903FB9C}" dt="2022-01-23T21:29:37.987" v="47081" actId="20577"/>
          <ac:spMkLst>
            <pc:docMk/>
            <pc:sldMk cId="4244779368" sldId="1418"/>
            <ac:spMk id="6" creationId="{A971C52D-5C37-475A-AD41-3C8A739039E5}"/>
          </ac:spMkLst>
        </pc:spChg>
      </pc:sldChg>
      <pc:sldChg chg="addSp delSp modSp new mod ord">
        <pc:chgData name="Domonkos Márk" userId="5b754e74-2ec2-4aaf-b9f5-cf8f0656bdfa" providerId="ADAL" clId="{F4C2286D-0DBE-4644-A538-34A6C903FB9C}" dt="2022-01-23T21:36:44.355" v="47218" actId="207"/>
        <pc:sldMkLst>
          <pc:docMk/>
          <pc:sldMk cId="3099021336" sldId="1419"/>
        </pc:sldMkLst>
        <pc:spChg chg="del">
          <ac:chgData name="Domonkos Márk" userId="5b754e74-2ec2-4aaf-b9f5-cf8f0656bdfa" providerId="ADAL" clId="{F4C2286D-0DBE-4644-A538-34A6C903FB9C}" dt="2022-01-23T21:30:42.013" v="47089" actId="478"/>
          <ac:spMkLst>
            <pc:docMk/>
            <pc:sldMk cId="3099021336" sldId="1419"/>
            <ac:spMk id="2" creationId="{476915EE-A1D2-4AC4-B434-2FD9C9726358}"/>
          </ac:spMkLst>
        </pc:spChg>
        <pc:spChg chg="mod">
          <ac:chgData name="Domonkos Márk" userId="5b754e74-2ec2-4aaf-b9f5-cf8f0656bdfa" providerId="ADAL" clId="{F4C2286D-0DBE-4644-A538-34A6C903FB9C}" dt="2022-01-23T21:31:16.305" v="47092"/>
          <ac:spMkLst>
            <pc:docMk/>
            <pc:sldMk cId="3099021336" sldId="1419"/>
            <ac:spMk id="6" creationId="{8F033730-3DFA-423A-9D51-5137B9330314}"/>
          </ac:spMkLst>
        </pc:spChg>
        <pc:spChg chg="add mod">
          <ac:chgData name="Domonkos Márk" userId="5b754e74-2ec2-4aaf-b9f5-cf8f0656bdfa" providerId="ADAL" clId="{F4C2286D-0DBE-4644-A538-34A6C903FB9C}" dt="2022-01-23T21:30:38.299" v="47088" actId="1076"/>
          <ac:spMkLst>
            <pc:docMk/>
            <pc:sldMk cId="3099021336" sldId="1419"/>
            <ac:spMk id="7" creationId="{1280EDDB-73AF-49D8-A826-C212A8536167}"/>
          </ac:spMkLst>
        </pc:spChg>
        <pc:spChg chg="add mod">
          <ac:chgData name="Domonkos Márk" userId="5b754e74-2ec2-4aaf-b9f5-cf8f0656bdfa" providerId="ADAL" clId="{F4C2286D-0DBE-4644-A538-34A6C903FB9C}" dt="2022-01-23T21:36:44.355" v="47218" actId="207"/>
          <ac:spMkLst>
            <pc:docMk/>
            <pc:sldMk cId="3099021336" sldId="1419"/>
            <ac:spMk id="8" creationId="{E53210AF-EE80-4D8D-9FCE-62E8CE92B197}"/>
          </ac:spMkLst>
        </pc:spChg>
        <pc:spChg chg="add mod">
          <ac:chgData name="Domonkos Márk" userId="5b754e74-2ec2-4aaf-b9f5-cf8f0656bdfa" providerId="ADAL" clId="{F4C2286D-0DBE-4644-A538-34A6C903FB9C}" dt="2022-01-23T21:30:45.707" v="47090" actId="1076"/>
          <ac:spMkLst>
            <pc:docMk/>
            <pc:sldMk cId="3099021336" sldId="1419"/>
            <ac:spMk id="9" creationId="{A5F7F32C-2A9F-4787-9A1C-3AC51D43DA22}"/>
          </ac:spMkLst>
        </pc:spChg>
        <pc:spChg chg="add mod">
          <ac:chgData name="Domonkos Márk" userId="5b754e74-2ec2-4aaf-b9f5-cf8f0656bdfa" providerId="ADAL" clId="{F4C2286D-0DBE-4644-A538-34A6C903FB9C}" dt="2022-01-23T21:30:45.707" v="47090" actId="1076"/>
          <ac:spMkLst>
            <pc:docMk/>
            <pc:sldMk cId="3099021336" sldId="1419"/>
            <ac:spMk id="10" creationId="{EF8D41BD-63D9-4F42-A78C-83F5780F4BD5}"/>
          </ac:spMkLst>
        </pc:spChg>
        <pc:spChg chg="add mod">
          <ac:chgData name="Domonkos Márk" userId="5b754e74-2ec2-4aaf-b9f5-cf8f0656bdfa" providerId="ADAL" clId="{F4C2286D-0DBE-4644-A538-34A6C903FB9C}" dt="2022-01-23T21:36:34.878" v="47215" actId="1076"/>
          <ac:spMkLst>
            <pc:docMk/>
            <pc:sldMk cId="3099021336" sldId="1419"/>
            <ac:spMk id="11" creationId="{DC46374E-63DC-472D-AC5F-B94F8433AA40}"/>
          </ac:spMkLst>
        </pc:spChg>
        <pc:spChg chg="add mod">
          <ac:chgData name="Domonkos Márk" userId="5b754e74-2ec2-4aaf-b9f5-cf8f0656bdfa" providerId="ADAL" clId="{F4C2286D-0DBE-4644-A538-34A6C903FB9C}" dt="2022-01-23T21:36:41.419" v="47217" actId="207"/>
          <ac:spMkLst>
            <pc:docMk/>
            <pc:sldMk cId="3099021336" sldId="1419"/>
            <ac:spMk id="12" creationId="{46736D99-4D12-4C07-8957-5E139CB29B49}"/>
          </ac:spMkLst>
        </pc:spChg>
        <pc:spChg chg="add mod">
          <ac:chgData name="Domonkos Márk" userId="5b754e74-2ec2-4aaf-b9f5-cf8f0656bdfa" providerId="ADAL" clId="{F4C2286D-0DBE-4644-A538-34A6C903FB9C}" dt="2022-01-23T21:30:38.299" v="47088" actId="1076"/>
          <ac:spMkLst>
            <pc:docMk/>
            <pc:sldMk cId="3099021336" sldId="1419"/>
            <ac:spMk id="14" creationId="{7A690793-1066-446C-8B82-992BBBE0324A}"/>
          </ac:spMkLst>
        </pc:spChg>
        <pc:picChg chg="add mod">
          <ac:chgData name="Domonkos Márk" userId="5b754e74-2ec2-4aaf-b9f5-cf8f0656bdfa" providerId="ADAL" clId="{F4C2286D-0DBE-4644-A538-34A6C903FB9C}" dt="2022-01-23T21:30:47.961" v="47091" actId="1076"/>
          <ac:picMkLst>
            <pc:docMk/>
            <pc:sldMk cId="3099021336" sldId="1419"/>
            <ac:picMk id="13" creationId="{E9B60801-0041-4988-9F02-8BC2D159F323}"/>
          </ac:picMkLst>
        </pc:picChg>
      </pc:sldChg>
      <pc:sldChg chg="addSp modSp new mod">
        <pc:chgData name="Domonkos Márk" userId="5b754e74-2ec2-4aaf-b9f5-cf8f0656bdfa" providerId="ADAL" clId="{F4C2286D-0DBE-4644-A538-34A6C903FB9C}" dt="2022-01-23T21:33:39.977" v="47169" actId="1076"/>
        <pc:sldMkLst>
          <pc:docMk/>
          <pc:sldMk cId="85828168" sldId="1420"/>
        </pc:sldMkLst>
        <pc:spChg chg="mod">
          <ac:chgData name="Domonkos Márk" userId="5b754e74-2ec2-4aaf-b9f5-cf8f0656bdfa" providerId="ADAL" clId="{F4C2286D-0DBE-4644-A538-34A6C903FB9C}" dt="2022-01-23T21:33:05.752" v="47156" actId="27636"/>
          <ac:spMkLst>
            <pc:docMk/>
            <pc:sldMk cId="85828168" sldId="1420"/>
            <ac:spMk id="2" creationId="{87C6C7D2-CCF7-4C71-BDD2-DB2CAFD5BA75}"/>
          </ac:spMkLst>
        </pc:spChg>
        <pc:spChg chg="mod">
          <ac:chgData name="Domonkos Márk" userId="5b754e74-2ec2-4aaf-b9f5-cf8f0656bdfa" providerId="ADAL" clId="{F4C2286D-0DBE-4644-A538-34A6C903FB9C}" dt="2022-01-23T21:32:52.217" v="47153" actId="20577"/>
          <ac:spMkLst>
            <pc:docMk/>
            <pc:sldMk cId="85828168" sldId="1420"/>
            <ac:spMk id="6" creationId="{CC27EAB2-F023-4DE2-A1DF-0D47654EBE1B}"/>
          </ac:spMkLst>
        </pc:spChg>
        <pc:spChg chg="add mod">
          <ac:chgData name="Domonkos Márk" userId="5b754e74-2ec2-4aaf-b9f5-cf8f0656bdfa" providerId="ADAL" clId="{F4C2286D-0DBE-4644-A538-34A6C903FB9C}" dt="2022-01-23T21:33:14.799" v="47157"/>
          <ac:spMkLst>
            <pc:docMk/>
            <pc:sldMk cId="85828168" sldId="1420"/>
            <ac:spMk id="8" creationId="{54EAC69C-82B1-490E-8C1C-E09468651D95}"/>
          </ac:spMkLst>
        </pc:spChg>
        <pc:picChg chg="add mod">
          <ac:chgData name="Domonkos Márk" userId="5b754e74-2ec2-4aaf-b9f5-cf8f0656bdfa" providerId="ADAL" clId="{F4C2286D-0DBE-4644-A538-34A6C903FB9C}" dt="2022-01-23T21:33:39.977" v="47169" actId="1076"/>
          <ac:picMkLst>
            <pc:docMk/>
            <pc:sldMk cId="85828168" sldId="1420"/>
            <ac:picMk id="7" creationId="{2DDE80BF-7AD2-4424-91DA-5C471AE4C9E7}"/>
          </ac:picMkLst>
        </pc:picChg>
        <pc:picChg chg="add mod">
          <ac:chgData name="Domonkos Márk" userId="5b754e74-2ec2-4aaf-b9f5-cf8f0656bdfa" providerId="ADAL" clId="{F4C2286D-0DBE-4644-A538-34A6C903FB9C}" dt="2022-01-23T21:33:32.522" v="47165" actId="1076"/>
          <ac:picMkLst>
            <pc:docMk/>
            <pc:sldMk cId="85828168" sldId="1420"/>
            <ac:picMk id="9" creationId="{5B6C0859-4270-4EC8-8A5F-1B66AD62432E}"/>
          </ac:picMkLst>
        </pc:picChg>
        <pc:picChg chg="add mod">
          <ac:chgData name="Domonkos Márk" userId="5b754e74-2ec2-4aaf-b9f5-cf8f0656bdfa" providerId="ADAL" clId="{F4C2286D-0DBE-4644-A538-34A6C903FB9C}" dt="2022-01-23T21:33:36.327" v="47167" actId="1076"/>
          <ac:picMkLst>
            <pc:docMk/>
            <pc:sldMk cId="85828168" sldId="1420"/>
            <ac:picMk id="10" creationId="{6809B0A8-F7BA-4372-9AB3-14FEE43F487F}"/>
          </ac:picMkLst>
        </pc:picChg>
        <pc:picChg chg="add mod">
          <ac:chgData name="Domonkos Márk" userId="5b754e74-2ec2-4aaf-b9f5-cf8f0656bdfa" providerId="ADAL" clId="{F4C2286D-0DBE-4644-A538-34A6C903FB9C}" dt="2022-01-23T21:33:21.209" v="47159" actId="1076"/>
          <ac:picMkLst>
            <pc:docMk/>
            <pc:sldMk cId="85828168" sldId="1420"/>
            <ac:picMk id="11" creationId="{2A2BD986-2989-4FD0-98CB-665CEECE55DE}"/>
          </ac:picMkLst>
        </pc:picChg>
      </pc:sldChg>
      <pc:sldChg chg="addSp delSp modSp new mod">
        <pc:chgData name="Domonkos Márk" userId="5b754e74-2ec2-4aaf-b9f5-cf8f0656bdfa" providerId="ADAL" clId="{F4C2286D-0DBE-4644-A538-34A6C903FB9C}" dt="2022-01-23T21:36:53.810" v="47220" actId="207"/>
        <pc:sldMkLst>
          <pc:docMk/>
          <pc:sldMk cId="3241003230" sldId="1421"/>
        </pc:sldMkLst>
        <pc:spChg chg="del">
          <ac:chgData name="Domonkos Márk" userId="5b754e74-2ec2-4aaf-b9f5-cf8f0656bdfa" providerId="ADAL" clId="{F4C2286D-0DBE-4644-A538-34A6C903FB9C}" dt="2022-01-23T21:34:08.067" v="47173" actId="478"/>
          <ac:spMkLst>
            <pc:docMk/>
            <pc:sldMk cId="3241003230" sldId="1421"/>
            <ac:spMk id="2" creationId="{F50319BC-E092-4C98-9827-DA8EB1E0D6AF}"/>
          </ac:spMkLst>
        </pc:spChg>
        <pc:spChg chg="mod">
          <ac:chgData name="Domonkos Márk" userId="5b754e74-2ec2-4aaf-b9f5-cf8f0656bdfa" providerId="ADAL" clId="{F4C2286D-0DBE-4644-A538-34A6C903FB9C}" dt="2022-01-23T21:33:58.263" v="47171"/>
          <ac:spMkLst>
            <pc:docMk/>
            <pc:sldMk cId="3241003230" sldId="1421"/>
            <ac:spMk id="6" creationId="{178125B8-5286-4024-BCCB-B8A0ABBFD989}"/>
          </ac:spMkLst>
        </pc:spChg>
        <pc:spChg chg="add mod">
          <ac:chgData name="Domonkos Márk" userId="5b754e74-2ec2-4aaf-b9f5-cf8f0656bdfa" providerId="ADAL" clId="{F4C2286D-0DBE-4644-A538-34A6C903FB9C}" dt="2022-01-23T21:34:05.814" v="47172"/>
          <ac:spMkLst>
            <pc:docMk/>
            <pc:sldMk cId="3241003230" sldId="1421"/>
            <ac:spMk id="7" creationId="{4CB9C5A5-904F-41CE-AFED-DA89AF713A3C}"/>
          </ac:spMkLst>
        </pc:spChg>
        <pc:spChg chg="add mod">
          <ac:chgData name="Domonkos Márk" userId="5b754e74-2ec2-4aaf-b9f5-cf8f0656bdfa" providerId="ADAL" clId="{F4C2286D-0DBE-4644-A538-34A6C903FB9C}" dt="2022-01-23T21:36:53.810" v="47220" actId="207"/>
          <ac:spMkLst>
            <pc:docMk/>
            <pc:sldMk cId="3241003230" sldId="1421"/>
            <ac:spMk id="8" creationId="{38467C34-892B-47B3-BD89-1E20649156E1}"/>
          </ac:spMkLst>
        </pc:spChg>
        <pc:spChg chg="add mod">
          <ac:chgData name="Domonkos Márk" userId="5b754e74-2ec2-4aaf-b9f5-cf8f0656bdfa" providerId="ADAL" clId="{F4C2286D-0DBE-4644-A538-34A6C903FB9C}" dt="2022-01-23T21:35:52.521" v="47204" actId="1076"/>
          <ac:spMkLst>
            <pc:docMk/>
            <pc:sldMk cId="3241003230" sldId="1421"/>
            <ac:spMk id="9" creationId="{D4D9E973-77D9-40BC-9A4D-A1411804E40D}"/>
          </ac:spMkLst>
        </pc:spChg>
        <pc:spChg chg="add mod">
          <ac:chgData name="Domonkos Márk" userId="5b754e74-2ec2-4aaf-b9f5-cf8f0656bdfa" providerId="ADAL" clId="{F4C2286D-0DBE-4644-A538-34A6C903FB9C}" dt="2022-01-23T21:34:42.177" v="47182" actId="1076"/>
          <ac:spMkLst>
            <pc:docMk/>
            <pc:sldMk cId="3241003230" sldId="1421"/>
            <ac:spMk id="10" creationId="{3E4086AA-F53D-48E0-9F7B-71CE8B3FA47E}"/>
          </ac:spMkLst>
        </pc:spChg>
        <pc:spChg chg="add mod">
          <ac:chgData name="Domonkos Márk" userId="5b754e74-2ec2-4aaf-b9f5-cf8f0656bdfa" providerId="ADAL" clId="{F4C2286D-0DBE-4644-A538-34A6C903FB9C}" dt="2022-01-23T21:34:42.177" v="47182" actId="1076"/>
          <ac:spMkLst>
            <pc:docMk/>
            <pc:sldMk cId="3241003230" sldId="1421"/>
            <ac:spMk id="12" creationId="{EEF3807C-AFE4-44C4-9E5E-F244D56D676D}"/>
          </ac:spMkLst>
        </pc:spChg>
        <pc:spChg chg="add mod">
          <ac:chgData name="Domonkos Márk" userId="5b754e74-2ec2-4aaf-b9f5-cf8f0656bdfa" providerId="ADAL" clId="{F4C2286D-0DBE-4644-A538-34A6C903FB9C}" dt="2022-01-23T21:34:42.177" v="47182" actId="1076"/>
          <ac:spMkLst>
            <pc:docMk/>
            <pc:sldMk cId="3241003230" sldId="1421"/>
            <ac:spMk id="13" creationId="{D71583C8-B20D-480C-AABB-DF33B6EF8801}"/>
          </ac:spMkLst>
        </pc:spChg>
        <pc:picChg chg="add mod">
          <ac:chgData name="Domonkos Márk" userId="5b754e74-2ec2-4aaf-b9f5-cf8f0656bdfa" providerId="ADAL" clId="{F4C2286D-0DBE-4644-A538-34A6C903FB9C}" dt="2022-01-23T21:34:37.331" v="47181" actId="1076"/>
          <ac:picMkLst>
            <pc:docMk/>
            <pc:sldMk cId="3241003230" sldId="1421"/>
            <ac:picMk id="11" creationId="{D301465F-E842-4C17-92F6-C05DA7F77632}"/>
          </ac:picMkLst>
        </pc:picChg>
      </pc:sldChg>
      <pc:sldChg chg="addSp delSp modSp new mod">
        <pc:chgData name="Domonkos Márk" userId="5b754e74-2ec2-4aaf-b9f5-cf8f0656bdfa" providerId="ADAL" clId="{F4C2286D-0DBE-4644-A538-34A6C903FB9C}" dt="2022-01-23T21:35:41.948" v="47202" actId="255"/>
        <pc:sldMkLst>
          <pc:docMk/>
          <pc:sldMk cId="3158102745" sldId="1422"/>
        </pc:sldMkLst>
        <pc:spChg chg="del">
          <ac:chgData name="Domonkos Márk" userId="5b754e74-2ec2-4aaf-b9f5-cf8f0656bdfa" providerId="ADAL" clId="{F4C2286D-0DBE-4644-A538-34A6C903FB9C}" dt="2022-01-23T21:35:15.081" v="47191" actId="478"/>
          <ac:spMkLst>
            <pc:docMk/>
            <pc:sldMk cId="3158102745" sldId="1422"/>
            <ac:spMk id="2" creationId="{6A1E2A05-E7CF-459C-81C8-CA9455B2BCA2}"/>
          </ac:spMkLst>
        </pc:spChg>
        <pc:spChg chg="mod">
          <ac:chgData name="Domonkos Márk" userId="5b754e74-2ec2-4aaf-b9f5-cf8f0656bdfa" providerId="ADAL" clId="{F4C2286D-0DBE-4644-A538-34A6C903FB9C}" dt="2022-01-23T21:35:06.165" v="47188"/>
          <ac:spMkLst>
            <pc:docMk/>
            <pc:sldMk cId="3158102745" sldId="1422"/>
            <ac:spMk id="6" creationId="{88A4CFAA-8747-43E1-A36B-3BC5387EAD9B}"/>
          </ac:spMkLst>
        </pc:spChg>
        <pc:spChg chg="add mod">
          <ac:chgData name="Domonkos Márk" userId="5b754e74-2ec2-4aaf-b9f5-cf8f0656bdfa" providerId="ADAL" clId="{F4C2286D-0DBE-4644-A538-34A6C903FB9C}" dt="2022-01-23T21:35:33.676" v="47200" actId="255"/>
          <ac:spMkLst>
            <pc:docMk/>
            <pc:sldMk cId="3158102745" sldId="1422"/>
            <ac:spMk id="8" creationId="{6EF7AAB7-7699-4B3F-B4EB-176E4E786F19}"/>
          </ac:spMkLst>
        </pc:spChg>
        <pc:spChg chg="add mod">
          <ac:chgData name="Domonkos Márk" userId="5b754e74-2ec2-4aaf-b9f5-cf8f0656bdfa" providerId="ADAL" clId="{F4C2286D-0DBE-4644-A538-34A6C903FB9C}" dt="2022-01-23T21:35:41.948" v="47202" actId="255"/>
          <ac:spMkLst>
            <pc:docMk/>
            <pc:sldMk cId="3158102745" sldId="1422"/>
            <ac:spMk id="10" creationId="{E7F3E3DD-4D36-4B5E-A0E2-8C0C3CED1ADD}"/>
          </ac:spMkLst>
        </pc:spChg>
        <pc:picChg chg="add mod">
          <ac:chgData name="Domonkos Márk" userId="5b754e74-2ec2-4aaf-b9f5-cf8f0656bdfa" providerId="ADAL" clId="{F4C2286D-0DBE-4644-A538-34A6C903FB9C}" dt="2022-01-23T21:35:23.491" v="47196" actId="1076"/>
          <ac:picMkLst>
            <pc:docMk/>
            <pc:sldMk cId="3158102745" sldId="1422"/>
            <ac:picMk id="7" creationId="{CD79D5AE-C753-4759-9C6E-D25CF4AA8A5F}"/>
          </ac:picMkLst>
        </pc:picChg>
        <pc:picChg chg="add mod">
          <ac:chgData name="Domonkos Márk" userId="5b754e74-2ec2-4aaf-b9f5-cf8f0656bdfa" providerId="ADAL" clId="{F4C2286D-0DBE-4644-A538-34A6C903FB9C}" dt="2022-01-23T21:35:22.178" v="47195" actId="1076"/>
          <ac:picMkLst>
            <pc:docMk/>
            <pc:sldMk cId="3158102745" sldId="1422"/>
            <ac:picMk id="9" creationId="{63CDD2B5-D268-4C80-99C1-FFB04E5774F8}"/>
          </ac:picMkLst>
        </pc:picChg>
      </pc:sldChg>
      <pc:sldChg chg="addSp delSp modSp new mod">
        <pc:chgData name="Domonkos Márk" userId="5b754e74-2ec2-4aaf-b9f5-cf8f0656bdfa" providerId="ADAL" clId="{F4C2286D-0DBE-4644-A538-34A6C903FB9C}" dt="2022-01-23T21:38:02.181" v="47250" actId="1076"/>
        <pc:sldMkLst>
          <pc:docMk/>
          <pc:sldMk cId="1759881350" sldId="1423"/>
        </pc:sldMkLst>
        <pc:spChg chg="del">
          <ac:chgData name="Domonkos Márk" userId="5b754e74-2ec2-4aaf-b9f5-cf8f0656bdfa" providerId="ADAL" clId="{F4C2286D-0DBE-4644-A538-34A6C903FB9C}" dt="2022-01-23T21:37:35.426" v="47226" actId="478"/>
          <ac:spMkLst>
            <pc:docMk/>
            <pc:sldMk cId="1759881350" sldId="1423"/>
            <ac:spMk id="2" creationId="{A4BA37DC-D1CB-4D57-BDD8-FED576E942B9}"/>
          </ac:spMkLst>
        </pc:spChg>
        <pc:spChg chg="mod">
          <ac:chgData name="Domonkos Márk" userId="5b754e74-2ec2-4aaf-b9f5-cf8f0656bdfa" providerId="ADAL" clId="{F4C2286D-0DBE-4644-A538-34A6C903FB9C}" dt="2022-01-23T21:37:42.039" v="47244" actId="20577"/>
          <ac:spMkLst>
            <pc:docMk/>
            <pc:sldMk cId="1759881350" sldId="1423"/>
            <ac:spMk id="6" creationId="{470701C4-C8F0-4FD6-A0CE-051C64E6FBD7}"/>
          </ac:spMkLst>
        </pc:spChg>
        <pc:spChg chg="add mod">
          <ac:chgData name="Domonkos Márk" userId="5b754e74-2ec2-4aaf-b9f5-cf8f0656bdfa" providerId="ADAL" clId="{F4C2286D-0DBE-4644-A538-34A6C903FB9C}" dt="2022-01-23T21:37:50.399" v="47247" actId="207"/>
          <ac:spMkLst>
            <pc:docMk/>
            <pc:sldMk cId="1759881350" sldId="1423"/>
            <ac:spMk id="10" creationId="{2308B555-8F7C-4350-8BA8-8EEAD24D27A9}"/>
          </ac:spMkLst>
        </pc:spChg>
        <pc:picChg chg="add mod">
          <ac:chgData name="Domonkos Márk" userId="5b754e74-2ec2-4aaf-b9f5-cf8f0656bdfa" providerId="ADAL" clId="{F4C2286D-0DBE-4644-A538-34A6C903FB9C}" dt="2022-01-23T21:37:30.645" v="47224" actId="1076"/>
          <ac:picMkLst>
            <pc:docMk/>
            <pc:sldMk cId="1759881350" sldId="1423"/>
            <ac:picMk id="7" creationId="{153FB23A-D007-4B70-A8D6-E5BCCD06BF5C}"/>
          </ac:picMkLst>
        </pc:picChg>
        <pc:picChg chg="add mod">
          <ac:chgData name="Domonkos Márk" userId="5b754e74-2ec2-4aaf-b9f5-cf8f0656bdfa" providerId="ADAL" clId="{F4C2286D-0DBE-4644-A538-34A6C903FB9C}" dt="2022-01-23T21:37:28.322" v="47223" actId="1076"/>
          <ac:picMkLst>
            <pc:docMk/>
            <pc:sldMk cId="1759881350" sldId="1423"/>
            <ac:picMk id="8" creationId="{37AD56DA-C5AC-4FD8-BF6A-79666F60FBBC}"/>
          </ac:picMkLst>
        </pc:picChg>
        <pc:picChg chg="add mod">
          <ac:chgData name="Domonkos Márk" userId="5b754e74-2ec2-4aaf-b9f5-cf8f0656bdfa" providerId="ADAL" clId="{F4C2286D-0DBE-4644-A538-34A6C903FB9C}" dt="2022-01-23T21:38:02.181" v="47250" actId="1076"/>
          <ac:picMkLst>
            <pc:docMk/>
            <pc:sldMk cId="1759881350" sldId="1423"/>
            <ac:picMk id="12" creationId="{E1682899-C1A3-4AE9-8550-EFEA40F88560}"/>
          </ac:picMkLst>
        </pc:picChg>
        <pc:cxnChg chg="add mod">
          <ac:chgData name="Domonkos Márk" userId="5b754e74-2ec2-4aaf-b9f5-cf8f0656bdfa" providerId="ADAL" clId="{F4C2286D-0DBE-4644-A538-34A6C903FB9C}" dt="2022-01-23T21:37:33.617" v="47225" actId="14100"/>
          <ac:cxnSpMkLst>
            <pc:docMk/>
            <pc:sldMk cId="1759881350" sldId="1423"/>
            <ac:cxnSpMk id="9" creationId="{8763920B-30A3-44B0-A9D1-1B55F4A83E1D}"/>
          </ac:cxnSpMkLst>
        </pc:cxnChg>
      </pc:sldChg>
      <pc:sldChg chg="addSp delSp modSp new mod modAnim">
        <pc:chgData name="Domonkos Márk" userId="5b754e74-2ec2-4aaf-b9f5-cf8f0656bdfa" providerId="ADAL" clId="{F4C2286D-0DBE-4644-A538-34A6C903FB9C}" dt="2022-01-23T21:38:20.231" v="47270" actId="20577"/>
        <pc:sldMkLst>
          <pc:docMk/>
          <pc:sldMk cId="2502831907" sldId="1424"/>
        </pc:sldMkLst>
        <pc:spChg chg="del">
          <ac:chgData name="Domonkos Márk" userId="5b754e74-2ec2-4aaf-b9f5-cf8f0656bdfa" providerId="ADAL" clId="{F4C2286D-0DBE-4644-A538-34A6C903FB9C}" dt="2022-01-23T21:38:13.083" v="47252"/>
          <ac:spMkLst>
            <pc:docMk/>
            <pc:sldMk cId="2502831907" sldId="1424"/>
            <ac:spMk id="2" creationId="{E4B27BB7-2A68-4C64-9F7A-1018D4C5E0F3}"/>
          </ac:spMkLst>
        </pc:spChg>
        <pc:spChg chg="mod">
          <ac:chgData name="Domonkos Márk" userId="5b754e74-2ec2-4aaf-b9f5-cf8f0656bdfa" providerId="ADAL" clId="{F4C2286D-0DBE-4644-A538-34A6C903FB9C}" dt="2022-01-23T21:38:20.231" v="47270" actId="20577"/>
          <ac:spMkLst>
            <pc:docMk/>
            <pc:sldMk cId="2502831907" sldId="1424"/>
            <ac:spMk id="6" creationId="{10789F26-E20B-4BD3-AFD8-E86AC3884BB2}"/>
          </ac:spMkLst>
        </pc:spChg>
        <pc:picChg chg="add mod">
          <ac:chgData name="Domonkos Márk" userId="5b754e74-2ec2-4aaf-b9f5-cf8f0656bdfa" providerId="ADAL" clId="{F4C2286D-0DBE-4644-A538-34A6C903FB9C}" dt="2022-01-23T21:38:13.083" v="47252"/>
          <ac:picMkLst>
            <pc:docMk/>
            <pc:sldMk cId="2502831907" sldId="1424"/>
            <ac:picMk id="7" creationId="{61A42B16-5632-433C-B091-00C956389B68}"/>
          </ac:picMkLst>
        </pc:picChg>
      </pc:sldChg>
      <pc:sldChg chg="addSp modSp new mod">
        <pc:chgData name="Domonkos Márk" userId="5b754e74-2ec2-4aaf-b9f5-cf8f0656bdfa" providerId="ADAL" clId="{F4C2286D-0DBE-4644-A538-34A6C903FB9C}" dt="2022-01-23T21:39:16.878" v="47299" actId="1076"/>
        <pc:sldMkLst>
          <pc:docMk/>
          <pc:sldMk cId="4068100075" sldId="1425"/>
        </pc:sldMkLst>
        <pc:spChg chg="mod">
          <ac:chgData name="Domonkos Márk" userId="5b754e74-2ec2-4aaf-b9f5-cf8f0656bdfa" providerId="ADAL" clId="{F4C2286D-0DBE-4644-A538-34A6C903FB9C}" dt="2022-01-23T21:38:50.667" v="47292" actId="20577"/>
          <ac:spMkLst>
            <pc:docMk/>
            <pc:sldMk cId="4068100075" sldId="1425"/>
            <ac:spMk id="2" creationId="{82C85475-C5FF-44CF-ADDD-E9F8F888821D}"/>
          </ac:spMkLst>
        </pc:spChg>
        <pc:spChg chg="mod">
          <ac:chgData name="Domonkos Márk" userId="5b754e74-2ec2-4aaf-b9f5-cf8f0656bdfa" providerId="ADAL" clId="{F4C2286D-0DBE-4644-A538-34A6C903FB9C}" dt="2022-01-23T21:38:42.202" v="47284" actId="20577"/>
          <ac:spMkLst>
            <pc:docMk/>
            <pc:sldMk cId="4068100075" sldId="1425"/>
            <ac:spMk id="6" creationId="{2FB5B269-2370-496B-8FD4-9B936D8BFB98}"/>
          </ac:spMkLst>
        </pc:spChg>
        <pc:picChg chg="add mod ord">
          <ac:chgData name="Domonkos Márk" userId="5b754e74-2ec2-4aaf-b9f5-cf8f0656bdfa" providerId="ADAL" clId="{F4C2286D-0DBE-4644-A538-34A6C903FB9C}" dt="2022-01-23T21:39:09.662" v="47298" actId="167"/>
          <ac:picMkLst>
            <pc:docMk/>
            <pc:sldMk cId="4068100075" sldId="1425"/>
            <ac:picMk id="7" creationId="{42B42A6D-D131-4997-BFD8-D8F0DC69DAB9}"/>
          </ac:picMkLst>
        </pc:picChg>
        <pc:picChg chg="add mod">
          <ac:chgData name="Domonkos Márk" userId="5b754e74-2ec2-4aaf-b9f5-cf8f0656bdfa" providerId="ADAL" clId="{F4C2286D-0DBE-4644-A538-34A6C903FB9C}" dt="2022-01-23T21:39:16.878" v="47299" actId="1076"/>
          <ac:picMkLst>
            <pc:docMk/>
            <pc:sldMk cId="4068100075" sldId="1425"/>
            <ac:picMk id="8" creationId="{C40A7DB3-9D5A-44B3-8721-0BD4E2111398}"/>
          </ac:picMkLst>
        </pc:picChg>
      </pc:sldChg>
      <pc:sldChg chg="addSp delSp modSp new mod">
        <pc:chgData name="Domonkos Márk" userId="5b754e74-2ec2-4aaf-b9f5-cf8f0656bdfa" providerId="ADAL" clId="{F4C2286D-0DBE-4644-A538-34A6C903FB9C}" dt="2022-01-23T21:40:14.479" v="47337" actId="20577"/>
        <pc:sldMkLst>
          <pc:docMk/>
          <pc:sldMk cId="1909864761" sldId="1426"/>
        </pc:sldMkLst>
        <pc:spChg chg="del">
          <ac:chgData name="Domonkos Márk" userId="5b754e74-2ec2-4aaf-b9f5-cf8f0656bdfa" providerId="ADAL" clId="{F4C2286D-0DBE-4644-A538-34A6C903FB9C}" dt="2022-01-23T21:39:37.232" v="47303" actId="478"/>
          <ac:spMkLst>
            <pc:docMk/>
            <pc:sldMk cId="1909864761" sldId="1426"/>
            <ac:spMk id="2" creationId="{F44008AB-BADC-4CEB-8FA4-2CBCB5E3FDA4}"/>
          </ac:spMkLst>
        </pc:spChg>
        <pc:spChg chg="mod">
          <ac:chgData name="Domonkos Márk" userId="5b754e74-2ec2-4aaf-b9f5-cf8f0656bdfa" providerId="ADAL" clId="{F4C2286D-0DBE-4644-A538-34A6C903FB9C}" dt="2022-01-23T21:40:14.479" v="47337" actId="20577"/>
          <ac:spMkLst>
            <pc:docMk/>
            <pc:sldMk cId="1909864761" sldId="1426"/>
            <ac:spMk id="6" creationId="{546E90B5-A6E3-4AE7-932B-60F34E65DB9C}"/>
          </ac:spMkLst>
        </pc:spChg>
        <pc:spChg chg="add mod">
          <ac:chgData name="Domonkos Márk" userId="5b754e74-2ec2-4aaf-b9f5-cf8f0656bdfa" providerId="ADAL" clId="{F4C2286D-0DBE-4644-A538-34A6C903FB9C}" dt="2022-01-23T21:39:59.834" v="47313" actId="1076"/>
          <ac:spMkLst>
            <pc:docMk/>
            <pc:sldMk cId="1909864761" sldId="1426"/>
            <ac:spMk id="10" creationId="{1F0BBC36-33F7-4927-8DB1-2BE4671F0189}"/>
          </ac:spMkLst>
        </pc:spChg>
        <pc:picChg chg="add mod">
          <ac:chgData name="Domonkos Márk" userId="5b754e74-2ec2-4aaf-b9f5-cf8f0656bdfa" providerId="ADAL" clId="{F4C2286D-0DBE-4644-A538-34A6C903FB9C}" dt="2022-01-23T21:40:04.520" v="47316" actId="1076"/>
          <ac:picMkLst>
            <pc:docMk/>
            <pc:sldMk cId="1909864761" sldId="1426"/>
            <ac:picMk id="7" creationId="{58FCFB38-2762-4329-A569-BCF2658EDBE3}"/>
          </ac:picMkLst>
        </pc:picChg>
        <pc:picChg chg="add mod">
          <ac:chgData name="Domonkos Márk" userId="5b754e74-2ec2-4aaf-b9f5-cf8f0656bdfa" providerId="ADAL" clId="{F4C2286D-0DBE-4644-A538-34A6C903FB9C}" dt="2022-01-23T21:40:01.699" v="47315" actId="1076"/>
          <ac:picMkLst>
            <pc:docMk/>
            <pc:sldMk cId="1909864761" sldId="1426"/>
            <ac:picMk id="8" creationId="{9F98987B-90D1-49A0-AEEE-B459AD764947}"/>
          </ac:picMkLst>
        </pc:picChg>
        <pc:picChg chg="add mod">
          <ac:chgData name="Domonkos Márk" userId="5b754e74-2ec2-4aaf-b9f5-cf8f0656bdfa" providerId="ADAL" clId="{F4C2286D-0DBE-4644-A538-34A6C903FB9C}" dt="2022-01-23T21:40:06.496" v="47317" actId="1076"/>
          <ac:picMkLst>
            <pc:docMk/>
            <pc:sldMk cId="1909864761" sldId="1426"/>
            <ac:picMk id="9" creationId="{C3E7BCEF-1ECF-46D9-A03A-AF3510AC38F8}"/>
          </ac:picMkLst>
        </pc:picChg>
      </pc:sldChg>
      <pc:sldChg chg="modSp new mod">
        <pc:chgData name="Domonkos Márk" userId="5b754e74-2ec2-4aaf-b9f5-cf8f0656bdfa" providerId="ADAL" clId="{F4C2286D-0DBE-4644-A538-34A6C903FB9C}" dt="2022-01-23T21:40:36.351" v="47348" actId="27636"/>
        <pc:sldMkLst>
          <pc:docMk/>
          <pc:sldMk cId="3063012759" sldId="1427"/>
        </pc:sldMkLst>
        <pc:spChg chg="mod">
          <ac:chgData name="Domonkos Márk" userId="5b754e74-2ec2-4aaf-b9f5-cf8f0656bdfa" providerId="ADAL" clId="{F4C2286D-0DBE-4644-A538-34A6C903FB9C}" dt="2022-01-23T21:40:36.351" v="47348" actId="27636"/>
          <ac:spMkLst>
            <pc:docMk/>
            <pc:sldMk cId="3063012759" sldId="1427"/>
            <ac:spMk id="2" creationId="{746F2BE2-77BC-4C2E-9E48-D9C541232230}"/>
          </ac:spMkLst>
        </pc:spChg>
        <pc:spChg chg="mod">
          <ac:chgData name="Domonkos Márk" userId="5b754e74-2ec2-4aaf-b9f5-cf8f0656bdfa" providerId="ADAL" clId="{F4C2286D-0DBE-4644-A538-34A6C903FB9C}" dt="2022-01-23T21:40:26.275" v="47339"/>
          <ac:spMkLst>
            <pc:docMk/>
            <pc:sldMk cId="3063012759" sldId="1427"/>
            <ac:spMk id="6" creationId="{69435321-4E74-422A-8051-FABD0D16CA4A}"/>
          </ac:spMkLst>
        </pc:spChg>
      </pc:sldChg>
    </pc:docChg>
  </pc:docChgLst>
  <pc:docChgLst>
    <pc:chgData name="Domonkos Márk" userId="5b754e74-2ec2-4aaf-b9f5-cf8f0656bdfa" providerId="ADAL" clId="{1B1BDE4F-192E-41D4-91E3-25EE2311501E}"/>
    <pc:docChg chg="modMainMaster">
      <pc:chgData name="Domonkos Márk" userId="5b754e74-2ec2-4aaf-b9f5-cf8f0656bdfa" providerId="ADAL" clId="{1B1BDE4F-192E-41D4-91E3-25EE2311501E}" dt="2022-01-03T14:32:30.203" v="4" actId="14100"/>
      <pc:docMkLst>
        <pc:docMk/>
      </pc:docMkLst>
      <pc:sldMasterChg chg="modSldLayout">
        <pc:chgData name="Domonkos Márk" userId="5b754e74-2ec2-4aaf-b9f5-cf8f0656bdfa" providerId="ADAL" clId="{1B1BDE4F-192E-41D4-91E3-25EE2311501E}" dt="2022-01-03T14:32:30.203" v="4" actId="14100"/>
        <pc:sldMasterMkLst>
          <pc:docMk/>
          <pc:sldMasterMk cId="2527000177" sldId="2147483648"/>
        </pc:sldMasterMkLst>
        <pc:sldLayoutChg chg="modSp mod">
          <pc:chgData name="Domonkos Márk" userId="5b754e74-2ec2-4aaf-b9f5-cf8f0656bdfa" providerId="ADAL" clId="{1B1BDE4F-192E-41D4-91E3-25EE2311501E}" dt="2022-01-03T14:32:06.051" v="0" actId="1076"/>
          <pc:sldLayoutMkLst>
            <pc:docMk/>
            <pc:sldMasterMk cId="2527000177" sldId="2147483648"/>
            <pc:sldLayoutMk cId="2824306521" sldId="2147483650"/>
          </pc:sldLayoutMkLst>
          <pc:spChg chg="mod">
            <ac:chgData name="Domonkos Márk" userId="5b754e74-2ec2-4aaf-b9f5-cf8f0656bdfa" providerId="ADAL" clId="{1B1BDE4F-192E-41D4-91E3-25EE2311501E}" dt="2022-01-03T14:32:06.051" v="0" actId="1076"/>
            <ac:spMkLst>
              <pc:docMk/>
              <pc:sldMasterMk cId="2527000177" sldId="2147483648"/>
              <pc:sldLayoutMk cId="2824306521" sldId="2147483650"/>
              <ac:spMk id="3" creationId="{8F4D0EA0-45A6-4BA8-B853-EB441A338857}"/>
            </ac:spMkLst>
          </pc:spChg>
        </pc:sldLayoutChg>
        <pc:sldLayoutChg chg="modSp mod">
          <pc:chgData name="Domonkos Márk" userId="5b754e74-2ec2-4aaf-b9f5-cf8f0656bdfa" providerId="ADAL" clId="{1B1BDE4F-192E-41D4-91E3-25EE2311501E}" dt="2022-01-03T14:32:14.003" v="1" actId="1076"/>
          <pc:sldLayoutMkLst>
            <pc:docMk/>
            <pc:sldMasterMk cId="2527000177" sldId="2147483648"/>
            <pc:sldLayoutMk cId="698502111" sldId="2147483651"/>
          </pc:sldLayoutMkLst>
          <pc:spChg chg="mod">
            <ac:chgData name="Domonkos Márk" userId="5b754e74-2ec2-4aaf-b9f5-cf8f0656bdfa" providerId="ADAL" clId="{1B1BDE4F-192E-41D4-91E3-25EE2311501E}" dt="2022-01-03T14:32:14.003" v="1" actId="1076"/>
            <ac:spMkLst>
              <pc:docMk/>
              <pc:sldMasterMk cId="2527000177" sldId="2147483648"/>
              <pc:sldLayoutMk cId="698502111" sldId="2147483651"/>
              <ac:spMk id="2" creationId="{341D9EA4-04BC-41D5-884B-A8F0AF2B85FB}"/>
            </ac:spMkLst>
          </pc:spChg>
          <pc:spChg chg="mod">
            <ac:chgData name="Domonkos Márk" userId="5b754e74-2ec2-4aaf-b9f5-cf8f0656bdfa" providerId="ADAL" clId="{1B1BDE4F-192E-41D4-91E3-25EE2311501E}" dt="2022-01-03T14:32:14.003" v="1" actId="1076"/>
            <ac:spMkLst>
              <pc:docMk/>
              <pc:sldMasterMk cId="2527000177" sldId="2147483648"/>
              <pc:sldLayoutMk cId="698502111" sldId="2147483651"/>
              <ac:spMk id="3" creationId="{8CC452C0-2557-45B4-A9F4-F20EC757CD79}"/>
            </ac:spMkLst>
          </pc:spChg>
        </pc:sldLayoutChg>
        <pc:sldLayoutChg chg="modSp mod">
          <pc:chgData name="Domonkos Márk" userId="5b754e74-2ec2-4aaf-b9f5-cf8f0656bdfa" providerId="ADAL" clId="{1B1BDE4F-192E-41D4-91E3-25EE2311501E}" dt="2022-01-03T14:32:21.899" v="2" actId="1076"/>
          <pc:sldLayoutMkLst>
            <pc:docMk/>
            <pc:sldMasterMk cId="2527000177" sldId="2147483648"/>
            <pc:sldLayoutMk cId="223109182" sldId="2147483652"/>
          </pc:sldLayoutMkLst>
          <pc:spChg chg="mod">
            <ac:chgData name="Domonkos Márk" userId="5b754e74-2ec2-4aaf-b9f5-cf8f0656bdfa" providerId="ADAL" clId="{1B1BDE4F-192E-41D4-91E3-25EE2311501E}" dt="2022-01-03T14:32:21.899" v="2" actId="1076"/>
            <ac:spMkLst>
              <pc:docMk/>
              <pc:sldMasterMk cId="2527000177" sldId="2147483648"/>
              <pc:sldLayoutMk cId="223109182" sldId="2147483652"/>
              <ac:spMk id="3" creationId="{B8DCEEF1-ECCE-4C54-99B5-75CBFD404234}"/>
            </ac:spMkLst>
          </pc:spChg>
          <pc:spChg chg="mod">
            <ac:chgData name="Domonkos Márk" userId="5b754e74-2ec2-4aaf-b9f5-cf8f0656bdfa" providerId="ADAL" clId="{1B1BDE4F-192E-41D4-91E3-25EE2311501E}" dt="2022-01-03T14:32:21.899" v="2" actId="1076"/>
            <ac:spMkLst>
              <pc:docMk/>
              <pc:sldMasterMk cId="2527000177" sldId="2147483648"/>
              <pc:sldLayoutMk cId="223109182" sldId="2147483652"/>
              <ac:spMk id="4" creationId="{5E5EA962-DF13-43A3-A84E-80C2FCB4756D}"/>
            </ac:spMkLst>
          </pc:spChg>
        </pc:sldLayoutChg>
        <pc:sldLayoutChg chg="modSp mod">
          <pc:chgData name="Domonkos Márk" userId="5b754e74-2ec2-4aaf-b9f5-cf8f0656bdfa" providerId="ADAL" clId="{1B1BDE4F-192E-41D4-91E3-25EE2311501E}" dt="2022-01-03T14:32:30.203" v="4" actId="14100"/>
          <pc:sldLayoutMkLst>
            <pc:docMk/>
            <pc:sldMasterMk cId="2527000177" sldId="2147483648"/>
            <pc:sldLayoutMk cId="1112045627" sldId="2147483653"/>
          </pc:sldLayoutMkLst>
          <pc:spChg chg="mod">
            <ac:chgData name="Domonkos Márk" userId="5b754e74-2ec2-4aaf-b9f5-cf8f0656bdfa" providerId="ADAL" clId="{1B1BDE4F-192E-41D4-91E3-25EE2311501E}" dt="2022-01-03T14:32:27.291" v="3" actId="14100"/>
            <ac:spMkLst>
              <pc:docMk/>
              <pc:sldMasterMk cId="2527000177" sldId="2147483648"/>
              <pc:sldLayoutMk cId="1112045627" sldId="2147483653"/>
              <ac:spMk id="4" creationId="{9D7D7F99-D7BC-4E63-B40A-601AF062F6E6}"/>
            </ac:spMkLst>
          </pc:spChg>
          <pc:spChg chg="mod">
            <ac:chgData name="Domonkos Márk" userId="5b754e74-2ec2-4aaf-b9f5-cf8f0656bdfa" providerId="ADAL" clId="{1B1BDE4F-192E-41D4-91E3-25EE2311501E}" dt="2022-01-03T14:32:30.203" v="4" actId="14100"/>
            <ac:spMkLst>
              <pc:docMk/>
              <pc:sldMasterMk cId="2527000177" sldId="2147483648"/>
              <pc:sldLayoutMk cId="1112045627" sldId="2147483653"/>
              <ac:spMk id="6" creationId="{9BAE6FD5-CFC7-4978-AFE8-23F917DB49CA}"/>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2-03-29T06:38:01.068"/>
    </inkml:context>
    <inkml:brush xml:id="br0">
      <inkml:brushProperty name="width" value="0.05292" units="cm"/>
      <inkml:brushProperty name="height" value="0.05292" units="cm"/>
    </inkml:brush>
  </inkml:definitions>
  <inkml:trace contextRef="#ctx0" brushRef="#br0">31381 11092 0,'-8'13'0,"-5"2"16,-2 4-16,-1-10 15,2 0-15,6-2 16,-3-2-16,1 2 15,1-1-15,-5-1 16,-4 0-16,0-3 16,-1 4-16,7-3 15,0-3-15,-4 0 16,-7-3-16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4-19T08:42:04.435"/>
    </inkml:context>
    <inkml:brush xml:id="br0">
      <inkml:brushProperty name="width" value="0.05292" units="cm"/>
      <inkml:brushProperty name="height" value="0.05292" units="cm"/>
      <inkml:brushProperty name="color" value="#FF0000"/>
    </inkml:brush>
  </inkml:definitions>
  <inkml:trace contextRef="#ctx0" brushRef="#br0">28658 9406 0,'0'140'16,"5"5"-16,5 9 16,8-16-16,10-10 15,0-20-15,3-19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2-03-29T07:19:17.866"/>
    </inkml:context>
    <inkml:brush xml:id="br0">
      <inkml:brushProperty name="width" value="0.05292" units="cm"/>
      <inkml:brushProperty name="height" value="0.05292" units="cm"/>
    </inkml:brush>
  </inkml:definitions>
  <inkml:trace contextRef="#ctx0" brushRef="#br0">5933 6707 0,'-36'46'15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1A839-F3E4-4D9D-A525-BAD91030AC63}" type="datetimeFigureOut">
              <a:rPr lang="hu-HU" smtClean="0"/>
              <a:t>2023. 11. 21.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C62000-11C5-4D5A-AC79-6C282017C8B5}" type="slidenum">
              <a:rPr lang="hu-HU" smtClean="0"/>
              <a:t>‹#›</a:t>
            </a:fld>
            <a:endParaRPr lang="hu-HU"/>
          </a:p>
        </p:txBody>
      </p:sp>
    </p:spTree>
    <p:extLst>
      <p:ext uri="{BB962C8B-B14F-4D97-AF65-F5344CB8AC3E}">
        <p14:creationId xmlns:p14="http://schemas.microsoft.com/office/powerpoint/2010/main" val="293001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en-US"/>
          </a:p>
        </p:txBody>
      </p:sp>
      <p:sp>
        <p:nvSpPr>
          <p:cNvPr id="4" name="Dia számának helye 3"/>
          <p:cNvSpPr>
            <a:spLocks noGrp="1"/>
          </p:cNvSpPr>
          <p:nvPr>
            <p:ph type="sldNum" sz="quarter" idx="5"/>
          </p:nvPr>
        </p:nvSpPr>
        <p:spPr/>
        <p:txBody>
          <a:bodyPr/>
          <a:lstStyle/>
          <a:p>
            <a:fld id="{15C62000-11C5-4D5A-AC79-6C282017C8B5}" type="slidenum">
              <a:rPr lang="hu-HU" smtClean="0"/>
              <a:t>41</a:t>
            </a:fld>
            <a:endParaRPr lang="hu-HU"/>
          </a:p>
        </p:txBody>
      </p:sp>
    </p:spTree>
    <p:extLst>
      <p:ext uri="{BB962C8B-B14F-4D97-AF65-F5344CB8AC3E}">
        <p14:creationId xmlns:p14="http://schemas.microsoft.com/office/powerpoint/2010/main" val="27754123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8ECCF109-5704-477E-995D-F88760F42F2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Cím 1">
            <a:extLst>
              <a:ext uri="{FF2B5EF4-FFF2-40B4-BE49-F238E27FC236}">
                <a16:creationId xmlns:a16="http://schemas.microsoft.com/office/drawing/2014/main" id="{12099CC8-E10B-4B36-B7D6-73FB509C0424}"/>
              </a:ext>
            </a:extLst>
          </p:cNvPr>
          <p:cNvSpPr>
            <a:spLocks noGrp="1"/>
          </p:cNvSpPr>
          <p:nvPr>
            <p:ph type="ctrTitle" hasCustomPrompt="1"/>
          </p:nvPr>
        </p:nvSpPr>
        <p:spPr>
          <a:xfrm>
            <a:off x="758456" y="2001838"/>
            <a:ext cx="8385544" cy="1879046"/>
          </a:xfrm>
        </p:spPr>
        <p:txBody>
          <a:bodyPr anchor="b"/>
          <a:lstStyle>
            <a:lvl1pPr algn="l">
              <a:defRPr sz="6000">
                <a:solidFill>
                  <a:schemeClr val="bg1"/>
                </a:solidFill>
              </a:defRPr>
            </a:lvl1pPr>
          </a:lstStyle>
          <a:p>
            <a:r>
              <a:rPr lang="hu-HU" dirty="0"/>
              <a:t> Cím</a:t>
            </a:r>
          </a:p>
        </p:txBody>
      </p:sp>
      <p:sp>
        <p:nvSpPr>
          <p:cNvPr id="3" name="Alcím 2">
            <a:extLst>
              <a:ext uri="{FF2B5EF4-FFF2-40B4-BE49-F238E27FC236}">
                <a16:creationId xmlns:a16="http://schemas.microsoft.com/office/drawing/2014/main" id="{F7666E9E-197D-46A2-9B6B-457BE70D5D08}"/>
              </a:ext>
            </a:extLst>
          </p:cNvPr>
          <p:cNvSpPr>
            <a:spLocks noGrp="1"/>
          </p:cNvSpPr>
          <p:nvPr>
            <p:ph type="subTitle" idx="1"/>
          </p:nvPr>
        </p:nvSpPr>
        <p:spPr>
          <a:xfrm>
            <a:off x="758456" y="3955410"/>
            <a:ext cx="5971953"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Tree>
    <p:extLst>
      <p:ext uri="{BB962C8B-B14F-4D97-AF65-F5344CB8AC3E}">
        <p14:creationId xmlns:p14="http://schemas.microsoft.com/office/powerpoint/2010/main" val="142332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ím és tartalom">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562F4D36-E609-41C9-90D1-FB97F816B3E9}"/>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3" name="Tartalom helye 2">
            <a:extLst>
              <a:ext uri="{FF2B5EF4-FFF2-40B4-BE49-F238E27FC236}">
                <a16:creationId xmlns:a16="http://schemas.microsoft.com/office/drawing/2014/main" id="{8F4D0EA0-45A6-4BA8-B853-EB441A338857}"/>
              </a:ext>
            </a:extLst>
          </p:cNvPr>
          <p:cNvSpPr>
            <a:spLocks noGrp="1"/>
          </p:cNvSpPr>
          <p:nvPr>
            <p:ph idx="1"/>
          </p:nvPr>
        </p:nvSpPr>
        <p:spPr>
          <a:xfrm>
            <a:off x="838200" y="1548721"/>
            <a:ext cx="10515600" cy="4351338"/>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08832DA9-CA69-4206-9F01-34D500255514}"/>
              </a:ext>
            </a:extLst>
          </p:cNvPr>
          <p:cNvSpPr>
            <a:spLocks noGrp="1"/>
          </p:cNvSpPr>
          <p:nvPr>
            <p:ph type="dt" sz="half" idx="10"/>
          </p:nvPr>
        </p:nvSpPr>
        <p:spPr/>
        <p:txBody>
          <a:bodyPr/>
          <a:lstStyle>
            <a:lvl1pPr>
              <a:defRPr>
                <a:solidFill>
                  <a:schemeClr val="bg1"/>
                </a:solidFill>
              </a:defRPr>
            </a:lvl1pPr>
          </a:lstStyle>
          <a:p>
            <a:fld id="{4B197A7F-1DAF-4896-9C1F-70526E13ECB8}" type="datetime1">
              <a:rPr lang="hu-HU" smtClean="0"/>
              <a:t>2023. 11. 21.</a:t>
            </a:fld>
            <a:endParaRPr lang="hu-HU" dirty="0"/>
          </a:p>
        </p:txBody>
      </p:sp>
      <p:sp>
        <p:nvSpPr>
          <p:cNvPr id="5" name="Élőláb helye 4">
            <a:extLst>
              <a:ext uri="{FF2B5EF4-FFF2-40B4-BE49-F238E27FC236}">
                <a16:creationId xmlns:a16="http://schemas.microsoft.com/office/drawing/2014/main" id="{82C99101-8484-49DB-8614-AA603623DE27}"/>
              </a:ext>
            </a:extLst>
          </p:cNvPr>
          <p:cNvSpPr>
            <a:spLocks noGrp="1"/>
          </p:cNvSpPr>
          <p:nvPr>
            <p:ph type="ftr" sz="quarter" idx="11"/>
          </p:nvPr>
        </p:nvSpPr>
        <p:spPr/>
        <p:txBody>
          <a:bodyPr/>
          <a:lstStyle>
            <a:lvl1pPr>
              <a:defRPr>
                <a:solidFill>
                  <a:schemeClr val="bg1"/>
                </a:solidFill>
              </a:defRPr>
            </a:lvl1pPr>
          </a:lstStyle>
          <a:p>
            <a:endParaRPr lang="hu-HU" dirty="0"/>
          </a:p>
        </p:txBody>
      </p:sp>
      <p:sp>
        <p:nvSpPr>
          <p:cNvPr id="6" name="Dia számának helye 5">
            <a:extLst>
              <a:ext uri="{FF2B5EF4-FFF2-40B4-BE49-F238E27FC236}">
                <a16:creationId xmlns:a16="http://schemas.microsoft.com/office/drawing/2014/main" id="{2A8126B1-8F10-41BC-8CD1-2F453122A648}"/>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cxnSp>
        <p:nvCxnSpPr>
          <p:cNvPr id="8" name="Egyenes összekötő 7">
            <a:extLst>
              <a:ext uri="{FF2B5EF4-FFF2-40B4-BE49-F238E27FC236}">
                <a16:creationId xmlns:a16="http://schemas.microsoft.com/office/drawing/2014/main" id="{F39F033D-BDC1-4A37-B1AE-1771A4C4A525}"/>
              </a:ext>
            </a:extLst>
          </p:cNvPr>
          <p:cNvCxnSpPr/>
          <p:nvPr userDrawn="1"/>
        </p:nvCxnSpPr>
        <p:spPr>
          <a:xfrm>
            <a:off x="757931" y="1441174"/>
            <a:ext cx="10676138"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Cím 8">
            <a:extLst>
              <a:ext uri="{FF2B5EF4-FFF2-40B4-BE49-F238E27FC236}">
                <a16:creationId xmlns:a16="http://schemas.microsoft.com/office/drawing/2014/main" id="{5D3147A7-1ECF-4863-B38D-0F818A837504}"/>
              </a:ext>
            </a:extLst>
          </p:cNvPr>
          <p:cNvSpPr>
            <a:spLocks noGrp="1"/>
          </p:cNvSpPr>
          <p:nvPr>
            <p:ph type="title"/>
          </p:nvPr>
        </p:nvSpPr>
        <p:spPr/>
        <p:txBody>
          <a:bodyPr/>
          <a:lstStyle/>
          <a:p>
            <a:r>
              <a:rPr lang="hu-HU"/>
              <a:t>Mintacím szerkesztése</a:t>
            </a:r>
          </a:p>
        </p:txBody>
      </p:sp>
    </p:spTree>
    <p:extLst>
      <p:ext uri="{BB962C8B-B14F-4D97-AF65-F5344CB8AC3E}">
        <p14:creationId xmlns:p14="http://schemas.microsoft.com/office/powerpoint/2010/main" val="282430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3826ED7A-1BF2-4FC0-99C4-00E480B58962}"/>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2" name="Cím 1">
            <a:extLst>
              <a:ext uri="{FF2B5EF4-FFF2-40B4-BE49-F238E27FC236}">
                <a16:creationId xmlns:a16="http://schemas.microsoft.com/office/drawing/2014/main" id="{341D9EA4-04BC-41D5-884B-A8F0AF2B85FB}"/>
              </a:ext>
            </a:extLst>
          </p:cNvPr>
          <p:cNvSpPr>
            <a:spLocks noGrp="1"/>
          </p:cNvSpPr>
          <p:nvPr>
            <p:ph type="title"/>
          </p:nvPr>
        </p:nvSpPr>
        <p:spPr>
          <a:xfrm>
            <a:off x="838200" y="1287044"/>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8CC452C0-2557-45B4-A9F4-F20EC757CD79}"/>
              </a:ext>
            </a:extLst>
          </p:cNvPr>
          <p:cNvSpPr>
            <a:spLocks noGrp="1"/>
          </p:cNvSpPr>
          <p:nvPr>
            <p:ph type="body" idx="1"/>
          </p:nvPr>
        </p:nvSpPr>
        <p:spPr>
          <a:xfrm>
            <a:off x="838200" y="416676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935D0D00-64F6-43E5-A09F-CE1A72DD5017}"/>
              </a:ext>
            </a:extLst>
          </p:cNvPr>
          <p:cNvSpPr>
            <a:spLocks noGrp="1"/>
          </p:cNvSpPr>
          <p:nvPr>
            <p:ph type="dt" sz="half" idx="10"/>
          </p:nvPr>
        </p:nvSpPr>
        <p:spPr/>
        <p:txBody>
          <a:bodyPr/>
          <a:lstStyle>
            <a:lvl1pPr>
              <a:defRPr>
                <a:solidFill>
                  <a:schemeClr val="bg1"/>
                </a:solidFill>
              </a:defRPr>
            </a:lvl1pPr>
          </a:lstStyle>
          <a:p>
            <a:fld id="{D21AABAB-CCF8-4EFD-8775-A3483F0DA1E6}" type="datetime1">
              <a:rPr lang="hu-HU" smtClean="0"/>
              <a:t>2023. 11. 21.</a:t>
            </a:fld>
            <a:endParaRPr lang="hu-HU" dirty="0"/>
          </a:p>
        </p:txBody>
      </p:sp>
      <p:sp>
        <p:nvSpPr>
          <p:cNvPr id="5" name="Élőláb helye 4">
            <a:extLst>
              <a:ext uri="{FF2B5EF4-FFF2-40B4-BE49-F238E27FC236}">
                <a16:creationId xmlns:a16="http://schemas.microsoft.com/office/drawing/2014/main" id="{797FCAE8-AACD-454B-90DC-8E6F10DD5BC3}"/>
              </a:ext>
            </a:extLst>
          </p:cNvPr>
          <p:cNvSpPr>
            <a:spLocks noGrp="1"/>
          </p:cNvSpPr>
          <p:nvPr>
            <p:ph type="ftr" sz="quarter" idx="11"/>
          </p:nvPr>
        </p:nvSpPr>
        <p:spPr/>
        <p:txBody>
          <a:bodyPr/>
          <a:lstStyle>
            <a:lvl1pPr>
              <a:defRPr>
                <a:solidFill>
                  <a:schemeClr val="bg1"/>
                </a:solidFill>
              </a:defRPr>
            </a:lvl1pPr>
          </a:lstStyle>
          <a:p>
            <a:endParaRPr lang="hu-HU" dirty="0"/>
          </a:p>
        </p:txBody>
      </p:sp>
      <p:sp>
        <p:nvSpPr>
          <p:cNvPr id="6" name="Dia számának helye 5">
            <a:extLst>
              <a:ext uri="{FF2B5EF4-FFF2-40B4-BE49-F238E27FC236}">
                <a16:creationId xmlns:a16="http://schemas.microsoft.com/office/drawing/2014/main" id="{7129FE1C-4208-4AC1-8887-5D6682C5376D}"/>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spTree>
    <p:extLst>
      <p:ext uri="{BB962C8B-B14F-4D97-AF65-F5344CB8AC3E}">
        <p14:creationId xmlns:p14="http://schemas.microsoft.com/office/powerpoint/2010/main" val="698502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88EA3FA3-E579-4B32-AFB8-88A2F2221E9C}"/>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2" name="Cím 1">
            <a:extLst>
              <a:ext uri="{FF2B5EF4-FFF2-40B4-BE49-F238E27FC236}">
                <a16:creationId xmlns:a16="http://schemas.microsoft.com/office/drawing/2014/main" id="{E54009BD-B1D6-40CF-96E2-BD0066FEB49A}"/>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B8DCEEF1-ECCE-4C54-99B5-75CBFD404234}"/>
              </a:ext>
            </a:extLst>
          </p:cNvPr>
          <p:cNvSpPr>
            <a:spLocks noGrp="1"/>
          </p:cNvSpPr>
          <p:nvPr>
            <p:ph sz="half" idx="1"/>
          </p:nvPr>
        </p:nvSpPr>
        <p:spPr>
          <a:xfrm>
            <a:off x="838200" y="1548721"/>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E5EA962-DF13-43A3-A84E-80C2FCB4756D}"/>
              </a:ext>
            </a:extLst>
          </p:cNvPr>
          <p:cNvSpPr>
            <a:spLocks noGrp="1"/>
          </p:cNvSpPr>
          <p:nvPr>
            <p:ph sz="half" idx="2"/>
          </p:nvPr>
        </p:nvSpPr>
        <p:spPr>
          <a:xfrm>
            <a:off x="6172200" y="1548721"/>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464E610F-7E0C-4CB7-BA19-9B3BCAA16C2A}"/>
              </a:ext>
            </a:extLst>
          </p:cNvPr>
          <p:cNvSpPr>
            <a:spLocks noGrp="1"/>
          </p:cNvSpPr>
          <p:nvPr>
            <p:ph type="dt" sz="half" idx="10"/>
          </p:nvPr>
        </p:nvSpPr>
        <p:spPr/>
        <p:txBody>
          <a:bodyPr/>
          <a:lstStyle>
            <a:lvl1pPr>
              <a:defRPr>
                <a:solidFill>
                  <a:schemeClr val="bg1"/>
                </a:solidFill>
              </a:defRPr>
            </a:lvl1pPr>
          </a:lstStyle>
          <a:p>
            <a:fld id="{A86A98E5-7FAA-4267-90DB-9E7BCE3DBFB1}" type="datetime1">
              <a:rPr lang="hu-HU" smtClean="0"/>
              <a:t>2023. 11. 21.</a:t>
            </a:fld>
            <a:endParaRPr lang="hu-HU" dirty="0"/>
          </a:p>
        </p:txBody>
      </p:sp>
      <p:sp>
        <p:nvSpPr>
          <p:cNvPr id="6" name="Élőláb helye 5">
            <a:extLst>
              <a:ext uri="{FF2B5EF4-FFF2-40B4-BE49-F238E27FC236}">
                <a16:creationId xmlns:a16="http://schemas.microsoft.com/office/drawing/2014/main" id="{7D893640-7157-4D03-A818-DB22C4C831E3}"/>
              </a:ext>
            </a:extLst>
          </p:cNvPr>
          <p:cNvSpPr>
            <a:spLocks noGrp="1"/>
          </p:cNvSpPr>
          <p:nvPr>
            <p:ph type="ftr" sz="quarter" idx="11"/>
          </p:nvPr>
        </p:nvSpPr>
        <p:spPr/>
        <p:txBody>
          <a:bodyPr/>
          <a:lstStyle>
            <a:lvl1pPr>
              <a:defRPr>
                <a:solidFill>
                  <a:schemeClr val="bg1"/>
                </a:solidFill>
              </a:defRPr>
            </a:lvl1pPr>
          </a:lstStyle>
          <a:p>
            <a:endParaRPr lang="hu-HU" dirty="0"/>
          </a:p>
        </p:txBody>
      </p:sp>
      <p:sp>
        <p:nvSpPr>
          <p:cNvPr id="7" name="Dia számának helye 6">
            <a:extLst>
              <a:ext uri="{FF2B5EF4-FFF2-40B4-BE49-F238E27FC236}">
                <a16:creationId xmlns:a16="http://schemas.microsoft.com/office/drawing/2014/main" id="{C913BE1C-AC49-4FB1-BE73-84887BF05E10}"/>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cxnSp>
        <p:nvCxnSpPr>
          <p:cNvPr id="9" name="Egyenes összekötő 8">
            <a:extLst>
              <a:ext uri="{FF2B5EF4-FFF2-40B4-BE49-F238E27FC236}">
                <a16:creationId xmlns:a16="http://schemas.microsoft.com/office/drawing/2014/main" id="{E51596C2-2264-4B65-8048-6E5DD282DCF1}"/>
              </a:ext>
            </a:extLst>
          </p:cNvPr>
          <p:cNvCxnSpPr/>
          <p:nvPr userDrawn="1"/>
        </p:nvCxnSpPr>
        <p:spPr>
          <a:xfrm>
            <a:off x="757931" y="1441174"/>
            <a:ext cx="10676138"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09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6D4D7463-2A34-486E-BCF9-A27B10856D74}"/>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2" name="Cím 1">
            <a:extLst>
              <a:ext uri="{FF2B5EF4-FFF2-40B4-BE49-F238E27FC236}">
                <a16:creationId xmlns:a16="http://schemas.microsoft.com/office/drawing/2014/main" id="{DDFA980C-7B71-4F5D-8A4E-E4BC0DE96369}"/>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E5C7B884-8B2C-401B-8747-0C74C9A775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9D7D7F99-D7BC-4E63-B40A-601AF062F6E6}"/>
              </a:ext>
            </a:extLst>
          </p:cNvPr>
          <p:cNvSpPr>
            <a:spLocks noGrp="1"/>
          </p:cNvSpPr>
          <p:nvPr>
            <p:ph sz="half" idx="2"/>
          </p:nvPr>
        </p:nvSpPr>
        <p:spPr>
          <a:xfrm>
            <a:off x="839788" y="2505075"/>
            <a:ext cx="5157787" cy="337814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EB01CD74-AA88-45A3-B908-69F1951380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BAE6FD5-CFC7-4978-AFE8-23F917DB49CA}"/>
              </a:ext>
            </a:extLst>
          </p:cNvPr>
          <p:cNvSpPr>
            <a:spLocks noGrp="1"/>
          </p:cNvSpPr>
          <p:nvPr>
            <p:ph sz="quarter" idx="4"/>
          </p:nvPr>
        </p:nvSpPr>
        <p:spPr>
          <a:xfrm>
            <a:off x="6172200" y="2505075"/>
            <a:ext cx="5183188" cy="337814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4A3E8F33-6CD4-4843-BA1B-5CC9B4B0A314}"/>
              </a:ext>
            </a:extLst>
          </p:cNvPr>
          <p:cNvSpPr>
            <a:spLocks noGrp="1"/>
          </p:cNvSpPr>
          <p:nvPr>
            <p:ph type="dt" sz="half" idx="10"/>
          </p:nvPr>
        </p:nvSpPr>
        <p:spPr/>
        <p:txBody>
          <a:bodyPr/>
          <a:lstStyle>
            <a:lvl1pPr>
              <a:defRPr>
                <a:solidFill>
                  <a:schemeClr val="bg1"/>
                </a:solidFill>
              </a:defRPr>
            </a:lvl1pPr>
          </a:lstStyle>
          <a:p>
            <a:fld id="{128D24EF-D5A6-4C0B-AB47-C0A9C11DD0F3}" type="datetime1">
              <a:rPr lang="hu-HU" smtClean="0"/>
              <a:t>2023. 11. 21.</a:t>
            </a:fld>
            <a:endParaRPr lang="hu-HU" dirty="0"/>
          </a:p>
        </p:txBody>
      </p:sp>
      <p:sp>
        <p:nvSpPr>
          <p:cNvPr id="8" name="Élőláb helye 7">
            <a:extLst>
              <a:ext uri="{FF2B5EF4-FFF2-40B4-BE49-F238E27FC236}">
                <a16:creationId xmlns:a16="http://schemas.microsoft.com/office/drawing/2014/main" id="{681FCA56-1AE2-4681-AE04-664159A35D38}"/>
              </a:ext>
            </a:extLst>
          </p:cNvPr>
          <p:cNvSpPr>
            <a:spLocks noGrp="1"/>
          </p:cNvSpPr>
          <p:nvPr>
            <p:ph type="ftr" sz="quarter" idx="11"/>
          </p:nvPr>
        </p:nvSpPr>
        <p:spPr/>
        <p:txBody>
          <a:bodyPr/>
          <a:lstStyle>
            <a:lvl1pPr>
              <a:defRPr>
                <a:solidFill>
                  <a:schemeClr val="bg1"/>
                </a:solidFill>
              </a:defRPr>
            </a:lvl1pPr>
          </a:lstStyle>
          <a:p>
            <a:endParaRPr lang="hu-HU" dirty="0"/>
          </a:p>
        </p:txBody>
      </p:sp>
      <p:sp>
        <p:nvSpPr>
          <p:cNvPr id="9" name="Dia számának helye 8">
            <a:extLst>
              <a:ext uri="{FF2B5EF4-FFF2-40B4-BE49-F238E27FC236}">
                <a16:creationId xmlns:a16="http://schemas.microsoft.com/office/drawing/2014/main" id="{AEFA7447-5A10-46E8-84E4-673C70A99731}"/>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cxnSp>
        <p:nvCxnSpPr>
          <p:cNvPr id="11" name="Egyenes összekötő 10">
            <a:extLst>
              <a:ext uri="{FF2B5EF4-FFF2-40B4-BE49-F238E27FC236}">
                <a16:creationId xmlns:a16="http://schemas.microsoft.com/office/drawing/2014/main" id="{CF6FD5E7-623A-46C8-B4EF-B63CD055793E}"/>
              </a:ext>
            </a:extLst>
          </p:cNvPr>
          <p:cNvCxnSpPr/>
          <p:nvPr userDrawn="1"/>
        </p:nvCxnSpPr>
        <p:spPr>
          <a:xfrm>
            <a:off x="757931" y="1690688"/>
            <a:ext cx="10676138"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04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88F267DC-2BDE-41CD-83BB-45AC4B1B8446}"/>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2" name="Cím 1">
            <a:extLst>
              <a:ext uri="{FF2B5EF4-FFF2-40B4-BE49-F238E27FC236}">
                <a16:creationId xmlns:a16="http://schemas.microsoft.com/office/drawing/2014/main" id="{7FD60825-F818-4574-8400-344BD875F36A}"/>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466B23D6-DC91-4CF7-920A-2BF9E53B13A9}"/>
              </a:ext>
            </a:extLst>
          </p:cNvPr>
          <p:cNvSpPr>
            <a:spLocks noGrp="1"/>
          </p:cNvSpPr>
          <p:nvPr>
            <p:ph type="dt" sz="half" idx="10"/>
          </p:nvPr>
        </p:nvSpPr>
        <p:spPr/>
        <p:txBody>
          <a:bodyPr/>
          <a:lstStyle>
            <a:lvl1pPr>
              <a:defRPr>
                <a:solidFill>
                  <a:schemeClr val="bg1"/>
                </a:solidFill>
              </a:defRPr>
            </a:lvl1pPr>
          </a:lstStyle>
          <a:p>
            <a:fld id="{D6A38C83-8565-4C89-A457-CD5070CD6869}" type="datetime1">
              <a:rPr lang="hu-HU" smtClean="0"/>
              <a:t>2023. 11. 21.</a:t>
            </a:fld>
            <a:endParaRPr lang="hu-HU" dirty="0"/>
          </a:p>
        </p:txBody>
      </p:sp>
      <p:sp>
        <p:nvSpPr>
          <p:cNvPr id="4" name="Élőláb helye 3">
            <a:extLst>
              <a:ext uri="{FF2B5EF4-FFF2-40B4-BE49-F238E27FC236}">
                <a16:creationId xmlns:a16="http://schemas.microsoft.com/office/drawing/2014/main" id="{88CF7590-4130-41A4-894A-0E19A6C4A8DA}"/>
              </a:ext>
            </a:extLst>
          </p:cNvPr>
          <p:cNvSpPr>
            <a:spLocks noGrp="1"/>
          </p:cNvSpPr>
          <p:nvPr>
            <p:ph type="ftr" sz="quarter" idx="11"/>
          </p:nvPr>
        </p:nvSpPr>
        <p:spPr/>
        <p:txBody>
          <a:bodyPr/>
          <a:lstStyle>
            <a:lvl1pPr>
              <a:defRPr>
                <a:solidFill>
                  <a:schemeClr val="bg1"/>
                </a:solidFill>
              </a:defRPr>
            </a:lvl1pPr>
          </a:lstStyle>
          <a:p>
            <a:endParaRPr lang="hu-HU" dirty="0"/>
          </a:p>
        </p:txBody>
      </p:sp>
      <p:sp>
        <p:nvSpPr>
          <p:cNvPr id="5" name="Dia számának helye 4">
            <a:extLst>
              <a:ext uri="{FF2B5EF4-FFF2-40B4-BE49-F238E27FC236}">
                <a16:creationId xmlns:a16="http://schemas.microsoft.com/office/drawing/2014/main" id="{4212250A-08C6-41F0-A2DB-2D2A9ECCED0D}"/>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cxnSp>
        <p:nvCxnSpPr>
          <p:cNvPr id="7" name="Egyenes összekötő 6">
            <a:extLst>
              <a:ext uri="{FF2B5EF4-FFF2-40B4-BE49-F238E27FC236}">
                <a16:creationId xmlns:a16="http://schemas.microsoft.com/office/drawing/2014/main" id="{9663987F-CBC6-473E-80BA-72DC27A878C8}"/>
              </a:ext>
            </a:extLst>
          </p:cNvPr>
          <p:cNvCxnSpPr/>
          <p:nvPr userDrawn="1"/>
        </p:nvCxnSpPr>
        <p:spPr>
          <a:xfrm>
            <a:off x="757931" y="1441174"/>
            <a:ext cx="10676138"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634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915802D4-9412-4F0F-9019-B2E1E43897CD}"/>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2" name="Dátum helye 1">
            <a:extLst>
              <a:ext uri="{FF2B5EF4-FFF2-40B4-BE49-F238E27FC236}">
                <a16:creationId xmlns:a16="http://schemas.microsoft.com/office/drawing/2014/main" id="{D1CCCF1F-5E73-41A6-A0C3-A1DCCB67DB7A}"/>
              </a:ext>
            </a:extLst>
          </p:cNvPr>
          <p:cNvSpPr>
            <a:spLocks noGrp="1"/>
          </p:cNvSpPr>
          <p:nvPr>
            <p:ph type="dt" sz="half" idx="10"/>
          </p:nvPr>
        </p:nvSpPr>
        <p:spPr/>
        <p:txBody>
          <a:bodyPr/>
          <a:lstStyle>
            <a:lvl1pPr>
              <a:defRPr>
                <a:solidFill>
                  <a:schemeClr val="bg1"/>
                </a:solidFill>
              </a:defRPr>
            </a:lvl1pPr>
          </a:lstStyle>
          <a:p>
            <a:fld id="{11F7E148-8339-4922-9604-A14BBAA216BB}" type="datetime1">
              <a:rPr lang="hu-HU" smtClean="0"/>
              <a:t>2023. 11. 21.</a:t>
            </a:fld>
            <a:endParaRPr lang="hu-HU" dirty="0"/>
          </a:p>
        </p:txBody>
      </p:sp>
      <p:sp>
        <p:nvSpPr>
          <p:cNvPr id="3" name="Élőláb helye 2">
            <a:extLst>
              <a:ext uri="{FF2B5EF4-FFF2-40B4-BE49-F238E27FC236}">
                <a16:creationId xmlns:a16="http://schemas.microsoft.com/office/drawing/2014/main" id="{DA1F8E3D-9690-4F1F-8133-5A82F4979CB8}"/>
              </a:ext>
            </a:extLst>
          </p:cNvPr>
          <p:cNvSpPr>
            <a:spLocks noGrp="1"/>
          </p:cNvSpPr>
          <p:nvPr>
            <p:ph type="ftr" sz="quarter" idx="11"/>
          </p:nvPr>
        </p:nvSpPr>
        <p:spPr/>
        <p:txBody>
          <a:bodyPr/>
          <a:lstStyle>
            <a:lvl1pPr>
              <a:defRPr>
                <a:solidFill>
                  <a:schemeClr val="bg1"/>
                </a:solidFill>
              </a:defRPr>
            </a:lvl1pPr>
          </a:lstStyle>
          <a:p>
            <a:endParaRPr lang="hu-HU" dirty="0"/>
          </a:p>
        </p:txBody>
      </p:sp>
      <p:sp>
        <p:nvSpPr>
          <p:cNvPr id="4" name="Dia számának helye 3">
            <a:extLst>
              <a:ext uri="{FF2B5EF4-FFF2-40B4-BE49-F238E27FC236}">
                <a16:creationId xmlns:a16="http://schemas.microsoft.com/office/drawing/2014/main" id="{3F579B50-EF8A-4354-9252-FE9D92551DD4}"/>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spTree>
    <p:extLst>
      <p:ext uri="{BB962C8B-B14F-4D97-AF65-F5344CB8AC3E}">
        <p14:creationId xmlns:p14="http://schemas.microsoft.com/office/powerpoint/2010/main" val="20895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44BE49CD-7DB0-4867-A82C-04FE37ED9DCF}"/>
              </a:ext>
            </a:extLst>
          </p:cNvPr>
          <p:cNvSpPr>
            <a:spLocks noGrp="1"/>
          </p:cNvSpPr>
          <p:nvPr>
            <p:ph type="title"/>
          </p:nvPr>
        </p:nvSpPr>
        <p:spPr>
          <a:xfrm>
            <a:off x="838200" y="365125"/>
            <a:ext cx="10515600" cy="1076049"/>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1EFE073D-886B-4598-84CB-8ECE74014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5FD0B117-7C65-4A5E-9015-006CDE6F5D48}"/>
              </a:ext>
            </a:extLst>
          </p:cNvPr>
          <p:cNvSpPr>
            <a:spLocks noGrp="1"/>
          </p:cNvSpPr>
          <p:nvPr>
            <p:ph type="dt" sz="half" idx="2"/>
          </p:nvPr>
        </p:nvSpPr>
        <p:spPr>
          <a:xfrm>
            <a:off x="3436550" y="6247425"/>
            <a:ext cx="137822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92A15-7B04-448F-A256-02DAB50045DD}" type="datetime1">
              <a:rPr lang="hu-HU" smtClean="0"/>
              <a:t>2023. 11. 21.</a:t>
            </a:fld>
            <a:endParaRPr lang="hu-HU" dirty="0"/>
          </a:p>
        </p:txBody>
      </p:sp>
      <p:sp>
        <p:nvSpPr>
          <p:cNvPr id="5" name="Élőláb helye 4">
            <a:extLst>
              <a:ext uri="{FF2B5EF4-FFF2-40B4-BE49-F238E27FC236}">
                <a16:creationId xmlns:a16="http://schemas.microsoft.com/office/drawing/2014/main" id="{5FC661A3-2442-48FA-8301-97C4F681D6B6}"/>
              </a:ext>
            </a:extLst>
          </p:cNvPr>
          <p:cNvSpPr>
            <a:spLocks noGrp="1"/>
          </p:cNvSpPr>
          <p:nvPr>
            <p:ph type="ftr" sz="quarter" idx="3"/>
          </p:nvPr>
        </p:nvSpPr>
        <p:spPr>
          <a:xfrm>
            <a:off x="4814776" y="624742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dirty="0"/>
          </a:p>
        </p:txBody>
      </p:sp>
      <p:sp>
        <p:nvSpPr>
          <p:cNvPr id="6" name="Dia számának helye 5">
            <a:extLst>
              <a:ext uri="{FF2B5EF4-FFF2-40B4-BE49-F238E27FC236}">
                <a16:creationId xmlns:a16="http://schemas.microsoft.com/office/drawing/2014/main" id="{8D2739BB-063D-4B62-8ACA-7C4EAA396FFE}"/>
              </a:ext>
            </a:extLst>
          </p:cNvPr>
          <p:cNvSpPr>
            <a:spLocks noGrp="1"/>
          </p:cNvSpPr>
          <p:nvPr>
            <p:ph type="sldNum" sz="quarter" idx="4"/>
          </p:nvPr>
        </p:nvSpPr>
        <p:spPr>
          <a:xfrm>
            <a:off x="9531626" y="6257089"/>
            <a:ext cx="1822174" cy="357271"/>
          </a:xfrm>
          <a:prstGeom prst="rect">
            <a:avLst/>
          </a:prstGeom>
        </p:spPr>
        <p:txBody>
          <a:bodyPr vert="horz" lIns="91440" tIns="45720" rIns="91440" bIns="45720" rtlCol="0" anchor="ctr"/>
          <a:lstStyle>
            <a:lvl1pPr algn="r">
              <a:defRPr sz="1200">
                <a:solidFill>
                  <a:schemeClr val="tx1">
                    <a:tint val="75000"/>
                  </a:schemeClr>
                </a:solidFill>
              </a:defRPr>
            </a:lvl1pPr>
          </a:lstStyle>
          <a:p>
            <a:fld id="{9F7ECEBC-3B63-4262-8BE9-06366B519A9F}" type="slidenum">
              <a:rPr lang="hu-HU" smtClean="0"/>
              <a:t>‹#›</a:t>
            </a:fld>
            <a:endParaRPr lang="hu-HU" dirty="0"/>
          </a:p>
        </p:txBody>
      </p:sp>
    </p:spTree>
    <p:extLst>
      <p:ext uri="{BB962C8B-B14F-4D97-AF65-F5344CB8AC3E}">
        <p14:creationId xmlns:p14="http://schemas.microsoft.com/office/powerpoint/2010/main" val="2527000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p:txStyles>
    <p:titleStyle>
      <a:lvl1pPr algn="l" defTabSz="914400" rtl="0" eaLnBrk="1" latinLnBrk="0" hangingPunct="1">
        <a:lnSpc>
          <a:spcPct val="90000"/>
        </a:lnSpc>
        <a:spcBef>
          <a:spcPct val="0"/>
        </a:spcBef>
        <a:buNone/>
        <a:defRPr sz="36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lgulyas@inf.elte.hu" TargetMode="Externa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NULL"/><Relationship Id="rId26"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3.png"/><Relationship Id="rId25" Type="http://schemas.openxmlformats.org/officeDocument/2006/relationships/image" Target="NULL"/><Relationship Id="rId2" Type="http://schemas.openxmlformats.org/officeDocument/2006/relationships/image" Target="../media/image20.png"/><Relationship Id="rId29"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5.png"/><Relationship Id="rId24" Type="http://schemas.openxmlformats.org/officeDocument/2006/relationships/image" Target="NULL"/><Relationship Id="rId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4.png"/><Relationship Id="rId27" Type="http://schemas.openxmlformats.org/officeDocument/2006/relationships/image" Target="../media/image27.png"/><Relationship Id="rId30" Type="http://schemas.openxmlformats.org/officeDocument/2006/relationships/image" Target="NUL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18" Type="http://schemas.openxmlformats.org/officeDocument/2006/relationships/oleObject" Target="NULL"/><Relationship Id="rId26" Type="http://schemas.openxmlformats.org/officeDocument/2006/relationships/image" Target="NULL"/><Relationship Id="rId3" Type="http://schemas.openxmlformats.org/officeDocument/2006/relationships/image" Target="../media/image32.wmf"/><Relationship Id="rId34" Type="http://schemas.openxmlformats.org/officeDocument/2006/relationships/image" Target="NULL"/><Relationship Id="rId7" Type="http://schemas.openxmlformats.org/officeDocument/2006/relationships/oleObject" Target="NULL"/><Relationship Id="rId12" Type="http://schemas.openxmlformats.org/officeDocument/2006/relationships/oleObject" Target="../embeddings/oleObject3.bin"/><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oleObject" Target="../embeddings/oleObject1.bin"/><Relationship Id="rId16" Type="http://schemas.openxmlformats.org/officeDocument/2006/relationships/oleObject" Target="../embeddings/oleObject4.bin"/><Relationship Id="rId20" Type="http://schemas.openxmlformats.org/officeDocument/2006/relationships/oleObject" Target="../embeddings/oleObject5.bin"/><Relationship Id="rId29"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oleObject" Target="NULL"/><Relationship Id="rId19" Type="http://schemas.openxmlformats.org/officeDocument/2006/relationships/image" Target="NULL"/><Relationship Id="rId31" Type="http://schemas.openxmlformats.org/officeDocument/2006/relationships/image" Target="NULL"/><Relationship Id="rId9" Type="http://schemas.openxmlformats.org/officeDocument/2006/relationships/oleObject" Target="../embeddings/oleObject2.bin"/><Relationship Id="rId14" Type="http://schemas.openxmlformats.org/officeDocument/2006/relationships/oleObject" Target="NULL"/><Relationship Id="rId22" Type="http://schemas.openxmlformats.org/officeDocument/2006/relationships/oleObject"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8" Type="http://schemas.openxmlformats.org/officeDocument/2006/relationships/oleObject" Target="NULL"/><Relationship Id="rId26" Type="http://schemas.openxmlformats.org/officeDocument/2006/relationships/oleObject" Target="../embeddings/oleObject11.bin"/><Relationship Id="rId39" Type="http://schemas.openxmlformats.org/officeDocument/2006/relationships/oleObject" Target="../embeddings/oleObject17.bin"/><Relationship Id="rId34" Type="http://schemas.openxmlformats.org/officeDocument/2006/relationships/oleObject" Target="NULL"/><Relationship Id="rId42" Type="http://schemas.openxmlformats.org/officeDocument/2006/relationships/oleObject" Target="NULL"/><Relationship Id="rId47" Type="http://schemas.openxmlformats.org/officeDocument/2006/relationships/oleObject" Target="../embeddings/oleObject21.bin"/><Relationship Id="rId50" Type="http://schemas.openxmlformats.org/officeDocument/2006/relationships/oleObject" Target="NULL"/><Relationship Id="rId55" Type="http://schemas.openxmlformats.org/officeDocument/2006/relationships/oleObject" Target="../embeddings/oleObject25.bin"/><Relationship Id="rId63" Type="http://schemas.openxmlformats.org/officeDocument/2006/relationships/oleObject" Target="../embeddings/oleObject29.bin"/><Relationship Id="rId7" Type="http://schemas.openxmlformats.org/officeDocument/2006/relationships/oleObject" Target="NULL"/><Relationship Id="rId2" Type="http://schemas.openxmlformats.org/officeDocument/2006/relationships/oleObject" Target="../embeddings/oleObject6.bin"/><Relationship Id="rId16" Type="http://schemas.openxmlformats.org/officeDocument/2006/relationships/oleObject" Target="../embeddings/oleObject9.bin"/><Relationship Id="rId29" Type="http://schemas.openxmlformats.org/officeDocument/2006/relationships/oleObject"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oleObject" Target="NULL"/><Relationship Id="rId37" Type="http://schemas.openxmlformats.org/officeDocument/2006/relationships/oleObject" Target="../embeddings/oleObject16.bin"/><Relationship Id="rId40" Type="http://schemas.openxmlformats.org/officeDocument/2006/relationships/oleObject" Target="NULL"/><Relationship Id="rId45" Type="http://schemas.openxmlformats.org/officeDocument/2006/relationships/oleObject" Target="../embeddings/oleObject20.bin"/><Relationship Id="rId53" Type="http://schemas.openxmlformats.org/officeDocument/2006/relationships/oleObject" Target="../embeddings/oleObject24.bin"/><Relationship Id="rId58" Type="http://schemas.openxmlformats.org/officeDocument/2006/relationships/oleObject" Target="NULL"/><Relationship Id="rId66" Type="http://schemas.openxmlformats.org/officeDocument/2006/relationships/oleObject" Target="NULL"/><Relationship Id="rId61" Type="http://schemas.openxmlformats.org/officeDocument/2006/relationships/oleObject" Target="../embeddings/oleObject28.bin"/><Relationship Id="rId19" Type="http://schemas.openxmlformats.org/officeDocument/2006/relationships/image" Target="NULL"/><Relationship Id="rId9" Type="http://schemas.openxmlformats.org/officeDocument/2006/relationships/oleObject" Target="../embeddings/oleObject7.bin"/><Relationship Id="rId14" Type="http://schemas.openxmlformats.org/officeDocument/2006/relationships/oleObject" Target="NULL"/><Relationship Id="rId22" Type="http://schemas.openxmlformats.org/officeDocument/2006/relationships/oleObject" Target="NULL"/><Relationship Id="rId27" Type="http://schemas.openxmlformats.org/officeDocument/2006/relationships/oleObject" Target="NULL"/><Relationship Id="rId30" Type="http://schemas.openxmlformats.org/officeDocument/2006/relationships/oleObject" Target="../embeddings/oleObject13.bin"/><Relationship Id="rId35" Type="http://schemas.openxmlformats.org/officeDocument/2006/relationships/oleObject" Target="../embeddings/oleObject15.bin"/><Relationship Id="rId43" Type="http://schemas.openxmlformats.org/officeDocument/2006/relationships/oleObject" Target="../embeddings/oleObject19.bin"/><Relationship Id="rId48" Type="http://schemas.openxmlformats.org/officeDocument/2006/relationships/oleObject" Target="NULL"/><Relationship Id="rId56" Type="http://schemas.openxmlformats.org/officeDocument/2006/relationships/oleObject" Target="NULL"/><Relationship Id="rId64" Type="http://schemas.openxmlformats.org/officeDocument/2006/relationships/oleObject" Target="NULL"/><Relationship Id="rId8" Type="http://schemas.openxmlformats.org/officeDocument/2006/relationships/image" Target="NULL"/><Relationship Id="rId51" Type="http://schemas.openxmlformats.org/officeDocument/2006/relationships/oleObject" Target="../embeddings/oleObject23.bin"/><Relationship Id="rId3" Type="http://schemas.openxmlformats.org/officeDocument/2006/relationships/image" Target="../media/image32.wmf"/><Relationship Id="rId12" Type="http://schemas.openxmlformats.org/officeDocument/2006/relationships/oleObject" Target="../embeddings/oleObject8.bin"/><Relationship Id="rId25" Type="http://schemas.openxmlformats.org/officeDocument/2006/relationships/image" Target="NULL"/><Relationship Id="rId33" Type="http://schemas.openxmlformats.org/officeDocument/2006/relationships/oleObject" Target="../embeddings/oleObject14.bin"/><Relationship Id="rId38" Type="http://schemas.openxmlformats.org/officeDocument/2006/relationships/oleObject" Target="NULL"/><Relationship Id="rId46" Type="http://schemas.openxmlformats.org/officeDocument/2006/relationships/oleObject" Target="NULL"/><Relationship Id="rId59" Type="http://schemas.openxmlformats.org/officeDocument/2006/relationships/oleObject" Target="../embeddings/oleObject27.bin"/><Relationship Id="rId20" Type="http://schemas.openxmlformats.org/officeDocument/2006/relationships/oleObject" Target="../embeddings/oleObject10.bin"/><Relationship Id="rId41" Type="http://schemas.openxmlformats.org/officeDocument/2006/relationships/oleObject" Target="../embeddings/oleObject18.bin"/><Relationship Id="rId54" Type="http://schemas.openxmlformats.org/officeDocument/2006/relationships/oleObject" Target="NULL"/><Relationship Id="rId62" Type="http://schemas.openxmlformats.org/officeDocument/2006/relationships/oleObject" Target="NULL"/><Relationship Id="rId1" Type="http://schemas.openxmlformats.org/officeDocument/2006/relationships/slideLayout" Target="../slideLayouts/slideLayout2.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oleObject" Target="../embeddings/oleObject12.bin"/><Relationship Id="rId36" Type="http://schemas.openxmlformats.org/officeDocument/2006/relationships/oleObject" Target="NULL"/><Relationship Id="rId49" Type="http://schemas.openxmlformats.org/officeDocument/2006/relationships/oleObject" Target="../embeddings/oleObject22.bin"/><Relationship Id="rId57" Type="http://schemas.openxmlformats.org/officeDocument/2006/relationships/oleObject" Target="../embeddings/oleObject26.bin"/><Relationship Id="rId10" Type="http://schemas.openxmlformats.org/officeDocument/2006/relationships/oleObject" Target="NULL"/><Relationship Id="rId31" Type="http://schemas.openxmlformats.org/officeDocument/2006/relationships/image" Target="../media/image34.wmf"/><Relationship Id="rId44" Type="http://schemas.openxmlformats.org/officeDocument/2006/relationships/oleObject" Target="NULL"/><Relationship Id="rId52" Type="http://schemas.openxmlformats.org/officeDocument/2006/relationships/oleObject" Target="NULL"/><Relationship Id="rId60" Type="http://schemas.openxmlformats.org/officeDocument/2006/relationships/oleObject" Target="NULL"/><Relationship Id="rId65" Type="http://schemas.openxmlformats.org/officeDocument/2006/relationships/oleObject" Target="../embeddings/oleObject30.bin"/></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asimovinstitute.org/neural-network-zoo/"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73B6FC-0FE6-2801-4B77-150DD5C75DCB}"/>
              </a:ext>
            </a:extLst>
          </p:cNvPr>
          <p:cNvSpPr>
            <a:spLocks noGrp="1"/>
          </p:cNvSpPr>
          <p:nvPr>
            <p:ph type="ctrTitle"/>
          </p:nvPr>
        </p:nvSpPr>
        <p:spPr>
          <a:xfrm>
            <a:off x="758456" y="2001838"/>
            <a:ext cx="8601854" cy="1879046"/>
          </a:xfrm>
        </p:spPr>
        <p:txBody>
          <a:bodyPr>
            <a:noAutofit/>
          </a:bodyPr>
          <a:lstStyle/>
          <a:p>
            <a:r>
              <a:rPr lang="hu-HU" sz="4800" dirty="0" err="1"/>
              <a:t>Neural</a:t>
            </a:r>
            <a:r>
              <a:rPr lang="hu-HU" sz="4800" dirty="0"/>
              <a:t> </a:t>
            </a:r>
            <a:r>
              <a:rPr lang="hu-HU" sz="4800" dirty="0" err="1"/>
              <a:t>networks</a:t>
            </a:r>
            <a:endParaRPr lang="en-US" sz="4800" dirty="0"/>
          </a:p>
        </p:txBody>
      </p:sp>
      <p:sp>
        <p:nvSpPr>
          <p:cNvPr id="3" name="Alcím 2">
            <a:extLst>
              <a:ext uri="{FF2B5EF4-FFF2-40B4-BE49-F238E27FC236}">
                <a16:creationId xmlns:a16="http://schemas.microsoft.com/office/drawing/2014/main" id="{D8A13AB7-7AF7-2107-67AA-13542F06C451}"/>
              </a:ext>
            </a:extLst>
          </p:cNvPr>
          <p:cNvSpPr>
            <a:spLocks noGrp="1"/>
          </p:cNvSpPr>
          <p:nvPr>
            <p:ph type="subTitle" idx="1"/>
          </p:nvPr>
        </p:nvSpPr>
        <p:spPr>
          <a:xfrm>
            <a:off x="758456" y="3955409"/>
            <a:ext cx="6699619" cy="2378715"/>
          </a:xfrm>
        </p:spPr>
        <p:txBody>
          <a:bodyPr>
            <a:normAutofit fontScale="47500" lnSpcReduction="20000"/>
          </a:bodyPr>
          <a:lstStyle/>
          <a:p>
            <a:pPr>
              <a:lnSpc>
                <a:spcPct val="120000"/>
              </a:lnSpc>
            </a:pPr>
            <a:r>
              <a:rPr lang="hu-HU" sz="3400" b="1" dirty="0" err="1"/>
              <a:t>Introduction</a:t>
            </a:r>
            <a:r>
              <a:rPr lang="hu-HU" sz="3400" b="1" dirty="0"/>
              <a:t> </a:t>
            </a:r>
            <a:r>
              <a:rPr lang="hu-HU" sz="3400" b="1" dirty="0" err="1"/>
              <a:t>to</a:t>
            </a:r>
            <a:r>
              <a:rPr lang="hu-HU" sz="3400" b="1" dirty="0"/>
              <a:t> </a:t>
            </a:r>
            <a:r>
              <a:rPr lang="hu-HU" sz="3400" b="1" dirty="0" err="1"/>
              <a:t>Machine</a:t>
            </a:r>
            <a:r>
              <a:rPr lang="hu-HU" sz="3400" b="1" dirty="0"/>
              <a:t> </a:t>
            </a:r>
            <a:r>
              <a:rPr lang="hu-HU" sz="3400" b="1" dirty="0" err="1"/>
              <a:t>Learning</a:t>
            </a:r>
            <a:r>
              <a:rPr lang="hu-HU" sz="3400" b="1" dirty="0"/>
              <a:t> – </a:t>
            </a:r>
            <a:r>
              <a:rPr lang="hu-HU" sz="3400" b="1" dirty="0" err="1"/>
              <a:t>Lecture</a:t>
            </a:r>
            <a:r>
              <a:rPr lang="hu-HU" sz="3400" b="1" dirty="0"/>
              <a:t> 10</a:t>
            </a:r>
            <a:br>
              <a:rPr lang="hu-HU" sz="3400" dirty="0"/>
            </a:br>
            <a:r>
              <a:rPr lang="hu-HU" sz="3400" dirty="0"/>
              <a:t>Computer Science </a:t>
            </a:r>
            <a:r>
              <a:rPr lang="hu-HU" sz="3400" dirty="0" err="1"/>
              <a:t>BSc</a:t>
            </a:r>
            <a:r>
              <a:rPr lang="hu-HU" sz="3400" dirty="0"/>
              <a:t> </a:t>
            </a:r>
            <a:r>
              <a:rPr lang="hu-HU" sz="3400" dirty="0" err="1"/>
              <a:t>Course</a:t>
            </a:r>
            <a:r>
              <a:rPr lang="hu-HU" sz="3400" dirty="0"/>
              <a:t>, ELTE </a:t>
            </a:r>
            <a:r>
              <a:rPr lang="hu-HU" sz="3400" dirty="0" err="1"/>
              <a:t>Faculty</a:t>
            </a:r>
            <a:r>
              <a:rPr lang="hu-HU" sz="3400" dirty="0"/>
              <a:t> of </a:t>
            </a:r>
            <a:r>
              <a:rPr lang="hu-HU" sz="3400" dirty="0" err="1"/>
              <a:t>Informatics</a:t>
            </a:r>
            <a:endParaRPr lang="hu-HU" sz="3400" dirty="0"/>
          </a:p>
          <a:p>
            <a:pPr>
              <a:lnSpc>
                <a:spcPct val="120000"/>
              </a:lnSpc>
            </a:pPr>
            <a:endParaRPr lang="hu-HU" sz="3400" dirty="0"/>
          </a:p>
          <a:p>
            <a:pPr>
              <a:lnSpc>
                <a:spcPct val="120000"/>
              </a:lnSpc>
            </a:pPr>
            <a:r>
              <a:rPr lang="hu-HU" sz="4200" dirty="0"/>
              <a:t>János Botzheim</a:t>
            </a:r>
          </a:p>
          <a:p>
            <a:pPr>
              <a:lnSpc>
                <a:spcPct val="120000"/>
              </a:lnSpc>
            </a:pPr>
            <a:r>
              <a:rPr lang="hu-HU" sz="3400" dirty="0" err="1"/>
              <a:t>Associate</a:t>
            </a:r>
            <a:r>
              <a:rPr lang="hu-HU" sz="3400" dirty="0"/>
              <a:t> Professor</a:t>
            </a:r>
            <a:br>
              <a:rPr lang="hu-HU" sz="3400" dirty="0"/>
            </a:br>
            <a:r>
              <a:rPr lang="hu-HU" sz="3400" dirty="0" err="1"/>
              <a:t>Department</a:t>
            </a:r>
            <a:r>
              <a:rPr lang="hu-HU" sz="3400" dirty="0"/>
              <a:t> of </a:t>
            </a:r>
            <a:r>
              <a:rPr lang="hu-HU" sz="3400" dirty="0" err="1"/>
              <a:t>Artificial</a:t>
            </a:r>
            <a:r>
              <a:rPr lang="hu-HU" sz="3400" dirty="0"/>
              <a:t> </a:t>
            </a:r>
            <a:r>
              <a:rPr lang="hu-HU" sz="3400" dirty="0" err="1"/>
              <a:t>Intelligence</a:t>
            </a:r>
            <a:br>
              <a:rPr lang="hu-HU" sz="3400" dirty="0"/>
            </a:br>
            <a:r>
              <a:rPr lang="hu-HU" sz="3400" dirty="0">
                <a:solidFill>
                  <a:srgbClr val="FFFF00"/>
                </a:solidFill>
                <a:hlinkClick r:id="rId2">
                  <a:extLst>
                    <a:ext uri="{A12FA001-AC4F-418D-AE19-62706E023703}">
                      <ahyp:hlinkClr xmlns:ahyp="http://schemas.microsoft.com/office/drawing/2018/hyperlinkcolor" val="tx"/>
                    </a:ext>
                  </a:extLst>
                </a:hlinkClick>
              </a:rPr>
              <a:t>botzheim@inf.elte.hu</a:t>
            </a:r>
            <a:endParaRPr lang="hu-HU" sz="3400" dirty="0">
              <a:solidFill>
                <a:srgbClr val="FFFF00"/>
              </a:solidFill>
            </a:endParaRPr>
          </a:p>
          <a:p>
            <a:endParaRPr lang="en-US" dirty="0"/>
          </a:p>
        </p:txBody>
      </p:sp>
      <p:pic>
        <p:nvPicPr>
          <p:cNvPr id="4" name="Ábra 3">
            <a:extLst>
              <a:ext uri="{FF2B5EF4-FFF2-40B4-BE49-F238E27FC236}">
                <a16:creationId xmlns:a16="http://schemas.microsoft.com/office/drawing/2014/main" id="{FF109D03-721C-1E4E-EC7B-406C02A42D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7853" y="4298868"/>
            <a:ext cx="1355859" cy="2209874"/>
          </a:xfrm>
          <a:prstGeom prst="rect">
            <a:avLst/>
          </a:prstGeom>
        </p:spPr>
      </p:pic>
    </p:spTree>
    <p:extLst>
      <p:ext uri="{BB962C8B-B14F-4D97-AF65-F5344CB8AC3E}">
        <p14:creationId xmlns:p14="http://schemas.microsoft.com/office/powerpoint/2010/main" val="571730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419C2E42-26A1-4439-AB13-D609704F8C96}"/>
              </a:ext>
            </a:extLst>
          </p:cNvPr>
          <p:cNvSpPr>
            <a:spLocks noGrp="1"/>
          </p:cNvSpPr>
          <p:nvPr>
            <p:ph idx="1"/>
          </p:nvPr>
        </p:nvSpPr>
        <p:spPr>
          <a:xfrm>
            <a:off x="838200" y="1548721"/>
            <a:ext cx="10515600" cy="2382011"/>
          </a:xfrm>
        </p:spPr>
        <p:txBody>
          <a:bodyPr/>
          <a:lstStyle/>
          <a:p>
            <a:r>
              <a:rPr lang="en-US" dirty="0"/>
              <a:t>Single layer perceptron was proposed by </a:t>
            </a:r>
            <a:r>
              <a:rPr lang="en-US" dirty="0">
                <a:solidFill>
                  <a:schemeClr val="accent6">
                    <a:lumMod val="75000"/>
                  </a:schemeClr>
                </a:solidFill>
                <a:uFill>
                  <a:solidFill>
                    <a:srgbClr val="D81E00"/>
                  </a:solidFill>
                </a:uFill>
              </a:rPr>
              <a:t>Rosenblatt</a:t>
            </a:r>
            <a:r>
              <a:rPr lang="en-US" dirty="0">
                <a:solidFill>
                  <a:srgbClr val="D81E00"/>
                </a:solidFill>
                <a:uFill>
                  <a:solidFill>
                    <a:srgbClr val="D81E00"/>
                  </a:solidFill>
                </a:uFill>
              </a:rPr>
              <a:t> </a:t>
            </a:r>
            <a:r>
              <a:rPr lang="en-US" dirty="0"/>
              <a:t>in </a:t>
            </a:r>
            <a:r>
              <a:rPr lang="en-US" dirty="0">
                <a:solidFill>
                  <a:schemeClr val="accent6">
                    <a:lumMod val="75000"/>
                  </a:schemeClr>
                </a:solidFill>
                <a:uFill>
                  <a:solidFill>
                    <a:srgbClr val="D81E00"/>
                  </a:solidFill>
                </a:uFill>
              </a:rPr>
              <a:t>1958</a:t>
            </a:r>
            <a:r>
              <a:rPr lang="en-US" dirty="0"/>
              <a:t> as the </a:t>
            </a:r>
            <a:r>
              <a:rPr lang="en-US" dirty="0">
                <a:solidFill>
                  <a:schemeClr val="accent6">
                    <a:lumMod val="75000"/>
                  </a:schemeClr>
                </a:solidFill>
                <a:uFill>
                  <a:solidFill>
                    <a:srgbClr val="D81E00"/>
                  </a:solidFill>
                </a:uFill>
              </a:rPr>
              <a:t>1st</a:t>
            </a:r>
            <a:r>
              <a:rPr lang="en-US" dirty="0"/>
              <a:t> model for learning with a teacher (i.e., supervised learning). </a:t>
            </a:r>
          </a:p>
          <a:p>
            <a:r>
              <a:rPr lang="en-US" dirty="0"/>
              <a:t>His perceptron was based on </a:t>
            </a:r>
            <a:r>
              <a:rPr lang="en-US" dirty="0">
                <a:solidFill>
                  <a:schemeClr val="accent6">
                    <a:lumMod val="75000"/>
                  </a:schemeClr>
                </a:solidFill>
                <a:uFill>
                  <a:solidFill>
                    <a:srgbClr val="D81E00"/>
                  </a:solidFill>
                </a:uFill>
              </a:rPr>
              <a:t>McCulloch-Pitts</a:t>
            </a:r>
            <a:r>
              <a:rPr lang="en-US" dirty="0"/>
              <a:t> model of neuron. </a:t>
            </a:r>
          </a:p>
        </p:txBody>
      </p:sp>
      <p:sp>
        <p:nvSpPr>
          <p:cNvPr id="5" name="Dia számának helye 4">
            <a:extLst>
              <a:ext uri="{FF2B5EF4-FFF2-40B4-BE49-F238E27FC236}">
                <a16:creationId xmlns:a16="http://schemas.microsoft.com/office/drawing/2014/main" id="{BAE6AA75-135D-454D-8718-A73173E784E5}"/>
              </a:ext>
            </a:extLst>
          </p:cNvPr>
          <p:cNvSpPr>
            <a:spLocks noGrp="1"/>
          </p:cNvSpPr>
          <p:nvPr>
            <p:ph type="sldNum" sz="quarter" idx="12"/>
          </p:nvPr>
        </p:nvSpPr>
        <p:spPr/>
        <p:txBody>
          <a:bodyPr/>
          <a:lstStyle/>
          <a:p>
            <a:fld id="{9F7ECEBC-3B63-4262-8BE9-06366B519A9F}" type="slidenum">
              <a:rPr lang="hu-HU" smtClean="0"/>
              <a:pPr/>
              <a:t>10</a:t>
            </a:fld>
            <a:endParaRPr lang="hu-HU" dirty="0"/>
          </a:p>
        </p:txBody>
      </p:sp>
      <p:sp>
        <p:nvSpPr>
          <p:cNvPr id="6" name="Cím 5">
            <a:extLst>
              <a:ext uri="{FF2B5EF4-FFF2-40B4-BE49-F238E27FC236}">
                <a16:creationId xmlns:a16="http://schemas.microsoft.com/office/drawing/2014/main" id="{DEE2BCC4-7574-4D0D-93A4-18B67A60D399}"/>
              </a:ext>
            </a:extLst>
          </p:cNvPr>
          <p:cNvSpPr>
            <a:spLocks noGrp="1"/>
          </p:cNvSpPr>
          <p:nvPr>
            <p:ph type="title"/>
          </p:nvPr>
        </p:nvSpPr>
        <p:spPr/>
        <p:txBody>
          <a:bodyPr/>
          <a:lstStyle/>
          <a:p>
            <a:r>
              <a:rPr lang="en-US" dirty="0"/>
              <a:t>Single layer perceptron</a:t>
            </a:r>
          </a:p>
        </p:txBody>
      </p:sp>
      <p:sp>
        <p:nvSpPr>
          <p:cNvPr id="7" name="Dátum helye 3">
            <a:extLst>
              <a:ext uri="{FF2B5EF4-FFF2-40B4-BE49-F238E27FC236}">
                <a16:creationId xmlns:a16="http://schemas.microsoft.com/office/drawing/2014/main" id="{8CFB64BD-4970-4EF4-878F-EDAD270593DB}"/>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8" name="Élőláb helye 4">
            <a:extLst>
              <a:ext uri="{FF2B5EF4-FFF2-40B4-BE49-F238E27FC236}">
                <a16:creationId xmlns:a16="http://schemas.microsoft.com/office/drawing/2014/main" id="{378979C5-AD6A-4D3F-B4FD-FA05F42672BA}"/>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425240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59418F5A-75F8-471E-84D1-2F5F63AF2743}"/>
              </a:ext>
            </a:extLst>
          </p:cNvPr>
          <p:cNvSpPr>
            <a:spLocks noGrp="1"/>
          </p:cNvSpPr>
          <p:nvPr>
            <p:ph idx="1"/>
          </p:nvPr>
        </p:nvSpPr>
        <p:spPr>
          <a:xfrm>
            <a:off x="838200" y="1548721"/>
            <a:ext cx="10515600" cy="2132630"/>
          </a:xfrm>
        </p:spPr>
        <p:txBody>
          <a:bodyPr>
            <a:normAutofit fontScale="85000" lnSpcReduction="10000"/>
          </a:bodyPr>
          <a:lstStyle/>
          <a:p>
            <a:pPr marL="375920" indent="-375920" defTabSz="467359">
              <a:spcBef>
                <a:spcPts val="600"/>
              </a:spcBef>
              <a:defRPr sz="2880"/>
            </a:pPr>
            <a:r>
              <a:rPr lang="en-US" dirty="0"/>
              <a:t>Used for solving </a:t>
            </a:r>
            <a:r>
              <a:rPr lang="en-US" dirty="0">
                <a:solidFill>
                  <a:schemeClr val="accent6">
                    <a:lumMod val="75000"/>
                  </a:schemeClr>
                </a:solidFill>
                <a:uFill>
                  <a:solidFill>
                    <a:srgbClr val="D81E00"/>
                  </a:solidFill>
                </a:uFill>
              </a:rPr>
              <a:t>linearly</a:t>
            </a:r>
            <a:r>
              <a:rPr lang="en-US" dirty="0"/>
              <a:t> separable patterns.</a:t>
            </a:r>
          </a:p>
          <a:p>
            <a:pPr marL="375920" indent="-375920" defTabSz="467359">
              <a:spcBef>
                <a:spcPts val="600"/>
              </a:spcBef>
              <a:defRPr sz="2880"/>
            </a:pPr>
            <a:r>
              <a:rPr lang="en-US" dirty="0"/>
              <a:t>This caused serious disappointment in the neural network community and put neural network researchers in a </a:t>
            </a:r>
            <a:r>
              <a:rPr lang="en-US" dirty="0">
                <a:solidFill>
                  <a:schemeClr val="accent6">
                    <a:lumMod val="75000"/>
                  </a:schemeClr>
                </a:solidFill>
                <a:uFill>
                  <a:solidFill>
                    <a:srgbClr val="D81E00"/>
                  </a:solidFill>
                </a:uFill>
              </a:rPr>
              <a:t>dark period</a:t>
            </a:r>
            <a:r>
              <a:rPr lang="en-US" dirty="0"/>
              <a:t> (1970s). </a:t>
            </a:r>
          </a:p>
          <a:p>
            <a:pPr marL="375920" indent="-375920" defTabSz="467359">
              <a:spcBef>
                <a:spcPts val="600"/>
              </a:spcBef>
              <a:defRPr sz="2880"/>
            </a:pPr>
            <a:r>
              <a:rPr lang="en-US" dirty="0"/>
              <a:t>However, this statement was not correct in general, because </a:t>
            </a:r>
            <a:r>
              <a:rPr lang="en-US" dirty="0">
                <a:solidFill>
                  <a:schemeClr val="accent6">
                    <a:lumMod val="75000"/>
                  </a:schemeClr>
                </a:solidFill>
                <a:uFill>
                  <a:solidFill>
                    <a:srgbClr val="D81E00"/>
                  </a:solidFill>
                </a:uFill>
              </a:rPr>
              <a:t>multilayer </a:t>
            </a:r>
            <a:r>
              <a:rPr lang="en-US" dirty="0" err="1">
                <a:solidFill>
                  <a:schemeClr val="accent6">
                    <a:lumMod val="75000"/>
                  </a:schemeClr>
                </a:solidFill>
                <a:uFill>
                  <a:solidFill>
                    <a:srgbClr val="D81E00"/>
                  </a:solidFill>
                </a:uFill>
              </a:rPr>
              <a:t>perceptrons</a:t>
            </a:r>
            <a:r>
              <a:rPr lang="en-US" dirty="0">
                <a:solidFill>
                  <a:schemeClr val="accent6">
                    <a:lumMod val="75000"/>
                  </a:schemeClr>
                </a:solidFill>
              </a:rPr>
              <a:t> </a:t>
            </a:r>
            <a:r>
              <a:rPr lang="en-US" dirty="0"/>
              <a:t>are capable of separating linearly inseparable variables (including XOR problem). </a:t>
            </a:r>
          </a:p>
        </p:txBody>
      </p:sp>
      <p:sp>
        <p:nvSpPr>
          <p:cNvPr id="5" name="Dia számának helye 4">
            <a:extLst>
              <a:ext uri="{FF2B5EF4-FFF2-40B4-BE49-F238E27FC236}">
                <a16:creationId xmlns:a16="http://schemas.microsoft.com/office/drawing/2014/main" id="{B299E528-AED7-4D6A-A352-506BE28CC84E}"/>
              </a:ext>
            </a:extLst>
          </p:cNvPr>
          <p:cNvSpPr>
            <a:spLocks noGrp="1"/>
          </p:cNvSpPr>
          <p:nvPr>
            <p:ph type="sldNum" sz="quarter" idx="12"/>
          </p:nvPr>
        </p:nvSpPr>
        <p:spPr/>
        <p:txBody>
          <a:bodyPr/>
          <a:lstStyle/>
          <a:p>
            <a:fld id="{9F7ECEBC-3B63-4262-8BE9-06366B519A9F}" type="slidenum">
              <a:rPr lang="hu-HU" smtClean="0"/>
              <a:pPr/>
              <a:t>11</a:t>
            </a:fld>
            <a:endParaRPr lang="hu-HU" dirty="0"/>
          </a:p>
        </p:txBody>
      </p:sp>
      <p:sp>
        <p:nvSpPr>
          <p:cNvPr id="6" name="Cím 5">
            <a:extLst>
              <a:ext uri="{FF2B5EF4-FFF2-40B4-BE49-F238E27FC236}">
                <a16:creationId xmlns:a16="http://schemas.microsoft.com/office/drawing/2014/main" id="{D1E12A4D-7574-4E0D-B324-DC5105436785}"/>
              </a:ext>
            </a:extLst>
          </p:cNvPr>
          <p:cNvSpPr>
            <a:spLocks noGrp="1"/>
          </p:cNvSpPr>
          <p:nvPr>
            <p:ph type="title"/>
          </p:nvPr>
        </p:nvSpPr>
        <p:spPr/>
        <p:txBody>
          <a:bodyPr/>
          <a:lstStyle/>
          <a:p>
            <a:r>
              <a:rPr lang="hu-HU" dirty="0" err="1"/>
              <a:t>Single</a:t>
            </a:r>
            <a:r>
              <a:rPr lang="hu-HU" dirty="0"/>
              <a:t> </a:t>
            </a:r>
            <a:r>
              <a:rPr lang="hu-HU" dirty="0" err="1"/>
              <a:t>layer</a:t>
            </a:r>
            <a:r>
              <a:rPr lang="hu-HU" dirty="0"/>
              <a:t> </a:t>
            </a:r>
            <a:r>
              <a:rPr lang="hu-HU" dirty="0" err="1"/>
              <a:t>perceptron</a:t>
            </a:r>
            <a:endParaRPr lang="en-US" dirty="0"/>
          </a:p>
        </p:txBody>
      </p:sp>
      <p:grpSp>
        <p:nvGrpSpPr>
          <p:cNvPr id="7" name="Group">
            <a:extLst>
              <a:ext uri="{FF2B5EF4-FFF2-40B4-BE49-F238E27FC236}">
                <a16:creationId xmlns:a16="http://schemas.microsoft.com/office/drawing/2014/main" id="{0DB47E73-5B69-4ABC-9AAC-2E1878823D21}"/>
              </a:ext>
            </a:extLst>
          </p:cNvPr>
          <p:cNvGrpSpPr/>
          <p:nvPr/>
        </p:nvGrpSpPr>
        <p:grpSpPr>
          <a:xfrm>
            <a:off x="2953875" y="3603968"/>
            <a:ext cx="2343575" cy="2061480"/>
            <a:chOff x="0" y="0"/>
            <a:chExt cx="2343573" cy="2061478"/>
          </a:xfrm>
        </p:grpSpPr>
        <p:sp>
          <p:nvSpPr>
            <p:cNvPr id="8" name="Shape">
              <a:extLst>
                <a:ext uri="{FF2B5EF4-FFF2-40B4-BE49-F238E27FC236}">
                  <a16:creationId xmlns:a16="http://schemas.microsoft.com/office/drawing/2014/main" id="{F48D48BA-38DA-4B2F-A25C-86D63A7AE52B}"/>
                </a:ext>
              </a:extLst>
            </p:cNvPr>
            <p:cNvSpPr/>
            <p:nvPr/>
          </p:nvSpPr>
          <p:spPr>
            <a:xfrm>
              <a:off x="0" y="181422"/>
              <a:ext cx="1323760" cy="1583138"/>
            </a:xfrm>
            <a:custGeom>
              <a:avLst/>
              <a:gdLst/>
              <a:ahLst/>
              <a:cxnLst>
                <a:cxn ang="0">
                  <a:pos x="wd2" y="hd2"/>
                </a:cxn>
                <a:cxn ang="5400000">
                  <a:pos x="wd2" y="hd2"/>
                </a:cxn>
                <a:cxn ang="10800000">
                  <a:pos x="wd2" y="hd2"/>
                </a:cxn>
                <a:cxn ang="16200000">
                  <a:pos x="wd2" y="hd2"/>
                </a:cxn>
              </a:cxnLst>
              <a:rect l="0" t="0" r="r" b="b"/>
              <a:pathLst>
                <a:path w="20626" h="20066" extrusionOk="0">
                  <a:moveTo>
                    <a:pt x="11469" y="13786"/>
                  </a:moveTo>
                  <a:cubicBezTo>
                    <a:pt x="11469" y="12656"/>
                    <a:pt x="9749" y="11652"/>
                    <a:pt x="10322" y="10772"/>
                  </a:cubicBezTo>
                  <a:cubicBezTo>
                    <a:pt x="10896" y="9893"/>
                    <a:pt x="13381" y="9391"/>
                    <a:pt x="14910" y="8512"/>
                  </a:cubicBezTo>
                  <a:cubicBezTo>
                    <a:pt x="16439" y="7633"/>
                    <a:pt x="18733" y="6754"/>
                    <a:pt x="19497" y="5498"/>
                  </a:cubicBezTo>
                  <a:cubicBezTo>
                    <a:pt x="20262" y="4242"/>
                    <a:pt x="21600" y="1731"/>
                    <a:pt x="19497" y="977"/>
                  </a:cubicBezTo>
                  <a:cubicBezTo>
                    <a:pt x="17395" y="224"/>
                    <a:pt x="10131" y="-781"/>
                    <a:pt x="6881" y="977"/>
                  </a:cubicBezTo>
                  <a:cubicBezTo>
                    <a:pt x="3632" y="2735"/>
                    <a:pt x="0" y="8386"/>
                    <a:pt x="0" y="11526"/>
                  </a:cubicBezTo>
                  <a:cubicBezTo>
                    <a:pt x="0" y="14666"/>
                    <a:pt x="5161" y="18810"/>
                    <a:pt x="6881" y="19814"/>
                  </a:cubicBezTo>
                  <a:cubicBezTo>
                    <a:pt x="8602" y="20819"/>
                    <a:pt x="9558" y="18559"/>
                    <a:pt x="10322" y="17554"/>
                  </a:cubicBezTo>
                  <a:cubicBezTo>
                    <a:pt x="11087" y="16549"/>
                    <a:pt x="11469" y="14917"/>
                    <a:pt x="11469" y="13786"/>
                  </a:cubicBezTo>
                  <a:close/>
                </a:path>
              </a:pathLst>
            </a:custGeom>
            <a:noFill/>
            <a:ln w="12700" cap="flat">
              <a:solidFill>
                <a:srgbClr val="000000"/>
              </a:solidFill>
              <a:prstDash val="solid"/>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sp>
          <p:nvSpPr>
            <p:cNvPr id="9" name="Shape">
              <a:extLst>
                <a:ext uri="{FF2B5EF4-FFF2-40B4-BE49-F238E27FC236}">
                  <a16:creationId xmlns:a16="http://schemas.microsoft.com/office/drawing/2014/main" id="{F3AF44F7-ECD6-4BFB-9637-40D0E1613C4E}"/>
                </a:ext>
              </a:extLst>
            </p:cNvPr>
            <p:cNvSpPr/>
            <p:nvPr/>
          </p:nvSpPr>
          <p:spPr>
            <a:xfrm>
              <a:off x="1017333" y="184226"/>
              <a:ext cx="1326241" cy="1877253"/>
            </a:xfrm>
            <a:custGeom>
              <a:avLst/>
              <a:gdLst/>
              <a:ahLst/>
              <a:cxnLst>
                <a:cxn ang="0">
                  <a:pos x="wd2" y="hd2"/>
                </a:cxn>
                <a:cxn ang="5400000">
                  <a:pos x="wd2" y="hd2"/>
                </a:cxn>
                <a:cxn ang="10800000">
                  <a:pos x="wd2" y="hd2"/>
                </a:cxn>
                <a:cxn ang="16200000">
                  <a:pos x="wd2" y="hd2"/>
                </a:cxn>
              </a:cxnLst>
              <a:rect l="0" t="0" r="r" b="b"/>
              <a:pathLst>
                <a:path w="21469" h="20457" extrusionOk="0">
                  <a:moveTo>
                    <a:pt x="2445" y="9887"/>
                  </a:moveTo>
                  <a:cubicBezTo>
                    <a:pt x="3436" y="9239"/>
                    <a:pt x="6805" y="8375"/>
                    <a:pt x="8390" y="7295"/>
                  </a:cubicBezTo>
                  <a:cubicBezTo>
                    <a:pt x="9975" y="6215"/>
                    <a:pt x="10966" y="4379"/>
                    <a:pt x="11957" y="3407"/>
                  </a:cubicBezTo>
                  <a:cubicBezTo>
                    <a:pt x="12948" y="2435"/>
                    <a:pt x="13146" y="2003"/>
                    <a:pt x="14335" y="1463"/>
                  </a:cubicBezTo>
                  <a:cubicBezTo>
                    <a:pt x="15524" y="923"/>
                    <a:pt x="17902" y="-481"/>
                    <a:pt x="19091" y="167"/>
                  </a:cubicBezTo>
                  <a:cubicBezTo>
                    <a:pt x="20280" y="815"/>
                    <a:pt x="21469" y="3191"/>
                    <a:pt x="21469" y="5351"/>
                  </a:cubicBezTo>
                  <a:cubicBezTo>
                    <a:pt x="21469" y="7511"/>
                    <a:pt x="21469" y="10643"/>
                    <a:pt x="19091" y="13127"/>
                  </a:cubicBezTo>
                  <a:cubicBezTo>
                    <a:pt x="16713" y="15611"/>
                    <a:pt x="10174" y="19391"/>
                    <a:pt x="7201" y="20255"/>
                  </a:cubicBezTo>
                  <a:cubicBezTo>
                    <a:pt x="4229" y="21119"/>
                    <a:pt x="2445" y="18959"/>
                    <a:pt x="1256" y="18311"/>
                  </a:cubicBezTo>
                  <a:cubicBezTo>
                    <a:pt x="67" y="17663"/>
                    <a:pt x="-131" y="17339"/>
                    <a:pt x="67" y="16367"/>
                  </a:cubicBezTo>
                  <a:cubicBezTo>
                    <a:pt x="265" y="15395"/>
                    <a:pt x="2049" y="13343"/>
                    <a:pt x="2445" y="12479"/>
                  </a:cubicBezTo>
                  <a:cubicBezTo>
                    <a:pt x="2841" y="11615"/>
                    <a:pt x="2445" y="11615"/>
                    <a:pt x="2445" y="11183"/>
                  </a:cubicBezTo>
                  <a:cubicBezTo>
                    <a:pt x="2445" y="10751"/>
                    <a:pt x="1454" y="10535"/>
                    <a:pt x="2445" y="9887"/>
                  </a:cubicBezTo>
                  <a:close/>
                </a:path>
              </a:pathLst>
            </a:custGeom>
            <a:noFill/>
            <a:ln w="12700" cap="flat">
              <a:solidFill>
                <a:srgbClr val="000000"/>
              </a:solidFill>
              <a:prstDash val="solid"/>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sp>
          <p:nvSpPr>
            <p:cNvPr id="10" name="Line">
              <a:extLst>
                <a:ext uri="{FF2B5EF4-FFF2-40B4-BE49-F238E27FC236}">
                  <a16:creationId xmlns:a16="http://schemas.microsoft.com/office/drawing/2014/main" id="{2D518F21-27C3-4BEB-97DD-51EF1EEA2615}"/>
                </a:ext>
              </a:extLst>
            </p:cNvPr>
            <p:cNvSpPr/>
            <p:nvPr/>
          </p:nvSpPr>
          <p:spPr>
            <a:xfrm flipV="1">
              <a:off x="433493" y="0"/>
              <a:ext cx="1395308" cy="2020603"/>
            </a:xfrm>
            <a:prstGeom prst="line">
              <a:avLst/>
            </a:prstGeom>
            <a:noFill/>
            <a:ln w="38100" cap="flat">
              <a:solidFill>
                <a:srgbClr val="D81E00"/>
              </a:solidFill>
              <a:prstDash val="dash"/>
              <a:round/>
            </a:ln>
            <a:effectLst/>
          </p:spPr>
          <p:txBody>
            <a:bodyPr wrap="square" lIns="0" tIns="0" rIns="0" bIns="0" numCol="1" anchor="t">
              <a:noAutofit/>
            </a:bodyPr>
            <a:lstStyle/>
            <a:p>
              <a:pPr algn="l" defTabSz="650240">
                <a:defRPr sz="1600">
                  <a:solidFill>
                    <a:srgbClr val="000000"/>
                  </a:solidFill>
                  <a:latin typeface="Helvetica"/>
                  <a:ea typeface="Helvetica"/>
                  <a:cs typeface="Helvetica"/>
                  <a:sym typeface="Helvetica"/>
                </a:defRPr>
              </a:pPr>
              <a:endParaRPr/>
            </a:p>
          </p:txBody>
        </p:sp>
        <p:sp>
          <p:nvSpPr>
            <p:cNvPr id="11" name="Class…">
              <a:extLst>
                <a:ext uri="{FF2B5EF4-FFF2-40B4-BE49-F238E27FC236}">
                  <a16:creationId xmlns:a16="http://schemas.microsoft.com/office/drawing/2014/main" id="{605BE23B-E27A-4910-8692-F300ED4171A8}"/>
                </a:ext>
              </a:extLst>
            </p:cNvPr>
            <p:cNvSpPr txBox="1"/>
            <p:nvPr/>
          </p:nvSpPr>
          <p:spPr>
            <a:xfrm>
              <a:off x="1466427" y="951536"/>
              <a:ext cx="794739" cy="780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dirty="0"/>
                <a:t>Class</a:t>
              </a:r>
            </a:p>
            <a:p>
              <a:pP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dirty="0"/>
                <a:t>C</a:t>
              </a:r>
              <a:r>
                <a:rPr sz="2400" baseline="-20250" dirty="0"/>
                <a:t>2</a:t>
              </a:r>
            </a:p>
          </p:txBody>
        </p:sp>
        <p:sp>
          <p:nvSpPr>
            <p:cNvPr id="12" name="Class…">
              <a:extLst>
                <a:ext uri="{FF2B5EF4-FFF2-40B4-BE49-F238E27FC236}">
                  <a16:creationId xmlns:a16="http://schemas.microsoft.com/office/drawing/2014/main" id="{2EDD911C-3355-4286-B21F-4B533AF39198}"/>
                </a:ext>
              </a:extLst>
            </p:cNvPr>
            <p:cNvSpPr txBox="1"/>
            <p:nvPr/>
          </p:nvSpPr>
          <p:spPr>
            <a:xfrm>
              <a:off x="142240" y="544703"/>
              <a:ext cx="794739" cy="780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Class</a:t>
              </a:r>
            </a:p>
            <a:p>
              <a:pP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C</a:t>
              </a:r>
              <a:r>
                <a:rPr sz="2400" baseline="-20250"/>
                <a:t>1</a:t>
              </a:r>
            </a:p>
          </p:txBody>
        </p:sp>
      </p:grpSp>
      <p:grpSp>
        <p:nvGrpSpPr>
          <p:cNvPr id="13" name="Group">
            <a:extLst>
              <a:ext uri="{FF2B5EF4-FFF2-40B4-BE49-F238E27FC236}">
                <a16:creationId xmlns:a16="http://schemas.microsoft.com/office/drawing/2014/main" id="{77E9C397-194C-4A8B-A0AD-8A441CB2F105}"/>
              </a:ext>
            </a:extLst>
          </p:cNvPr>
          <p:cNvGrpSpPr/>
          <p:nvPr/>
        </p:nvGrpSpPr>
        <p:grpSpPr>
          <a:xfrm>
            <a:off x="8301949" y="3504515"/>
            <a:ext cx="2061352" cy="2144890"/>
            <a:chOff x="0" y="0"/>
            <a:chExt cx="2061350" cy="2144888"/>
          </a:xfrm>
        </p:grpSpPr>
        <p:grpSp>
          <p:nvGrpSpPr>
            <p:cNvPr id="14" name="Group">
              <a:extLst>
                <a:ext uri="{FF2B5EF4-FFF2-40B4-BE49-F238E27FC236}">
                  <a16:creationId xmlns:a16="http://schemas.microsoft.com/office/drawing/2014/main" id="{301BA661-D722-4311-B077-1E961C6E9613}"/>
                </a:ext>
              </a:extLst>
            </p:cNvPr>
            <p:cNvGrpSpPr/>
            <p:nvPr/>
          </p:nvGrpSpPr>
          <p:grpSpPr>
            <a:xfrm>
              <a:off x="-1" y="169905"/>
              <a:ext cx="2061352" cy="1875889"/>
              <a:chOff x="0" y="0"/>
              <a:chExt cx="2061350" cy="1875888"/>
            </a:xfrm>
          </p:grpSpPr>
          <p:grpSp>
            <p:nvGrpSpPr>
              <p:cNvPr id="16" name="Group">
                <a:extLst>
                  <a:ext uri="{FF2B5EF4-FFF2-40B4-BE49-F238E27FC236}">
                    <a16:creationId xmlns:a16="http://schemas.microsoft.com/office/drawing/2014/main" id="{8E7FB58F-EC86-46F6-9BA3-278B8E72015A}"/>
                  </a:ext>
                </a:extLst>
              </p:cNvPr>
              <p:cNvGrpSpPr/>
              <p:nvPr/>
            </p:nvGrpSpPr>
            <p:grpSpPr>
              <a:xfrm>
                <a:off x="-1" y="0"/>
                <a:ext cx="2061352" cy="1875889"/>
                <a:chOff x="0" y="0"/>
                <a:chExt cx="2061350" cy="1875888"/>
              </a:xfrm>
            </p:grpSpPr>
            <p:sp>
              <p:nvSpPr>
                <p:cNvPr id="19" name="Shape">
                  <a:extLst>
                    <a:ext uri="{FF2B5EF4-FFF2-40B4-BE49-F238E27FC236}">
                      <a16:creationId xmlns:a16="http://schemas.microsoft.com/office/drawing/2014/main" id="{4D151434-20D2-47C4-B534-B9D0D8BFF754}"/>
                    </a:ext>
                  </a:extLst>
                </p:cNvPr>
                <p:cNvSpPr/>
                <p:nvPr/>
              </p:nvSpPr>
              <p:spPr>
                <a:xfrm>
                  <a:off x="0" y="-1"/>
                  <a:ext cx="1323978" cy="1580542"/>
                </a:xfrm>
                <a:custGeom>
                  <a:avLst/>
                  <a:gdLst/>
                  <a:ahLst/>
                  <a:cxnLst>
                    <a:cxn ang="0">
                      <a:pos x="wd2" y="hd2"/>
                    </a:cxn>
                    <a:cxn ang="5400000">
                      <a:pos x="wd2" y="hd2"/>
                    </a:cxn>
                    <a:cxn ang="10800000">
                      <a:pos x="wd2" y="hd2"/>
                    </a:cxn>
                    <a:cxn ang="16200000">
                      <a:pos x="wd2" y="hd2"/>
                    </a:cxn>
                  </a:cxnLst>
                  <a:rect l="0" t="0" r="r" b="b"/>
                  <a:pathLst>
                    <a:path w="20626" h="20066" extrusionOk="0">
                      <a:moveTo>
                        <a:pt x="11469" y="13786"/>
                      </a:moveTo>
                      <a:cubicBezTo>
                        <a:pt x="11469" y="12656"/>
                        <a:pt x="9749" y="11652"/>
                        <a:pt x="10322" y="10772"/>
                      </a:cubicBezTo>
                      <a:cubicBezTo>
                        <a:pt x="10896" y="9893"/>
                        <a:pt x="13381" y="9391"/>
                        <a:pt x="14910" y="8512"/>
                      </a:cubicBezTo>
                      <a:cubicBezTo>
                        <a:pt x="16439" y="7633"/>
                        <a:pt x="18733" y="6754"/>
                        <a:pt x="19497" y="5498"/>
                      </a:cubicBezTo>
                      <a:cubicBezTo>
                        <a:pt x="20262" y="4242"/>
                        <a:pt x="21600" y="1731"/>
                        <a:pt x="19497" y="977"/>
                      </a:cubicBezTo>
                      <a:cubicBezTo>
                        <a:pt x="17395" y="224"/>
                        <a:pt x="10131" y="-781"/>
                        <a:pt x="6881" y="977"/>
                      </a:cubicBezTo>
                      <a:cubicBezTo>
                        <a:pt x="3632" y="2735"/>
                        <a:pt x="0" y="8386"/>
                        <a:pt x="0" y="11526"/>
                      </a:cubicBezTo>
                      <a:cubicBezTo>
                        <a:pt x="0" y="14666"/>
                        <a:pt x="5161" y="18810"/>
                        <a:pt x="6881" y="19814"/>
                      </a:cubicBezTo>
                      <a:cubicBezTo>
                        <a:pt x="8602" y="20819"/>
                        <a:pt x="9558" y="18559"/>
                        <a:pt x="10322" y="17554"/>
                      </a:cubicBezTo>
                      <a:cubicBezTo>
                        <a:pt x="11087" y="16549"/>
                        <a:pt x="11469" y="14917"/>
                        <a:pt x="11469" y="13786"/>
                      </a:cubicBezTo>
                      <a:close/>
                    </a:path>
                  </a:pathLst>
                </a:custGeom>
                <a:noFill/>
                <a:ln w="12700" cap="flat">
                  <a:solidFill>
                    <a:srgbClr val="000000"/>
                  </a:solidFill>
                  <a:prstDash val="solid"/>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sp>
              <p:nvSpPr>
                <p:cNvPr id="20" name="Shape">
                  <a:extLst>
                    <a:ext uri="{FF2B5EF4-FFF2-40B4-BE49-F238E27FC236}">
                      <a16:creationId xmlns:a16="http://schemas.microsoft.com/office/drawing/2014/main" id="{ECB5719B-3D29-441A-9E78-FD387BF5187B}"/>
                    </a:ext>
                  </a:extLst>
                </p:cNvPr>
                <p:cNvSpPr/>
                <p:nvPr/>
              </p:nvSpPr>
              <p:spPr>
                <a:xfrm>
                  <a:off x="732051" y="2262"/>
                  <a:ext cx="1329300" cy="1873627"/>
                </a:xfrm>
                <a:custGeom>
                  <a:avLst/>
                  <a:gdLst/>
                  <a:ahLst/>
                  <a:cxnLst>
                    <a:cxn ang="0">
                      <a:pos x="wd2" y="hd2"/>
                    </a:cxn>
                    <a:cxn ang="5400000">
                      <a:pos x="wd2" y="hd2"/>
                    </a:cxn>
                    <a:cxn ang="10800000">
                      <a:pos x="wd2" y="hd2"/>
                    </a:cxn>
                    <a:cxn ang="16200000">
                      <a:pos x="wd2" y="hd2"/>
                    </a:cxn>
                  </a:cxnLst>
                  <a:rect l="0" t="0" r="r" b="b"/>
                  <a:pathLst>
                    <a:path w="21469" h="20457" extrusionOk="0">
                      <a:moveTo>
                        <a:pt x="2445" y="9887"/>
                      </a:moveTo>
                      <a:cubicBezTo>
                        <a:pt x="3436" y="9239"/>
                        <a:pt x="6805" y="8375"/>
                        <a:pt x="8390" y="7295"/>
                      </a:cubicBezTo>
                      <a:cubicBezTo>
                        <a:pt x="9975" y="6215"/>
                        <a:pt x="10966" y="4379"/>
                        <a:pt x="11957" y="3407"/>
                      </a:cubicBezTo>
                      <a:cubicBezTo>
                        <a:pt x="12948" y="2435"/>
                        <a:pt x="13146" y="2003"/>
                        <a:pt x="14335" y="1463"/>
                      </a:cubicBezTo>
                      <a:cubicBezTo>
                        <a:pt x="15524" y="923"/>
                        <a:pt x="17902" y="-481"/>
                        <a:pt x="19091" y="167"/>
                      </a:cubicBezTo>
                      <a:cubicBezTo>
                        <a:pt x="20280" y="815"/>
                        <a:pt x="21469" y="3191"/>
                        <a:pt x="21469" y="5351"/>
                      </a:cubicBezTo>
                      <a:cubicBezTo>
                        <a:pt x="21469" y="7511"/>
                        <a:pt x="21469" y="10643"/>
                        <a:pt x="19091" y="13127"/>
                      </a:cubicBezTo>
                      <a:cubicBezTo>
                        <a:pt x="16713" y="15611"/>
                        <a:pt x="10174" y="19391"/>
                        <a:pt x="7201" y="20255"/>
                      </a:cubicBezTo>
                      <a:cubicBezTo>
                        <a:pt x="4229" y="21119"/>
                        <a:pt x="2445" y="18959"/>
                        <a:pt x="1256" y="18311"/>
                      </a:cubicBezTo>
                      <a:cubicBezTo>
                        <a:pt x="67" y="17663"/>
                        <a:pt x="-131" y="17339"/>
                        <a:pt x="67" y="16367"/>
                      </a:cubicBezTo>
                      <a:cubicBezTo>
                        <a:pt x="265" y="15395"/>
                        <a:pt x="2049" y="13343"/>
                        <a:pt x="2445" y="12479"/>
                      </a:cubicBezTo>
                      <a:cubicBezTo>
                        <a:pt x="2841" y="11615"/>
                        <a:pt x="2445" y="11615"/>
                        <a:pt x="2445" y="11183"/>
                      </a:cubicBezTo>
                      <a:cubicBezTo>
                        <a:pt x="2445" y="10751"/>
                        <a:pt x="1454" y="10535"/>
                        <a:pt x="2445" y="9887"/>
                      </a:cubicBezTo>
                      <a:close/>
                    </a:path>
                  </a:pathLst>
                </a:custGeom>
                <a:noFill/>
                <a:ln w="12700" cap="flat">
                  <a:solidFill>
                    <a:srgbClr val="000000"/>
                  </a:solidFill>
                  <a:prstDash val="solid"/>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grpSp>
          <p:sp>
            <p:nvSpPr>
              <p:cNvPr id="17" name="Class…">
                <a:extLst>
                  <a:ext uri="{FF2B5EF4-FFF2-40B4-BE49-F238E27FC236}">
                    <a16:creationId xmlns:a16="http://schemas.microsoft.com/office/drawing/2014/main" id="{3B56694B-32EF-45BB-ADD8-2EB76CD9E65B}"/>
                  </a:ext>
                </a:extLst>
              </p:cNvPr>
              <p:cNvSpPr txBox="1"/>
              <p:nvPr/>
            </p:nvSpPr>
            <p:spPr>
              <a:xfrm>
                <a:off x="1172915" y="712886"/>
                <a:ext cx="812801" cy="780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dirty="0"/>
                  <a:t>Class</a:t>
                </a:r>
              </a:p>
              <a:p>
                <a:pP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dirty="0"/>
                  <a:t>C</a:t>
                </a:r>
                <a:r>
                  <a:rPr sz="2400" baseline="-20250" dirty="0"/>
                  <a:t>2</a:t>
                </a:r>
              </a:p>
            </p:txBody>
          </p:sp>
          <p:sp>
            <p:nvSpPr>
              <p:cNvPr id="18" name="Class…">
                <a:extLst>
                  <a:ext uri="{FF2B5EF4-FFF2-40B4-BE49-F238E27FC236}">
                    <a16:creationId xmlns:a16="http://schemas.microsoft.com/office/drawing/2014/main" id="{78C083E4-E34C-4D79-A2E7-E1C8D0FE300F}"/>
                  </a:ext>
                </a:extLst>
              </p:cNvPr>
              <p:cNvSpPr txBox="1"/>
              <p:nvPr/>
            </p:nvSpPr>
            <p:spPr>
              <a:xfrm>
                <a:off x="128693" y="367446"/>
                <a:ext cx="794739" cy="780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Class</a:t>
                </a:r>
              </a:p>
              <a:p>
                <a:pP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C</a:t>
                </a:r>
                <a:r>
                  <a:rPr sz="2400" baseline="-20250"/>
                  <a:t>1</a:t>
                </a:r>
              </a:p>
            </p:txBody>
          </p:sp>
        </p:grpSp>
        <p:sp>
          <p:nvSpPr>
            <p:cNvPr id="15" name="Line">
              <a:extLst>
                <a:ext uri="{FF2B5EF4-FFF2-40B4-BE49-F238E27FC236}">
                  <a16:creationId xmlns:a16="http://schemas.microsoft.com/office/drawing/2014/main" id="{6CEEEEA9-7796-4DCD-848F-F8C66486B574}"/>
                </a:ext>
              </a:extLst>
            </p:cNvPr>
            <p:cNvSpPr/>
            <p:nvPr/>
          </p:nvSpPr>
          <p:spPr>
            <a:xfrm>
              <a:off x="325120" y="0"/>
              <a:ext cx="1192107" cy="21448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82" y="2365"/>
                    <a:pt x="19718" y="4843"/>
                    <a:pt x="17673" y="6548"/>
                  </a:cubicBezTo>
                  <a:cubicBezTo>
                    <a:pt x="15627" y="8253"/>
                    <a:pt x="10841" y="9186"/>
                    <a:pt x="9327" y="10277"/>
                  </a:cubicBezTo>
                  <a:cubicBezTo>
                    <a:pt x="7814" y="11368"/>
                    <a:pt x="9368" y="11960"/>
                    <a:pt x="8673" y="13187"/>
                  </a:cubicBezTo>
                  <a:cubicBezTo>
                    <a:pt x="7977" y="14415"/>
                    <a:pt x="6545" y="16280"/>
                    <a:pt x="5114" y="17689"/>
                  </a:cubicBezTo>
                  <a:cubicBezTo>
                    <a:pt x="3682" y="19099"/>
                    <a:pt x="1064" y="20781"/>
                    <a:pt x="0" y="21600"/>
                  </a:cubicBezTo>
                </a:path>
              </a:pathLst>
            </a:custGeom>
            <a:noFill/>
            <a:ln w="38100" cap="flat">
              <a:solidFill>
                <a:srgbClr val="D81E00"/>
              </a:solidFill>
              <a:prstDash val="dash"/>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grpSp>
      <p:sp>
        <p:nvSpPr>
          <p:cNvPr id="21" name="linearly separable patterns">
            <a:extLst>
              <a:ext uri="{FF2B5EF4-FFF2-40B4-BE49-F238E27FC236}">
                <a16:creationId xmlns:a16="http://schemas.microsoft.com/office/drawing/2014/main" id="{BE665DF0-2CE2-472C-8AC3-D0BE932827F9}"/>
              </a:ext>
            </a:extLst>
          </p:cNvPr>
          <p:cNvSpPr txBox="1"/>
          <p:nvPr/>
        </p:nvSpPr>
        <p:spPr>
          <a:xfrm>
            <a:off x="1006343" y="4726821"/>
            <a:ext cx="1605420"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300480">
              <a:buClr>
                <a:srgbClr val="D81E00"/>
              </a:buClr>
              <a:buFont typeface="Trebuchet MS"/>
              <a:defRPr sz="3400">
                <a:solidFill>
                  <a:srgbClr val="000000"/>
                </a:solidFill>
                <a:uFill>
                  <a:solidFill>
                    <a:srgbClr val="000000"/>
                  </a:solidFill>
                </a:uFill>
                <a:latin typeface="Tahoma"/>
                <a:ea typeface="Tahoma"/>
                <a:cs typeface="Tahoma"/>
                <a:sym typeface="Tahoma"/>
              </a:defRPr>
            </a:pPr>
            <a:r>
              <a:rPr sz="2400" b="1" dirty="0">
                <a:solidFill>
                  <a:schemeClr val="accent6">
                    <a:lumMod val="75000"/>
                  </a:schemeClr>
                </a:solidFill>
                <a:uFill>
                  <a:solidFill>
                    <a:srgbClr val="D81E00"/>
                  </a:solidFill>
                </a:uFill>
                <a:latin typeface="Trebuchet MS"/>
                <a:ea typeface="Trebuchet MS"/>
                <a:cs typeface="Trebuchet MS"/>
                <a:sym typeface="Trebuchet MS"/>
              </a:rPr>
              <a:t>linearly</a:t>
            </a:r>
            <a:r>
              <a:rPr sz="2400" dirty="0">
                <a:latin typeface="Trebuchet MS"/>
                <a:ea typeface="Trebuchet MS"/>
                <a:cs typeface="Trebuchet MS"/>
                <a:sym typeface="Trebuchet MS"/>
              </a:rPr>
              <a:t> separable patterns</a:t>
            </a:r>
          </a:p>
        </p:txBody>
      </p:sp>
      <p:sp>
        <p:nvSpPr>
          <p:cNvPr id="22" name="nonlinearly separable patterns">
            <a:extLst>
              <a:ext uri="{FF2B5EF4-FFF2-40B4-BE49-F238E27FC236}">
                <a16:creationId xmlns:a16="http://schemas.microsoft.com/office/drawing/2014/main" id="{53E6A279-A14C-4FEE-8386-37CCA811A8E5}"/>
              </a:ext>
            </a:extLst>
          </p:cNvPr>
          <p:cNvSpPr txBox="1"/>
          <p:nvPr/>
        </p:nvSpPr>
        <p:spPr>
          <a:xfrm>
            <a:off x="6407613" y="4726821"/>
            <a:ext cx="1705435"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300480">
              <a:buClr>
                <a:srgbClr val="D81E00"/>
              </a:buClr>
              <a:buFont typeface="Trebuchet MS"/>
              <a:defRPr sz="3400">
                <a:solidFill>
                  <a:srgbClr val="000000"/>
                </a:solidFill>
                <a:uFill>
                  <a:solidFill>
                    <a:srgbClr val="000000"/>
                  </a:solidFill>
                </a:uFill>
                <a:latin typeface="Tahoma"/>
                <a:ea typeface="Tahoma"/>
                <a:cs typeface="Tahoma"/>
                <a:sym typeface="Tahoma"/>
              </a:defRPr>
            </a:pPr>
            <a:r>
              <a:rPr sz="2400" b="1" dirty="0">
                <a:solidFill>
                  <a:schemeClr val="accent6">
                    <a:lumMod val="75000"/>
                  </a:schemeClr>
                </a:solidFill>
                <a:uFill>
                  <a:solidFill>
                    <a:srgbClr val="D81E00"/>
                  </a:solidFill>
                </a:uFill>
                <a:latin typeface="Trebuchet MS"/>
                <a:ea typeface="Trebuchet MS"/>
                <a:cs typeface="Trebuchet MS"/>
                <a:sym typeface="Trebuchet MS"/>
              </a:rPr>
              <a:t>nonlinearly</a:t>
            </a:r>
            <a:r>
              <a:rPr sz="2400" dirty="0">
                <a:latin typeface="Trebuchet MS"/>
                <a:ea typeface="Trebuchet MS"/>
                <a:cs typeface="Trebuchet MS"/>
                <a:sym typeface="Trebuchet MS"/>
              </a:rPr>
              <a:t> separable patterns</a:t>
            </a:r>
          </a:p>
        </p:txBody>
      </p:sp>
      <p:sp>
        <p:nvSpPr>
          <p:cNvPr id="23" name="Dátum helye 3">
            <a:extLst>
              <a:ext uri="{FF2B5EF4-FFF2-40B4-BE49-F238E27FC236}">
                <a16:creationId xmlns:a16="http://schemas.microsoft.com/office/drawing/2014/main" id="{426D16EE-49D1-4CCA-B50C-94247470F60F}"/>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24" name="Élőláb helye 4">
            <a:extLst>
              <a:ext uri="{FF2B5EF4-FFF2-40B4-BE49-F238E27FC236}">
                <a16:creationId xmlns:a16="http://schemas.microsoft.com/office/drawing/2014/main" id="{CFE68850-E9E2-4B61-BA5C-1F042020784D}"/>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361442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08882426-1D5C-4EA5-A754-486CBD621CA4}"/>
              </a:ext>
            </a:extLst>
          </p:cNvPr>
          <p:cNvSpPr>
            <a:spLocks noGrp="1"/>
          </p:cNvSpPr>
          <p:nvPr>
            <p:ph idx="1"/>
          </p:nvPr>
        </p:nvSpPr>
        <p:spPr>
          <a:xfrm>
            <a:off x="838200" y="1548721"/>
            <a:ext cx="4114800" cy="4351338"/>
          </a:xfrm>
        </p:spPr>
        <p:txBody>
          <a:bodyPr/>
          <a:lstStyle/>
          <a:p>
            <a:r>
              <a:rPr lang="en-US" dirty="0"/>
              <a:t>Consider the following example with two inputs (x</a:t>
            </a:r>
            <a:r>
              <a:rPr lang="en-US" baseline="-5999" dirty="0"/>
              <a:t>1</a:t>
            </a:r>
            <a:r>
              <a:rPr lang="en-US" dirty="0"/>
              <a:t>,x</a:t>
            </a:r>
            <a:r>
              <a:rPr lang="en-US" baseline="-5999" dirty="0"/>
              <a:t>2</a:t>
            </a:r>
            <a:r>
              <a:rPr lang="en-US" dirty="0"/>
              <a:t>)</a:t>
            </a:r>
          </a:p>
          <a:p>
            <a:r>
              <a:rPr lang="en-US" dirty="0"/>
              <a:t>Can the trained network define the “separation line”?</a:t>
            </a:r>
          </a:p>
          <a:p>
            <a:endParaRPr lang="en-US" dirty="0"/>
          </a:p>
          <a:p>
            <a:r>
              <a:rPr lang="en-US" dirty="0"/>
              <a:t>What </a:t>
            </a:r>
            <a:r>
              <a:rPr lang="en-US"/>
              <a:t>is it</a:t>
            </a:r>
            <a:r>
              <a:rPr lang="hu-HU"/>
              <a:t>s</a:t>
            </a:r>
            <a:r>
              <a:rPr lang="en-US"/>
              <a:t> </a:t>
            </a:r>
            <a:r>
              <a:rPr lang="en-US" dirty="0"/>
              <a:t>equation?</a:t>
            </a:r>
          </a:p>
          <a:p>
            <a:endParaRPr lang="en-US" dirty="0"/>
          </a:p>
        </p:txBody>
      </p:sp>
      <p:sp>
        <p:nvSpPr>
          <p:cNvPr id="5" name="Dia számának helye 4">
            <a:extLst>
              <a:ext uri="{FF2B5EF4-FFF2-40B4-BE49-F238E27FC236}">
                <a16:creationId xmlns:a16="http://schemas.microsoft.com/office/drawing/2014/main" id="{A81C7F08-132E-4E00-8E54-D59463A4E592}"/>
              </a:ext>
            </a:extLst>
          </p:cNvPr>
          <p:cNvSpPr>
            <a:spLocks noGrp="1"/>
          </p:cNvSpPr>
          <p:nvPr>
            <p:ph type="sldNum" sz="quarter" idx="12"/>
          </p:nvPr>
        </p:nvSpPr>
        <p:spPr/>
        <p:txBody>
          <a:bodyPr/>
          <a:lstStyle/>
          <a:p>
            <a:fld id="{9F7ECEBC-3B63-4262-8BE9-06366B519A9F}" type="slidenum">
              <a:rPr lang="hu-HU" smtClean="0"/>
              <a:pPr/>
              <a:t>12</a:t>
            </a:fld>
            <a:endParaRPr lang="hu-HU" dirty="0"/>
          </a:p>
        </p:txBody>
      </p:sp>
      <p:sp>
        <p:nvSpPr>
          <p:cNvPr id="6" name="Cím 5">
            <a:extLst>
              <a:ext uri="{FF2B5EF4-FFF2-40B4-BE49-F238E27FC236}">
                <a16:creationId xmlns:a16="http://schemas.microsoft.com/office/drawing/2014/main" id="{173D85E3-D7A3-41A6-A5AA-AC7387AC641B}"/>
              </a:ext>
            </a:extLst>
          </p:cNvPr>
          <p:cNvSpPr>
            <a:spLocks noGrp="1"/>
          </p:cNvSpPr>
          <p:nvPr>
            <p:ph type="title"/>
          </p:nvPr>
        </p:nvSpPr>
        <p:spPr/>
        <p:txBody>
          <a:bodyPr/>
          <a:lstStyle/>
          <a:p>
            <a:r>
              <a:rPr lang="hu-HU" dirty="0" err="1"/>
              <a:t>Linear</a:t>
            </a:r>
            <a:r>
              <a:rPr lang="hu-HU" dirty="0"/>
              <a:t> </a:t>
            </a:r>
            <a:r>
              <a:rPr lang="hu-HU" dirty="0" err="1"/>
              <a:t>separability</a:t>
            </a:r>
            <a:endParaRPr lang="en-US" dirty="0"/>
          </a:p>
        </p:txBody>
      </p:sp>
      <p:pic>
        <p:nvPicPr>
          <p:cNvPr id="11" name="Kép 10">
            <a:extLst>
              <a:ext uri="{FF2B5EF4-FFF2-40B4-BE49-F238E27FC236}">
                <a16:creationId xmlns:a16="http://schemas.microsoft.com/office/drawing/2014/main" id="{BACEF8B2-43D4-4070-AF95-B912065738F7}"/>
              </a:ext>
            </a:extLst>
          </p:cNvPr>
          <p:cNvPicPr>
            <a:picLocks noChangeAspect="1"/>
          </p:cNvPicPr>
          <p:nvPr/>
        </p:nvPicPr>
        <p:blipFill>
          <a:blip r:embed="rId2"/>
          <a:stretch>
            <a:fillRect/>
          </a:stretch>
        </p:blipFill>
        <p:spPr>
          <a:xfrm>
            <a:off x="6662057" y="1568106"/>
            <a:ext cx="4929249" cy="3133897"/>
          </a:xfrm>
          <a:prstGeom prst="rect">
            <a:avLst/>
          </a:prstGeom>
        </p:spPr>
      </p:pic>
      <p:pic>
        <p:nvPicPr>
          <p:cNvPr id="8" name="3.jpeg" descr="3.jpeg">
            <a:extLst>
              <a:ext uri="{FF2B5EF4-FFF2-40B4-BE49-F238E27FC236}">
                <a16:creationId xmlns:a16="http://schemas.microsoft.com/office/drawing/2014/main" id="{0B7492F1-7477-461B-A426-63D4F91133F0}"/>
              </a:ext>
            </a:extLst>
          </p:cNvPr>
          <p:cNvPicPr>
            <a:picLocks noChangeAspect="1"/>
          </p:cNvPicPr>
          <p:nvPr/>
        </p:nvPicPr>
        <p:blipFill>
          <a:blip r:embed="rId3"/>
          <a:stretch>
            <a:fillRect/>
          </a:stretch>
        </p:blipFill>
        <p:spPr>
          <a:xfrm>
            <a:off x="4929249" y="4037359"/>
            <a:ext cx="2868558" cy="1862700"/>
          </a:xfrm>
          <a:prstGeom prst="rect">
            <a:avLst/>
          </a:prstGeom>
          <a:ln w="12700">
            <a:miter lim="400000"/>
          </a:ln>
        </p:spPr>
      </p:pic>
      <p:sp>
        <p:nvSpPr>
          <p:cNvPr id="9" name="Dátum helye 3">
            <a:extLst>
              <a:ext uri="{FF2B5EF4-FFF2-40B4-BE49-F238E27FC236}">
                <a16:creationId xmlns:a16="http://schemas.microsoft.com/office/drawing/2014/main" id="{086CC6DB-93E4-48D9-B646-EB474DA13512}"/>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0" name="Élőláb helye 4">
            <a:extLst>
              <a:ext uri="{FF2B5EF4-FFF2-40B4-BE49-F238E27FC236}">
                <a16:creationId xmlns:a16="http://schemas.microsoft.com/office/drawing/2014/main" id="{525A99AF-A363-4CD3-BD8D-DBC71E77E194}"/>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422564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 számának helye 4">
            <a:extLst>
              <a:ext uri="{FF2B5EF4-FFF2-40B4-BE49-F238E27FC236}">
                <a16:creationId xmlns:a16="http://schemas.microsoft.com/office/drawing/2014/main" id="{4FC0DAC5-BE22-4E23-A496-047684E47BBF}"/>
              </a:ext>
            </a:extLst>
          </p:cNvPr>
          <p:cNvSpPr>
            <a:spLocks noGrp="1"/>
          </p:cNvSpPr>
          <p:nvPr>
            <p:ph type="sldNum" sz="quarter" idx="12"/>
          </p:nvPr>
        </p:nvSpPr>
        <p:spPr/>
        <p:txBody>
          <a:bodyPr/>
          <a:lstStyle/>
          <a:p>
            <a:fld id="{9F7ECEBC-3B63-4262-8BE9-06366B519A9F}" type="slidenum">
              <a:rPr lang="hu-HU" smtClean="0"/>
              <a:pPr/>
              <a:t>13</a:t>
            </a:fld>
            <a:endParaRPr lang="hu-HU" dirty="0"/>
          </a:p>
        </p:txBody>
      </p:sp>
      <p:sp>
        <p:nvSpPr>
          <p:cNvPr id="6" name="Cím 5">
            <a:extLst>
              <a:ext uri="{FF2B5EF4-FFF2-40B4-BE49-F238E27FC236}">
                <a16:creationId xmlns:a16="http://schemas.microsoft.com/office/drawing/2014/main" id="{4F5C5D02-2380-4C36-9556-3C8E9854F49D}"/>
              </a:ext>
            </a:extLst>
          </p:cNvPr>
          <p:cNvSpPr>
            <a:spLocks noGrp="1"/>
          </p:cNvSpPr>
          <p:nvPr>
            <p:ph type="title"/>
          </p:nvPr>
        </p:nvSpPr>
        <p:spPr/>
        <p:txBody>
          <a:bodyPr/>
          <a:lstStyle/>
          <a:p>
            <a:r>
              <a:rPr lang="hu-HU" dirty="0" err="1"/>
              <a:t>Linear</a:t>
            </a:r>
            <a:r>
              <a:rPr lang="hu-HU" dirty="0"/>
              <a:t> </a:t>
            </a:r>
            <a:r>
              <a:rPr lang="hu-HU" dirty="0" err="1"/>
              <a:t>separability</a:t>
            </a:r>
            <a:endParaRPr lang="en-US" dirty="0"/>
          </a:p>
        </p:txBody>
      </p:sp>
      <p:pic>
        <p:nvPicPr>
          <p:cNvPr id="7" name="and.tiff" descr="and.tiff">
            <a:extLst>
              <a:ext uri="{FF2B5EF4-FFF2-40B4-BE49-F238E27FC236}">
                <a16:creationId xmlns:a16="http://schemas.microsoft.com/office/drawing/2014/main" id="{3371C590-BC12-4B7F-92CA-E9873C7842FF}"/>
              </a:ext>
            </a:extLst>
          </p:cNvPr>
          <p:cNvPicPr>
            <a:picLocks noChangeAspect="1"/>
          </p:cNvPicPr>
          <p:nvPr/>
        </p:nvPicPr>
        <p:blipFill>
          <a:blip r:embed="rId2"/>
          <a:stretch>
            <a:fillRect/>
          </a:stretch>
        </p:blipFill>
        <p:spPr>
          <a:xfrm>
            <a:off x="1040081" y="1719729"/>
            <a:ext cx="4046709" cy="3869665"/>
          </a:xfrm>
          <a:prstGeom prst="rect">
            <a:avLst/>
          </a:prstGeom>
        </p:spPr>
      </p:pic>
      <p:pic>
        <p:nvPicPr>
          <p:cNvPr id="8" name="or.tiff" descr="or.tiff">
            <a:extLst>
              <a:ext uri="{FF2B5EF4-FFF2-40B4-BE49-F238E27FC236}">
                <a16:creationId xmlns:a16="http://schemas.microsoft.com/office/drawing/2014/main" id="{029A8559-68AD-46E5-93A3-268F54790D91}"/>
              </a:ext>
            </a:extLst>
          </p:cNvPr>
          <p:cNvPicPr>
            <a:picLocks noChangeAspect="1"/>
          </p:cNvPicPr>
          <p:nvPr/>
        </p:nvPicPr>
        <p:blipFill>
          <a:blip r:embed="rId3"/>
          <a:stretch>
            <a:fillRect/>
          </a:stretch>
        </p:blipFill>
        <p:spPr>
          <a:xfrm>
            <a:off x="6531594" y="1719729"/>
            <a:ext cx="4411864" cy="4059402"/>
          </a:xfrm>
          <a:prstGeom prst="rect">
            <a:avLst/>
          </a:prstGeom>
        </p:spPr>
      </p:pic>
      <p:sp>
        <p:nvSpPr>
          <p:cNvPr id="9" name="Dátum helye 3">
            <a:extLst>
              <a:ext uri="{FF2B5EF4-FFF2-40B4-BE49-F238E27FC236}">
                <a16:creationId xmlns:a16="http://schemas.microsoft.com/office/drawing/2014/main" id="{5AAB0A87-E752-41BD-9A8D-0B60B27019E2}"/>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0" name="Élőláb helye 4">
            <a:extLst>
              <a:ext uri="{FF2B5EF4-FFF2-40B4-BE49-F238E27FC236}">
                <a16:creationId xmlns:a16="http://schemas.microsoft.com/office/drawing/2014/main" id="{8F678187-6DCA-4612-80BF-BD5710B2CFE9}"/>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398366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 számának helye 4">
            <a:extLst>
              <a:ext uri="{FF2B5EF4-FFF2-40B4-BE49-F238E27FC236}">
                <a16:creationId xmlns:a16="http://schemas.microsoft.com/office/drawing/2014/main" id="{5802A3B7-7C8E-416D-9F7D-875E4447C7D6}"/>
              </a:ext>
            </a:extLst>
          </p:cNvPr>
          <p:cNvSpPr>
            <a:spLocks noGrp="1"/>
          </p:cNvSpPr>
          <p:nvPr>
            <p:ph type="sldNum" sz="quarter" idx="12"/>
          </p:nvPr>
        </p:nvSpPr>
        <p:spPr/>
        <p:txBody>
          <a:bodyPr/>
          <a:lstStyle/>
          <a:p>
            <a:fld id="{9F7ECEBC-3B63-4262-8BE9-06366B519A9F}" type="slidenum">
              <a:rPr lang="hu-HU" smtClean="0"/>
              <a:pPr/>
              <a:t>14</a:t>
            </a:fld>
            <a:endParaRPr lang="hu-HU" dirty="0"/>
          </a:p>
        </p:txBody>
      </p:sp>
      <p:sp>
        <p:nvSpPr>
          <p:cNvPr id="6" name="Cím 5">
            <a:extLst>
              <a:ext uri="{FF2B5EF4-FFF2-40B4-BE49-F238E27FC236}">
                <a16:creationId xmlns:a16="http://schemas.microsoft.com/office/drawing/2014/main" id="{28C975C2-F66D-41C7-9AB7-1B84779A7567}"/>
              </a:ext>
            </a:extLst>
          </p:cNvPr>
          <p:cNvSpPr>
            <a:spLocks noGrp="1"/>
          </p:cNvSpPr>
          <p:nvPr>
            <p:ph type="title"/>
          </p:nvPr>
        </p:nvSpPr>
        <p:spPr/>
        <p:txBody>
          <a:bodyPr/>
          <a:lstStyle/>
          <a:p>
            <a:r>
              <a:rPr lang="hu-HU" dirty="0" err="1"/>
              <a:t>Linear</a:t>
            </a:r>
            <a:r>
              <a:rPr lang="hu-HU" dirty="0"/>
              <a:t> </a:t>
            </a:r>
            <a:r>
              <a:rPr lang="hu-HU" dirty="0" err="1"/>
              <a:t>separability</a:t>
            </a:r>
            <a:endParaRPr lang="en-US" dirty="0"/>
          </a:p>
        </p:txBody>
      </p:sp>
      <p:pic>
        <p:nvPicPr>
          <p:cNvPr id="7" name="xor.tiff" descr="xor.tiff">
            <a:extLst>
              <a:ext uri="{FF2B5EF4-FFF2-40B4-BE49-F238E27FC236}">
                <a16:creationId xmlns:a16="http://schemas.microsoft.com/office/drawing/2014/main" id="{F0F44548-5D56-422B-A41E-BD5BC38765A1}"/>
              </a:ext>
            </a:extLst>
          </p:cNvPr>
          <p:cNvPicPr>
            <a:picLocks noGrp="1" noChangeAspect="1"/>
          </p:cNvPicPr>
          <p:nvPr>
            <p:ph idx="1"/>
          </p:nvPr>
        </p:nvPicPr>
        <p:blipFill>
          <a:blip r:embed="rId2"/>
          <a:stretch>
            <a:fillRect/>
          </a:stretch>
        </p:blipFill>
        <p:spPr>
          <a:xfrm>
            <a:off x="3688328" y="1549400"/>
            <a:ext cx="4815343" cy="4351338"/>
          </a:xfrm>
          <a:prstGeom prst="rect">
            <a:avLst/>
          </a:prstGeom>
        </p:spPr>
      </p:pic>
      <p:sp>
        <p:nvSpPr>
          <p:cNvPr id="8" name="Dátum helye 3">
            <a:extLst>
              <a:ext uri="{FF2B5EF4-FFF2-40B4-BE49-F238E27FC236}">
                <a16:creationId xmlns:a16="http://schemas.microsoft.com/office/drawing/2014/main" id="{E2066B61-5D5E-4CE6-8718-917B5DE83B25}"/>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7607B184-AEEE-4751-9C7A-9DDD7BD2E1EF}"/>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349258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 számának helye 4">
            <a:extLst>
              <a:ext uri="{FF2B5EF4-FFF2-40B4-BE49-F238E27FC236}">
                <a16:creationId xmlns:a16="http://schemas.microsoft.com/office/drawing/2014/main" id="{208BE4F0-84CA-4B24-B958-AE76B6ED1B99}"/>
              </a:ext>
            </a:extLst>
          </p:cNvPr>
          <p:cNvSpPr>
            <a:spLocks noGrp="1"/>
          </p:cNvSpPr>
          <p:nvPr>
            <p:ph type="sldNum" sz="quarter" idx="12"/>
          </p:nvPr>
        </p:nvSpPr>
        <p:spPr/>
        <p:txBody>
          <a:bodyPr/>
          <a:lstStyle/>
          <a:p>
            <a:fld id="{9F7ECEBC-3B63-4262-8BE9-06366B519A9F}" type="slidenum">
              <a:rPr lang="hu-HU" smtClean="0"/>
              <a:pPr/>
              <a:t>15</a:t>
            </a:fld>
            <a:endParaRPr lang="hu-HU" dirty="0"/>
          </a:p>
        </p:txBody>
      </p:sp>
      <p:sp>
        <p:nvSpPr>
          <p:cNvPr id="6" name="Cím 5">
            <a:extLst>
              <a:ext uri="{FF2B5EF4-FFF2-40B4-BE49-F238E27FC236}">
                <a16:creationId xmlns:a16="http://schemas.microsoft.com/office/drawing/2014/main" id="{1CAFB86D-77C5-49AA-B42B-B42B712AC4CE}"/>
              </a:ext>
            </a:extLst>
          </p:cNvPr>
          <p:cNvSpPr>
            <a:spLocks noGrp="1"/>
          </p:cNvSpPr>
          <p:nvPr>
            <p:ph type="title"/>
          </p:nvPr>
        </p:nvSpPr>
        <p:spPr/>
        <p:txBody>
          <a:bodyPr/>
          <a:lstStyle/>
          <a:p>
            <a:r>
              <a:rPr lang="hu-HU" dirty="0" err="1"/>
              <a:t>Linear</a:t>
            </a:r>
            <a:r>
              <a:rPr lang="hu-HU" dirty="0"/>
              <a:t> </a:t>
            </a:r>
            <a:r>
              <a:rPr lang="hu-HU" dirty="0" err="1"/>
              <a:t>separability</a:t>
            </a:r>
            <a:endParaRPr lang="en-US" dirty="0"/>
          </a:p>
        </p:txBody>
      </p:sp>
      <p:pic>
        <p:nvPicPr>
          <p:cNvPr id="7" name="xor2.tiff" descr="xor2.tiff">
            <a:extLst>
              <a:ext uri="{FF2B5EF4-FFF2-40B4-BE49-F238E27FC236}">
                <a16:creationId xmlns:a16="http://schemas.microsoft.com/office/drawing/2014/main" id="{0FDC2535-A179-4978-9786-CE0E1C7B380C}"/>
              </a:ext>
            </a:extLst>
          </p:cNvPr>
          <p:cNvPicPr>
            <a:picLocks noChangeAspect="1"/>
          </p:cNvPicPr>
          <p:nvPr/>
        </p:nvPicPr>
        <p:blipFill>
          <a:blip r:embed="rId2"/>
          <a:stretch>
            <a:fillRect/>
          </a:stretch>
        </p:blipFill>
        <p:spPr>
          <a:xfrm>
            <a:off x="1879548" y="1601586"/>
            <a:ext cx="7652078" cy="4225460"/>
          </a:xfrm>
          <a:prstGeom prst="rect">
            <a:avLst/>
          </a:prstGeom>
        </p:spPr>
      </p:pic>
      <p:sp>
        <p:nvSpPr>
          <p:cNvPr id="8" name="Dátum helye 3">
            <a:extLst>
              <a:ext uri="{FF2B5EF4-FFF2-40B4-BE49-F238E27FC236}">
                <a16:creationId xmlns:a16="http://schemas.microsoft.com/office/drawing/2014/main" id="{3AB5B6EF-29CC-4999-BFAD-1AB53E94D7C0}"/>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6380FB4C-2EC6-4694-A225-5F93D7C5D45B}"/>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8941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3D4210AC-9AE0-485C-A357-B2706A998EFB}"/>
              </a:ext>
            </a:extLst>
          </p:cNvPr>
          <p:cNvSpPr>
            <a:spLocks noGrp="1"/>
          </p:cNvSpPr>
          <p:nvPr>
            <p:ph idx="1"/>
          </p:nvPr>
        </p:nvSpPr>
        <p:spPr/>
        <p:txBody>
          <a:bodyPr>
            <a:normAutofit fontScale="85000" lnSpcReduction="10000"/>
          </a:bodyPr>
          <a:lstStyle/>
          <a:p>
            <a:pPr marL="371221" indent="-371221" defTabSz="461518">
              <a:spcBef>
                <a:spcPts val="600"/>
              </a:spcBef>
              <a:defRPr sz="2844"/>
            </a:pPr>
            <a:r>
              <a:rPr lang="en-US" dirty="0"/>
              <a:t>We can use McCulloch-Pitts neurons to implement the basic logic gates</a:t>
            </a:r>
          </a:p>
          <a:p>
            <a:pPr marL="371221" indent="-371221" defTabSz="461518">
              <a:spcBef>
                <a:spcPts val="600"/>
              </a:spcBef>
              <a:defRPr sz="2844"/>
            </a:pPr>
            <a:r>
              <a:rPr lang="en-US" dirty="0"/>
              <a:t>All we need to do is find the appropriate connection weights and neuron threshold to produce the right outputs for each set of inputs</a:t>
            </a:r>
          </a:p>
          <a:p>
            <a:pPr marL="371221" indent="-371221" defTabSz="461518">
              <a:spcBef>
                <a:spcPts val="600"/>
              </a:spcBef>
              <a:defRPr sz="2844"/>
            </a:pPr>
            <a:r>
              <a:rPr lang="en-US" dirty="0"/>
              <a:t>We shall see explicitly how one can construct simple networks that perform NOT, AND, and OR.</a:t>
            </a:r>
          </a:p>
          <a:p>
            <a:pPr marL="371221" indent="-371221" defTabSz="461518">
              <a:spcBef>
                <a:spcPts val="600"/>
              </a:spcBef>
              <a:defRPr sz="2844"/>
            </a:pPr>
            <a:r>
              <a:rPr lang="en-US" dirty="0"/>
              <a:t>It is then a well known result from logic that we can construct any logical function from these three operations</a:t>
            </a:r>
          </a:p>
          <a:p>
            <a:pPr marL="371221" indent="-371221" defTabSz="461518">
              <a:spcBef>
                <a:spcPts val="600"/>
              </a:spcBef>
              <a:defRPr sz="2844"/>
            </a:pPr>
            <a:r>
              <a:rPr lang="en-US" dirty="0"/>
              <a:t>The resulting networks, however, will usually have a much more complex architecture that a simple Perceptron</a:t>
            </a:r>
          </a:p>
          <a:p>
            <a:pPr marL="371221" indent="-371221" defTabSz="461518">
              <a:spcBef>
                <a:spcPts val="600"/>
              </a:spcBef>
              <a:defRPr sz="2844"/>
            </a:pPr>
            <a:r>
              <a:rPr lang="en-US" dirty="0"/>
              <a:t>We generally want to avoid decomposing complex problems into simple logic gates, by finding the weights and thresholds that work directly in a Perceptron architecture</a:t>
            </a:r>
          </a:p>
        </p:txBody>
      </p:sp>
      <p:sp>
        <p:nvSpPr>
          <p:cNvPr id="5" name="Dia számának helye 4">
            <a:extLst>
              <a:ext uri="{FF2B5EF4-FFF2-40B4-BE49-F238E27FC236}">
                <a16:creationId xmlns:a16="http://schemas.microsoft.com/office/drawing/2014/main" id="{A11C9E32-B6B1-4AE6-B185-A8F2436FBFF2}"/>
              </a:ext>
            </a:extLst>
          </p:cNvPr>
          <p:cNvSpPr>
            <a:spLocks noGrp="1"/>
          </p:cNvSpPr>
          <p:nvPr>
            <p:ph type="sldNum" sz="quarter" idx="12"/>
          </p:nvPr>
        </p:nvSpPr>
        <p:spPr/>
        <p:txBody>
          <a:bodyPr/>
          <a:lstStyle/>
          <a:p>
            <a:fld id="{9F7ECEBC-3B63-4262-8BE9-06366B519A9F}" type="slidenum">
              <a:rPr lang="hu-HU" smtClean="0"/>
              <a:pPr/>
              <a:t>16</a:t>
            </a:fld>
            <a:endParaRPr lang="hu-HU" dirty="0"/>
          </a:p>
        </p:txBody>
      </p:sp>
      <p:sp>
        <p:nvSpPr>
          <p:cNvPr id="6" name="Cím 5">
            <a:extLst>
              <a:ext uri="{FF2B5EF4-FFF2-40B4-BE49-F238E27FC236}">
                <a16:creationId xmlns:a16="http://schemas.microsoft.com/office/drawing/2014/main" id="{5E307F09-BD20-4033-BB60-765211BE4E20}"/>
              </a:ext>
            </a:extLst>
          </p:cNvPr>
          <p:cNvSpPr>
            <a:spLocks noGrp="1"/>
          </p:cNvSpPr>
          <p:nvPr>
            <p:ph type="title"/>
          </p:nvPr>
        </p:nvSpPr>
        <p:spPr/>
        <p:txBody>
          <a:bodyPr/>
          <a:lstStyle/>
          <a:p>
            <a:r>
              <a:rPr lang="hu-HU" dirty="0" err="1"/>
              <a:t>Implementing</a:t>
            </a:r>
            <a:r>
              <a:rPr lang="hu-HU" dirty="0"/>
              <a:t> </a:t>
            </a:r>
            <a:r>
              <a:rPr lang="hu-HU" dirty="0" err="1"/>
              <a:t>logic</a:t>
            </a:r>
            <a:r>
              <a:rPr lang="hu-HU" dirty="0"/>
              <a:t> </a:t>
            </a:r>
            <a:r>
              <a:rPr lang="hu-HU" dirty="0" err="1"/>
              <a:t>gates</a:t>
            </a:r>
            <a:endParaRPr lang="en-US" dirty="0"/>
          </a:p>
        </p:txBody>
      </p:sp>
      <p:sp>
        <p:nvSpPr>
          <p:cNvPr id="7" name="Dátum helye 3">
            <a:extLst>
              <a:ext uri="{FF2B5EF4-FFF2-40B4-BE49-F238E27FC236}">
                <a16:creationId xmlns:a16="http://schemas.microsoft.com/office/drawing/2014/main" id="{E053CF48-6A8B-4F78-9849-AE20A5572F22}"/>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8" name="Élőláb helye 4">
            <a:extLst>
              <a:ext uri="{FF2B5EF4-FFF2-40B4-BE49-F238E27FC236}">
                <a16:creationId xmlns:a16="http://schemas.microsoft.com/office/drawing/2014/main" id="{7A7B4010-BBCD-4A65-BFC7-489840B322A3}"/>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117718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50A08D49-7608-47F5-BDDA-7FE595203A89}"/>
              </a:ext>
            </a:extLst>
          </p:cNvPr>
          <p:cNvSpPr>
            <a:spLocks noGrp="1"/>
          </p:cNvSpPr>
          <p:nvPr>
            <p:ph idx="1"/>
          </p:nvPr>
        </p:nvSpPr>
        <p:spPr>
          <a:xfrm>
            <a:off x="838200" y="1548721"/>
            <a:ext cx="10515600" cy="909471"/>
          </a:xfrm>
        </p:spPr>
        <p:txBody>
          <a:bodyPr/>
          <a:lstStyle/>
          <a:p>
            <a:r>
              <a:rPr lang="en-US" dirty="0"/>
              <a:t>In each case we have inputs </a:t>
            </a:r>
            <a:r>
              <a:rPr lang="en-US" i="1" dirty="0" err="1"/>
              <a:t>in</a:t>
            </a:r>
            <a:r>
              <a:rPr lang="en-US" i="1" baseline="-25000" dirty="0" err="1"/>
              <a:t>i</a:t>
            </a:r>
            <a:r>
              <a:rPr lang="en-US" dirty="0"/>
              <a:t> and output </a:t>
            </a:r>
            <a:r>
              <a:rPr lang="en-US" i="1" dirty="0"/>
              <a:t>out</a:t>
            </a:r>
            <a:r>
              <a:rPr lang="en-US" dirty="0"/>
              <a:t>, and need to determine the weights and thresholds </a:t>
            </a:r>
          </a:p>
        </p:txBody>
      </p:sp>
      <p:sp>
        <p:nvSpPr>
          <p:cNvPr id="5" name="Dia számának helye 4">
            <a:extLst>
              <a:ext uri="{FF2B5EF4-FFF2-40B4-BE49-F238E27FC236}">
                <a16:creationId xmlns:a16="http://schemas.microsoft.com/office/drawing/2014/main" id="{5EF28FF8-82EF-44E7-A30C-8559FA63F22D}"/>
              </a:ext>
            </a:extLst>
          </p:cNvPr>
          <p:cNvSpPr>
            <a:spLocks noGrp="1"/>
          </p:cNvSpPr>
          <p:nvPr>
            <p:ph type="sldNum" sz="quarter" idx="12"/>
          </p:nvPr>
        </p:nvSpPr>
        <p:spPr/>
        <p:txBody>
          <a:bodyPr/>
          <a:lstStyle/>
          <a:p>
            <a:fld id="{9F7ECEBC-3B63-4262-8BE9-06366B519A9F}" type="slidenum">
              <a:rPr lang="hu-HU" smtClean="0"/>
              <a:pPr/>
              <a:t>17</a:t>
            </a:fld>
            <a:endParaRPr lang="hu-HU" dirty="0"/>
          </a:p>
        </p:txBody>
      </p:sp>
      <p:sp>
        <p:nvSpPr>
          <p:cNvPr id="6" name="Cím 5">
            <a:extLst>
              <a:ext uri="{FF2B5EF4-FFF2-40B4-BE49-F238E27FC236}">
                <a16:creationId xmlns:a16="http://schemas.microsoft.com/office/drawing/2014/main" id="{8F7FB9A1-8CA4-4162-B16C-9D7AFC3A8C19}"/>
              </a:ext>
            </a:extLst>
          </p:cNvPr>
          <p:cNvSpPr>
            <a:spLocks noGrp="1"/>
          </p:cNvSpPr>
          <p:nvPr>
            <p:ph type="title"/>
          </p:nvPr>
        </p:nvSpPr>
        <p:spPr/>
        <p:txBody>
          <a:bodyPr/>
          <a:lstStyle/>
          <a:p>
            <a:r>
              <a:rPr lang="en-US" dirty="0"/>
              <a:t>Implementation of logical NOT, AND, and OR</a:t>
            </a:r>
          </a:p>
        </p:txBody>
      </p:sp>
      <p:pic>
        <p:nvPicPr>
          <p:cNvPr id="7" name="4.jpeg" descr="4.jpeg">
            <a:extLst>
              <a:ext uri="{FF2B5EF4-FFF2-40B4-BE49-F238E27FC236}">
                <a16:creationId xmlns:a16="http://schemas.microsoft.com/office/drawing/2014/main" id="{E42A842B-340B-4CA9-9B4C-1B311394F5E1}"/>
              </a:ext>
            </a:extLst>
          </p:cNvPr>
          <p:cNvPicPr>
            <a:picLocks noChangeAspect="1"/>
          </p:cNvPicPr>
          <p:nvPr/>
        </p:nvPicPr>
        <p:blipFill>
          <a:blip r:embed="rId2"/>
          <a:stretch>
            <a:fillRect/>
          </a:stretch>
        </p:blipFill>
        <p:spPr>
          <a:xfrm>
            <a:off x="3207286" y="2458192"/>
            <a:ext cx="5777428" cy="3484798"/>
          </a:xfrm>
          <a:prstGeom prst="rect">
            <a:avLst/>
          </a:prstGeom>
          <a:ln w="12700">
            <a:miter lim="400000"/>
          </a:ln>
        </p:spPr>
      </p:pic>
      <p:sp>
        <p:nvSpPr>
          <p:cNvPr id="8" name="Dátum helye 3">
            <a:extLst>
              <a:ext uri="{FF2B5EF4-FFF2-40B4-BE49-F238E27FC236}">
                <a16:creationId xmlns:a16="http://schemas.microsoft.com/office/drawing/2014/main" id="{17E91C47-FC6D-4E37-BFF4-3CB47FE0BDB1}"/>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6464DB09-44C2-4CAB-A680-1DDE1C3142F4}"/>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415081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6B12CB97-8CE3-415E-B424-649E8271FD59}"/>
              </a:ext>
            </a:extLst>
          </p:cNvPr>
          <p:cNvSpPr>
            <a:spLocks noGrp="1"/>
          </p:cNvSpPr>
          <p:nvPr>
            <p:ph idx="1"/>
          </p:nvPr>
        </p:nvSpPr>
        <p:spPr/>
        <p:txBody>
          <a:bodyPr>
            <a:normAutofit fontScale="70000" lnSpcReduction="20000"/>
          </a:bodyPr>
          <a:lstStyle/>
          <a:p>
            <a:pPr marL="399415" indent="-399415" defTabSz="496570">
              <a:spcBef>
                <a:spcPts val="2000"/>
              </a:spcBef>
              <a:defRPr sz="3060"/>
            </a:pPr>
            <a:r>
              <a:rPr lang="en-US" dirty="0"/>
              <a:t>Constructing simple networks by hand is one thing. But what about harder problems?</a:t>
            </a:r>
          </a:p>
          <a:p>
            <a:pPr marL="399415" indent="-399415" defTabSz="496570">
              <a:spcBef>
                <a:spcPts val="2000"/>
              </a:spcBef>
              <a:defRPr sz="3060"/>
            </a:pPr>
            <a:r>
              <a:rPr lang="en-US" dirty="0"/>
              <a:t>For example:</a:t>
            </a:r>
          </a:p>
          <a:p>
            <a:pPr marL="399415" indent="-399415" defTabSz="496570">
              <a:spcBef>
                <a:spcPts val="2000"/>
              </a:spcBef>
              <a:defRPr sz="3060"/>
            </a:pPr>
            <a:endParaRPr lang="en-US" dirty="0"/>
          </a:p>
          <a:p>
            <a:pPr marL="399415" indent="-399415" defTabSz="496570">
              <a:spcBef>
                <a:spcPts val="2000"/>
              </a:spcBef>
              <a:defRPr sz="3060"/>
            </a:pPr>
            <a:endParaRPr lang="en-US" dirty="0"/>
          </a:p>
          <a:p>
            <a:pPr marL="399415" indent="-399415" defTabSz="496570">
              <a:spcBef>
                <a:spcPts val="2000"/>
              </a:spcBef>
              <a:defRPr sz="3060"/>
            </a:pPr>
            <a:r>
              <a:rPr lang="en-US" dirty="0"/>
              <a:t>How long do we keep looking for a solution? </a:t>
            </a:r>
          </a:p>
          <a:p>
            <a:pPr marL="399415" indent="-399415" defTabSz="496570">
              <a:spcBef>
                <a:spcPts val="2000"/>
              </a:spcBef>
              <a:defRPr sz="3060"/>
            </a:pPr>
            <a:r>
              <a:rPr lang="en-US" dirty="0"/>
              <a:t>We need to be able to calculate appropriate parameters rather than looking for solutions by trial and error. </a:t>
            </a:r>
          </a:p>
          <a:p>
            <a:pPr marL="399415" indent="-399415" defTabSz="496570">
              <a:spcBef>
                <a:spcPts val="2000"/>
              </a:spcBef>
              <a:defRPr sz="3060"/>
            </a:pPr>
            <a:r>
              <a:rPr lang="en-US" dirty="0"/>
              <a:t>Each training pattern produces a linear inequality for the output in terms of the inputs and the network parameters. These can be used to compute the weights and thresholds.</a:t>
            </a:r>
          </a:p>
        </p:txBody>
      </p:sp>
      <p:sp>
        <p:nvSpPr>
          <p:cNvPr id="5" name="Dia számának helye 4">
            <a:extLst>
              <a:ext uri="{FF2B5EF4-FFF2-40B4-BE49-F238E27FC236}">
                <a16:creationId xmlns:a16="http://schemas.microsoft.com/office/drawing/2014/main" id="{E9EDE393-3946-4673-981C-79EBA6C131B4}"/>
              </a:ext>
            </a:extLst>
          </p:cNvPr>
          <p:cNvSpPr>
            <a:spLocks noGrp="1"/>
          </p:cNvSpPr>
          <p:nvPr>
            <p:ph type="sldNum" sz="quarter" idx="12"/>
          </p:nvPr>
        </p:nvSpPr>
        <p:spPr/>
        <p:txBody>
          <a:bodyPr/>
          <a:lstStyle/>
          <a:p>
            <a:fld id="{9F7ECEBC-3B63-4262-8BE9-06366B519A9F}" type="slidenum">
              <a:rPr lang="hu-HU" smtClean="0"/>
              <a:pPr/>
              <a:t>18</a:t>
            </a:fld>
            <a:endParaRPr lang="hu-HU" dirty="0"/>
          </a:p>
        </p:txBody>
      </p:sp>
      <p:sp>
        <p:nvSpPr>
          <p:cNvPr id="6" name="Cím 5">
            <a:extLst>
              <a:ext uri="{FF2B5EF4-FFF2-40B4-BE49-F238E27FC236}">
                <a16:creationId xmlns:a16="http://schemas.microsoft.com/office/drawing/2014/main" id="{FB55CB0C-AA5D-4B4B-8E58-660C2AD79892}"/>
              </a:ext>
            </a:extLst>
          </p:cNvPr>
          <p:cNvSpPr>
            <a:spLocks noGrp="1"/>
          </p:cNvSpPr>
          <p:nvPr>
            <p:ph type="title"/>
          </p:nvPr>
        </p:nvSpPr>
        <p:spPr/>
        <p:txBody>
          <a:bodyPr/>
          <a:lstStyle/>
          <a:p>
            <a:r>
              <a:rPr lang="en-US" dirty="0"/>
              <a:t>The need to find weights analytically</a:t>
            </a:r>
          </a:p>
        </p:txBody>
      </p:sp>
      <p:pic>
        <p:nvPicPr>
          <p:cNvPr id="7" name="5.jpeg" descr="5.jpeg">
            <a:extLst>
              <a:ext uri="{FF2B5EF4-FFF2-40B4-BE49-F238E27FC236}">
                <a16:creationId xmlns:a16="http://schemas.microsoft.com/office/drawing/2014/main" id="{E1329986-8D12-4BCD-B240-7B3AAE604A96}"/>
              </a:ext>
            </a:extLst>
          </p:cNvPr>
          <p:cNvPicPr>
            <a:picLocks noChangeAspect="1"/>
          </p:cNvPicPr>
          <p:nvPr/>
        </p:nvPicPr>
        <p:blipFill>
          <a:blip r:embed="rId2"/>
          <a:stretch>
            <a:fillRect/>
          </a:stretch>
        </p:blipFill>
        <p:spPr>
          <a:xfrm>
            <a:off x="5216785" y="1893207"/>
            <a:ext cx="4223430" cy="1625685"/>
          </a:xfrm>
          <a:prstGeom prst="rect">
            <a:avLst/>
          </a:prstGeom>
          <a:ln w="12700">
            <a:miter lim="400000"/>
          </a:ln>
        </p:spPr>
      </p:pic>
      <p:sp>
        <p:nvSpPr>
          <p:cNvPr id="8" name="Dátum helye 3">
            <a:extLst>
              <a:ext uri="{FF2B5EF4-FFF2-40B4-BE49-F238E27FC236}">
                <a16:creationId xmlns:a16="http://schemas.microsoft.com/office/drawing/2014/main" id="{379C981F-7A01-44B3-B5CE-D0CBA2EB2C6D}"/>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EBA8CCCA-89E1-43F8-850F-45DD8C3B7EB5}"/>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521943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C0F0852C-F5C3-4CD6-8F17-405F819D939F}"/>
                  </a:ext>
                </a:extLst>
              </p:cNvPr>
              <p:cNvSpPr>
                <a:spLocks noGrp="1"/>
              </p:cNvSpPr>
              <p:nvPr>
                <p:ph idx="1"/>
              </p:nvPr>
            </p:nvSpPr>
            <p:spPr/>
            <p:txBody>
              <a:bodyPr>
                <a:normAutofit fontScale="77500" lnSpcReduction="20000"/>
              </a:bodyPr>
              <a:lstStyle/>
              <a:p>
                <a:pPr marL="385318" indent="-385318" defTabSz="479044">
                  <a:spcBef>
                    <a:spcPts val="1900"/>
                  </a:spcBef>
                  <a:defRPr sz="2952"/>
                </a:pPr>
                <a:r>
                  <a:rPr lang="en-US" dirty="0"/>
                  <a:t>We have two weights, </a:t>
                </a:r>
                <a:r>
                  <a:rPr lang="en-US" i="1" dirty="0"/>
                  <a:t>w</a:t>
                </a:r>
                <a:r>
                  <a:rPr lang="en-US" baseline="-5999" dirty="0"/>
                  <a:t>1</a:t>
                </a:r>
                <a:r>
                  <a:rPr lang="en-US" dirty="0"/>
                  <a:t> and </a:t>
                </a:r>
                <a:r>
                  <a:rPr lang="en-US" i="1" dirty="0"/>
                  <a:t>w</a:t>
                </a:r>
                <a:r>
                  <a:rPr lang="en-US" baseline="-5999" dirty="0"/>
                  <a:t>2</a:t>
                </a:r>
                <a:r>
                  <a:rPr lang="en-US" dirty="0"/>
                  <a:t>, and the threshold </a:t>
                </a:r>
                <a:r>
                  <a:rPr lang="en-US" i="1" dirty="0"/>
                  <a:t>θ</a:t>
                </a:r>
                <a:r>
                  <a:rPr lang="en-US" dirty="0"/>
                  <a:t>, and for each training pattern we need to satisfy:</a:t>
                </a:r>
                <a:br>
                  <a:rPr lang="hu-HU" dirty="0"/>
                </a:br>
                <a:br>
                  <a:rPr lang="hu-HU" dirty="0"/>
                </a:br>
                <a14:m>
                  <m:oMath xmlns:m="http://schemas.openxmlformats.org/officeDocument/2006/math">
                    <m:r>
                      <a:rPr lang="hu-HU" sz="3600" b="0" i="1" smtClean="0">
                        <a:latin typeface="Cambria Math" panose="02040503050406030204" pitchFamily="18" charset="0"/>
                      </a:rPr>
                      <m:t>𝑜𝑢𝑡</m:t>
                    </m:r>
                    <m:r>
                      <a:rPr lang="hu-HU" sz="3600" b="0" i="1" smtClean="0">
                        <a:latin typeface="Cambria Math" panose="02040503050406030204" pitchFamily="18" charset="0"/>
                      </a:rPr>
                      <m:t>=</m:t>
                    </m:r>
                    <m:func>
                      <m:funcPr>
                        <m:ctrlPr>
                          <a:rPr lang="hu-HU" sz="3600" b="0" i="1" smtClean="0">
                            <a:latin typeface="Cambria Math" panose="02040503050406030204" pitchFamily="18" charset="0"/>
                          </a:rPr>
                        </m:ctrlPr>
                      </m:funcPr>
                      <m:fName>
                        <m:r>
                          <m:rPr>
                            <m:sty m:val="p"/>
                          </m:rPr>
                          <a:rPr lang="hu-HU" sz="3600" b="0" i="0" smtClean="0">
                            <a:latin typeface="Cambria Math" panose="02040503050406030204" pitchFamily="18" charset="0"/>
                          </a:rPr>
                          <m:t>sgn</m:t>
                        </m:r>
                      </m:fName>
                      <m:e>
                        <m:d>
                          <m:dPr>
                            <m:ctrlPr>
                              <a:rPr lang="hu-HU" sz="3600" b="0" i="1" smtClean="0">
                                <a:latin typeface="Cambria Math" panose="02040503050406030204" pitchFamily="18" charset="0"/>
                              </a:rPr>
                            </m:ctrlPr>
                          </m:dPr>
                          <m:e>
                            <m:sSub>
                              <m:sSubPr>
                                <m:ctrlPr>
                                  <a:rPr lang="hu-HU" sz="3600" b="0" i="1" smtClean="0">
                                    <a:latin typeface="Cambria Math" panose="02040503050406030204" pitchFamily="18" charset="0"/>
                                  </a:rPr>
                                </m:ctrlPr>
                              </m:sSubPr>
                              <m:e>
                                <m:r>
                                  <a:rPr lang="hu-HU" sz="3600" b="0" i="1" smtClean="0">
                                    <a:latin typeface="Cambria Math" panose="02040503050406030204" pitchFamily="18" charset="0"/>
                                  </a:rPr>
                                  <m:t>𝑤</m:t>
                                </m:r>
                              </m:e>
                              <m:sub>
                                <m:r>
                                  <a:rPr lang="hu-HU" sz="3600" b="0" i="1" smtClean="0">
                                    <a:latin typeface="Cambria Math" panose="02040503050406030204" pitchFamily="18" charset="0"/>
                                  </a:rPr>
                                  <m:t>1</m:t>
                                </m:r>
                              </m:sub>
                            </m:sSub>
                            <m:r>
                              <a:rPr lang="hu-HU" sz="3600" b="0" i="1" smtClean="0">
                                <a:latin typeface="Cambria Math" panose="02040503050406030204" pitchFamily="18" charset="0"/>
                              </a:rPr>
                              <m:t>𝑖</m:t>
                            </m:r>
                            <m:sSub>
                              <m:sSubPr>
                                <m:ctrlPr>
                                  <a:rPr lang="hu-HU" sz="3600" b="0" i="1" smtClean="0">
                                    <a:latin typeface="Cambria Math" panose="02040503050406030204" pitchFamily="18" charset="0"/>
                                  </a:rPr>
                                </m:ctrlPr>
                              </m:sSubPr>
                              <m:e>
                                <m:r>
                                  <a:rPr lang="hu-HU" sz="3600" b="0" i="1" smtClean="0">
                                    <a:latin typeface="Cambria Math" panose="02040503050406030204" pitchFamily="18" charset="0"/>
                                  </a:rPr>
                                  <m:t>𝑛</m:t>
                                </m:r>
                              </m:e>
                              <m:sub>
                                <m:r>
                                  <a:rPr lang="hu-HU" sz="3600" b="0" i="1" smtClean="0">
                                    <a:latin typeface="Cambria Math" panose="02040503050406030204" pitchFamily="18" charset="0"/>
                                  </a:rPr>
                                  <m:t>1</m:t>
                                </m:r>
                              </m:sub>
                            </m:sSub>
                            <m:r>
                              <a:rPr lang="hu-HU" sz="3600" b="0" i="1" smtClean="0">
                                <a:latin typeface="Cambria Math" panose="02040503050406030204" pitchFamily="18" charset="0"/>
                              </a:rPr>
                              <m:t>+</m:t>
                            </m:r>
                            <m:sSub>
                              <m:sSubPr>
                                <m:ctrlPr>
                                  <a:rPr lang="hu-HU" sz="3600" b="0" i="1" smtClean="0">
                                    <a:latin typeface="Cambria Math" panose="02040503050406030204" pitchFamily="18" charset="0"/>
                                  </a:rPr>
                                </m:ctrlPr>
                              </m:sSubPr>
                              <m:e>
                                <m:r>
                                  <a:rPr lang="hu-HU" sz="3600" b="0" i="1" smtClean="0">
                                    <a:latin typeface="Cambria Math" panose="02040503050406030204" pitchFamily="18" charset="0"/>
                                  </a:rPr>
                                  <m:t>𝑤</m:t>
                                </m:r>
                              </m:e>
                              <m:sub>
                                <m:r>
                                  <a:rPr lang="hu-HU" sz="3600" b="0" i="1" smtClean="0">
                                    <a:latin typeface="Cambria Math" panose="02040503050406030204" pitchFamily="18" charset="0"/>
                                  </a:rPr>
                                  <m:t>2</m:t>
                                </m:r>
                              </m:sub>
                            </m:sSub>
                            <m:r>
                              <a:rPr lang="hu-HU" sz="3600" b="0" i="1" smtClean="0">
                                <a:latin typeface="Cambria Math" panose="02040503050406030204" pitchFamily="18" charset="0"/>
                              </a:rPr>
                              <m:t>𝑖</m:t>
                            </m:r>
                            <m:sSub>
                              <m:sSubPr>
                                <m:ctrlPr>
                                  <a:rPr lang="hu-HU" sz="3600" b="0" i="1" smtClean="0">
                                    <a:latin typeface="Cambria Math" panose="02040503050406030204" pitchFamily="18" charset="0"/>
                                  </a:rPr>
                                </m:ctrlPr>
                              </m:sSubPr>
                              <m:e>
                                <m:r>
                                  <a:rPr lang="hu-HU" sz="3600" b="0" i="1" smtClean="0">
                                    <a:latin typeface="Cambria Math" panose="02040503050406030204" pitchFamily="18" charset="0"/>
                                  </a:rPr>
                                  <m:t>𝑛</m:t>
                                </m:r>
                              </m:e>
                              <m:sub>
                                <m:r>
                                  <a:rPr lang="hu-HU" sz="3600" b="0" i="1" smtClean="0">
                                    <a:latin typeface="Cambria Math" panose="02040503050406030204" pitchFamily="18" charset="0"/>
                                  </a:rPr>
                                  <m:t>2</m:t>
                                </m:r>
                              </m:sub>
                            </m:sSub>
                            <m:r>
                              <a:rPr lang="hu-HU" sz="3600" b="0" i="1" smtClean="0">
                                <a:latin typeface="Cambria Math" panose="02040503050406030204" pitchFamily="18" charset="0"/>
                              </a:rPr>
                              <m:t>−</m:t>
                            </m:r>
                            <m:r>
                              <a:rPr lang="hu-HU" sz="3600" b="0" i="1" smtClean="0">
                                <a:latin typeface="Cambria Math" panose="02040503050406030204" pitchFamily="18" charset="0"/>
                              </a:rPr>
                              <m:t>𝜃</m:t>
                            </m:r>
                          </m:e>
                        </m:d>
                      </m:e>
                    </m:func>
                  </m:oMath>
                </a14:m>
                <a:endParaRPr lang="en-US" sz="3600" dirty="0"/>
              </a:p>
              <a:p>
                <a:pPr marL="385318" indent="-385318" defTabSz="479044">
                  <a:spcBef>
                    <a:spcPts val="1900"/>
                  </a:spcBef>
                  <a:defRPr sz="2952"/>
                </a:pPr>
                <a:r>
                  <a:rPr lang="en-US" dirty="0"/>
                  <a:t>So the training data lead to four inequalities:</a:t>
                </a:r>
              </a:p>
              <a:p>
                <a:pPr marL="385318" indent="-385318" defTabSz="479044">
                  <a:spcBef>
                    <a:spcPts val="1900"/>
                  </a:spcBef>
                  <a:defRPr sz="2952"/>
                </a:pPr>
                <a:endParaRPr lang="en-US" dirty="0"/>
              </a:p>
              <a:p>
                <a:pPr marL="385318" indent="-385318" defTabSz="479044">
                  <a:spcBef>
                    <a:spcPts val="1900"/>
                  </a:spcBef>
                  <a:defRPr sz="2952"/>
                </a:pPr>
                <a:endParaRPr lang="en-US" dirty="0"/>
              </a:p>
              <a:p>
                <a:pPr marL="385318" indent="-385318" defTabSz="479044">
                  <a:spcBef>
                    <a:spcPts val="1900"/>
                  </a:spcBef>
                  <a:defRPr sz="2952"/>
                </a:pPr>
                <a:endParaRPr lang="en-US" dirty="0"/>
              </a:p>
              <a:p>
                <a:pPr marL="385318" indent="-385318" defTabSz="479044">
                  <a:spcBef>
                    <a:spcPts val="1900"/>
                  </a:spcBef>
                  <a:defRPr sz="2952"/>
                </a:pPr>
                <a:endParaRPr lang="en-US" dirty="0"/>
              </a:p>
              <a:p>
                <a:pPr marL="385318" indent="-385318" defTabSz="479044">
                  <a:spcBef>
                    <a:spcPts val="1900"/>
                  </a:spcBef>
                  <a:defRPr sz="2952"/>
                </a:pPr>
                <a:r>
                  <a:rPr lang="en-US" dirty="0"/>
                  <a:t>It is easy to see that there are an infinite number of solutions. Similarly, there are an infinite number of solutions for the NOT and OR networks. </a:t>
                </a:r>
              </a:p>
              <a:p>
                <a:endParaRPr lang="en-US" dirty="0"/>
              </a:p>
            </p:txBody>
          </p:sp>
        </mc:Choice>
        <mc:Fallback xmlns="">
          <p:sp>
            <p:nvSpPr>
              <p:cNvPr id="2" name="Tartalom helye 1">
                <a:extLst>
                  <a:ext uri="{FF2B5EF4-FFF2-40B4-BE49-F238E27FC236}">
                    <a16:creationId xmlns:a16="http://schemas.microsoft.com/office/drawing/2014/main" id="{C0F0852C-F5C3-4CD6-8F17-405F819D939F}"/>
                  </a:ext>
                </a:extLst>
              </p:cNvPr>
              <p:cNvSpPr>
                <a:spLocks noGrp="1" noRot="1" noChangeAspect="1" noMove="1" noResize="1" noEditPoints="1" noAdjustHandles="1" noChangeArrowheads="1" noChangeShapeType="1" noTextEdit="1"/>
              </p:cNvSpPr>
              <p:nvPr>
                <p:ph idx="1"/>
              </p:nvPr>
            </p:nvSpPr>
            <p:spPr>
              <a:blipFill>
                <a:blip r:embed="rId2"/>
                <a:stretch>
                  <a:fillRect l="-696" t="-3221" b="-196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06D475B6-ACA3-4E06-AEB6-669F6E4417F6}"/>
              </a:ext>
            </a:extLst>
          </p:cNvPr>
          <p:cNvSpPr>
            <a:spLocks noGrp="1"/>
          </p:cNvSpPr>
          <p:nvPr>
            <p:ph type="sldNum" sz="quarter" idx="12"/>
          </p:nvPr>
        </p:nvSpPr>
        <p:spPr/>
        <p:txBody>
          <a:bodyPr/>
          <a:lstStyle/>
          <a:p>
            <a:fld id="{9F7ECEBC-3B63-4262-8BE9-06366B519A9F}" type="slidenum">
              <a:rPr lang="hu-HU" smtClean="0"/>
              <a:pPr/>
              <a:t>19</a:t>
            </a:fld>
            <a:endParaRPr lang="hu-HU" dirty="0"/>
          </a:p>
        </p:txBody>
      </p:sp>
      <p:sp>
        <p:nvSpPr>
          <p:cNvPr id="6" name="Cím 5">
            <a:extLst>
              <a:ext uri="{FF2B5EF4-FFF2-40B4-BE49-F238E27FC236}">
                <a16:creationId xmlns:a16="http://schemas.microsoft.com/office/drawing/2014/main" id="{A2C92FE0-6672-4E8A-9080-3DF2B5AB0FF6}"/>
              </a:ext>
            </a:extLst>
          </p:cNvPr>
          <p:cNvSpPr>
            <a:spLocks noGrp="1"/>
          </p:cNvSpPr>
          <p:nvPr>
            <p:ph type="title"/>
          </p:nvPr>
        </p:nvSpPr>
        <p:spPr/>
        <p:txBody>
          <a:bodyPr/>
          <a:lstStyle/>
          <a:p>
            <a:r>
              <a:rPr lang="en-US" dirty="0"/>
              <a:t>Finding weights analytically for the AND network</a:t>
            </a:r>
          </a:p>
        </p:txBody>
      </p:sp>
      <p:pic>
        <p:nvPicPr>
          <p:cNvPr id="8" name="7.jpeg" descr="7.jpeg">
            <a:extLst>
              <a:ext uri="{FF2B5EF4-FFF2-40B4-BE49-F238E27FC236}">
                <a16:creationId xmlns:a16="http://schemas.microsoft.com/office/drawing/2014/main" id="{F5BD23BE-B7D5-4BF9-BE40-E98C9B81502D}"/>
              </a:ext>
            </a:extLst>
          </p:cNvPr>
          <p:cNvPicPr>
            <a:picLocks noChangeAspect="1"/>
          </p:cNvPicPr>
          <p:nvPr/>
        </p:nvPicPr>
        <p:blipFill>
          <a:blip r:embed="rId3"/>
          <a:stretch>
            <a:fillRect/>
          </a:stretch>
        </p:blipFill>
        <p:spPr>
          <a:xfrm>
            <a:off x="2267925" y="3196649"/>
            <a:ext cx="7656150" cy="1971459"/>
          </a:xfrm>
          <a:prstGeom prst="rect">
            <a:avLst/>
          </a:prstGeom>
          <a:ln w="12700">
            <a:miter lim="400000"/>
          </a:ln>
        </p:spPr>
      </p:pic>
      <p:sp>
        <p:nvSpPr>
          <p:cNvPr id="9" name="Dátum helye 3">
            <a:extLst>
              <a:ext uri="{FF2B5EF4-FFF2-40B4-BE49-F238E27FC236}">
                <a16:creationId xmlns:a16="http://schemas.microsoft.com/office/drawing/2014/main" id="{9D1E2447-DA71-4C2A-9142-A9B52C057647}"/>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0" name="Élőláb helye 4">
            <a:extLst>
              <a:ext uri="{FF2B5EF4-FFF2-40B4-BE49-F238E27FC236}">
                <a16:creationId xmlns:a16="http://schemas.microsoft.com/office/drawing/2014/main" id="{CE80B159-7FBD-46E4-BF34-800084FABEC2}"/>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606186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5CE60339-DFE3-42C7-80CC-F401073D707F}"/>
              </a:ext>
            </a:extLst>
          </p:cNvPr>
          <p:cNvSpPr>
            <a:spLocks noGrp="1"/>
          </p:cNvSpPr>
          <p:nvPr>
            <p:ph idx="1"/>
          </p:nvPr>
        </p:nvSpPr>
        <p:spPr>
          <a:xfrm>
            <a:off x="838200" y="1548721"/>
            <a:ext cx="10515600" cy="1253856"/>
          </a:xfrm>
        </p:spPr>
        <p:txBody>
          <a:bodyPr/>
          <a:lstStyle/>
          <a:p>
            <a:r>
              <a:rPr lang="en-US" dirty="0"/>
              <a:t>Human nervous system is a very </a:t>
            </a:r>
            <a:r>
              <a:rPr lang="en-US" dirty="0">
                <a:solidFill>
                  <a:schemeClr val="accent6">
                    <a:lumMod val="75000"/>
                  </a:schemeClr>
                </a:solidFill>
              </a:rPr>
              <a:t>complex</a:t>
            </a:r>
            <a:r>
              <a:rPr lang="en-US" dirty="0"/>
              <a:t> system capable of </a:t>
            </a:r>
            <a:r>
              <a:rPr lang="en-US" dirty="0">
                <a:solidFill>
                  <a:schemeClr val="accent6">
                    <a:lumMod val="75000"/>
                  </a:schemeClr>
                </a:solidFill>
              </a:rPr>
              <a:t>thinking, remembering, problem solving, making decision </a:t>
            </a:r>
            <a:r>
              <a:rPr lang="en-US" dirty="0"/>
              <a:t>and etc.</a:t>
            </a:r>
          </a:p>
        </p:txBody>
      </p:sp>
      <p:sp>
        <p:nvSpPr>
          <p:cNvPr id="5" name="Dia számának helye 4">
            <a:extLst>
              <a:ext uri="{FF2B5EF4-FFF2-40B4-BE49-F238E27FC236}">
                <a16:creationId xmlns:a16="http://schemas.microsoft.com/office/drawing/2014/main" id="{BE902E0E-D6A8-4C36-AAC7-D98744C09D8D}"/>
              </a:ext>
            </a:extLst>
          </p:cNvPr>
          <p:cNvSpPr>
            <a:spLocks noGrp="1"/>
          </p:cNvSpPr>
          <p:nvPr>
            <p:ph type="sldNum" sz="quarter" idx="12"/>
          </p:nvPr>
        </p:nvSpPr>
        <p:spPr/>
        <p:txBody>
          <a:bodyPr/>
          <a:lstStyle/>
          <a:p>
            <a:fld id="{9F7ECEBC-3B63-4262-8BE9-06366B519A9F}" type="slidenum">
              <a:rPr lang="hu-HU" smtClean="0"/>
              <a:pPr/>
              <a:t>2</a:t>
            </a:fld>
            <a:endParaRPr lang="hu-HU" dirty="0"/>
          </a:p>
        </p:txBody>
      </p:sp>
      <p:sp>
        <p:nvSpPr>
          <p:cNvPr id="6" name="Cím 5">
            <a:extLst>
              <a:ext uri="{FF2B5EF4-FFF2-40B4-BE49-F238E27FC236}">
                <a16:creationId xmlns:a16="http://schemas.microsoft.com/office/drawing/2014/main" id="{6952C86B-490B-44B9-84EA-BA9EF761B1AF}"/>
              </a:ext>
            </a:extLst>
          </p:cNvPr>
          <p:cNvSpPr>
            <a:spLocks noGrp="1"/>
          </p:cNvSpPr>
          <p:nvPr>
            <p:ph type="title"/>
          </p:nvPr>
        </p:nvSpPr>
        <p:spPr/>
        <p:txBody>
          <a:bodyPr/>
          <a:lstStyle/>
          <a:p>
            <a:r>
              <a:rPr lang="en-US" dirty="0"/>
              <a:t>Human nervous system</a:t>
            </a:r>
          </a:p>
        </p:txBody>
      </p:sp>
      <p:pic>
        <p:nvPicPr>
          <p:cNvPr id="7" name="image.pdf" descr="image.pdf">
            <a:extLst>
              <a:ext uri="{FF2B5EF4-FFF2-40B4-BE49-F238E27FC236}">
                <a16:creationId xmlns:a16="http://schemas.microsoft.com/office/drawing/2014/main" id="{19201534-820C-4E76-9C91-AF1795EBBA4A}"/>
              </a:ext>
            </a:extLst>
          </p:cNvPr>
          <p:cNvPicPr>
            <a:picLocks/>
          </p:cNvPicPr>
          <p:nvPr/>
        </p:nvPicPr>
        <p:blipFill>
          <a:blip r:embed="rId2"/>
          <a:stretch>
            <a:fillRect/>
          </a:stretch>
        </p:blipFill>
        <p:spPr>
          <a:xfrm>
            <a:off x="3230264" y="2503860"/>
            <a:ext cx="6139367" cy="3837563"/>
          </a:xfrm>
          <a:prstGeom prst="rect">
            <a:avLst/>
          </a:prstGeom>
          <a:ln w="12700">
            <a:miter lim="400000"/>
          </a:ln>
        </p:spPr>
      </p:pic>
      <p:sp>
        <p:nvSpPr>
          <p:cNvPr id="8" name="Dátum helye 3">
            <a:extLst>
              <a:ext uri="{FF2B5EF4-FFF2-40B4-BE49-F238E27FC236}">
                <a16:creationId xmlns:a16="http://schemas.microsoft.com/office/drawing/2014/main" id="{F18789F3-3503-4AF6-A2A7-08A7DCEC987E}"/>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3">
            <a:extLst>
              <a:ext uri="{FF2B5EF4-FFF2-40B4-BE49-F238E27FC236}">
                <a16:creationId xmlns:a16="http://schemas.microsoft.com/office/drawing/2014/main" id="{87F303E4-7B50-44DE-B448-66CC54BEA786}"/>
              </a:ext>
            </a:extLst>
          </p:cNvPr>
          <p:cNvSpPr>
            <a:spLocks noGrp="1"/>
          </p:cNvSpPr>
          <p:nvPr>
            <p:ph type="ftr" sz="quarter" idx="11"/>
          </p:nvPr>
        </p:nvSpPr>
        <p:spPr>
          <a:xfrm>
            <a:off x="4814776" y="6247425"/>
            <a:ext cx="4114800" cy="365125"/>
          </a:xfrm>
        </p:spPr>
        <p:txBody>
          <a:bodyPr/>
          <a:lstStyle/>
          <a:p>
            <a:r>
              <a:rPr lang="hu-HU" dirty="0" err="1"/>
              <a:t>Introduction</a:t>
            </a:r>
            <a:r>
              <a:rPr lang="hu-HU" dirty="0"/>
              <a:t>, </a:t>
            </a:r>
            <a:r>
              <a:rPr lang="hu-HU" dirty="0" err="1"/>
              <a:t>motivations</a:t>
            </a:r>
            <a:endParaRPr lang="hu-HU" dirty="0"/>
          </a:p>
        </p:txBody>
      </p:sp>
    </p:spTree>
    <p:extLst>
      <p:ext uri="{BB962C8B-B14F-4D97-AF65-F5344CB8AC3E}">
        <p14:creationId xmlns:p14="http://schemas.microsoft.com/office/powerpoint/2010/main" val="4138690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D9240A1D-E8D8-4B13-9ADB-A8D8074D8023}"/>
              </a:ext>
            </a:extLst>
          </p:cNvPr>
          <p:cNvSpPr>
            <a:spLocks noGrp="1"/>
          </p:cNvSpPr>
          <p:nvPr>
            <p:ph idx="1"/>
          </p:nvPr>
        </p:nvSpPr>
        <p:spPr/>
        <p:txBody>
          <a:bodyPr>
            <a:normAutofit fontScale="77500" lnSpcReduction="20000"/>
          </a:bodyPr>
          <a:lstStyle/>
          <a:p>
            <a:pPr marL="413512" indent="-413512" defTabSz="514095">
              <a:spcBef>
                <a:spcPts val="2100"/>
              </a:spcBef>
              <a:defRPr sz="3168"/>
            </a:pPr>
            <a:r>
              <a:rPr lang="en-US" dirty="0"/>
              <a:t>We can follow the same procedure for the XOR network:</a:t>
            </a:r>
          </a:p>
          <a:p>
            <a:pPr marL="413512" indent="-413512" defTabSz="514095">
              <a:spcBef>
                <a:spcPts val="2100"/>
              </a:spcBef>
              <a:defRPr sz="3168"/>
            </a:pPr>
            <a:endParaRPr lang="en-US" dirty="0"/>
          </a:p>
          <a:p>
            <a:pPr marL="413512" indent="-413512" defTabSz="514095">
              <a:spcBef>
                <a:spcPts val="2100"/>
              </a:spcBef>
              <a:defRPr sz="3168"/>
            </a:pPr>
            <a:endParaRPr lang="en-US" dirty="0"/>
          </a:p>
          <a:p>
            <a:pPr marL="413512" indent="-413512" defTabSz="514095">
              <a:spcBef>
                <a:spcPts val="2100"/>
              </a:spcBef>
              <a:defRPr sz="3168"/>
            </a:pPr>
            <a:endParaRPr lang="en-US" dirty="0"/>
          </a:p>
          <a:p>
            <a:pPr marL="413512" indent="-413512" defTabSz="514095">
              <a:spcBef>
                <a:spcPts val="2100"/>
              </a:spcBef>
              <a:defRPr sz="3168"/>
            </a:pPr>
            <a:r>
              <a:rPr lang="en-US" dirty="0"/>
              <a:t>Clearly the second and third inequalities are incompatible with the fourth, so there is in fact no solution. We need more complex networks, e.g. that combine together many simple networks, or use different activation/thresholding/transfer functions.</a:t>
            </a:r>
          </a:p>
          <a:p>
            <a:pPr marL="413512" indent="-413512" defTabSz="514095">
              <a:spcBef>
                <a:spcPts val="2100"/>
              </a:spcBef>
              <a:defRPr sz="3168"/>
            </a:pPr>
            <a:r>
              <a:rPr lang="en-US" dirty="0"/>
              <a:t>It then becomes much more difficult to determine all the weights and thresholds by hand.</a:t>
            </a:r>
          </a:p>
          <a:p>
            <a:endParaRPr lang="en-US" dirty="0"/>
          </a:p>
        </p:txBody>
      </p:sp>
      <p:sp>
        <p:nvSpPr>
          <p:cNvPr id="5" name="Dia számának helye 4">
            <a:extLst>
              <a:ext uri="{FF2B5EF4-FFF2-40B4-BE49-F238E27FC236}">
                <a16:creationId xmlns:a16="http://schemas.microsoft.com/office/drawing/2014/main" id="{0E334E38-A45D-4889-B513-2221AE3076C7}"/>
              </a:ext>
            </a:extLst>
          </p:cNvPr>
          <p:cNvSpPr>
            <a:spLocks noGrp="1"/>
          </p:cNvSpPr>
          <p:nvPr>
            <p:ph type="sldNum" sz="quarter" idx="12"/>
          </p:nvPr>
        </p:nvSpPr>
        <p:spPr/>
        <p:txBody>
          <a:bodyPr/>
          <a:lstStyle/>
          <a:p>
            <a:fld id="{9F7ECEBC-3B63-4262-8BE9-06366B519A9F}" type="slidenum">
              <a:rPr lang="hu-HU" smtClean="0"/>
              <a:pPr/>
              <a:t>20</a:t>
            </a:fld>
            <a:endParaRPr lang="hu-HU" dirty="0"/>
          </a:p>
        </p:txBody>
      </p:sp>
      <p:sp>
        <p:nvSpPr>
          <p:cNvPr id="6" name="Cím 5">
            <a:extLst>
              <a:ext uri="{FF2B5EF4-FFF2-40B4-BE49-F238E27FC236}">
                <a16:creationId xmlns:a16="http://schemas.microsoft.com/office/drawing/2014/main" id="{E3F06ED3-D82E-4842-9FBE-6C5A48854A6E}"/>
              </a:ext>
            </a:extLst>
          </p:cNvPr>
          <p:cNvSpPr>
            <a:spLocks noGrp="1"/>
          </p:cNvSpPr>
          <p:nvPr>
            <p:ph type="title"/>
          </p:nvPr>
        </p:nvSpPr>
        <p:spPr/>
        <p:txBody>
          <a:bodyPr/>
          <a:lstStyle/>
          <a:p>
            <a:r>
              <a:rPr lang="en-US" dirty="0"/>
              <a:t>Limitations of simple </a:t>
            </a:r>
            <a:r>
              <a:rPr lang="en-US" dirty="0" err="1"/>
              <a:t>perceptrons</a:t>
            </a:r>
            <a:endParaRPr lang="en-US" dirty="0"/>
          </a:p>
        </p:txBody>
      </p:sp>
      <p:pic>
        <p:nvPicPr>
          <p:cNvPr id="7" name="8.jpeg" descr="8.jpeg">
            <a:extLst>
              <a:ext uri="{FF2B5EF4-FFF2-40B4-BE49-F238E27FC236}">
                <a16:creationId xmlns:a16="http://schemas.microsoft.com/office/drawing/2014/main" id="{95A170F1-5B0D-4622-8B52-9AE7A382DD0A}"/>
              </a:ext>
            </a:extLst>
          </p:cNvPr>
          <p:cNvPicPr>
            <a:picLocks noChangeAspect="1"/>
          </p:cNvPicPr>
          <p:nvPr/>
        </p:nvPicPr>
        <p:blipFill>
          <a:blip r:embed="rId2"/>
          <a:stretch>
            <a:fillRect/>
          </a:stretch>
        </p:blipFill>
        <p:spPr>
          <a:xfrm>
            <a:off x="2999669" y="1942194"/>
            <a:ext cx="6192661" cy="1584888"/>
          </a:xfrm>
          <a:prstGeom prst="rect">
            <a:avLst/>
          </a:prstGeom>
          <a:ln w="12700">
            <a:miter lim="400000"/>
          </a:ln>
        </p:spPr>
      </p:pic>
      <p:sp>
        <p:nvSpPr>
          <p:cNvPr id="8" name="Dátum helye 3">
            <a:extLst>
              <a:ext uri="{FF2B5EF4-FFF2-40B4-BE49-F238E27FC236}">
                <a16:creationId xmlns:a16="http://schemas.microsoft.com/office/drawing/2014/main" id="{E987CBDF-367A-4453-8556-D9882E9456C3}"/>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D22A931D-80D8-41DC-857C-72FC63370491}"/>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533530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D9240A1D-E8D8-4B13-9ADB-A8D8074D8023}"/>
              </a:ext>
            </a:extLst>
          </p:cNvPr>
          <p:cNvSpPr>
            <a:spLocks noGrp="1"/>
          </p:cNvSpPr>
          <p:nvPr>
            <p:ph idx="1"/>
          </p:nvPr>
        </p:nvSpPr>
        <p:spPr/>
        <p:txBody>
          <a:bodyPr>
            <a:normAutofit fontScale="77500" lnSpcReduction="20000"/>
          </a:bodyPr>
          <a:lstStyle/>
          <a:p>
            <a:pPr marL="413512" indent="-413512" defTabSz="514095">
              <a:spcBef>
                <a:spcPts val="2100"/>
              </a:spcBef>
              <a:defRPr sz="3168"/>
            </a:pPr>
            <a:r>
              <a:rPr lang="en-US" dirty="0"/>
              <a:t>We can follow the same procedure for the XOR network:</a:t>
            </a:r>
          </a:p>
          <a:p>
            <a:pPr marL="413512" indent="-413512" defTabSz="514095">
              <a:spcBef>
                <a:spcPts val="2100"/>
              </a:spcBef>
              <a:defRPr sz="3168"/>
            </a:pPr>
            <a:endParaRPr lang="en-US" dirty="0"/>
          </a:p>
          <a:p>
            <a:pPr marL="413512" indent="-413512" defTabSz="514095">
              <a:spcBef>
                <a:spcPts val="2100"/>
              </a:spcBef>
              <a:defRPr sz="3168"/>
            </a:pPr>
            <a:endParaRPr lang="en-US" dirty="0"/>
          </a:p>
          <a:p>
            <a:pPr marL="413512" indent="-413512" defTabSz="514095">
              <a:spcBef>
                <a:spcPts val="2100"/>
              </a:spcBef>
              <a:defRPr sz="3168"/>
            </a:pPr>
            <a:endParaRPr lang="en-US" dirty="0"/>
          </a:p>
          <a:p>
            <a:pPr marL="413512" indent="-413512" defTabSz="514095">
              <a:spcBef>
                <a:spcPts val="2100"/>
              </a:spcBef>
              <a:defRPr sz="3168"/>
            </a:pPr>
            <a:r>
              <a:rPr lang="en-US" dirty="0"/>
              <a:t>Clearly the second and third inequalities are incompatible with the fourth, so there is in fact no solution. We need more complex networks, e.g. that combine together many simple networks, or use different activation/thresholding/transfer functions.</a:t>
            </a:r>
          </a:p>
          <a:p>
            <a:pPr marL="413512" indent="-413512" defTabSz="514095">
              <a:spcBef>
                <a:spcPts val="2100"/>
              </a:spcBef>
              <a:defRPr sz="3168"/>
            </a:pPr>
            <a:r>
              <a:rPr lang="en-US" dirty="0"/>
              <a:t>It then becomes much more difficult to determine all the weights and thresholds by hand.</a:t>
            </a:r>
          </a:p>
          <a:p>
            <a:endParaRPr lang="en-US" dirty="0"/>
          </a:p>
        </p:txBody>
      </p:sp>
      <p:sp>
        <p:nvSpPr>
          <p:cNvPr id="5" name="Dia számának helye 4">
            <a:extLst>
              <a:ext uri="{FF2B5EF4-FFF2-40B4-BE49-F238E27FC236}">
                <a16:creationId xmlns:a16="http://schemas.microsoft.com/office/drawing/2014/main" id="{0E334E38-A45D-4889-B513-2221AE3076C7}"/>
              </a:ext>
            </a:extLst>
          </p:cNvPr>
          <p:cNvSpPr>
            <a:spLocks noGrp="1"/>
          </p:cNvSpPr>
          <p:nvPr>
            <p:ph type="sldNum" sz="quarter" idx="12"/>
          </p:nvPr>
        </p:nvSpPr>
        <p:spPr/>
        <p:txBody>
          <a:bodyPr/>
          <a:lstStyle/>
          <a:p>
            <a:fld id="{9F7ECEBC-3B63-4262-8BE9-06366B519A9F}" type="slidenum">
              <a:rPr lang="hu-HU" smtClean="0"/>
              <a:pPr/>
              <a:t>21</a:t>
            </a:fld>
            <a:endParaRPr lang="hu-HU" dirty="0"/>
          </a:p>
        </p:txBody>
      </p:sp>
      <p:sp>
        <p:nvSpPr>
          <p:cNvPr id="6" name="Cím 5">
            <a:extLst>
              <a:ext uri="{FF2B5EF4-FFF2-40B4-BE49-F238E27FC236}">
                <a16:creationId xmlns:a16="http://schemas.microsoft.com/office/drawing/2014/main" id="{E3F06ED3-D82E-4842-9FBE-6C5A48854A6E}"/>
              </a:ext>
            </a:extLst>
          </p:cNvPr>
          <p:cNvSpPr>
            <a:spLocks noGrp="1"/>
          </p:cNvSpPr>
          <p:nvPr>
            <p:ph type="title"/>
          </p:nvPr>
        </p:nvSpPr>
        <p:spPr/>
        <p:txBody>
          <a:bodyPr/>
          <a:lstStyle/>
          <a:p>
            <a:r>
              <a:rPr lang="en-US" dirty="0"/>
              <a:t>Limitations of simple </a:t>
            </a:r>
            <a:r>
              <a:rPr lang="en-US" dirty="0" err="1"/>
              <a:t>perceptrons</a:t>
            </a:r>
            <a:endParaRPr lang="en-US" dirty="0"/>
          </a:p>
        </p:txBody>
      </p:sp>
      <p:pic>
        <p:nvPicPr>
          <p:cNvPr id="7" name="8.jpeg" descr="8.jpeg">
            <a:extLst>
              <a:ext uri="{FF2B5EF4-FFF2-40B4-BE49-F238E27FC236}">
                <a16:creationId xmlns:a16="http://schemas.microsoft.com/office/drawing/2014/main" id="{95A170F1-5B0D-4622-8B52-9AE7A382DD0A}"/>
              </a:ext>
            </a:extLst>
          </p:cNvPr>
          <p:cNvPicPr>
            <a:picLocks noChangeAspect="1"/>
          </p:cNvPicPr>
          <p:nvPr/>
        </p:nvPicPr>
        <p:blipFill>
          <a:blip r:embed="rId2"/>
          <a:stretch>
            <a:fillRect/>
          </a:stretch>
        </p:blipFill>
        <p:spPr>
          <a:xfrm>
            <a:off x="2999669" y="1942194"/>
            <a:ext cx="6192661" cy="1584888"/>
          </a:xfrm>
          <a:prstGeom prst="rect">
            <a:avLst/>
          </a:prstGeom>
          <a:ln w="12700">
            <a:miter lim="400000"/>
          </a:ln>
        </p:spPr>
      </p:pic>
      <p:sp>
        <p:nvSpPr>
          <p:cNvPr id="8" name="Dátum helye 3">
            <a:extLst>
              <a:ext uri="{FF2B5EF4-FFF2-40B4-BE49-F238E27FC236}">
                <a16:creationId xmlns:a16="http://schemas.microsoft.com/office/drawing/2014/main" id="{E987CBDF-367A-4453-8556-D9882E9456C3}"/>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D22A931D-80D8-41DC-857C-72FC63370491}"/>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472968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E795B19E-6BBA-4C68-855C-51F137C57813}"/>
              </a:ext>
            </a:extLst>
          </p:cNvPr>
          <p:cNvSpPr>
            <a:spLocks noGrp="1"/>
          </p:cNvSpPr>
          <p:nvPr>
            <p:ph idx="1"/>
          </p:nvPr>
        </p:nvSpPr>
        <p:spPr/>
        <p:txBody>
          <a:bodyPr/>
          <a:lstStyle/>
          <a:p>
            <a:r>
              <a:rPr lang="hu-HU" dirty="0"/>
              <a:t>The </a:t>
            </a:r>
            <a:r>
              <a:rPr lang="hu-HU" dirty="0" err="1"/>
              <a:t>algorithm</a:t>
            </a:r>
            <a:r>
              <a:rPr lang="hu-HU" dirty="0"/>
              <a:t> </a:t>
            </a:r>
            <a:r>
              <a:rPr lang="hu-HU" dirty="0" err="1"/>
              <a:t>for</a:t>
            </a:r>
            <a:r>
              <a:rPr lang="hu-HU" dirty="0"/>
              <a:t> </a:t>
            </a:r>
            <a:r>
              <a:rPr lang="hu-HU" dirty="0" err="1"/>
              <a:t>training</a:t>
            </a:r>
            <a:r>
              <a:rPr lang="hu-HU" dirty="0"/>
              <a:t> a </a:t>
            </a:r>
            <a:r>
              <a:rPr lang="hu-HU" dirty="0" err="1"/>
              <a:t>perceptron</a:t>
            </a:r>
            <a:endParaRPr lang="hu-HU" dirty="0"/>
          </a:p>
          <a:p>
            <a:pPr marL="914400" lvl="1" indent="-457200">
              <a:buFont typeface="+mj-lt"/>
              <a:buAutoNum type="arabicPeriod"/>
            </a:pPr>
            <a:r>
              <a:rPr lang="hu-HU" dirty="0" err="1"/>
              <a:t>Initialization</a:t>
            </a:r>
            <a:endParaRPr lang="hu-HU" dirty="0"/>
          </a:p>
          <a:p>
            <a:pPr marL="914400" lvl="1" indent="-457200">
              <a:buFont typeface="+mj-lt"/>
              <a:buAutoNum type="arabicPeriod"/>
            </a:pPr>
            <a:r>
              <a:rPr lang="hu-HU" dirty="0" err="1"/>
              <a:t>Activation</a:t>
            </a:r>
            <a:endParaRPr lang="hu-HU" dirty="0"/>
          </a:p>
          <a:p>
            <a:pPr marL="914400" lvl="1" indent="-457200">
              <a:buFont typeface="+mj-lt"/>
              <a:buAutoNum type="arabicPeriod"/>
            </a:pPr>
            <a:r>
              <a:rPr lang="hu-HU" dirty="0" err="1"/>
              <a:t>Weight</a:t>
            </a:r>
            <a:r>
              <a:rPr lang="hu-HU" dirty="0"/>
              <a:t> </a:t>
            </a:r>
            <a:r>
              <a:rPr lang="hu-HU" dirty="0" err="1"/>
              <a:t>learning</a:t>
            </a:r>
            <a:endParaRPr lang="hu-HU" dirty="0"/>
          </a:p>
          <a:p>
            <a:pPr marL="914400" lvl="1" indent="-457200">
              <a:buFont typeface="+mj-lt"/>
              <a:buAutoNum type="arabicPeriod"/>
            </a:pPr>
            <a:r>
              <a:rPr lang="hu-HU" dirty="0" err="1"/>
              <a:t>Iteration</a:t>
            </a:r>
            <a:endParaRPr lang="en-US" dirty="0"/>
          </a:p>
        </p:txBody>
      </p:sp>
      <p:sp>
        <p:nvSpPr>
          <p:cNvPr id="5" name="Dia számának helye 4">
            <a:extLst>
              <a:ext uri="{FF2B5EF4-FFF2-40B4-BE49-F238E27FC236}">
                <a16:creationId xmlns:a16="http://schemas.microsoft.com/office/drawing/2014/main" id="{DD6E5BA3-884D-4156-B0BD-26E56B6A5186}"/>
              </a:ext>
            </a:extLst>
          </p:cNvPr>
          <p:cNvSpPr>
            <a:spLocks noGrp="1"/>
          </p:cNvSpPr>
          <p:nvPr>
            <p:ph type="sldNum" sz="quarter" idx="12"/>
          </p:nvPr>
        </p:nvSpPr>
        <p:spPr/>
        <p:txBody>
          <a:bodyPr/>
          <a:lstStyle/>
          <a:p>
            <a:fld id="{9F7ECEBC-3B63-4262-8BE9-06366B519A9F}" type="slidenum">
              <a:rPr lang="hu-HU" smtClean="0"/>
              <a:pPr/>
              <a:t>22</a:t>
            </a:fld>
            <a:endParaRPr lang="hu-HU" dirty="0"/>
          </a:p>
        </p:txBody>
      </p:sp>
      <p:sp>
        <p:nvSpPr>
          <p:cNvPr id="6" name="Cím 5">
            <a:extLst>
              <a:ext uri="{FF2B5EF4-FFF2-40B4-BE49-F238E27FC236}">
                <a16:creationId xmlns:a16="http://schemas.microsoft.com/office/drawing/2014/main" id="{FF2CFAC9-9441-4EE8-879B-F1A1BEAAAB1E}"/>
              </a:ext>
            </a:extLst>
          </p:cNvPr>
          <p:cNvSpPr>
            <a:spLocks noGrp="1"/>
          </p:cNvSpPr>
          <p:nvPr>
            <p:ph type="title"/>
          </p:nvPr>
        </p:nvSpPr>
        <p:spPr/>
        <p:txBody>
          <a:bodyPr/>
          <a:lstStyle/>
          <a:p>
            <a:r>
              <a:rPr lang="hu-HU" dirty="0" err="1"/>
              <a:t>Training</a:t>
            </a:r>
            <a:r>
              <a:rPr lang="hu-HU" dirty="0"/>
              <a:t> of a </a:t>
            </a:r>
            <a:r>
              <a:rPr lang="hu-HU" dirty="0" err="1"/>
              <a:t>perceptron</a:t>
            </a:r>
            <a:r>
              <a:rPr lang="hu-HU" dirty="0"/>
              <a:t> </a:t>
            </a:r>
            <a:endParaRPr lang="en-US" dirty="0"/>
          </a:p>
        </p:txBody>
      </p:sp>
      <p:sp>
        <p:nvSpPr>
          <p:cNvPr id="7" name="Dátum helye 3">
            <a:extLst>
              <a:ext uri="{FF2B5EF4-FFF2-40B4-BE49-F238E27FC236}">
                <a16:creationId xmlns:a16="http://schemas.microsoft.com/office/drawing/2014/main" id="{58DE02EF-AD10-4851-8F7E-76A2C82F0880}"/>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8" name="Élőláb helye 4">
            <a:extLst>
              <a:ext uri="{FF2B5EF4-FFF2-40B4-BE49-F238E27FC236}">
                <a16:creationId xmlns:a16="http://schemas.microsoft.com/office/drawing/2014/main" id="{053478E8-D784-4524-A38C-ED88312D1CAD}"/>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351573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8CA513D2-17D8-4419-9EED-EDEA37836E3B}"/>
              </a:ext>
            </a:extLst>
          </p:cNvPr>
          <p:cNvSpPr>
            <a:spLocks noGrp="1"/>
          </p:cNvSpPr>
          <p:nvPr>
            <p:ph idx="1"/>
          </p:nvPr>
        </p:nvSpPr>
        <p:spPr>
          <a:xfrm>
            <a:off x="838200" y="1548721"/>
            <a:ext cx="10515600" cy="1990126"/>
          </a:xfrm>
        </p:spPr>
        <p:txBody>
          <a:bodyPr/>
          <a:lstStyle/>
          <a:p>
            <a:r>
              <a:rPr lang="en-US" dirty="0"/>
              <a:t>1)	Initialization</a:t>
            </a:r>
          </a:p>
          <a:p>
            <a:pPr marL="870599" marR="57799" indent="-812800"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r>
              <a:rPr lang="en-US" dirty="0"/>
              <a:t>	Set initial </a:t>
            </a:r>
            <a:r>
              <a:rPr lang="en-US" dirty="0">
                <a:solidFill>
                  <a:schemeClr val="accent6">
                    <a:lumMod val="75000"/>
                  </a:schemeClr>
                </a:solidFill>
                <a:uFill>
                  <a:solidFill>
                    <a:srgbClr val="D81E00"/>
                  </a:solidFill>
                </a:uFill>
              </a:rPr>
              <a:t>weights</a:t>
            </a:r>
            <a:r>
              <a:rPr lang="en-US" dirty="0"/>
              <a:t> w</a:t>
            </a:r>
            <a:r>
              <a:rPr lang="en-US" baseline="-19722" dirty="0"/>
              <a:t>1</a:t>
            </a:r>
            <a:r>
              <a:rPr lang="en-US" dirty="0"/>
              <a:t>, w</a:t>
            </a:r>
            <a:r>
              <a:rPr lang="en-US" baseline="-19722" dirty="0"/>
              <a:t>2</a:t>
            </a:r>
            <a:r>
              <a:rPr lang="en-US" dirty="0"/>
              <a:t>, …, </a:t>
            </a:r>
            <a:r>
              <a:rPr lang="en-US" dirty="0" err="1"/>
              <a:t>w</a:t>
            </a:r>
            <a:r>
              <a:rPr lang="en-US" baseline="-19722" dirty="0" err="1"/>
              <a:t>m</a:t>
            </a:r>
            <a:endParaRPr lang="en-US" baseline="-19722" dirty="0"/>
          </a:p>
          <a:p>
            <a:pPr marL="870599" marR="57799" indent="-812800"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r>
              <a:rPr lang="en-US" dirty="0"/>
              <a:t>	Set the </a:t>
            </a:r>
            <a:r>
              <a:rPr lang="en-US" dirty="0">
                <a:solidFill>
                  <a:schemeClr val="accent6">
                    <a:lumMod val="75000"/>
                  </a:schemeClr>
                </a:solidFill>
                <a:uFill>
                  <a:solidFill>
                    <a:srgbClr val="D81E00"/>
                  </a:solidFill>
                </a:uFill>
              </a:rPr>
              <a:t>threshold</a:t>
            </a:r>
            <a:r>
              <a:rPr lang="en-US" dirty="0"/>
              <a:t> </a:t>
            </a:r>
            <a:r>
              <a:rPr lang="en-US" dirty="0">
                <a:latin typeface="Symbol"/>
                <a:ea typeface="Symbol"/>
                <a:cs typeface="Symbol"/>
                <a:sym typeface="Symbol"/>
              </a:rPr>
              <a:t>q </a:t>
            </a:r>
            <a:r>
              <a:rPr lang="en-US" dirty="0"/>
              <a:t>to a random number in the range [-0.5, 0.5]</a:t>
            </a:r>
          </a:p>
          <a:p>
            <a:pPr marL="870599" marR="57799" indent="-812800"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r>
              <a:rPr lang="en-US" dirty="0"/>
              <a:t>	Set the </a:t>
            </a:r>
            <a:r>
              <a:rPr lang="en-US" dirty="0">
                <a:solidFill>
                  <a:schemeClr val="accent6">
                    <a:lumMod val="75000"/>
                  </a:schemeClr>
                </a:solidFill>
                <a:uFill>
                  <a:solidFill>
                    <a:srgbClr val="D81E00"/>
                  </a:solidFill>
                </a:uFill>
              </a:rPr>
              <a:t>learning rate</a:t>
            </a:r>
            <a:r>
              <a:rPr lang="en-US" dirty="0">
                <a:solidFill>
                  <a:schemeClr val="accent6">
                    <a:lumMod val="75000"/>
                  </a:schemeClr>
                </a:solidFill>
              </a:rPr>
              <a:t> </a:t>
            </a:r>
            <a:r>
              <a:rPr lang="en-US" dirty="0">
                <a:latin typeface="Symbol"/>
                <a:ea typeface="Symbol"/>
                <a:cs typeface="Symbol"/>
                <a:sym typeface="Symbol"/>
              </a:rPr>
              <a:t>h </a:t>
            </a:r>
            <a:r>
              <a:rPr lang="en-US" dirty="0"/>
              <a:t>to a positive value less than 1</a:t>
            </a:r>
          </a:p>
          <a:p>
            <a:pPr marL="0" indent="0">
              <a:buNone/>
            </a:pPr>
            <a:endParaRPr lang="en-US" dirty="0"/>
          </a:p>
        </p:txBody>
      </p:sp>
      <p:sp>
        <p:nvSpPr>
          <p:cNvPr id="5" name="Dia számának helye 4">
            <a:extLst>
              <a:ext uri="{FF2B5EF4-FFF2-40B4-BE49-F238E27FC236}">
                <a16:creationId xmlns:a16="http://schemas.microsoft.com/office/drawing/2014/main" id="{4752E1E4-B62F-40AF-8624-FC883D0ED014}"/>
              </a:ext>
            </a:extLst>
          </p:cNvPr>
          <p:cNvSpPr>
            <a:spLocks noGrp="1"/>
          </p:cNvSpPr>
          <p:nvPr>
            <p:ph type="sldNum" sz="quarter" idx="12"/>
          </p:nvPr>
        </p:nvSpPr>
        <p:spPr/>
        <p:txBody>
          <a:bodyPr/>
          <a:lstStyle/>
          <a:p>
            <a:fld id="{9F7ECEBC-3B63-4262-8BE9-06366B519A9F}" type="slidenum">
              <a:rPr lang="hu-HU" smtClean="0"/>
              <a:pPr/>
              <a:t>23</a:t>
            </a:fld>
            <a:endParaRPr lang="hu-HU" dirty="0"/>
          </a:p>
        </p:txBody>
      </p:sp>
      <p:sp>
        <p:nvSpPr>
          <p:cNvPr id="6" name="Cím 5">
            <a:extLst>
              <a:ext uri="{FF2B5EF4-FFF2-40B4-BE49-F238E27FC236}">
                <a16:creationId xmlns:a16="http://schemas.microsoft.com/office/drawing/2014/main" id="{FA4A42D6-2262-4A68-ADCB-10FF954B2C70}"/>
              </a:ext>
            </a:extLst>
          </p:cNvPr>
          <p:cNvSpPr>
            <a:spLocks noGrp="1"/>
          </p:cNvSpPr>
          <p:nvPr>
            <p:ph type="title"/>
          </p:nvPr>
        </p:nvSpPr>
        <p:spPr/>
        <p:txBody>
          <a:bodyPr/>
          <a:lstStyle/>
          <a:p>
            <a:r>
              <a:rPr lang="en-US" dirty="0"/>
              <a:t>Perceptron training</a:t>
            </a:r>
          </a:p>
        </p:txBody>
      </p:sp>
      <p:grpSp>
        <p:nvGrpSpPr>
          <p:cNvPr id="7" name="Group">
            <a:extLst>
              <a:ext uri="{FF2B5EF4-FFF2-40B4-BE49-F238E27FC236}">
                <a16:creationId xmlns:a16="http://schemas.microsoft.com/office/drawing/2014/main" id="{33C9C8EB-3BED-4FE8-8F25-7E3CE314D7C0}"/>
              </a:ext>
            </a:extLst>
          </p:cNvPr>
          <p:cNvGrpSpPr/>
          <p:nvPr/>
        </p:nvGrpSpPr>
        <p:grpSpPr>
          <a:xfrm>
            <a:off x="3084858" y="3646394"/>
            <a:ext cx="4598478" cy="1990127"/>
            <a:chOff x="0" y="0"/>
            <a:chExt cx="7152640" cy="3091716"/>
          </a:xfrm>
        </p:grpSpPr>
        <p:sp>
          <p:nvSpPr>
            <p:cNvPr id="8" name="Oval">
              <a:extLst>
                <a:ext uri="{FF2B5EF4-FFF2-40B4-BE49-F238E27FC236}">
                  <a16:creationId xmlns:a16="http://schemas.microsoft.com/office/drawing/2014/main" id="{AEC00EDC-D132-4FA0-A5EB-D7AB168EF0CE}"/>
                </a:ext>
              </a:extLst>
            </p:cNvPr>
            <p:cNvSpPr/>
            <p:nvPr/>
          </p:nvSpPr>
          <p:spPr>
            <a:xfrm>
              <a:off x="1072444" y="1715911"/>
              <a:ext cx="268676" cy="232552"/>
            </a:xfrm>
            <a:prstGeom prst="ellipse">
              <a:avLst/>
            </a:prstGeom>
            <a:solidFill>
              <a:srgbClr val="000000"/>
            </a:solidFill>
            <a:ln w="12700" cap="flat">
              <a:solidFill>
                <a:srgbClr val="000000"/>
              </a:solidFill>
              <a:prstDash val="solid"/>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sp>
          <p:nvSpPr>
            <p:cNvPr id="9" name="Oval">
              <a:extLst>
                <a:ext uri="{FF2B5EF4-FFF2-40B4-BE49-F238E27FC236}">
                  <a16:creationId xmlns:a16="http://schemas.microsoft.com/office/drawing/2014/main" id="{10F4C01D-3FA3-46A3-86F2-2D5DA1232C17}"/>
                </a:ext>
              </a:extLst>
            </p:cNvPr>
            <p:cNvSpPr/>
            <p:nvPr/>
          </p:nvSpPr>
          <p:spPr>
            <a:xfrm>
              <a:off x="1072444" y="97084"/>
              <a:ext cx="268676" cy="230294"/>
            </a:xfrm>
            <a:prstGeom prst="ellipse">
              <a:avLst/>
            </a:prstGeom>
            <a:solidFill>
              <a:srgbClr val="000000"/>
            </a:solidFill>
            <a:ln w="12700" cap="flat">
              <a:solidFill>
                <a:srgbClr val="000000"/>
              </a:solidFill>
              <a:prstDash val="solid"/>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sp>
          <p:nvSpPr>
            <p:cNvPr id="10" name="Oval">
              <a:extLst>
                <a:ext uri="{FF2B5EF4-FFF2-40B4-BE49-F238E27FC236}">
                  <a16:creationId xmlns:a16="http://schemas.microsoft.com/office/drawing/2014/main" id="{F1E4E2AF-3B6A-43FC-B810-422B13180D43}"/>
                </a:ext>
              </a:extLst>
            </p:cNvPr>
            <p:cNvSpPr/>
            <p:nvPr/>
          </p:nvSpPr>
          <p:spPr>
            <a:xfrm>
              <a:off x="4560711" y="598311"/>
              <a:ext cx="713458" cy="616374"/>
            </a:xfrm>
            <a:prstGeom prst="ellipse">
              <a:avLst/>
            </a:prstGeom>
            <a:solidFill>
              <a:srgbClr val="FFFFFF"/>
            </a:solidFill>
            <a:ln w="12700" cap="flat">
              <a:solidFill>
                <a:srgbClr val="000000"/>
              </a:solidFill>
              <a:prstDash val="solid"/>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sp>
          <p:nvSpPr>
            <p:cNvPr id="11" name="Line">
              <a:extLst>
                <a:ext uri="{FF2B5EF4-FFF2-40B4-BE49-F238E27FC236}">
                  <a16:creationId xmlns:a16="http://schemas.microsoft.com/office/drawing/2014/main" id="{8F35F7D4-7096-4AD4-9A73-4947C46731C0}"/>
                </a:ext>
              </a:extLst>
            </p:cNvPr>
            <p:cNvSpPr/>
            <p:nvPr/>
          </p:nvSpPr>
          <p:spPr>
            <a:xfrm>
              <a:off x="1341120" y="212231"/>
              <a:ext cx="3219592" cy="693138"/>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650240">
                <a:defRPr sz="1600">
                  <a:solidFill>
                    <a:srgbClr val="000000"/>
                  </a:solidFill>
                  <a:latin typeface="Helvetica"/>
                  <a:ea typeface="Helvetica"/>
                  <a:cs typeface="Helvetica"/>
                  <a:sym typeface="Helvetica"/>
                </a:defRPr>
              </a:pPr>
              <a:endParaRPr/>
            </a:p>
          </p:txBody>
        </p:sp>
        <p:sp>
          <p:nvSpPr>
            <p:cNvPr id="12" name="Line">
              <a:extLst>
                <a:ext uri="{FF2B5EF4-FFF2-40B4-BE49-F238E27FC236}">
                  <a16:creationId xmlns:a16="http://schemas.microsoft.com/office/drawing/2014/main" id="{7F08CEED-6FB3-4FCB-A9E8-6F9DDAE6A1A3}"/>
                </a:ext>
              </a:extLst>
            </p:cNvPr>
            <p:cNvSpPr/>
            <p:nvPr/>
          </p:nvSpPr>
          <p:spPr>
            <a:xfrm flipV="1">
              <a:off x="1341120" y="905368"/>
              <a:ext cx="3219592" cy="925690"/>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650240">
                <a:defRPr sz="1600">
                  <a:solidFill>
                    <a:srgbClr val="000000"/>
                  </a:solidFill>
                  <a:latin typeface="Helvetica"/>
                  <a:ea typeface="Helvetica"/>
                  <a:cs typeface="Helvetica"/>
                  <a:sym typeface="Helvetica"/>
                </a:defRPr>
              </a:pPr>
              <a:endParaRPr/>
            </a:p>
          </p:txBody>
        </p:sp>
        <p:sp>
          <p:nvSpPr>
            <p:cNvPr id="13" name="Line">
              <a:extLst>
                <a:ext uri="{FF2B5EF4-FFF2-40B4-BE49-F238E27FC236}">
                  <a16:creationId xmlns:a16="http://schemas.microsoft.com/office/drawing/2014/main" id="{9D13CD69-6E0B-42D0-8F95-C23A0BF07FB6}"/>
                </a:ext>
              </a:extLst>
            </p:cNvPr>
            <p:cNvSpPr/>
            <p:nvPr/>
          </p:nvSpPr>
          <p:spPr>
            <a:xfrm flipV="1">
              <a:off x="5274169" y="905368"/>
              <a:ext cx="1878472" cy="2259"/>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650240">
                <a:defRPr sz="1600">
                  <a:solidFill>
                    <a:srgbClr val="000000"/>
                  </a:solidFill>
                  <a:latin typeface="Helvetica"/>
                  <a:ea typeface="Helvetica"/>
                  <a:cs typeface="Helvetica"/>
                  <a:sym typeface="Helvetica"/>
                </a:defRPr>
              </a:pPr>
              <a:endParaRPr/>
            </a:p>
          </p:txBody>
        </p:sp>
        <p:sp>
          <p:nvSpPr>
            <p:cNvPr id="14" name="w2">
              <a:extLst>
                <a:ext uri="{FF2B5EF4-FFF2-40B4-BE49-F238E27FC236}">
                  <a16:creationId xmlns:a16="http://schemas.microsoft.com/office/drawing/2014/main" id="{FC9526DB-B566-4FEF-A32B-7C66C51F3837}"/>
                </a:ext>
              </a:extLst>
            </p:cNvPr>
            <p:cNvSpPr txBox="1"/>
            <p:nvPr/>
          </p:nvSpPr>
          <p:spPr>
            <a:xfrm>
              <a:off x="2144888" y="519288"/>
              <a:ext cx="1359184" cy="411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w</a:t>
              </a:r>
              <a:r>
                <a:rPr sz="2400" baseline="-20250"/>
                <a:t>2</a:t>
              </a:r>
            </a:p>
          </p:txBody>
        </p:sp>
        <p:sp>
          <p:nvSpPr>
            <p:cNvPr id="15" name="x3">
              <a:extLst>
                <a:ext uri="{FF2B5EF4-FFF2-40B4-BE49-F238E27FC236}">
                  <a16:creationId xmlns:a16="http://schemas.microsoft.com/office/drawing/2014/main" id="{C88226AB-D6A8-47B9-B802-98B337FF4AE0}"/>
                </a:ext>
              </a:extLst>
            </p:cNvPr>
            <p:cNvSpPr txBox="1"/>
            <p:nvPr/>
          </p:nvSpPr>
          <p:spPr>
            <a:xfrm>
              <a:off x="0" y="1618826"/>
              <a:ext cx="1025032" cy="411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x</a:t>
              </a:r>
              <a:r>
                <a:rPr sz="2400" baseline="-20250"/>
                <a:t>3</a:t>
              </a:r>
              <a:r>
                <a:rPr sz="2400"/>
                <a:t> </a:t>
              </a:r>
            </a:p>
          </p:txBody>
        </p:sp>
        <p:sp>
          <p:nvSpPr>
            <p:cNvPr id="16" name="x1">
              <a:extLst>
                <a:ext uri="{FF2B5EF4-FFF2-40B4-BE49-F238E27FC236}">
                  <a16:creationId xmlns:a16="http://schemas.microsoft.com/office/drawing/2014/main" id="{EF051A21-B75B-480C-8A8F-785A5CFB3715}"/>
                </a:ext>
              </a:extLst>
            </p:cNvPr>
            <p:cNvSpPr txBox="1"/>
            <p:nvPr/>
          </p:nvSpPr>
          <p:spPr>
            <a:xfrm>
              <a:off x="0" y="0"/>
              <a:ext cx="1025032" cy="411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x</a:t>
              </a:r>
              <a:r>
                <a:rPr sz="2400" baseline="-20250"/>
                <a:t>1</a:t>
              </a:r>
            </a:p>
          </p:txBody>
        </p:sp>
        <p:sp>
          <p:nvSpPr>
            <p:cNvPr id="17" name="y">
              <a:extLst>
                <a:ext uri="{FF2B5EF4-FFF2-40B4-BE49-F238E27FC236}">
                  <a16:creationId xmlns:a16="http://schemas.microsoft.com/office/drawing/2014/main" id="{E6188735-52CB-4320-BCDB-C3F5656F713F}"/>
                </a:ext>
              </a:extLst>
            </p:cNvPr>
            <p:cNvSpPr txBox="1"/>
            <p:nvPr/>
          </p:nvSpPr>
          <p:spPr>
            <a:xfrm>
              <a:off x="5811520" y="501226"/>
              <a:ext cx="830863"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l" defTabSz="1300480">
                <a:buClr>
                  <a:srgbClr val="000000"/>
                </a:buClr>
                <a:buFont typeface="Tahoma"/>
                <a:defRPr>
                  <a:solidFill>
                    <a:srgbClr val="000000"/>
                  </a:solidFill>
                  <a:uFill>
                    <a:solidFill>
                      <a:srgbClr val="000000"/>
                    </a:solidFill>
                  </a:uFill>
                  <a:latin typeface="Tahoma"/>
                  <a:ea typeface="Tahoma"/>
                  <a:cs typeface="Tahoma"/>
                  <a:sym typeface="Tahoma"/>
                </a:defRPr>
              </a:lvl1pPr>
            </a:lstStyle>
            <a:p>
              <a:r>
                <a:t>y</a:t>
              </a:r>
            </a:p>
          </p:txBody>
        </p:sp>
        <p:sp>
          <p:nvSpPr>
            <p:cNvPr id="18" name="w3">
              <a:extLst>
                <a:ext uri="{FF2B5EF4-FFF2-40B4-BE49-F238E27FC236}">
                  <a16:creationId xmlns:a16="http://schemas.microsoft.com/office/drawing/2014/main" id="{11D8A48A-0318-4A99-AC1C-593FB83C9B22}"/>
                </a:ext>
              </a:extLst>
            </p:cNvPr>
            <p:cNvSpPr txBox="1"/>
            <p:nvPr/>
          </p:nvSpPr>
          <p:spPr>
            <a:xfrm>
              <a:off x="2144888" y="982133"/>
              <a:ext cx="1359184" cy="411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w</a:t>
              </a:r>
              <a:r>
                <a:rPr sz="2400" baseline="-20250"/>
                <a:t>3</a:t>
              </a:r>
            </a:p>
          </p:txBody>
        </p:sp>
        <p:sp>
          <p:nvSpPr>
            <p:cNvPr id="19" name="Oval">
              <a:extLst>
                <a:ext uri="{FF2B5EF4-FFF2-40B4-BE49-F238E27FC236}">
                  <a16:creationId xmlns:a16="http://schemas.microsoft.com/office/drawing/2014/main" id="{F626CC17-69FB-4094-AD82-9BC6E30D0D17}"/>
                </a:ext>
              </a:extLst>
            </p:cNvPr>
            <p:cNvSpPr/>
            <p:nvPr/>
          </p:nvSpPr>
          <p:spPr>
            <a:xfrm>
              <a:off x="1072444" y="2777066"/>
              <a:ext cx="268676" cy="230295"/>
            </a:xfrm>
            <a:prstGeom prst="ellipse">
              <a:avLst/>
            </a:prstGeom>
            <a:solidFill>
              <a:srgbClr val="000000"/>
            </a:solidFill>
            <a:ln w="12700" cap="flat">
              <a:solidFill>
                <a:srgbClr val="000000"/>
              </a:solidFill>
              <a:prstDash val="solid"/>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sp>
          <p:nvSpPr>
            <p:cNvPr id="20" name="Line">
              <a:extLst>
                <a:ext uri="{FF2B5EF4-FFF2-40B4-BE49-F238E27FC236}">
                  <a16:creationId xmlns:a16="http://schemas.microsoft.com/office/drawing/2014/main" id="{84A6BBA8-77F5-4ED3-A43F-FFB11B755092}"/>
                </a:ext>
              </a:extLst>
            </p:cNvPr>
            <p:cNvSpPr/>
            <p:nvPr/>
          </p:nvSpPr>
          <p:spPr>
            <a:xfrm flipV="1">
              <a:off x="1341120" y="925688"/>
              <a:ext cx="3219592" cy="1966526"/>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650240">
                <a:defRPr sz="1600">
                  <a:solidFill>
                    <a:srgbClr val="000000"/>
                  </a:solidFill>
                  <a:latin typeface="Helvetica"/>
                  <a:ea typeface="Helvetica"/>
                  <a:cs typeface="Helvetica"/>
                  <a:sym typeface="Helvetica"/>
                </a:defRPr>
              </a:pPr>
              <a:endParaRPr/>
            </a:p>
          </p:txBody>
        </p:sp>
        <p:sp>
          <p:nvSpPr>
            <p:cNvPr id="21" name="xm">
              <a:extLst>
                <a:ext uri="{FF2B5EF4-FFF2-40B4-BE49-F238E27FC236}">
                  <a16:creationId xmlns:a16="http://schemas.microsoft.com/office/drawing/2014/main" id="{0EB02FAD-FE86-451D-94FB-027C8495BFBE}"/>
                </a:ext>
              </a:extLst>
            </p:cNvPr>
            <p:cNvSpPr txBox="1"/>
            <p:nvPr/>
          </p:nvSpPr>
          <p:spPr>
            <a:xfrm>
              <a:off x="0" y="2679982"/>
              <a:ext cx="1025032" cy="411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x</a:t>
              </a:r>
              <a:r>
                <a:rPr sz="2400" baseline="-20250"/>
                <a:t>m</a:t>
              </a:r>
              <a:r>
                <a:rPr sz="2400"/>
                <a:t> </a:t>
              </a:r>
            </a:p>
          </p:txBody>
        </p:sp>
        <p:sp>
          <p:nvSpPr>
            <p:cNvPr id="22" name="wm">
              <a:extLst>
                <a:ext uri="{FF2B5EF4-FFF2-40B4-BE49-F238E27FC236}">
                  <a16:creationId xmlns:a16="http://schemas.microsoft.com/office/drawing/2014/main" id="{4BC0B95B-0E60-45EA-99AF-2E7F15A84E39}"/>
                </a:ext>
              </a:extLst>
            </p:cNvPr>
            <p:cNvSpPr txBox="1"/>
            <p:nvPr/>
          </p:nvSpPr>
          <p:spPr>
            <a:xfrm>
              <a:off x="2144888" y="2314222"/>
              <a:ext cx="1359184" cy="411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w</a:t>
              </a:r>
              <a:r>
                <a:rPr sz="2400" baseline="-20250"/>
                <a:t>m</a:t>
              </a:r>
            </a:p>
          </p:txBody>
        </p:sp>
        <p:sp>
          <p:nvSpPr>
            <p:cNvPr id="23" name="Oval">
              <a:extLst>
                <a:ext uri="{FF2B5EF4-FFF2-40B4-BE49-F238E27FC236}">
                  <a16:creationId xmlns:a16="http://schemas.microsoft.com/office/drawing/2014/main" id="{CDEA3A34-E8D5-4E8A-A5A0-AA0F519DCE73}"/>
                </a:ext>
              </a:extLst>
            </p:cNvPr>
            <p:cNvSpPr/>
            <p:nvPr/>
          </p:nvSpPr>
          <p:spPr>
            <a:xfrm>
              <a:off x="1072444" y="925688"/>
              <a:ext cx="268676" cy="230295"/>
            </a:xfrm>
            <a:prstGeom prst="ellipse">
              <a:avLst/>
            </a:prstGeom>
            <a:solidFill>
              <a:srgbClr val="000000"/>
            </a:solidFill>
            <a:ln w="12700" cap="flat">
              <a:solidFill>
                <a:srgbClr val="000000"/>
              </a:solidFill>
              <a:prstDash val="solid"/>
              <a:round/>
            </a:ln>
            <a:effectLst/>
          </p:spPr>
          <p:txBody>
            <a:bodyPr wrap="square" lIns="72248" tIns="72248" rIns="72248" bIns="72248" numCol="1" anchor="ctr">
              <a:noAutofit/>
            </a:bodyP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sp>
          <p:nvSpPr>
            <p:cNvPr id="24" name="Line">
              <a:extLst>
                <a:ext uri="{FF2B5EF4-FFF2-40B4-BE49-F238E27FC236}">
                  <a16:creationId xmlns:a16="http://schemas.microsoft.com/office/drawing/2014/main" id="{053731B1-2A34-46A7-A292-CF1E2B3DB29F}"/>
                </a:ext>
              </a:extLst>
            </p:cNvPr>
            <p:cNvSpPr/>
            <p:nvPr/>
          </p:nvSpPr>
          <p:spPr>
            <a:xfrm flipV="1">
              <a:off x="1341120" y="925688"/>
              <a:ext cx="3219592" cy="115148"/>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650240">
                <a:defRPr sz="1600">
                  <a:solidFill>
                    <a:srgbClr val="000000"/>
                  </a:solidFill>
                  <a:latin typeface="Helvetica"/>
                  <a:ea typeface="Helvetica"/>
                  <a:cs typeface="Helvetica"/>
                  <a:sym typeface="Helvetica"/>
                </a:defRPr>
              </a:pPr>
              <a:endParaRPr/>
            </a:p>
          </p:txBody>
        </p:sp>
        <p:sp>
          <p:nvSpPr>
            <p:cNvPr id="25" name="x2">
              <a:extLst>
                <a:ext uri="{FF2B5EF4-FFF2-40B4-BE49-F238E27FC236}">
                  <a16:creationId xmlns:a16="http://schemas.microsoft.com/office/drawing/2014/main" id="{FE867054-1CC1-4952-B2ED-BA0056277EC9}"/>
                </a:ext>
              </a:extLst>
            </p:cNvPr>
            <p:cNvSpPr txBox="1"/>
            <p:nvPr/>
          </p:nvSpPr>
          <p:spPr>
            <a:xfrm>
              <a:off x="0" y="828604"/>
              <a:ext cx="1025032" cy="411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r"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x</a:t>
              </a:r>
              <a:r>
                <a:rPr sz="2400" baseline="-20250"/>
                <a:t>2</a:t>
              </a:r>
              <a:r>
                <a:rPr sz="2400"/>
                <a:t> </a:t>
              </a:r>
            </a:p>
          </p:txBody>
        </p:sp>
        <p:sp>
          <p:nvSpPr>
            <p:cNvPr id="26" name="w1">
              <a:extLst>
                <a:ext uri="{FF2B5EF4-FFF2-40B4-BE49-F238E27FC236}">
                  <a16:creationId xmlns:a16="http://schemas.microsoft.com/office/drawing/2014/main" id="{2CAEFC8E-2D8E-4083-8711-72D229CED830}"/>
                </a:ext>
              </a:extLst>
            </p:cNvPr>
            <p:cNvSpPr txBox="1"/>
            <p:nvPr/>
          </p:nvSpPr>
          <p:spPr>
            <a:xfrm>
              <a:off x="2144888" y="0"/>
              <a:ext cx="1359184" cy="4117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defTabSz="1300480">
                <a:buClr>
                  <a:srgbClr val="000000"/>
                </a:buClr>
                <a:buFont typeface="Tahoma"/>
                <a:defRPr sz="3400">
                  <a:solidFill>
                    <a:srgbClr val="000000"/>
                  </a:solidFill>
                  <a:uFill>
                    <a:solidFill>
                      <a:srgbClr val="000000"/>
                    </a:solidFill>
                  </a:uFill>
                  <a:latin typeface="Tahoma"/>
                  <a:ea typeface="Tahoma"/>
                  <a:cs typeface="Tahoma"/>
                  <a:sym typeface="Tahoma"/>
                </a:defRPr>
              </a:pPr>
              <a:r>
                <a:rPr sz="2400"/>
                <a:t>w</a:t>
              </a:r>
              <a:r>
                <a:rPr sz="2400" baseline="-20250"/>
                <a:t>1</a:t>
              </a:r>
            </a:p>
          </p:txBody>
        </p:sp>
        <p:sp>
          <p:nvSpPr>
            <p:cNvPr id="27" name="Line">
              <a:extLst>
                <a:ext uri="{FF2B5EF4-FFF2-40B4-BE49-F238E27FC236}">
                  <a16:creationId xmlns:a16="http://schemas.microsoft.com/office/drawing/2014/main" id="{5D1DF040-680A-40AE-AC48-A562D7D6924F}"/>
                </a:ext>
              </a:extLst>
            </p:cNvPr>
            <p:cNvSpPr/>
            <p:nvPr/>
          </p:nvSpPr>
          <p:spPr>
            <a:xfrm>
              <a:off x="1625600" y="1842346"/>
              <a:ext cx="2258" cy="758615"/>
            </a:xfrm>
            <a:prstGeom prst="line">
              <a:avLst/>
            </a:prstGeom>
            <a:noFill/>
            <a:ln w="76200" cap="flat">
              <a:solidFill>
                <a:srgbClr val="000000"/>
              </a:solidFill>
              <a:prstDash val="sysDot"/>
              <a:round/>
            </a:ln>
            <a:effectLst/>
          </p:spPr>
          <p:txBody>
            <a:bodyPr wrap="square" lIns="0" tIns="0" rIns="0" bIns="0" numCol="1" anchor="t">
              <a:noAutofit/>
            </a:bodyPr>
            <a:lstStyle/>
            <a:p>
              <a:pPr algn="l" defTabSz="650240">
                <a:defRPr sz="1600">
                  <a:solidFill>
                    <a:srgbClr val="000000"/>
                  </a:solidFill>
                  <a:latin typeface="Helvetica"/>
                  <a:ea typeface="Helvetica"/>
                  <a:cs typeface="Helvetica"/>
                  <a:sym typeface="Helvetica"/>
                </a:defRPr>
              </a:pPr>
              <a:endParaRPr/>
            </a:p>
          </p:txBody>
        </p:sp>
      </p:grpSp>
      <p:sp>
        <p:nvSpPr>
          <p:cNvPr id="28" name="Dátum helye 3">
            <a:extLst>
              <a:ext uri="{FF2B5EF4-FFF2-40B4-BE49-F238E27FC236}">
                <a16:creationId xmlns:a16="http://schemas.microsoft.com/office/drawing/2014/main" id="{280E74C4-3670-4A30-ACE9-FE64E31B0FAD}"/>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29" name="Élőláb helye 4">
            <a:extLst>
              <a:ext uri="{FF2B5EF4-FFF2-40B4-BE49-F238E27FC236}">
                <a16:creationId xmlns:a16="http://schemas.microsoft.com/office/drawing/2014/main" id="{5F2ECC5E-EE02-4E76-9ACA-7580637DC773}"/>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33020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F89798D7-05CB-4A61-BA08-41B75076C0DC}"/>
              </a:ext>
            </a:extLst>
          </p:cNvPr>
          <p:cNvSpPr>
            <a:spLocks noGrp="1"/>
          </p:cNvSpPr>
          <p:nvPr>
            <p:ph idx="1"/>
          </p:nvPr>
        </p:nvSpPr>
        <p:spPr/>
        <p:txBody>
          <a:bodyPr/>
          <a:lstStyle/>
          <a:p>
            <a:r>
              <a:rPr lang="en-US" dirty="0"/>
              <a:t>2)	Activation</a:t>
            </a:r>
          </a:p>
          <a:p>
            <a:pPr marL="870599" marR="57799" indent="-812800"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r>
              <a:rPr lang="en-US" dirty="0"/>
              <a:t>	Calculate the </a:t>
            </a:r>
            <a:r>
              <a:rPr lang="en-US" dirty="0">
                <a:solidFill>
                  <a:schemeClr val="accent6">
                    <a:lumMod val="75000"/>
                  </a:schemeClr>
                </a:solidFill>
                <a:uFill>
                  <a:solidFill>
                    <a:srgbClr val="D81E00"/>
                  </a:solidFill>
                </a:uFill>
              </a:rPr>
              <a:t>actual output</a:t>
            </a:r>
            <a:r>
              <a:rPr lang="en-US" dirty="0">
                <a:solidFill>
                  <a:schemeClr val="accent6">
                    <a:lumMod val="75000"/>
                  </a:schemeClr>
                </a:solidFill>
              </a:rPr>
              <a:t> </a:t>
            </a:r>
            <a:r>
              <a:rPr lang="en-US" dirty="0"/>
              <a:t>at the iteration p=1</a:t>
            </a:r>
          </a:p>
          <a:p>
            <a:pPr marL="870599" marR="57799" lvl="2" indent="-178434"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r>
              <a:rPr lang="en-US" sz="2600" dirty="0"/>
              <a:t>  output:  </a:t>
            </a:r>
            <a:endParaRPr lang="hu-HU" sz="2600" dirty="0"/>
          </a:p>
          <a:p>
            <a:pPr marL="870599" marR="57799" lvl="2" indent="-178434"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endParaRPr lang="hu-HU" sz="2600" baseline="-19722" dirty="0"/>
          </a:p>
          <a:p>
            <a:pPr marL="870599" marR="57799" lvl="2" indent="-178434"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endParaRPr lang="en-US" baseline="-19722" dirty="0"/>
          </a:p>
          <a:p>
            <a:pPr marL="870599" marR="57799" indent="-812800"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r>
              <a:rPr lang="en-US" dirty="0"/>
              <a:t>	Activation function: </a:t>
            </a:r>
          </a:p>
          <a:p>
            <a:pPr marL="870599" marR="57799" lvl="1" indent="-453072"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r>
              <a:rPr lang="en-US" dirty="0"/>
              <a:t>     </a:t>
            </a:r>
            <a:r>
              <a:rPr lang="en-US" dirty="0">
                <a:solidFill>
                  <a:schemeClr val="accent6">
                    <a:lumMod val="75000"/>
                  </a:schemeClr>
                </a:solidFill>
                <a:uFill>
                  <a:solidFill>
                    <a:srgbClr val="D81E00"/>
                  </a:solidFill>
                </a:uFill>
              </a:rPr>
              <a:t>Threshold/step</a:t>
            </a:r>
            <a:r>
              <a:rPr lang="en-US" dirty="0">
                <a:solidFill>
                  <a:schemeClr val="accent6">
                    <a:lumMod val="75000"/>
                  </a:schemeClr>
                </a:solidFill>
              </a:rPr>
              <a:t> </a:t>
            </a:r>
            <a:r>
              <a:rPr lang="en-US" dirty="0"/>
              <a:t>function (or sign function)</a:t>
            </a:r>
          </a:p>
          <a:p>
            <a:pPr marL="870599" marR="57799" lvl="1" indent="-453072"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r>
              <a:rPr lang="en-US" dirty="0"/>
              <a:t>     output:</a:t>
            </a:r>
          </a:p>
          <a:p>
            <a:pPr marL="0" indent="0">
              <a:buNone/>
            </a:pPr>
            <a:endParaRPr lang="en-US" dirty="0"/>
          </a:p>
        </p:txBody>
      </p:sp>
      <p:sp>
        <p:nvSpPr>
          <p:cNvPr id="5" name="Dia számának helye 4">
            <a:extLst>
              <a:ext uri="{FF2B5EF4-FFF2-40B4-BE49-F238E27FC236}">
                <a16:creationId xmlns:a16="http://schemas.microsoft.com/office/drawing/2014/main" id="{74FF2634-9128-46A3-B49D-73E54D684090}"/>
              </a:ext>
            </a:extLst>
          </p:cNvPr>
          <p:cNvSpPr>
            <a:spLocks noGrp="1"/>
          </p:cNvSpPr>
          <p:nvPr>
            <p:ph type="sldNum" sz="quarter" idx="12"/>
          </p:nvPr>
        </p:nvSpPr>
        <p:spPr/>
        <p:txBody>
          <a:bodyPr/>
          <a:lstStyle/>
          <a:p>
            <a:fld id="{9F7ECEBC-3B63-4262-8BE9-06366B519A9F}" type="slidenum">
              <a:rPr lang="hu-HU" smtClean="0"/>
              <a:pPr/>
              <a:t>24</a:t>
            </a:fld>
            <a:endParaRPr lang="hu-HU" dirty="0"/>
          </a:p>
        </p:txBody>
      </p:sp>
      <p:sp>
        <p:nvSpPr>
          <p:cNvPr id="6" name="Cím 5">
            <a:extLst>
              <a:ext uri="{FF2B5EF4-FFF2-40B4-BE49-F238E27FC236}">
                <a16:creationId xmlns:a16="http://schemas.microsoft.com/office/drawing/2014/main" id="{145CDCF4-ED1D-4DE1-95E6-36D6F5D108A2}"/>
              </a:ext>
            </a:extLst>
          </p:cNvPr>
          <p:cNvSpPr>
            <a:spLocks noGrp="1"/>
          </p:cNvSpPr>
          <p:nvPr>
            <p:ph type="title"/>
          </p:nvPr>
        </p:nvSpPr>
        <p:spPr/>
        <p:txBody>
          <a:bodyPr/>
          <a:lstStyle/>
          <a:p>
            <a:r>
              <a:rPr lang="en-US" dirty="0"/>
              <a:t>Perceptron training</a:t>
            </a:r>
          </a:p>
        </p:txBody>
      </p:sp>
      <p:pic>
        <p:nvPicPr>
          <p:cNvPr id="7" name="Image" descr="Image">
            <a:extLst>
              <a:ext uri="{FF2B5EF4-FFF2-40B4-BE49-F238E27FC236}">
                <a16:creationId xmlns:a16="http://schemas.microsoft.com/office/drawing/2014/main" id="{1538840C-1B95-42D6-99F9-8D8B09345AAC}"/>
              </a:ext>
            </a:extLst>
          </p:cNvPr>
          <p:cNvPicPr>
            <a:picLocks noChangeAspect="1"/>
          </p:cNvPicPr>
          <p:nvPr/>
        </p:nvPicPr>
        <p:blipFill>
          <a:blip r:embed="rId2"/>
          <a:stretch>
            <a:fillRect/>
          </a:stretch>
        </p:blipFill>
        <p:spPr>
          <a:xfrm>
            <a:off x="2771533" y="2601817"/>
            <a:ext cx="2548614" cy="913846"/>
          </a:xfrm>
          <a:prstGeom prst="rect">
            <a:avLst/>
          </a:prstGeom>
          <a:ln w="12700">
            <a:miter lim="400000"/>
          </a:ln>
        </p:spPr>
      </p:pic>
      <p:pic>
        <p:nvPicPr>
          <p:cNvPr id="8" name="Image" descr="Image">
            <a:extLst>
              <a:ext uri="{FF2B5EF4-FFF2-40B4-BE49-F238E27FC236}">
                <a16:creationId xmlns:a16="http://schemas.microsoft.com/office/drawing/2014/main" id="{22DD26B0-85F9-4E25-BA47-87FD93FE9215}"/>
              </a:ext>
            </a:extLst>
          </p:cNvPr>
          <p:cNvPicPr>
            <a:picLocks noChangeAspect="1"/>
          </p:cNvPicPr>
          <p:nvPr/>
        </p:nvPicPr>
        <p:blipFill>
          <a:blip r:embed="rId3"/>
          <a:stretch>
            <a:fillRect/>
          </a:stretch>
        </p:blipFill>
        <p:spPr>
          <a:xfrm>
            <a:off x="2771533" y="4568759"/>
            <a:ext cx="4543667" cy="1007218"/>
          </a:xfrm>
          <a:prstGeom prst="rect">
            <a:avLst/>
          </a:prstGeom>
          <a:ln w="12700">
            <a:miter lim="400000"/>
          </a:ln>
        </p:spPr>
      </p:pic>
      <p:sp>
        <p:nvSpPr>
          <p:cNvPr id="9" name="Dátum helye 3">
            <a:extLst>
              <a:ext uri="{FF2B5EF4-FFF2-40B4-BE49-F238E27FC236}">
                <a16:creationId xmlns:a16="http://schemas.microsoft.com/office/drawing/2014/main" id="{46EFB381-BA98-4B12-95C3-E6D582848E4F}"/>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0" name="Élőláb helye 4">
            <a:extLst>
              <a:ext uri="{FF2B5EF4-FFF2-40B4-BE49-F238E27FC236}">
                <a16:creationId xmlns:a16="http://schemas.microsoft.com/office/drawing/2014/main" id="{A5D68599-4833-4877-8C5A-E2AFA3BD218E}"/>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447644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6C952724-7D38-486B-9E94-C1CC01DF4776}"/>
              </a:ext>
            </a:extLst>
          </p:cNvPr>
          <p:cNvSpPr>
            <a:spLocks noGrp="1"/>
          </p:cNvSpPr>
          <p:nvPr>
            <p:ph idx="1"/>
          </p:nvPr>
        </p:nvSpPr>
        <p:spPr/>
        <p:txBody>
          <a:bodyPr>
            <a:normAutofit fontScale="85000" lnSpcReduction="20000"/>
          </a:bodyPr>
          <a:lstStyle/>
          <a:p>
            <a:pPr marL="465201" indent="-465201" defTabSz="578358">
              <a:spcBef>
                <a:spcPts val="2300"/>
              </a:spcBef>
              <a:defRPr sz="3564"/>
            </a:pPr>
            <a:r>
              <a:rPr lang="en-US" dirty="0"/>
              <a:t>3)	Weight training</a:t>
            </a:r>
          </a:p>
          <a:p>
            <a:pPr marL="861893" marR="57221" indent="-804672" defTabSz="1287475">
              <a:spcBef>
                <a:spcPts val="800"/>
              </a:spcBef>
              <a:buClr>
                <a:srgbClr val="DD5E1C"/>
              </a:buClr>
              <a:buSzTx/>
              <a:buFont typeface="Perpetua"/>
              <a:buNone/>
              <a:defRPr sz="3564">
                <a:solidFill>
                  <a:srgbClr val="000000"/>
                </a:solidFill>
                <a:uFill>
                  <a:solidFill>
                    <a:srgbClr val="000000"/>
                  </a:solidFill>
                </a:uFill>
                <a:latin typeface="Perpetua"/>
                <a:ea typeface="Perpetua"/>
                <a:cs typeface="Perpetua"/>
                <a:sym typeface="Perpetua"/>
              </a:defRPr>
            </a:pPr>
            <a:r>
              <a:rPr lang="en-US" dirty="0"/>
              <a:t>        </a:t>
            </a:r>
            <a:r>
              <a:rPr lang="en-US" dirty="0">
                <a:solidFill>
                  <a:schemeClr val="accent6">
                    <a:lumMod val="75000"/>
                  </a:schemeClr>
                </a:solidFill>
                <a:uFill>
                  <a:solidFill>
                    <a:srgbClr val="D81E00"/>
                  </a:solidFill>
                </a:uFill>
              </a:rPr>
              <a:t>Update the weights </a:t>
            </a:r>
            <a:r>
              <a:rPr lang="en-US" dirty="0">
                <a:uFill>
                  <a:solidFill>
                    <a:srgbClr val="D81E00"/>
                  </a:solidFill>
                </a:uFill>
              </a:rPr>
              <a:t>of the perceptron</a:t>
            </a:r>
          </a:p>
          <a:p>
            <a:pPr marL="861893" marR="57221" indent="-804672" defTabSz="1287475">
              <a:spcBef>
                <a:spcPts val="800"/>
              </a:spcBef>
              <a:buClr>
                <a:srgbClr val="DD5E1C"/>
              </a:buClr>
              <a:buSzTx/>
              <a:buFont typeface="Perpetua"/>
              <a:buNone/>
              <a:defRPr sz="3564">
                <a:solidFill>
                  <a:srgbClr val="000000"/>
                </a:solidFill>
                <a:uFill>
                  <a:solidFill>
                    <a:srgbClr val="000000"/>
                  </a:solidFill>
                </a:uFill>
                <a:latin typeface="Perpetua"/>
                <a:ea typeface="Perpetua"/>
                <a:cs typeface="Perpetua"/>
                <a:sym typeface="Perpetua"/>
              </a:defRPr>
            </a:pPr>
            <a:r>
              <a:rPr lang="en-US" dirty="0"/>
              <a:t>		</a:t>
            </a:r>
          </a:p>
          <a:p>
            <a:pPr marL="861893" marR="57221" indent="-804672" defTabSz="1287475">
              <a:spcBef>
                <a:spcPts val="800"/>
              </a:spcBef>
              <a:buClr>
                <a:srgbClr val="DD5E1C"/>
              </a:buClr>
              <a:buSzTx/>
              <a:buFont typeface="Perpetua"/>
              <a:buNone/>
              <a:defRPr sz="3564">
                <a:solidFill>
                  <a:srgbClr val="000000"/>
                </a:solidFill>
                <a:uFill>
                  <a:solidFill>
                    <a:srgbClr val="000000"/>
                  </a:solidFill>
                </a:uFill>
                <a:latin typeface="Perpetua"/>
                <a:ea typeface="Perpetua"/>
                <a:cs typeface="Perpetua"/>
                <a:sym typeface="Perpetua"/>
              </a:defRPr>
            </a:pPr>
            <a:r>
              <a:rPr lang="en-US" dirty="0"/>
              <a:t>	new weight		               </a:t>
            </a:r>
            <a:r>
              <a:rPr lang="en-US" dirty="0" err="1"/>
              <a:t>w</a:t>
            </a:r>
            <a:r>
              <a:rPr lang="en-US" baseline="-19860" dirty="0" err="1"/>
              <a:t>i</a:t>
            </a:r>
            <a:r>
              <a:rPr lang="en-US" dirty="0"/>
              <a:t>(p+1) = </a:t>
            </a:r>
            <a:r>
              <a:rPr lang="en-US" dirty="0" err="1"/>
              <a:t>w</a:t>
            </a:r>
            <a:r>
              <a:rPr lang="en-US" baseline="-19860" dirty="0" err="1"/>
              <a:t>i</a:t>
            </a:r>
            <a:r>
              <a:rPr lang="en-US" dirty="0"/>
              <a:t>(p) + </a:t>
            </a:r>
            <a:r>
              <a:rPr lang="en-US" dirty="0" err="1">
                <a:latin typeface="Symbol"/>
                <a:ea typeface="Symbol"/>
                <a:cs typeface="Symbol"/>
                <a:sym typeface="Symbol"/>
              </a:rPr>
              <a:t>D</a:t>
            </a:r>
            <a:r>
              <a:rPr lang="en-US" dirty="0" err="1"/>
              <a:t>w</a:t>
            </a:r>
            <a:r>
              <a:rPr lang="en-US" baseline="-19860" dirty="0" err="1"/>
              <a:t>i</a:t>
            </a:r>
            <a:r>
              <a:rPr lang="en-US" dirty="0"/>
              <a:t>(p)</a:t>
            </a:r>
          </a:p>
          <a:p>
            <a:pPr marL="861893" marR="57221" indent="-804672" defTabSz="1287475">
              <a:spcBef>
                <a:spcPts val="800"/>
              </a:spcBef>
              <a:buClr>
                <a:srgbClr val="DD5E1C"/>
              </a:buClr>
              <a:buSzTx/>
              <a:buFont typeface="Perpetua"/>
              <a:buNone/>
              <a:defRPr sz="3564">
                <a:solidFill>
                  <a:srgbClr val="000000"/>
                </a:solidFill>
                <a:uFill>
                  <a:solidFill>
                    <a:srgbClr val="000000"/>
                  </a:solidFill>
                </a:uFill>
                <a:latin typeface="Perpetua"/>
                <a:ea typeface="Perpetua"/>
                <a:cs typeface="Perpetua"/>
                <a:sym typeface="Perpetua"/>
              </a:defRPr>
            </a:pPr>
            <a:endParaRPr lang="en-US" dirty="0"/>
          </a:p>
          <a:p>
            <a:pPr marL="861893" marR="57221" indent="-804672" defTabSz="1287475">
              <a:spcBef>
                <a:spcPts val="800"/>
              </a:spcBef>
              <a:buClr>
                <a:srgbClr val="DD5E1C"/>
              </a:buClr>
              <a:buSzTx/>
              <a:buFont typeface="Perpetua"/>
              <a:buNone/>
              <a:defRPr sz="3564">
                <a:solidFill>
                  <a:srgbClr val="000000"/>
                </a:solidFill>
                <a:uFill>
                  <a:solidFill>
                    <a:srgbClr val="000000"/>
                  </a:solidFill>
                </a:uFill>
                <a:latin typeface="Perpetua"/>
                <a:ea typeface="Perpetua"/>
                <a:cs typeface="Perpetua"/>
                <a:sym typeface="Perpetua"/>
              </a:defRPr>
            </a:pPr>
            <a:r>
              <a:rPr lang="en-US" dirty="0"/>
              <a:t>	weight correction	           </a:t>
            </a:r>
            <a:r>
              <a:rPr lang="en-US" dirty="0" err="1">
                <a:latin typeface="Symbol"/>
                <a:ea typeface="Symbol"/>
                <a:cs typeface="Symbol"/>
                <a:sym typeface="Symbol"/>
              </a:rPr>
              <a:t>D</a:t>
            </a:r>
            <a:r>
              <a:rPr lang="en-US" dirty="0" err="1"/>
              <a:t>w</a:t>
            </a:r>
            <a:r>
              <a:rPr lang="en-US" baseline="-19860" dirty="0" err="1"/>
              <a:t>i</a:t>
            </a:r>
            <a:r>
              <a:rPr lang="en-US" dirty="0"/>
              <a:t>(p) = </a:t>
            </a:r>
            <a:r>
              <a:rPr lang="en-US" dirty="0" err="1">
                <a:latin typeface="Symbol"/>
                <a:ea typeface="Symbol"/>
                <a:cs typeface="Symbol"/>
                <a:sym typeface="Symbol"/>
              </a:rPr>
              <a:t>h</a:t>
            </a:r>
            <a:r>
              <a:rPr lang="en-US" dirty="0" err="1"/>
              <a:t>.x</a:t>
            </a:r>
            <a:r>
              <a:rPr lang="en-US" baseline="-19860" dirty="0" err="1"/>
              <a:t>i</a:t>
            </a:r>
            <a:r>
              <a:rPr lang="en-US" dirty="0"/>
              <a:t>(p).e(p)</a:t>
            </a:r>
          </a:p>
          <a:p>
            <a:pPr marL="861893" marR="57221" indent="-804672" defTabSz="1287475">
              <a:spcBef>
                <a:spcPts val="800"/>
              </a:spcBef>
              <a:buClr>
                <a:srgbClr val="DD5E1C"/>
              </a:buClr>
              <a:buSzTx/>
              <a:buFont typeface="Perpetua"/>
              <a:buNone/>
              <a:defRPr sz="3564">
                <a:solidFill>
                  <a:srgbClr val="000000"/>
                </a:solidFill>
                <a:uFill>
                  <a:solidFill>
                    <a:srgbClr val="000000"/>
                  </a:solidFill>
                </a:uFill>
                <a:latin typeface="Perpetua"/>
                <a:ea typeface="Perpetua"/>
                <a:cs typeface="Perpetua"/>
                <a:sym typeface="Perpetua"/>
              </a:defRPr>
            </a:pPr>
            <a:endParaRPr lang="en-US" dirty="0"/>
          </a:p>
          <a:p>
            <a:pPr marL="861893" marR="57221" indent="-804672" defTabSz="1287475">
              <a:spcBef>
                <a:spcPts val="800"/>
              </a:spcBef>
              <a:buClr>
                <a:srgbClr val="DD5E1C"/>
              </a:buClr>
              <a:buSzTx/>
              <a:buFont typeface="Perpetua"/>
              <a:buNone/>
              <a:defRPr sz="3564">
                <a:solidFill>
                  <a:srgbClr val="000000"/>
                </a:solidFill>
                <a:uFill>
                  <a:solidFill>
                    <a:srgbClr val="000000"/>
                  </a:solidFill>
                </a:uFill>
                <a:latin typeface="Perpetua"/>
                <a:ea typeface="Perpetua"/>
                <a:cs typeface="Perpetua"/>
                <a:sym typeface="Perpetua"/>
              </a:defRPr>
            </a:pPr>
            <a:r>
              <a:rPr lang="en-US" dirty="0"/>
              <a:t>	error		       e(p) = d(p) - y(p)</a:t>
            </a:r>
          </a:p>
          <a:p>
            <a:pPr marL="861893" marR="57221" indent="-804672" defTabSz="1287475">
              <a:spcBef>
                <a:spcPts val="800"/>
              </a:spcBef>
              <a:buClr>
                <a:srgbClr val="DD5E1C"/>
              </a:buClr>
              <a:buSzTx/>
              <a:buFont typeface="Perpetua"/>
              <a:buNone/>
              <a:defRPr sz="3564">
                <a:solidFill>
                  <a:srgbClr val="000000"/>
                </a:solidFill>
                <a:uFill>
                  <a:solidFill>
                    <a:srgbClr val="000000"/>
                  </a:solidFill>
                </a:uFill>
                <a:latin typeface="Perpetua"/>
                <a:ea typeface="Perpetua"/>
                <a:cs typeface="Perpetua"/>
                <a:sym typeface="Perpetua"/>
              </a:defRPr>
            </a:pPr>
            <a:r>
              <a:rPr lang="en-US" dirty="0"/>
              <a:t>	</a:t>
            </a:r>
          </a:p>
          <a:p>
            <a:pPr marL="861893" marR="57221" indent="-804672" defTabSz="1287475">
              <a:spcBef>
                <a:spcPts val="800"/>
              </a:spcBef>
              <a:buClr>
                <a:srgbClr val="DD5E1C"/>
              </a:buClr>
              <a:buSzTx/>
              <a:buFont typeface="Perpetua"/>
              <a:buNone/>
              <a:defRPr sz="3564">
                <a:solidFill>
                  <a:srgbClr val="000000"/>
                </a:solidFill>
                <a:uFill>
                  <a:solidFill>
                    <a:srgbClr val="000000"/>
                  </a:solidFill>
                </a:uFill>
                <a:latin typeface="Perpetua"/>
                <a:ea typeface="Perpetua"/>
                <a:cs typeface="Perpetua"/>
                <a:sym typeface="Perpetua"/>
              </a:defRPr>
            </a:pPr>
            <a:r>
              <a:rPr lang="en-US" dirty="0"/>
              <a:t>	</a:t>
            </a:r>
          </a:p>
          <a:p>
            <a:endParaRPr lang="en-US" dirty="0"/>
          </a:p>
        </p:txBody>
      </p:sp>
      <p:sp>
        <p:nvSpPr>
          <p:cNvPr id="5" name="Dia számának helye 4">
            <a:extLst>
              <a:ext uri="{FF2B5EF4-FFF2-40B4-BE49-F238E27FC236}">
                <a16:creationId xmlns:a16="http://schemas.microsoft.com/office/drawing/2014/main" id="{1D86112A-27AC-43C0-B448-F383F008EA9B}"/>
              </a:ext>
            </a:extLst>
          </p:cNvPr>
          <p:cNvSpPr>
            <a:spLocks noGrp="1"/>
          </p:cNvSpPr>
          <p:nvPr>
            <p:ph type="sldNum" sz="quarter" idx="12"/>
          </p:nvPr>
        </p:nvSpPr>
        <p:spPr/>
        <p:txBody>
          <a:bodyPr/>
          <a:lstStyle/>
          <a:p>
            <a:fld id="{9F7ECEBC-3B63-4262-8BE9-06366B519A9F}" type="slidenum">
              <a:rPr lang="hu-HU" smtClean="0"/>
              <a:pPr/>
              <a:t>25</a:t>
            </a:fld>
            <a:endParaRPr lang="hu-HU" dirty="0"/>
          </a:p>
        </p:txBody>
      </p:sp>
      <p:sp>
        <p:nvSpPr>
          <p:cNvPr id="6" name="Cím 5">
            <a:extLst>
              <a:ext uri="{FF2B5EF4-FFF2-40B4-BE49-F238E27FC236}">
                <a16:creationId xmlns:a16="http://schemas.microsoft.com/office/drawing/2014/main" id="{7D07350B-4A95-4D45-B8B7-249D7DCFCCA8}"/>
              </a:ext>
            </a:extLst>
          </p:cNvPr>
          <p:cNvSpPr>
            <a:spLocks noGrp="1"/>
          </p:cNvSpPr>
          <p:nvPr>
            <p:ph type="title"/>
          </p:nvPr>
        </p:nvSpPr>
        <p:spPr/>
        <p:txBody>
          <a:bodyPr/>
          <a:lstStyle/>
          <a:p>
            <a:r>
              <a:rPr lang="en-US" dirty="0"/>
              <a:t>Perceptron training</a:t>
            </a:r>
          </a:p>
        </p:txBody>
      </p:sp>
      <p:sp>
        <p:nvSpPr>
          <p:cNvPr id="7" name="Line">
            <a:extLst>
              <a:ext uri="{FF2B5EF4-FFF2-40B4-BE49-F238E27FC236}">
                <a16:creationId xmlns:a16="http://schemas.microsoft.com/office/drawing/2014/main" id="{B2F6C104-AE16-453B-9B69-44D20E18B7FF}"/>
              </a:ext>
            </a:extLst>
          </p:cNvPr>
          <p:cNvSpPr/>
          <p:nvPr/>
        </p:nvSpPr>
        <p:spPr>
          <a:xfrm>
            <a:off x="6096000" y="3168622"/>
            <a:ext cx="2916035" cy="500853"/>
          </a:xfrm>
          <a:custGeom>
            <a:avLst/>
            <a:gdLst/>
            <a:ahLst/>
            <a:cxnLst>
              <a:cxn ang="0">
                <a:pos x="wd2" y="hd2"/>
              </a:cxn>
              <a:cxn ang="5400000">
                <a:pos x="wd2" y="hd2"/>
              </a:cxn>
              <a:cxn ang="10800000">
                <a:pos x="wd2" y="hd2"/>
              </a:cxn>
              <a:cxn ang="16200000">
                <a:pos x="wd2" y="hd2"/>
              </a:cxn>
            </a:cxnLst>
            <a:rect l="0" t="0" r="r" b="b"/>
            <a:pathLst>
              <a:path w="21341" h="21600" extrusionOk="0">
                <a:moveTo>
                  <a:pt x="21341" y="0"/>
                </a:moveTo>
                <a:cubicBezTo>
                  <a:pt x="20353" y="900"/>
                  <a:pt x="16339" y="2957"/>
                  <a:pt x="15413" y="5529"/>
                </a:cubicBezTo>
                <a:cubicBezTo>
                  <a:pt x="14487" y="8100"/>
                  <a:pt x="17945" y="14914"/>
                  <a:pt x="15771" y="15429"/>
                </a:cubicBezTo>
                <a:cubicBezTo>
                  <a:pt x="13598" y="15943"/>
                  <a:pt x="5002" y="7586"/>
                  <a:pt x="2372" y="8614"/>
                </a:cubicBezTo>
                <a:cubicBezTo>
                  <a:pt x="-259" y="9643"/>
                  <a:pt x="494" y="18900"/>
                  <a:pt x="0" y="21600"/>
                </a:cubicBezTo>
              </a:path>
            </a:pathLst>
          </a:custGeom>
          <a:ln w="12700">
            <a:solidFill>
              <a:srgbClr val="000000"/>
            </a:solidFill>
            <a:tailEnd type="triangle"/>
          </a:ln>
        </p:spPr>
        <p:txBody>
          <a:bodyPr lIns="72248" tIns="72248" rIns="72248" bIns="72248" anchor="ctr"/>
          <a:lstStyle/>
          <a:p>
            <a:pPr marL="57799" marR="57799" algn="l" defTabSz="1300480">
              <a:defRPr sz="3400">
                <a:solidFill>
                  <a:srgbClr val="000000"/>
                </a:solidFill>
                <a:uFill>
                  <a:solidFill>
                    <a:srgbClr val="000000"/>
                  </a:solidFill>
                </a:uFill>
                <a:latin typeface="Tahoma"/>
                <a:ea typeface="Tahoma"/>
                <a:cs typeface="Tahoma"/>
                <a:sym typeface="Tahoma"/>
              </a:defRPr>
            </a:pPr>
            <a:endParaRPr/>
          </a:p>
        </p:txBody>
      </p:sp>
      <p:sp>
        <p:nvSpPr>
          <p:cNvPr id="8" name="Line">
            <a:extLst>
              <a:ext uri="{FF2B5EF4-FFF2-40B4-BE49-F238E27FC236}">
                <a16:creationId xmlns:a16="http://schemas.microsoft.com/office/drawing/2014/main" id="{77B1DD9A-42D6-4D80-957C-AD7B08B5E6BC}"/>
              </a:ext>
            </a:extLst>
          </p:cNvPr>
          <p:cNvSpPr/>
          <p:nvPr/>
        </p:nvSpPr>
        <p:spPr>
          <a:xfrm>
            <a:off x="5688280" y="4026151"/>
            <a:ext cx="2659875" cy="500853"/>
          </a:xfrm>
          <a:custGeom>
            <a:avLst/>
            <a:gdLst/>
            <a:ahLst/>
            <a:cxnLst>
              <a:cxn ang="0">
                <a:pos x="wd2" y="hd2"/>
              </a:cxn>
              <a:cxn ang="5400000">
                <a:pos x="wd2" y="hd2"/>
              </a:cxn>
              <a:cxn ang="10800000">
                <a:pos x="wd2" y="hd2"/>
              </a:cxn>
              <a:cxn ang="16200000">
                <a:pos x="wd2" y="hd2"/>
              </a:cxn>
            </a:cxnLst>
            <a:rect l="0" t="0" r="r" b="b"/>
            <a:pathLst>
              <a:path w="21341" h="21600" extrusionOk="0">
                <a:moveTo>
                  <a:pt x="21341" y="0"/>
                </a:moveTo>
                <a:cubicBezTo>
                  <a:pt x="20353" y="900"/>
                  <a:pt x="16339" y="2957"/>
                  <a:pt x="15413" y="5529"/>
                </a:cubicBezTo>
                <a:cubicBezTo>
                  <a:pt x="14487" y="8100"/>
                  <a:pt x="17945" y="14914"/>
                  <a:pt x="15771" y="15429"/>
                </a:cubicBezTo>
                <a:cubicBezTo>
                  <a:pt x="13598" y="15943"/>
                  <a:pt x="5002" y="7586"/>
                  <a:pt x="2372" y="8614"/>
                </a:cubicBezTo>
                <a:cubicBezTo>
                  <a:pt x="-259" y="9643"/>
                  <a:pt x="494" y="18900"/>
                  <a:pt x="0" y="21600"/>
                </a:cubicBezTo>
              </a:path>
            </a:pathLst>
          </a:custGeom>
          <a:ln w="12700">
            <a:solidFill>
              <a:srgbClr val="000000"/>
            </a:solidFill>
            <a:tailEnd type="triangle"/>
          </a:ln>
        </p:spPr>
        <p:txBody>
          <a:bodyPr lIns="72248" tIns="72248" rIns="72248" bIns="72248" anchor="ctr"/>
          <a:lstStyle/>
          <a:p>
            <a:pPr marL="57799" marR="57799" algn="l" defTabSz="1300480">
              <a:defRPr sz="3400">
                <a:solidFill>
                  <a:srgbClr val="000000"/>
                </a:solidFill>
                <a:uFill>
                  <a:solidFill>
                    <a:srgbClr val="000000"/>
                  </a:solidFill>
                </a:uFill>
                <a:latin typeface="Tahoma"/>
                <a:ea typeface="Tahoma"/>
                <a:cs typeface="Tahoma"/>
                <a:sym typeface="Tahoma"/>
              </a:defRPr>
            </a:pPr>
            <a:endParaRPr dirty="0"/>
          </a:p>
        </p:txBody>
      </p:sp>
      <p:sp>
        <p:nvSpPr>
          <p:cNvPr id="9" name="Dátum helye 3">
            <a:extLst>
              <a:ext uri="{FF2B5EF4-FFF2-40B4-BE49-F238E27FC236}">
                <a16:creationId xmlns:a16="http://schemas.microsoft.com/office/drawing/2014/main" id="{21B6702F-7065-4B79-AD3F-D8E9DCAA9231}"/>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0" name="Élőláb helye 4">
            <a:extLst>
              <a:ext uri="{FF2B5EF4-FFF2-40B4-BE49-F238E27FC236}">
                <a16:creationId xmlns:a16="http://schemas.microsoft.com/office/drawing/2014/main" id="{0C2F903F-F41B-4C32-8B5C-8655A1B71735}"/>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1505899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7FB0143B-A71B-43F6-A28B-7D2963AFABE8}"/>
                  </a:ext>
                </a:extLst>
              </p:cNvPr>
              <p:cNvSpPr>
                <a:spLocks noGrp="1"/>
              </p:cNvSpPr>
              <p:nvPr>
                <p:ph idx="1"/>
              </p:nvPr>
            </p:nvSpPr>
            <p:spPr/>
            <p:txBody>
              <a:bodyPr>
                <a:normAutofit fontScale="77500" lnSpcReduction="20000"/>
              </a:bodyPr>
              <a:lstStyle/>
              <a:p>
                <a:pPr marL="347726" indent="-347726" defTabSz="432308">
                  <a:spcBef>
                    <a:spcPts val="1700"/>
                  </a:spcBef>
                  <a:defRPr sz="2664"/>
                </a:pPr>
                <a:r>
                  <a:rPr lang="en-US" dirty="0"/>
                  <a:t>4)	</a:t>
                </a:r>
                <a:r>
                  <a:rPr lang="en-US" sz="3300" dirty="0"/>
                  <a:t>Iteration</a:t>
                </a:r>
              </a:p>
              <a:p>
                <a:pPr marL="644243" marR="42771" lvl="1" indent="-335273"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r>
                  <a:rPr lang="en-US" sz="3300" dirty="0"/>
                  <a:t>           </a:t>
                </a:r>
                <a:r>
                  <a:rPr lang="en-US" sz="3300" dirty="0">
                    <a:solidFill>
                      <a:schemeClr val="accent6">
                        <a:lumMod val="75000"/>
                      </a:schemeClr>
                    </a:solidFill>
                    <a:uFill>
                      <a:solidFill>
                        <a:srgbClr val="D81E00"/>
                      </a:solidFill>
                    </a:uFill>
                  </a:rPr>
                  <a:t>Increase iteration p by one</a:t>
                </a:r>
                <a:r>
                  <a:rPr lang="en-US" sz="3300" dirty="0"/>
                  <a:t>, go back to </a:t>
                </a:r>
                <a:r>
                  <a:rPr lang="en-US" sz="3300" dirty="0">
                    <a:solidFill>
                      <a:schemeClr val="accent6">
                        <a:lumMod val="75000"/>
                      </a:schemeClr>
                    </a:solidFill>
                    <a:uFill>
                      <a:solidFill>
                        <a:srgbClr val="D81E00"/>
                      </a:solidFill>
                    </a:uFill>
                  </a:rPr>
                  <a:t>Step 2</a:t>
                </a:r>
                <a:r>
                  <a:rPr lang="en-US" sz="3300" dirty="0"/>
                  <a:t> and repeat the process until </a:t>
                </a:r>
                <a:r>
                  <a:rPr lang="en-US" sz="3300" dirty="0">
                    <a:solidFill>
                      <a:schemeClr val="accent6">
                        <a:lumMod val="75000"/>
                      </a:schemeClr>
                    </a:solidFill>
                    <a:uFill>
                      <a:solidFill>
                        <a:srgbClr val="D81E00"/>
                      </a:solidFill>
                    </a:uFill>
                  </a:rPr>
                  <a:t>convergence</a:t>
                </a:r>
              </a:p>
              <a:p>
                <a:pPr marL="644243" marR="42771" indent="-601472"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r>
                  <a:rPr lang="en-US" sz="3300" dirty="0">
                    <a:solidFill>
                      <a:srgbClr val="D81E00"/>
                    </a:solidFill>
                    <a:uFill>
                      <a:solidFill>
                        <a:srgbClr val="D81E00"/>
                      </a:solidFill>
                    </a:uFill>
                  </a:rPr>
                  <a:t>	</a:t>
                </a:r>
                <a:r>
                  <a:rPr lang="en-US" sz="3300" dirty="0"/>
                  <a:t>p=2</a:t>
                </a:r>
              </a:p>
              <a:p>
                <a:pPr marL="644243" marR="42771" indent="-601472"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r>
                  <a:rPr lang="en-US" sz="3300" dirty="0"/>
                  <a:t>		Activation</a:t>
                </a:r>
                <a:endParaRPr lang="hu-HU" sz="3300" dirty="0"/>
              </a:p>
              <a:p>
                <a:pPr marL="644243" marR="42771" indent="-601472"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endParaRPr lang="en-US" sz="3300" dirty="0"/>
              </a:p>
              <a:p>
                <a:pPr marL="644243" marR="42771" indent="-601472"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endParaRPr lang="en-US" sz="3300" dirty="0"/>
              </a:p>
              <a:p>
                <a:pPr marL="644243" marR="42771" indent="-601472"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r>
                  <a:rPr lang="en-US" sz="3300" dirty="0"/>
                  <a:t>		Weight training 	</a:t>
                </a:r>
                <a14:m>
                  <m:oMath xmlns:m="http://schemas.openxmlformats.org/officeDocument/2006/math">
                    <m:r>
                      <a:rPr lang="en-US" sz="3300" i="1" dirty="0" smtClean="0">
                        <a:latin typeface="Cambria Math" panose="02040503050406030204" pitchFamily="18" charset="0"/>
                      </a:rPr>
                      <m:t>𝑤</m:t>
                    </m:r>
                    <m:r>
                      <a:rPr lang="en-US" sz="3300" i="1" baseline="-24543" dirty="0" err="1" smtClean="0">
                        <a:latin typeface="Cambria Math" panose="02040503050406030204" pitchFamily="18" charset="0"/>
                      </a:rPr>
                      <m:t>𝑖</m:t>
                    </m:r>
                    <m:r>
                      <a:rPr lang="en-US" sz="3300" i="1" dirty="0" smtClean="0">
                        <a:latin typeface="Cambria Math" panose="02040503050406030204" pitchFamily="18" charset="0"/>
                      </a:rPr>
                      <m:t>(</m:t>
                    </m:r>
                    <m:r>
                      <a:rPr lang="en-US" sz="3300" i="1" dirty="0" smtClean="0">
                        <a:latin typeface="Cambria Math" panose="02040503050406030204" pitchFamily="18" charset="0"/>
                      </a:rPr>
                      <m:t>𝑝</m:t>
                    </m:r>
                    <m:r>
                      <a:rPr lang="en-US" sz="3300" i="1" dirty="0" smtClean="0">
                        <a:latin typeface="Cambria Math" panose="02040503050406030204" pitchFamily="18" charset="0"/>
                      </a:rPr>
                      <m:t>+1) = </m:t>
                    </m:r>
                    <m:r>
                      <a:rPr lang="en-US" sz="3300" i="1" dirty="0" err="1" smtClean="0">
                        <a:latin typeface="Cambria Math" panose="02040503050406030204" pitchFamily="18" charset="0"/>
                      </a:rPr>
                      <m:t>𝑤</m:t>
                    </m:r>
                    <m:r>
                      <a:rPr lang="en-US" sz="3300" i="1" baseline="-24543" dirty="0" err="1" smtClean="0">
                        <a:latin typeface="Cambria Math" panose="02040503050406030204" pitchFamily="18" charset="0"/>
                      </a:rPr>
                      <m:t>𝑖</m:t>
                    </m:r>
                    <m:r>
                      <a:rPr lang="en-US" sz="3300" i="1" dirty="0" smtClean="0">
                        <a:latin typeface="Cambria Math" panose="02040503050406030204" pitchFamily="18" charset="0"/>
                      </a:rPr>
                      <m:t>(</m:t>
                    </m:r>
                    <m:r>
                      <a:rPr lang="en-US" sz="3300" i="1" dirty="0" smtClean="0">
                        <a:latin typeface="Cambria Math" panose="02040503050406030204" pitchFamily="18" charset="0"/>
                      </a:rPr>
                      <m:t>𝑝</m:t>
                    </m:r>
                    <m:r>
                      <a:rPr lang="en-US" sz="3300" i="1" dirty="0" smtClean="0">
                        <a:latin typeface="Cambria Math" panose="02040503050406030204" pitchFamily="18" charset="0"/>
                      </a:rPr>
                      <m:t>) + ∆</m:t>
                    </m:r>
                    <m:r>
                      <a:rPr lang="en-US" sz="3300" i="1" dirty="0" err="1" smtClean="0">
                        <a:latin typeface="Cambria Math" panose="02040503050406030204" pitchFamily="18" charset="0"/>
                      </a:rPr>
                      <m:t>𝑤</m:t>
                    </m:r>
                    <m:r>
                      <a:rPr lang="en-US" sz="3300" i="1" baseline="-24543" dirty="0" err="1" smtClean="0">
                        <a:latin typeface="Cambria Math" panose="02040503050406030204" pitchFamily="18" charset="0"/>
                      </a:rPr>
                      <m:t>𝑖</m:t>
                    </m:r>
                    <m:r>
                      <a:rPr lang="en-US" sz="3300" i="1" dirty="0" smtClean="0">
                        <a:latin typeface="Cambria Math" panose="02040503050406030204" pitchFamily="18" charset="0"/>
                      </a:rPr>
                      <m:t>(</m:t>
                    </m:r>
                    <m:r>
                      <a:rPr lang="en-US" sz="3300" i="1" dirty="0" smtClean="0">
                        <a:latin typeface="Cambria Math" panose="02040503050406030204" pitchFamily="18" charset="0"/>
                      </a:rPr>
                      <m:t>𝑝</m:t>
                    </m:r>
                  </m:oMath>
                </a14:m>
                <a:r>
                  <a:rPr lang="en-US" sz="3300" dirty="0"/>
                  <a:t>)</a:t>
                </a:r>
              </a:p>
              <a:p>
                <a:pPr marL="644243" marR="42771" indent="-601472"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r>
                  <a:rPr lang="en-US" sz="3300" dirty="0"/>
                  <a:t>	p=3</a:t>
                </a:r>
              </a:p>
              <a:p>
                <a:pPr marL="644243" marR="42771" indent="-601472"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r>
                  <a:rPr lang="en-US" sz="3300" dirty="0"/>
                  <a:t>		Activation</a:t>
                </a:r>
              </a:p>
              <a:p>
                <a:pPr marL="644243" marR="42771" indent="-601472"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r>
                  <a:rPr lang="en-US" sz="3300" dirty="0"/>
                  <a:t>		Weight training</a:t>
                </a:r>
              </a:p>
              <a:p>
                <a:pPr marL="644243" marR="42771" indent="-601472" defTabSz="962355">
                  <a:spcBef>
                    <a:spcPts val="600"/>
                  </a:spcBef>
                  <a:buClr>
                    <a:srgbClr val="DD5E1C"/>
                  </a:buClr>
                  <a:buSzTx/>
                  <a:buFont typeface="Perpetua"/>
                  <a:buNone/>
                  <a:defRPr sz="2664">
                    <a:solidFill>
                      <a:srgbClr val="000000"/>
                    </a:solidFill>
                    <a:uFill>
                      <a:solidFill>
                        <a:srgbClr val="000000"/>
                      </a:solidFill>
                    </a:uFill>
                    <a:latin typeface="Perpetua"/>
                    <a:ea typeface="Perpetua"/>
                    <a:cs typeface="Perpetua"/>
                    <a:sym typeface="Perpetua"/>
                  </a:defRPr>
                </a:pPr>
                <a:r>
                  <a:rPr lang="en-US" sz="3300" dirty="0"/>
                  <a:t>		……</a:t>
                </a:r>
              </a:p>
            </p:txBody>
          </p:sp>
        </mc:Choice>
        <mc:Fallback xmlns="">
          <p:sp>
            <p:nvSpPr>
              <p:cNvPr id="2" name="Tartalom helye 1">
                <a:extLst>
                  <a:ext uri="{FF2B5EF4-FFF2-40B4-BE49-F238E27FC236}">
                    <a16:creationId xmlns:a16="http://schemas.microsoft.com/office/drawing/2014/main" id="{7FB0143B-A71B-43F6-A28B-7D2963AFABE8}"/>
                  </a:ext>
                </a:extLst>
              </p:cNvPr>
              <p:cNvSpPr>
                <a:spLocks noGrp="1" noRot="1" noChangeAspect="1" noMove="1" noResize="1" noEditPoints="1" noAdjustHandles="1" noChangeArrowheads="1" noChangeShapeType="1" noTextEdit="1"/>
              </p:cNvSpPr>
              <p:nvPr>
                <p:ph idx="1"/>
              </p:nvPr>
            </p:nvSpPr>
            <p:spPr>
              <a:blipFill>
                <a:blip r:embed="rId2"/>
                <a:stretch>
                  <a:fillRect l="-580" t="-3641" b="-420"/>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BF33B09B-6154-4CE9-A7C3-2E039951F5DA}"/>
              </a:ext>
            </a:extLst>
          </p:cNvPr>
          <p:cNvSpPr>
            <a:spLocks noGrp="1"/>
          </p:cNvSpPr>
          <p:nvPr>
            <p:ph type="sldNum" sz="quarter" idx="12"/>
          </p:nvPr>
        </p:nvSpPr>
        <p:spPr/>
        <p:txBody>
          <a:bodyPr/>
          <a:lstStyle/>
          <a:p>
            <a:fld id="{9F7ECEBC-3B63-4262-8BE9-06366B519A9F}" type="slidenum">
              <a:rPr lang="hu-HU" smtClean="0"/>
              <a:pPr/>
              <a:t>26</a:t>
            </a:fld>
            <a:endParaRPr lang="hu-HU" dirty="0"/>
          </a:p>
        </p:txBody>
      </p:sp>
      <p:sp>
        <p:nvSpPr>
          <p:cNvPr id="6" name="Cím 5">
            <a:extLst>
              <a:ext uri="{FF2B5EF4-FFF2-40B4-BE49-F238E27FC236}">
                <a16:creationId xmlns:a16="http://schemas.microsoft.com/office/drawing/2014/main" id="{2FEA93D5-D955-40A5-8D06-1A9D05C44226}"/>
              </a:ext>
            </a:extLst>
          </p:cNvPr>
          <p:cNvSpPr>
            <a:spLocks noGrp="1"/>
          </p:cNvSpPr>
          <p:nvPr>
            <p:ph type="title"/>
          </p:nvPr>
        </p:nvSpPr>
        <p:spPr/>
        <p:txBody>
          <a:bodyPr/>
          <a:lstStyle/>
          <a:p>
            <a:r>
              <a:rPr lang="en-US" dirty="0"/>
              <a:t>Perceptron training</a:t>
            </a:r>
          </a:p>
        </p:txBody>
      </p:sp>
      <p:pic>
        <p:nvPicPr>
          <p:cNvPr id="7" name="Image" descr="Image">
            <a:extLst>
              <a:ext uri="{FF2B5EF4-FFF2-40B4-BE49-F238E27FC236}">
                <a16:creationId xmlns:a16="http://schemas.microsoft.com/office/drawing/2014/main" id="{57632438-DD43-4398-81E5-03962A187761}"/>
              </a:ext>
            </a:extLst>
          </p:cNvPr>
          <p:cNvPicPr>
            <a:picLocks noChangeAspect="1"/>
          </p:cNvPicPr>
          <p:nvPr/>
        </p:nvPicPr>
        <p:blipFill>
          <a:blip r:embed="rId3"/>
          <a:stretch>
            <a:fillRect/>
          </a:stretch>
        </p:blipFill>
        <p:spPr>
          <a:xfrm>
            <a:off x="3945411" y="2581390"/>
            <a:ext cx="5156201" cy="1143000"/>
          </a:xfrm>
          <a:prstGeom prst="rect">
            <a:avLst/>
          </a:prstGeom>
          <a:ln w="12700">
            <a:miter lim="400000"/>
          </a:ln>
        </p:spPr>
      </p:pic>
      <p:sp>
        <p:nvSpPr>
          <p:cNvPr id="8" name="Dátum helye 3">
            <a:extLst>
              <a:ext uri="{FF2B5EF4-FFF2-40B4-BE49-F238E27FC236}">
                <a16:creationId xmlns:a16="http://schemas.microsoft.com/office/drawing/2014/main" id="{A16786EC-8796-4B7A-AE83-E56DE11DCD0B}"/>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716E56BD-7A91-4CC9-B857-10665AB5112F}"/>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049221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79A472B8-4768-4BB0-8F7D-602C5DC76075}"/>
              </a:ext>
            </a:extLst>
          </p:cNvPr>
          <p:cNvSpPr>
            <a:spLocks noGrp="1"/>
          </p:cNvSpPr>
          <p:nvPr>
            <p:ph idx="1"/>
          </p:nvPr>
        </p:nvSpPr>
        <p:spPr>
          <a:xfrm>
            <a:off x="838200" y="1548721"/>
            <a:ext cx="10515600" cy="541336"/>
          </a:xfrm>
        </p:spPr>
        <p:txBody>
          <a:bodyPr/>
          <a:lstStyle/>
          <a:p>
            <a:r>
              <a:rPr lang="en-US" dirty="0"/>
              <a:t>Train a perceptron to perform logical operation AND</a:t>
            </a:r>
          </a:p>
        </p:txBody>
      </p:sp>
      <p:sp>
        <p:nvSpPr>
          <p:cNvPr id="5" name="Dia számának helye 4">
            <a:extLst>
              <a:ext uri="{FF2B5EF4-FFF2-40B4-BE49-F238E27FC236}">
                <a16:creationId xmlns:a16="http://schemas.microsoft.com/office/drawing/2014/main" id="{8FC78118-53A3-4E29-81F5-06842A030886}"/>
              </a:ext>
            </a:extLst>
          </p:cNvPr>
          <p:cNvSpPr>
            <a:spLocks noGrp="1"/>
          </p:cNvSpPr>
          <p:nvPr>
            <p:ph type="sldNum" sz="quarter" idx="12"/>
          </p:nvPr>
        </p:nvSpPr>
        <p:spPr/>
        <p:txBody>
          <a:bodyPr/>
          <a:lstStyle/>
          <a:p>
            <a:fld id="{9F7ECEBC-3B63-4262-8BE9-06366B519A9F}" type="slidenum">
              <a:rPr lang="hu-HU" smtClean="0"/>
              <a:pPr/>
              <a:t>27</a:t>
            </a:fld>
            <a:endParaRPr lang="hu-HU" dirty="0"/>
          </a:p>
        </p:txBody>
      </p:sp>
      <p:sp>
        <p:nvSpPr>
          <p:cNvPr id="6" name="Cím 5">
            <a:extLst>
              <a:ext uri="{FF2B5EF4-FFF2-40B4-BE49-F238E27FC236}">
                <a16:creationId xmlns:a16="http://schemas.microsoft.com/office/drawing/2014/main" id="{A69AEC1A-ED2C-4A17-977A-0B71D47B01B6}"/>
              </a:ext>
            </a:extLst>
          </p:cNvPr>
          <p:cNvSpPr>
            <a:spLocks noGrp="1"/>
          </p:cNvSpPr>
          <p:nvPr>
            <p:ph type="title"/>
          </p:nvPr>
        </p:nvSpPr>
        <p:spPr/>
        <p:txBody>
          <a:bodyPr/>
          <a:lstStyle/>
          <a:p>
            <a:r>
              <a:rPr lang="hu-HU" dirty="0"/>
              <a:t>An </a:t>
            </a:r>
            <a:r>
              <a:rPr lang="hu-HU" dirty="0" err="1"/>
              <a:t>example</a:t>
            </a:r>
            <a:endParaRPr lang="en-US" dirty="0"/>
          </a:p>
        </p:txBody>
      </p:sp>
      <p:graphicFrame>
        <p:nvGraphicFramePr>
          <p:cNvPr id="7" name="Table">
            <a:extLst>
              <a:ext uri="{FF2B5EF4-FFF2-40B4-BE49-F238E27FC236}">
                <a16:creationId xmlns:a16="http://schemas.microsoft.com/office/drawing/2014/main" id="{90C3B849-BF36-4287-99BB-D1ADCE5B6DFD}"/>
              </a:ext>
            </a:extLst>
          </p:cNvPr>
          <p:cNvGraphicFramePr/>
          <p:nvPr/>
        </p:nvGraphicFramePr>
        <p:xfrm>
          <a:off x="96664" y="2404171"/>
          <a:ext cx="11998672" cy="3519988"/>
        </p:xfrm>
        <a:graphic>
          <a:graphicData uri="http://schemas.openxmlformats.org/drawingml/2006/table">
            <a:tbl>
              <a:tblPr/>
              <a:tblGrid>
                <a:gridCol w="770557">
                  <a:extLst>
                    <a:ext uri="{9D8B030D-6E8A-4147-A177-3AD203B41FA5}">
                      <a16:colId xmlns:a16="http://schemas.microsoft.com/office/drawing/2014/main" val="20000"/>
                    </a:ext>
                  </a:extLst>
                </a:gridCol>
                <a:gridCol w="990716">
                  <a:extLst>
                    <a:ext uri="{9D8B030D-6E8A-4147-A177-3AD203B41FA5}">
                      <a16:colId xmlns:a16="http://schemas.microsoft.com/office/drawing/2014/main" val="20001"/>
                    </a:ext>
                  </a:extLst>
                </a:gridCol>
                <a:gridCol w="873388">
                  <a:extLst>
                    <a:ext uri="{9D8B030D-6E8A-4147-A177-3AD203B41FA5}">
                      <a16:colId xmlns:a16="http://schemas.microsoft.com/office/drawing/2014/main" val="20002"/>
                    </a:ext>
                  </a:extLst>
                </a:gridCol>
                <a:gridCol w="890649">
                  <a:extLst>
                    <a:ext uri="{9D8B030D-6E8A-4147-A177-3AD203B41FA5}">
                      <a16:colId xmlns:a16="http://schemas.microsoft.com/office/drawing/2014/main" val="20003"/>
                    </a:ext>
                  </a:extLst>
                </a:gridCol>
                <a:gridCol w="1045029">
                  <a:extLst>
                    <a:ext uri="{9D8B030D-6E8A-4147-A177-3AD203B41FA5}">
                      <a16:colId xmlns:a16="http://schemas.microsoft.com/office/drawing/2014/main" val="20004"/>
                    </a:ext>
                  </a:extLst>
                </a:gridCol>
                <a:gridCol w="1128155">
                  <a:extLst>
                    <a:ext uri="{9D8B030D-6E8A-4147-A177-3AD203B41FA5}">
                      <a16:colId xmlns:a16="http://schemas.microsoft.com/office/drawing/2014/main" val="20005"/>
                    </a:ext>
                  </a:extLst>
                </a:gridCol>
                <a:gridCol w="1258785">
                  <a:extLst>
                    <a:ext uri="{9D8B030D-6E8A-4147-A177-3AD203B41FA5}">
                      <a16:colId xmlns:a16="http://schemas.microsoft.com/office/drawing/2014/main" val="20006"/>
                    </a:ext>
                  </a:extLst>
                </a:gridCol>
                <a:gridCol w="1151916">
                  <a:extLst>
                    <a:ext uri="{9D8B030D-6E8A-4147-A177-3AD203B41FA5}">
                      <a16:colId xmlns:a16="http://schemas.microsoft.com/office/drawing/2014/main" val="20007"/>
                    </a:ext>
                  </a:extLst>
                </a:gridCol>
                <a:gridCol w="1027409">
                  <a:extLst>
                    <a:ext uri="{9D8B030D-6E8A-4147-A177-3AD203B41FA5}">
                      <a16:colId xmlns:a16="http://schemas.microsoft.com/office/drawing/2014/main" val="20008"/>
                    </a:ext>
                  </a:extLst>
                </a:gridCol>
                <a:gridCol w="1431034">
                  <a:extLst>
                    <a:ext uri="{9D8B030D-6E8A-4147-A177-3AD203B41FA5}">
                      <a16:colId xmlns:a16="http://schemas.microsoft.com/office/drawing/2014/main" val="20009"/>
                    </a:ext>
                  </a:extLst>
                </a:gridCol>
                <a:gridCol w="1431034">
                  <a:extLst>
                    <a:ext uri="{9D8B030D-6E8A-4147-A177-3AD203B41FA5}">
                      <a16:colId xmlns:a16="http://schemas.microsoft.com/office/drawing/2014/main" val="20010"/>
                    </a:ext>
                  </a:extLst>
                </a:gridCol>
              </a:tblGrid>
              <a:tr h="1183188">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Epoch</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Iteration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Inputs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Initial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Desired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dirty="0">
                          <a:uFill>
                            <a:solidFill>
                              <a:srgbClr val="000000"/>
                            </a:solidFill>
                          </a:uFill>
                          <a:latin typeface="Trebuchet MS"/>
                          <a:ea typeface="Trebuchet MS"/>
                          <a:cs typeface="Trebuchet MS"/>
                          <a:sym typeface="Trebuchet MS"/>
                        </a:rPr>
                        <a:t>Actual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Error</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Final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0"/>
                  </a:ext>
                </a:extLst>
              </a:tr>
              <a:tr h="407971">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y(p)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409745">
                <a:tc>
                  <a:txBody>
                    <a:bodyPr/>
                    <a:lstStyle/>
                    <a:p>
                      <a:pPr marL="57799" marR="57799" defTabSz="1300480">
                        <a:spcBef>
                          <a:spcPts val="800"/>
                        </a:spcBef>
                        <a:tabLst>
                          <a:tab pos="698500" algn="r"/>
                          <a:tab pos="3949700" algn="ctr"/>
                          <a:tab pos="7848600" algn="r"/>
                        </a:tabLst>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407971">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409745">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407971">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4</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dirty="0"/>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bl>
          </a:graphicData>
        </a:graphic>
      </p:graphicFrame>
      <p:sp>
        <p:nvSpPr>
          <p:cNvPr id="8" name="Dátum helye 3">
            <a:extLst>
              <a:ext uri="{FF2B5EF4-FFF2-40B4-BE49-F238E27FC236}">
                <a16:creationId xmlns:a16="http://schemas.microsoft.com/office/drawing/2014/main" id="{63207C8C-2C1C-431D-9083-838C1C87C366}"/>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BFF1E048-66F7-4722-ACC0-3B26C1C3F3E9}"/>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405815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C6F8DE50-ABA8-4FC8-9C12-F694210F4C47}"/>
              </a:ext>
            </a:extLst>
          </p:cNvPr>
          <p:cNvSpPr>
            <a:spLocks noGrp="1"/>
          </p:cNvSpPr>
          <p:nvPr>
            <p:ph idx="1"/>
          </p:nvPr>
        </p:nvSpPr>
        <p:spPr>
          <a:xfrm>
            <a:off x="838200" y="1548721"/>
            <a:ext cx="10515600" cy="1170728"/>
          </a:xfrm>
        </p:spPr>
        <p:txBody>
          <a:bodyPr>
            <a:normAutofit fontScale="77500" lnSpcReduction="20000"/>
          </a:bodyPr>
          <a:lstStyle/>
          <a:p>
            <a:pPr marL="432308" indent="-432308" defTabSz="537463">
              <a:spcBef>
                <a:spcPts val="2200"/>
              </a:spcBef>
              <a:defRPr sz="3312"/>
            </a:pPr>
            <a:r>
              <a:rPr lang="en-US" dirty="0"/>
              <a:t>1)	Initialization</a:t>
            </a:r>
          </a:p>
          <a:p>
            <a:pPr marL="800951" marR="53175" indent="-747776" defTabSz="1196441">
              <a:spcBef>
                <a:spcPts val="700"/>
              </a:spcBef>
              <a:buClr>
                <a:srgbClr val="DD5E1C"/>
              </a:buClr>
              <a:buSzTx/>
              <a:buFont typeface="Perpetua"/>
              <a:buNone/>
              <a:defRPr sz="3312">
                <a:solidFill>
                  <a:srgbClr val="D81E00"/>
                </a:solidFill>
                <a:uFill>
                  <a:solidFill>
                    <a:srgbClr val="D81E00"/>
                  </a:solidFill>
                </a:uFill>
                <a:latin typeface="Perpetua"/>
                <a:ea typeface="Perpetua"/>
                <a:cs typeface="Perpetua"/>
                <a:sym typeface="Perpetua"/>
              </a:defRPr>
            </a:pPr>
            <a:r>
              <a:rPr lang="en-US" dirty="0"/>
              <a:t>1 epoch has 4 possible input patterns:  00, 01, 10, 11</a:t>
            </a:r>
          </a:p>
          <a:p>
            <a:pPr marL="800951" marR="53175" indent="-747776" defTabSz="1196441">
              <a:spcBef>
                <a:spcPts val="700"/>
              </a:spcBef>
              <a:buClr>
                <a:srgbClr val="DD5E1C"/>
              </a:buClr>
              <a:buSzTx/>
              <a:buFont typeface="Perpetua"/>
              <a:buNone/>
              <a:defRPr sz="3312">
                <a:solidFill>
                  <a:srgbClr val="000000"/>
                </a:solidFill>
                <a:uFill>
                  <a:solidFill>
                    <a:srgbClr val="000000"/>
                  </a:solidFill>
                </a:uFill>
                <a:latin typeface="Perpetua"/>
                <a:ea typeface="Perpetua"/>
                <a:cs typeface="Perpetua"/>
                <a:sym typeface="Perpetua"/>
              </a:defRPr>
            </a:pPr>
            <a:r>
              <a:rPr lang="en-US" dirty="0">
                <a:solidFill>
                  <a:srgbClr val="0433FF"/>
                </a:solidFill>
                <a:uFill>
                  <a:solidFill>
                    <a:srgbClr val="0433FF"/>
                  </a:solidFill>
                </a:uFill>
              </a:rPr>
              <a:t>Initial weights are given w</a:t>
            </a:r>
            <a:r>
              <a:rPr lang="en-US" baseline="-20915" dirty="0">
                <a:solidFill>
                  <a:srgbClr val="0433FF"/>
                </a:solidFill>
                <a:uFill>
                  <a:solidFill>
                    <a:srgbClr val="0433FF"/>
                  </a:solidFill>
                </a:uFill>
              </a:rPr>
              <a:t>1</a:t>
            </a:r>
            <a:r>
              <a:rPr lang="en-US" dirty="0">
                <a:solidFill>
                  <a:srgbClr val="0433FF"/>
                </a:solidFill>
                <a:uFill>
                  <a:solidFill>
                    <a:srgbClr val="0433FF"/>
                  </a:solidFill>
                </a:uFill>
              </a:rPr>
              <a:t> = 0.3, w</a:t>
            </a:r>
            <a:r>
              <a:rPr lang="en-US" baseline="-20915" dirty="0">
                <a:solidFill>
                  <a:srgbClr val="0433FF"/>
                </a:solidFill>
                <a:uFill>
                  <a:solidFill>
                    <a:srgbClr val="0433FF"/>
                  </a:solidFill>
                </a:uFill>
              </a:rPr>
              <a:t>2</a:t>
            </a:r>
            <a:r>
              <a:rPr lang="en-US" dirty="0">
                <a:solidFill>
                  <a:srgbClr val="0433FF"/>
                </a:solidFill>
                <a:uFill>
                  <a:solidFill>
                    <a:srgbClr val="0433FF"/>
                  </a:solidFill>
                </a:uFill>
              </a:rPr>
              <a:t> = -0.1</a:t>
            </a:r>
            <a:r>
              <a:rPr lang="hu-HU" dirty="0">
                <a:solidFill>
                  <a:srgbClr val="0433FF"/>
                </a:solidFill>
                <a:uFill>
                  <a:solidFill>
                    <a:srgbClr val="0433FF"/>
                  </a:solidFill>
                </a:uFill>
              </a:rPr>
              <a:t>; </a:t>
            </a:r>
            <a:r>
              <a:rPr lang="hu-HU" dirty="0">
                <a:solidFill>
                  <a:srgbClr val="0433FF"/>
                </a:solidFill>
                <a:uFill>
                  <a:solidFill>
                    <a:srgbClr val="0433FF"/>
                  </a:solidFill>
                </a:uFill>
                <a:latin typeface="Symbol" panose="05050102010706020507" pitchFamily="18" charset="2"/>
              </a:rPr>
              <a:t>q</a:t>
            </a:r>
            <a:r>
              <a:rPr lang="hu-HU" dirty="0">
                <a:solidFill>
                  <a:srgbClr val="0433FF"/>
                </a:solidFill>
                <a:uFill>
                  <a:solidFill>
                    <a:srgbClr val="0433FF"/>
                  </a:solidFill>
                </a:uFill>
              </a:rPr>
              <a:t>=0.2, </a:t>
            </a:r>
            <a:r>
              <a:rPr lang="hu-HU" dirty="0">
                <a:solidFill>
                  <a:srgbClr val="0433FF"/>
                </a:solidFill>
                <a:uFill>
                  <a:solidFill>
                    <a:srgbClr val="0433FF"/>
                  </a:solidFill>
                </a:uFill>
                <a:latin typeface="Symbol" panose="05050102010706020507" pitchFamily="18" charset="2"/>
              </a:rPr>
              <a:t>h</a:t>
            </a:r>
            <a:r>
              <a:rPr lang="hu-HU" dirty="0">
                <a:solidFill>
                  <a:srgbClr val="0433FF"/>
                </a:solidFill>
                <a:uFill>
                  <a:solidFill>
                    <a:srgbClr val="0433FF"/>
                  </a:solidFill>
                </a:uFill>
              </a:rPr>
              <a:t>=0.1</a:t>
            </a:r>
            <a:endParaRPr lang="en-US" dirty="0">
              <a:solidFill>
                <a:srgbClr val="0433FF"/>
              </a:solidFill>
              <a:uFill>
                <a:solidFill>
                  <a:srgbClr val="0433FF"/>
                </a:solidFill>
              </a:uFill>
            </a:endParaRPr>
          </a:p>
        </p:txBody>
      </p:sp>
      <p:sp>
        <p:nvSpPr>
          <p:cNvPr id="5" name="Dia számának helye 4">
            <a:extLst>
              <a:ext uri="{FF2B5EF4-FFF2-40B4-BE49-F238E27FC236}">
                <a16:creationId xmlns:a16="http://schemas.microsoft.com/office/drawing/2014/main" id="{E03D9E9A-3F16-4277-A805-A13890FCD31C}"/>
              </a:ext>
            </a:extLst>
          </p:cNvPr>
          <p:cNvSpPr>
            <a:spLocks noGrp="1"/>
          </p:cNvSpPr>
          <p:nvPr>
            <p:ph type="sldNum" sz="quarter" idx="12"/>
          </p:nvPr>
        </p:nvSpPr>
        <p:spPr/>
        <p:txBody>
          <a:bodyPr/>
          <a:lstStyle/>
          <a:p>
            <a:fld id="{9F7ECEBC-3B63-4262-8BE9-06366B519A9F}" type="slidenum">
              <a:rPr lang="hu-HU" smtClean="0"/>
              <a:pPr/>
              <a:t>28</a:t>
            </a:fld>
            <a:endParaRPr lang="hu-HU" dirty="0"/>
          </a:p>
        </p:txBody>
      </p:sp>
      <p:sp>
        <p:nvSpPr>
          <p:cNvPr id="6" name="Cím 5">
            <a:extLst>
              <a:ext uri="{FF2B5EF4-FFF2-40B4-BE49-F238E27FC236}">
                <a16:creationId xmlns:a16="http://schemas.microsoft.com/office/drawing/2014/main" id="{F735CFD7-491A-4F95-983A-B61AFB62A553}"/>
              </a:ext>
            </a:extLst>
          </p:cNvPr>
          <p:cNvSpPr>
            <a:spLocks noGrp="1"/>
          </p:cNvSpPr>
          <p:nvPr>
            <p:ph type="title"/>
          </p:nvPr>
        </p:nvSpPr>
        <p:spPr/>
        <p:txBody>
          <a:bodyPr/>
          <a:lstStyle/>
          <a:p>
            <a:r>
              <a:rPr lang="hu-HU" dirty="0"/>
              <a:t>An e</a:t>
            </a:r>
            <a:r>
              <a:rPr lang="en-US" dirty="0" err="1"/>
              <a:t>xample</a:t>
            </a:r>
            <a:endParaRPr lang="en-US" dirty="0"/>
          </a:p>
        </p:txBody>
      </p:sp>
      <p:graphicFrame>
        <p:nvGraphicFramePr>
          <p:cNvPr id="7" name="Table">
            <a:extLst>
              <a:ext uri="{FF2B5EF4-FFF2-40B4-BE49-F238E27FC236}">
                <a16:creationId xmlns:a16="http://schemas.microsoft.com/office/drawing/2014/main" id="{76337267-746F-4645-BBD4-F19D5F8B2291}"/>
              </a:ext>
            </a:extLst>
          </p:cNvPr>
          <p:cNvGraphicFramePr/>
          <p:nvPr/>
        </p:nvGraphicFramePr>
        <p:xfrm>
          <a:off x="399363" y="2624447"/>
          <a:ext cx="11650135" cy="3346962"/>
        </p:xfrm>
        <a:graphic>
          <a:graphicData uri="http://schemas.openxmlformats.org/drawingml/2006/table">
            <a:tbl>
              <a:tblPr/>
              <a:tblGrid>
                <a:gridCol w="748173">
                  <a:extLst>
                    <a:ext uri="{9D8B030D-6E8A-4147-A177-3AD203B41FA5}">
                      <a16:colId xmlns:a16="http://schemas.microsoft.com/office/drawing/2014/main" val="20000"/>
                    </a:ext>
                  </a:extLst>
                </a:gridCol>
                <a:gridCol w="961938">
                  <a:extLst>
                    <a:ext uri="{9D8B030D-6E8A-4147-A177-3AD203B41FA5}">
                      <a16:colId xmlns:a16="http://schemas.microsoft.com/office/drawing/2014/main" val="20001"/>
                    </a:ext>
                  </a:extLst>
                </a:gridCol>
                <a:gridCol w="979145">
                  <a:extLst>
                    <a:ext uri="{9D8B030D-6E8A-4147-A177-3AD203B41FA5}">
                      <a16:colId xmlns:a16="http://schemas.microsoft.com/office/drawing/2014/main" val="20002"/>
                    </a:ext>
                  </a:extLst>
                </a:gridCol>
                <a:gridCol w="879339">
                  <a:extLst>
                    <a:ext uri="{9D8B030D-6E8A-4147-A177-3AD203B41FA5}">
                      <a16:colId xmlns:a16="http://schemas.microsoft.com/office/drawing/2014/main" val="20003"/>
                    </a:ext>
                  </a:extLst>
                </a:gridCol>
                <a:gridCol w="996583">
                  <a:extLst>
                    <a:ext uri="{9D8B030D-6E8A-4147-A177-3AD203B41FA5}">
                      <a16:colId xmlns:a16="http://schemas.microsoft.com/office/drawing/2014/main" val="20004"/>
                    </a:ext>
                  </a:extLst>
                </a:gridCol>
                <a:gridCol w="1032498">
                  <a:extLst>
                    <a:ext uri="{9D8B030D-6E8A-4147-A177-3AD203B41FA5}">
                      <a16:colId xmlns:a16="http://schemas.microsoft.com/office/drawing/2014/main" val="20005"/>
                    </a:ext>
                  </a:extLst>
                </a:gridCol>
                <a:gridCol w="1258785">
                  <a:extLst>
                    <a:ext uri="{9D8B030D-6E8A-4147-A177-3AD203B41FA5}">
                      <a16:colId xmlns:a16="http://schemas.microsoft.com/office/drawing/2014/main" val="20006"/>
                    </a:ext>
                  </a:extLst>
                </a:gridCol>
                <a:gridCol w="1132276">
                  <a:extLst>
                    <a:ext uri="{9D8B030D-6E8A-4147-A177-3AD203B41FA5}">
                      <a16:colId xmlns:a16="http://schemas.microsoft.com/office/drawing/2014/main" val="20007"/>
                    </a:ext>
                  </a:extLst>
                </a:gridCol>
                <a:gridCol w="984859">
                  <a:extLst>
                    <a:ext uri="{9D8B030D-6E8A-4147-A177-3AD203B41FA5}">
                      <a16:colId xmlns:a16="http://schemas.microsoft.com/office/drawing/2014/main" val="20008"/>
                    </a:ext>
                  </a:extLst>
                </a:gridCol>
                <a:gridCol w="1301421">
                  <a:extLst>
                    <a:ext uri="{9D8B030D-6E8A-4147-A177-3AD203B41FA5}">
                      <a16:colId xmlns:a16="http://schemas.microsoft.com/office/drawing/2014/main" val="20009"/>
                    </a:ext>
                  </a:extLst>
                </a:gridCol>
                <a:gridCol w="1375118">
                  <a:extLst>
                    <a:ext uri="{9D8B030D-6E8A-4147-A177-3AD203B41FA5}">
                      <a16:colId xmlns:a16="http://schemas.microsoft.com/office/drawing/2014/main" val="20010"/>
                    </a:ext>
                  </a:extLst>
                </a:gridCol>
              </a:tblGrid>
              <a:tr h="831940">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Epoch</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Iteration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dirty="0">
                          <a:uFill>
                            <a:solidFill>
                              <a:srgbClr val="000000"/>
                            </a:solidFill>
                          </a:uFill>
                          <a:latin typeface="Trebuchet MS"/>
                          <a:ea typeface="Trebuchet MS"/>
                          <a:cs typeface="Trebuchet MS"/>
                          <a:sym typeface="Trebuchet MS"/>
                        </a:rPr>
                        <a:t>Inputs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Initial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Desired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Actual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Error</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Final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0"/>
                  </a:ext>
                </a:extLst>
              </a:tr>
              <a:tr h="555881">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dirty="0">
                          <a:latin typeface="Trebuchet MS"/>
                          <a:ea typeface="Trebuchet MS"/>
                          <a:cs typeface="Trebuchet MS"/>
                          <a:sym typeface="Trebuchet MS"/>
                        </a:rPr>
                        <a:t>x</a:t>
                      </a:r>
                      <a:r>
                        <a:rPr sz="2400" baseline="-24000" dirty="0">
                          <a:latin typeface="Trebuchet MS"/>
                          <a:ea typeface="Trebuchet MS"/>
                          <a:cs typeface="Trebuchet MS"/>
                          <a:sym typeface="Trebuchet MS"/>
                        </a:rPr>
                        <a:t>2</a:t>
                      </a:r>
                      <a:r>
                        <a:rPr sz="2400" dirty="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y(p)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456504">
                <a:tc>
                  <a:txBody>
                    <a:bodyPr/>
                    <a:lstStyle/>
                    <a:p>
                      <a:pPr marL="57799" marR="57799" defTabSz="1300480">
                        <a:spcBef>
                          <a:spcPts val="800"/>
                        </a:spcBef>
                        <a:tabLst>
                          <a:tab pos="698500" algn="r"/>
                          <a:tab pos="3949700" algn="ctr"/>
                          <a:tab pos="7848600" algn="r"/>
                        </a:tabLst>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0433FF"/>
                          </a:solidFill>
                          <a:uFill>
                            <a:solidFill>
                              <a:srgbClr val="0433FF"/>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0433FF"/>
                          </a:solidFill>
                          <a:uFill>
                            <a:solidFill>
                              <a:srgbClr val="0433FF"/>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b="1">
                          <a:solidFill>
                            <a:srgbClr val="008F00"/>
                          </a:solidFill>
                          <a:uFill>
                            <a:solidFill>
                              <a:srgbClr val="008F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456504">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456504">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55881">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4</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dirty="0"/>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bl>
          </a:graphicData>
        </a:graphic>
      </p:graphicFrame>
      <p:sp>
        <p:nvSpPr>
          <p:cNvPr id="8" name="Dátum helye 3">
            <a:extLst>
              <a:ext uri="{FF2B5EF4-FFF2-40B4-BE49-F238E27FC236}">
                <a16:creationId xmlns:a16="http://schemas.microsoft.com/office/drawing/2014/main" id="{3B86156E-FD7D-4A93-BA22-C2731F5B8D08}"/>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8BFF6210-35E8-4964-99AD-75ECE3AD739A}"/>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660667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D0C91071-33F3-4F75-98BC-BB6710E64353}"/>
              </a:ext>
            </a:extLst>
          </p:cNvPr>
          <p:cNvSpPr>
            <a:spLocks noGrp="1"/>
          </p:cNvSpPr>
          <p:nvPr>
            <p:ph idx="1"/>
          </p:nvPr>
        </p:nvSpPr>
        <p:spPr>
          <a:xfrm>
            <a:off x="838200" y="1548721"/>
            <a:ext cx="10515600" cy="1076049"/>
          </a:xfrm>
        </p:spPr>
        <p:txBody>
          <a:bodyPr>
            <a:normAutofit fontScale="70000" lnSpcReduction="20000"/>
          </a:bodyPr>
          <a:lstStyle/>
          <a:p>
            <a:pPr marL="446404" indent="-446404" defTabSz="554990">
              <a:spcBef>
                <a:spcPts val="2200"/>
              </a:spcBef>
              <a:defRPr sz="3420"/>
            </a:pPr>
            <a:r>
              <a:rPr lang="en-US" dirty="0"/>
              <a:t>2)	Activation</a:t>
            </a:r>
          </a:p>
          <a:p>
            <a:pPr marL="827069" marR="54909" indent="-772159" defTabSz="1235455">
              <a:spcBef>
                <a:spcPts val="700"/>
              </a:spcBef>
              <a:buClr>
                <a:srgbClr val="DD5E1C"/>
              </a:buClr>
              <a:buSzTx/>
              <a:buFont typeface="Perpetua"/>
              <a:buNone/>
              <a:defRPr sz="3420">
                <a:solidFill>
                  <a:srgbClr val="D81E00"/>
                </a:solidFill>
                <a:uFill>
                  <a:solidFill>
                    <a:srgbClr val="D81E00"/>
                  </a:solidFill>
                </a:uFill>
                <a:latin typeface="Perpetua"/>
                <a:ea typeface="Perpetua"/>
                <a:cs typeface="Perpetua"/>
                <a:sym typeface="Perpetua"/>
              </a:defRPr>
            </a:pPr>
            <a:r>
              <a:rPr lang="en-US" dirty="0"/>
              <a:t>Actual output</a:t>
            </a:r>
          </a:p>
          <a:p>
            <a:pPr marL="827069" marR="54909" indent="-772159" defTabSz="1235455">
              <a:spcBef>
                <a:spcPts val="700"/>
              </a:spcBef>
              <a:buClr>
                <a:srgbClr val="DD5E1C"/>
              </a:buClr>
              <a:buSzTx/>
              <a:buFont typeface="Perpetua"/>
              <a:buNone/>
              <a:defRPr sz="3420">
                <a:solidFill>
                  <a:srgbClr val="D81E00"/>
                </a:solidFill>
                <a:uFill>
                  <a:solidFill>
                    <a:srgbClr val="D81E00"/>
                  </a:solidFill>
                </a:uFill>
                <a:latin typeface="Perpetua"/>
                <a:ea typeface="Perpetua"/>
                <a:cs typeface="Perpetua"/>
                <a:sym typeface="Perpetua"/>
              </a:defRPr>
            </a:pPr>
            <a:r>
              <a:rPr lang="en-US" dirty="0"/>
              <a:t>y = step[ (0(0.3)+0(-0.1)) – 0.2] = step[-0.2] = 0</a:t>
            </a:r>
          </a:p>
        </p:txBody>
      </p:sp>
      <p:sp>
        <p:nvSpPr>
          <p:cNvPr id="5" name="Dia számának helye 4">
            <a:extLst>
              <a:ext uri="{FF2B5EF4-FFF2-40B4-BE49-F238E27FC236}">
                <a16:creationId xmlns:a16="http://schemas.microsoft.com/office/drawing/2014/main" id="{E5D67AF1-F49B-4C12-82CA-4329259DD41B}"/>
              </a:ext>
            </a:extLst>
          </p:cNvPr>
          <p:cNvSpPr>
            <a:spLocks noGrp="1"/>
          </p:cNvSpPr>
          <p:nvPr>
            <p:ph type="sldNum" sz="quarter" idx="12"/>
          </p:nvPr>
        </p:nvSpPr>
        <p:spPr/>
        <p:txBody>
          <a:bodyPr/>
          <a:lstStyle/>
          <a:p>
            <a:fld id="{9F7ECEBC-3B63-4262-8BE9-06366B519A9F}" type="slidenum">
              <a:rPr lang="hu-HU" smtClean="0"/>
              <a:pPr/>
              <a:t>29</a:t>
            </a:fld>
            <a:endParaRPr lang="hu-HU" dirty="0"/>
          </a:p>
        </p:txBody>
      </p:sp>
      <p:sp>
        <p:nvSpPr>
          <p:cNvPr id="6" name="Cím 5">
            <a:extLst>
              <a:ext uri="{FF2B5EF4-FFF2-40B4-BE49-F238E27FC236}">
                <a16:creationId xmlns:a16="http://schemas.microsoft.com/office/drawing/2014/main" id="{BCF10FDC-582A-4B3B-9F3F-AE962D1E8BDD}"/>
              </a:ext>
            </a:extLst>
          </p:cNvPr>
          <p:cNvSpPr>
            <a:spLocks noGrp="1"/>
          </p:cNvSpPr>
          <p:nvPr>
            <p:ph type="title"/>
          </p:nvPr>
        </p:nvSpPr>
        <p:spPr/>
        <p:txBody>
          <a:bodyPr/>
          <a:lstStyle/>
          <a:p>
            <a:r>
              <a:rPr lang="hu-HU" dirty="0"/>
              <a:t>An </a:t>
            </a:r>
            <a:r>
              <a:rPr lang="hu-HU" dirty="0" err="1"/>
              <a:t>example</a:t>
            </a:r>
            <a:endParaRPr lang="en-US" dirty="0"/>
          </a:p>
        </p:txBody>
      </p:sp>
      <p:pic>
        <p:nvPicPr>
          <p:cNvPr id="7" name="Image" descr="Image">
            <a:extLst>
              <a:ext uri="{FF2B5EF4-FFF2-40B4-BE49-F238E27FC236}">
                <a16:creationId xmlns:a16="http://schemas.microsoft.com/office/drawing/2014/main" id="{5D3F3BF5-E9BE-48C8-BAC2-7A32A05E6F9B}"/>
              </a:ext>
            </a:extLst>
          </p:cNvPr>
          <p:cNvPicPr>
            <a:picLocks noChangeAspect="1"/>
          </p:cNvPicPr>
          <p:nvPr/>
        </p:nvPicPr>
        <p:blipFill>
          <a:blip r:embed="rId2"/>
          <a:stretch>
            <a:fillRect/>
          </a:stretch>
        </p:blipFill>
        <p:spPr>
          <a:xfrm>
            <a:off x="6435591" y="1548721"/>
            <a:ext cx="3753438" cy="832043"/>
          </a:xfrm>
          <a:prstGeom prst="rect">
            <a:avLst/>
          </a:prstGeom>
          <a:ln w="12700">
            <a:miter lim="400000"/>
          </a:ln>
        </p:spPr>
      </p:pic>
      <p:graphicFrame>
        <p:nvGraphicFramePr>
          <p:cNvPr id="8" name="Table">
            <a:extLst>
              <a:ext uri="{FF2B5EF4-FFF2-40B4-BE49-F238E27FC236}">
                <a16:creationId xmlns:a16="http://schemas.microsoft.com/office/drawing/2014/main" id="{36151507-A06F-4F22-97FA-B8EE3688F2CD}"/>
              </a:ext>
            </a:extLst>
          </p:cNvPr>
          <p:cNvGraphicFramePr/>
          <p:nvPr/>
        </p:nvGraphicFramePr>
        <p:xfrm>
          <a:off x="196005" y="2624770"/>
          <a:ext cx="11799989" cy="3330620"/>
        </p:xfrm>
        <a:graphic>
          <a:graphicData uri="http://schemas.openxmlformats.org/drawingml/2006/table">
            <a:tbl>
              <a:tblPr/>
              <a:tblGrid>
                <a:gridCol w="757797">
                  <a:extLst>
                    <a:ext uri="{9D8B030D-6E8A-4147-A177-3AD203B41FA5}">
                      <a16:colId xmlns:a16="http://schemas.microsoft.com/office/drawing/2014/main" val="20000"/>
                    </a:ext>
                  </a:extLst>
                </a:gridCol>
                <a:gridCol w="974311">
                  <a:extLst>
                    <a:ext uri="{9D8B030D-6E8A-4147-A177-3AD203B41FA5}">
                      <a16:colId xmlns:a16="http://schemas.microsoft.com/office/drawing/2014/main" val="20001"/>
                    </a:ext>
                  </a:extLst>
                </a:gridCol>
                <a:gridCol w="1005092">
                  <a:extLst>
                    <a:ext uri="{9D8B030D-6E8A-4147-A177-3AD203B41FA5}">
                      <a16:colId xmlns:a16="http://schemas.microsoft.com/office/drawing/2014/main" val="20002"/>
                    </a:ext>
                  </a:extLst>
                </a:gridCol>
                <a:gridCol w="926276">
                  <a:extLst>
                    <a:ext uri="{9D8B030D-6E8A-4147-A177-3AD203B41FA5}">
                      <a16:colId xmlns:a16="http://schemas.microsoft.com/office/drawing/2014/main" val="20003"/>
                    </a:ext>
                  </a:extLst>
                </a:gridCol>
                <a:gridCol w="973776">
                  <a:extLst>
                    <a:ext uri="{9D8B030D-6E8A-4147-A177-3AD203B41FA5}">
                      <a16:colId xmlns:a16="http://schemas.microsoft.com/office/drawing/2014/main" val="20004"/>
                    </a:ext>
                  </a:extLst>
                </a:gridCol>
                <a:gridCol w="1033153">
                  <a:extLst>
                    <a:ext uri="{9D8B030D-6E8A-4147-A177-3AD203B41FA5}">
                      <a16:colId xmlns:a16="http://schemas.microsoft.com/office/drawing/2014/main" val="20005"/>
                    </a:ext>
                  </a:extLst>
                </a:gridCol>
                <a:gridCol w="1294114">
                  <a:extLst>
                    <a:ext uri="{9D8B030D-6E8A-4147-A177-3AD203B41FA5}">
                      <a16:colId xmlns:a16="http://schemas.microsoft.com/office/drawing/2014/main" val="20006"/>
                    </a:ext>
                  </a:extLst>
                </a:gridCol>
                <a:gridCol w="1128453">
                  <a:extLst>
                    <a:ext uri="{9D8B030D-6E8A-4147-A177-3AD203B41FA5}">
                      <a16:colId xmlns:a16="http://schemas.microsoft.com/office/drawing/2014/main" val="20007"/>
                    </a:ext>
                  </a:extLst>
                </a:gridCol>
                <a:gridCol w="1009402">
                  <a:extLst>
                    <a:ext uri="{9D8B030D-6E8A-4147-A177-3AD203B41FA5}">
                      <a16:colId xmlns:a16="http://schemas.microsoft.com/office/drawing/2014/main" val="20008"/>
                    </a:ext>
                  </a:extLst>
                </a:gridCol>
                <a:gridCol w="1290277">
                  <a:extLst>
                    <a:ext uri="{9D8B030D-6E8A-4147-A177-3AD203B41FA5}">
                      <a16:colId xmlns:a16="http://schemas.microsoft.com/office/drawing/2014/main" val="20009"/>
                    </a:ext>
                  </a:extLst>
                </a:gridCol>
                <a:gridCol w="1407338">
                  <a:extLst>
                    <a:ext uri="{9D8B030D-6E8A-4147-A177-3AD203B41FA5}">
                      <a16:colId xmlns:a16="http://schemas.microsoft.com/office/drawing/2014/main" val="20010"/>
                    </a:ext>
                  </a:extLst>
                </a:gridCol>
              </a:tblGrid>
              <a:tr h="782250">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Epoch</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Iteration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dirty="0">
                          <a:uFill>
                            <a:solidFill>
                              <a:srgbClr val="000000"/>
                            </a:solidFill>
                          </a:uFill>
                          <a:latin typeface="Trebuchet MS"/>
                          <a:ea typeface="Trebuchet MS"/>
                          <a:cs typeface="Trebuchet MS"/>
                          <a:sym typeface="Trebuchet MS"/>
                        </a:rPr>
                        <a:t>Inputs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Initial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Desired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Actual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Error</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Final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0"/>
                  </a:ext>
                </a:extLst>
              </a:tr>
              <a:tr h="547710">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dirty="0">
                          <a:latin typeface="Trebuchet MS"/>
                          <a:ea typeface="Trebuchet MS"/>
                          <a:cs typeface="Trebuchet MS"/>
                          <a:sym typeface="Trebuchet MS"/>
                        </a:rPr>
                        <a:t>x</a:t>
                      </a:r>
                      <a:r>
                        <a:rPr sz="2400" baseline="-24000" dirty="0">
                          <a:latin typeface="Trebuchet MS"/>
                          <a:ea typeface="Trebuchet MS"/>
                          <a:cs typeface="Trebuchet MS"/>
                          <a:sym typeface="Trebuchet MS"/>
                        </a:rPr>
                        <a:t>2</a:t>
                      </a:r>
                      <a:r>
                        <a:rPr sz="2400" dirty="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y(p)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438823">
                <a:tc>
                  <a:txBody>
                    <a:bodyPr/>
                    <a:lstStyle/>
                    <a:p>
                      <a:pPr marL="57799" marR="57799" defTabSz="1300480">
                        <a:spcBef>
                          <a:spcPts val="800"/>
                        </a:spcBef>
                        <a:tabLst>
                          <a:tab pos="698500" algn="r"/>
                          <a:tab pos="3949700" algn="ctr"/>
                          <a:tab pos="7848600" algn="r"/>
                        </a:tabLst>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438823">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438823">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47710">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4</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dirty="0"/>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bl>
          </a:graphicData>
        </a:graphic>
      </p:graphicFrame>
      <p:sp>
        <p:nvSpPr>
          <p:cNvPr id="9" name="Dátum helye 3">
            <a:extLst>
              <a:ext uri="{FF2B5EF4-FFF2-40B4-BE49-F238E27FC236}">
                <a16:creationId xmlns:a16="http://schemas.microsoft.com/office/drawing/2014/main" id="{D78BA76E-893F-4F36-8FFA-7A874A209E19}"/>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0" name="Élőláb helye 4">
            <a:extLst>
              <a:ext uri="{FF2B5EF4-FFF2-40B4-BE49-F238E27FC236}">
                <a16:creationId xmlns:a16="http://schemas.microsoft.com/office/drawing/2014/main" id="{5F5C04EF-FB5B-42FC-8B30-1ED72E93454E}"/>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07915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42F014B0-7FDA-4C64-AE58-8CA487FEFFD0}"/>
              </a:ext>
            </a:extLst>
          </p:cNvPr>
          <p:cNvSpPr>
            <a:spLocks noGrp="1"/>
          </p:cNvSpPr>
          <p:nvPr>
            <p:ph idx="1"/>
          </p:nvPr>
        </p:nvSpPr>
        <p:spPr/>
        <p:txBody>
          <a:bodyPr>
            <a:normAutofit lnSpcReduction="10000"/>
          </a:bodyPr>
          <a:lstStyle/>
          <a:p>
            <a:r>
              <a:rPr lang="en-US" dirty="0"/>
              <a:t>The fundamental cellular unit of nervous system is called </a:t>
            </a:r>
            <a:r>
              <a:rPr lang="en-US" dirty="0">
                <a:solidFill>
                  <a:schemeClr val="accent6">
                    <a:lumMod val="75000"/>
                  </a:schemeClr>
                </a:solidFill>
                <a:uFill>
                  <a:solidFill>
                    <a:srgbClr val="D81E00"/>
                  </a:solidFill>
                </a:uFill>
              </a:rPr>
              <a:t>neuron</a:t>
            </a:r>
            <a:r>
              <a:rPr lang="en-US" dirty="0"/>
              <a:t>. </a:t>
            </a:r>
          </a:p>
          <a:p>
            <a:r>
              <a:rPr lang="en-US" dirty="0"/>
              <a:t>A baby is born with about </a:t>
            </a:r>
            <a:r>
              <a:rPr lang="en-US" dirty="0">
                <a:solidFill>
                  <a:schemeClr val="accent6">
                    <a:lumMod val="75000"/>
                  </a:schemeClr>
                </a:solidFill>
                <a:uFill>
                  <a:solidFill>
                    <a:srgbClr val="D81E00"/>
                  </a:solidFill>
                </a:uFill>
              </a:rPr>
              <a:t>10</a:t>
            </a:r>
            <a:r>
              <a:rPr lang="en-US" baseline="30555" dirty="0">
                <a:solidFill>
                  <a:schemeClr val="accent6">
                    <a:lumMod val="75000"/>
                  </a:schemeClr>
                </a:solidFill>
                <a:uFill>
                  <a:solidFill>
                    <a:srgbClr val="D81E00"/>
                  </a:solidFill>
                </a:uFill>
              </a:rPr>
              <a:t>11</a:t>
            </a:r>
            <a:r>
              <a:rPr lang="en-US" dirty="0"/>
              <a:t> neurons in the brain. </a:t>
            </a:r>
          </a:p>
          <a:p>
            <a:r>
              <a:rPr lang="en-US" dirty="0"/>
              <a:t>Neuron is a </a:t>
            </a:r>
            <a:r>
              <a:rPr lang="en-US" dirty="0">
                <a:solidFill>
                  <a:schemeClr val="accent6">
                    <a:lumMod val="75000"/>
                  </a:schemeClr>
                </a:solidFill>
                <a:uFill>
                  <a:solidFill>
                    <a:srgbClr val="D81E00"/>
                  </a:solidFill>
                </a:uFill>
              </a:rPr>
              <a:t>simple processing unit</a:t>
            </a:r>
            <a:r>
              <a:rPr lang="en-US" dirty="0">
                <a:solidFill>
                  <a:schemeClr val="accent6">
                    <a:lumMod val="75000"/>
                  </a:schemeClr>
                </a:solidFill>
              </a:rPr>
              <a:t> </a:t>
            </a:r>
            <a:r>
              <a:rPr lang="en-US" dirty="0"/>
              <a:t>connected to approximately 1000 neurons. Therefore, there are approximately </a:t>
            </a:r>
            <a:r>
              <a:rPr lang="en-US" dirty="0">
                <a:solidFill>
                  <a:schemeClr val="accent6">
                    <a:lumMod val="75000"/>
                  </a:schemeClr>
                </a:solidFill>
                <a:uFill>
                  <a:solidFill>
                    <a:srgbClr val="D81E00"/>
                  </a:solidFill>
                </a:uFill>
              </a:rPr>
              <a:t>10</a:t>
            </a:r>
            <a:r>
              <a:rPr lang="en-US" baseline="30555" dirty="0">
                <a:solidFill>
                  <a:schemeClr val="accent6">
                    <a:lumMod val="75000"/>
                  </a:schemeClr>
                </a:solidFill>
                <a:uFill>
                  <a:solidFill>
                    <a:srgbClr val="D81E00"/>
                  </a:solidFill>
                </a:uFill>
              </a:rPr>
              <a:t>14</a:t>
            </a:r>
            <a:r>
              <a:rPr lang="en-US" dirty="0"/>
              <a:t> connect</a:t>
            </a:r>
            <a:r>
              <a:rPr lang="hu-HU" dirty="0" err="1"/>
              <a:t>ions</a:t>
            </a:r>
            <a:r>
              <a:rPr lang="en-US" dirty="0"/>
              <a:t> or transmission paths in the nervous system. </a:t>
            </a:r>
            <a:endParaRPr lang="hu-HU" dirty="0"/>
          </a:p>
          <a:p>
            <a:r>
              <a:rPr lang="en-US" dirty="0"/>
              <a:t>The estimated memory capacity of the human brain varies between 1 and 1000 terabytes (for comparison, the US Library of Congress currently stores around 10 terabytes of data).</a:t>
            </a:r>
          </a:p>
        </p:txBody>
      </p:sp>
      <p:sp>
        <p:nvSpPr>
          <p:cNvPr id="5" name="Dia számának helye 4">
            <a:extLst>
              <a:ext uri="{FF2B5EF4-FFF2-40B4-BE49-F238E27FC236}">
                <a16:creationId xmlns:a16="http://schemas.microsoft.com/office/drawing/2014/main" id="{3805DE15-67B0-4F3C-A39A-07FD101B6BAC}"/>
              </a:ext>
            </a:extLst>
          </p:cNvPr>
          <p:cNvSpPr>
            <a:spLocks noGrp="1"/>
          </p:cNvSpPr>
          <p:nvPr>
            <p:ph type="sldNum" sz="quarter" idx="12"/>
          </p:nvPr>
        </p:nvSpPr>
        <p:spPr/>
        <p:txBody>
          <a:bodyPr/>
          <a:lstStyle/>
          <a:p>
            <a:fld id="{9F7ECEBC-3B63-4262-8BE9-06366B519A9F}" type="slidenum">
              <a:rPr lang="hu-HU" smtClean="0"/>
              <a:pPr/>
              <a:t>3</a:t>
            </a:fld>
            <a:endParaRPr lang="hu-HU" dirty="0"/>
          </a:p>
        </p:txBody>
      </p:sp>
      <p:sp>
        <p:nvSpPr>
          <p:cNvPr id="6" name="Cím 5">
            <a:extLst>
              <a:ext uri="{FF2B5EF4-FFF2-40B4-BE49-F238E27FC236}">
                <a16:creationId xmlns:a16="http://schemas.microsoft.com/office/drawing/2014/main" id="{027C749B-3027-4C5D-BE53-A2E532605F8A}"/>
              </a:ext>
            </a:extLst>
          </p:cNvPr>
          <p:cNvSpPr>
            <a:spLocks noGrp="1"/>
          </p:cNvSpPr>
          <p:nvPr>
            <p:ph type="title"/>
          </p:nvPr>
        </p:nvSpPr>
        <p:spPr/>
        <p:txBody>
          <a:bodyPr/>
          <a:lstStyle/>
          <a:p>
            <a:r>
              <a:rPr lang="hu-HU" dirty="0" err="1"/>
              <a:t>Few</a:t>
            </a:r>
            <a:r>
              <a:rPr lang="hu-HU" dirty="0"/>
              <a:t> </a:t>
            </a:r>
            <a:r>
              <a:rPr lang="hu-HU" dirty="0" err="1"/>
              <a:t>data</a:t>
            </a:r>
            <a:endParaRPr lang="en-US" dirty="0"/>
          </a:p>
        </p:txBody>
      </p:sp>
      <p:sp>
        <p:nvSpPr>
          <p:cNvPr id="7" name="Dátum helye 3">
            <a:extLst>
              <a:ext uri="{FF2B5EF4-FFF2-40B4-BE49-F238E27FC236}">
                <a16:creationId xmlns:a16="http://schemas.microsoft.com/office/drawing/2014/main" id="{2AB438E4-CA51-4A07-915E-943BDED51DDA}"/>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8" name="Élőláb helye 3">
            <a:extLst>
              <a:ext uri="{FF2B5EF4-FFF2-40B4-BE49-F238E27FC236}">
                <a16:creationId xmlns:a16="http://schemas.microsoft.com/office/drawing/2014/main" id="{B7C123F0-614C-4C5A-B0F5-300A7D2E27E6}"/>
              </a:ext>
            </a:extLst>
          </p:cNvPr>
          <p:cNvSpPr>
            <a:spLocks noGrp="1"/>
          </p:cNvSpPr>
          <p:nvPr>
            <p:ph type="ftr" sz="quarter" idx="11"/>
          </p:nvPr>
        </p:nvSpPr>
        <p:spPr>
          <a:xfrm>
            <a:off x="4814776" y="6247425"/>
            <a:ext cx="4114800" cy="365125"/>
          </a:xfrm>
        </p:spPr>
        <p:txBody>
          <a:bodyPr/>
          <a:lstStyle/>
          <a:p>
            <a:r>
              <a:rPr lang="hu-HU" dirty="0" err="1"/>
              <a:t>Introduction</a:t>
            </a:r>
            <a:r>
              <a:rPr lang="hu-HU" dirty="0"/>
              <a:t>, </a:t>
            </a:r>
            <a:r>
              <a:rPr lang="hu-HU" dirty="0" err="1"/>
              <a:t>motivations</a:t>
            </a:r>
            <a:endParaRPr lang="hu-HU" dirty="0"/>
          </a:p>
        </p:txBody>
      </p:sp>
    </p:spTree>
    <p:extLst>
      <p:ext uri="{BB962C8B-B14F-4D97-AF65-F5344CB8AC3E}">
        <p14:creationId xmlns:p14="http://schemas.microsoft.com/office/powerpoint/2010/main" val="2040079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E1E926BF-C781-4CCE-A5B4-77F59E7543AB}"/>
              </a:ext>
            </a:extLst>
          </p:cNvPr>
          <p:cNvSpPr>
            <a:spLocks noGrp="1"/>
          </p:cNvSpPr>
          <p:nvPr>
            <p:ph idx="1"/>
          </p:nvPr>
        </p:nvSpPr>
        <p:spPr>
          <a:xfrm>
            <a:off x="838200" y="1548721"/>
            <a:ext cx="10515600" cy="1076049"/>
          </a:xfrm>
        </p:spPr>
        <p:txBody>
          <a:bodyPr>
            <a:normAutofit fontScale="77500" lnSpcReduction="20000"/>
          </a:bodyPr>
          <a:lstStyle/>
          <a:p>
            <a:r>
              <a:rPr lang="en-US" dirty="0"/>
              <a:t>3)	Weight training</a:t>
            </a:r>
          </a:p>
          <a:p>
            <a:pPr marL="870599" marR="57799" indent="-812800" defTabSz="1300480">
              <a:spcBef>
                <a:spcPts val="800"/>
              </a:spcBef>
              <a:buClr>
                <a:srgbClr val="DD5E1C"/>
              </a:buClr>
              <a:buSzTx/>
              <a:buFont typeface="Perpetua"/>
              <a:buNone/>
              <a:defRPr>
                <a:solidFill>
                  <a:srgbClr val="000000"/>
                </a:solidFill>
                <a:uFill>
                  <a:solidFill>
                    <a:srgbClr val="000000"/>
                  </a:solidFill>
                </a:uFill>
                <a:latin typeface="Perpetua"/>
                <a:ea typeface="Perpetua"/>
                <a:cs typeface="Perpetua"/>
                <a:sym typeface="Perpetua"/>
              </a:defRPr>
            </a:pPr>
            <a:r>
              <a:rPr lang="en-US" dirty="0">
                <a:solidFill>
                  <a:srgbClr val="008F00"/>
                </a:solidFill>
                <a:uFill>
                  <a:solidFill>
                    <a:srgbClr val="008F00"/>
                  </a:solidFill>
                </a:uFill>
              </a:rPr>
              <a:t>AND operation for inputs 00 is 0</a:t>
            </a:r>
            <a:r>
              <a:rPr lang="en-US" dirty="0">
                <a:solidFill>
                  <a:srgbClr val="D81E00"/>
                </a:solidFill>
                <a:uFill>
                  <a:solidFill>
                    <a:srgbClr val="D81E00"/>
                  </a:solidFill>
                </a:uFill>
              </a:rPr>
              <a:t>	</a:t>
            </a:r>
          </a:p>
          <a:p>
            <a:pPr marL="870599" marR="57799" indent="-812800" defTabSz="1300480">
              <a:spcBef>
                <a:spcPts val="800"/>
              </a:spcBef>
              <a:buClr>
                <a:srgbClr val="DD5E1C"/>
              </a:buClr>
              <a:buSzTx/>
              <a:buFont typeface="Perpetua"/>
              <a:buNone/>
              <a:defRPr>
                <a:solidFill>
                  <a:srgbClr val="D81E00"/>
                </a:solidFill>
                <a:uFill>
                  <a:solidFill>
                    <a:srgbClr val="D81E00"/>
                  </a:solidFill>
                </a:uFill>
                <a:latin typeface="Perpetua"/>
                <a:ea typeface="Perpetua"/>
                <a:cs typeface="Perpetua"/>
                <a:sym typeface="Perpetua"/>
              </a:defRPr>
            </a:pPr>
            <a:r>
              <a:rPr lang="en-US" dirty="0"/>
              <a:t>Error 	e(p) = d(p) – y(p) = 0 – 0 = 0</a:t>
            </a:r>
          </a:p>
        </p:txBody>
      </p:sp>
      <p:sp>
        <p:nvSpPr>
          <p:cNvPr id="5" name="Dia számának helye 4">
            <a:extLst>
              <a:ext uri="{FF2B5EF4-FFF2-40B4-BE49-F238E27FC236}">
                <a16:creationId xmlns:a16="http://schemas.microsoft.com/office/drawing/2014/main" id="{BACDBBDC-225D-4C67-AAD9-754AECFAD0BC}"/>
              </a:ext>
            </a:extLst>
          </p:cNvPr>
          <p:cNvSpPr>
            <a:spLocks noGrp="1"/>
          </p:cNvSpPr>
          <p:nvPr>
            <p:ph type="sldNum" sz="quarter" idx="12"/>
          </p:nvPr>
        </p:nvSpPr>
        <p:spPr/>
        <p:txBody>
          <a:bodyPr/>
          <a:lstStyle/>
          <a:p>
            <a:fld id="{9F7ECEBC-3B63-4262-8BE9-06366B519A9F}" type="slidenum">
              <a:rPr lang="hu-HU" smtClean="0"/>
              <a:pPr/>
              <a:t>30</a:t>
            </a:fld>
            <a:endParaRPr lang="hu-HU" dirty="0"/>
          </a:p>
        </p:txBody>
      </p:sp>
      <p:sp>
        <p:nvSpPr>
          <p:cNvPr id="6" name="Cím 5">
            <a:extLst>
              <a:ext uri="{FF2B5EF4-FFF2-40B4-BE49-F238E27FC236}">
                <a16:creationId xmlns:a16="http://schemas.microsoft.com/office/drawing/2014/main" id="{A5C53635-77CB-43A2-8785-D2930E49452D}"/>
              </a:ext>
            </a:extLst>
          </p:cNvPr>
          <p:cNvSpPr>
            <a:spLocks noGrp="1"/>
          </p:cNvSpPr>
          <p:nvPr>
            <p:ph type="title"/>
          </p:nvPr>
        </p:nvSpPr>
        <p:spPr/>
        <p:txBody>
          <a:bodyPr/>
          <a:lstStyle/>
          <a:p>
            <a:r>
              <a:rPr lang="en-US" dirty="0"/>
              <a:t>Example</a:t>
            </a:r>
          </a:p>
        </p:txBody>
      </p:sp>
      <p:graphicFrame>
        <p:nvGraphicFramePr>
          <p:cNvPr id="7" name="Table">
            <a:extLst>
              <a:ext uri="{FF2B5EF4-FFF2-40B4-BE49-F238E27FC236}">
                <a16:creationId xmlns:a16="http://schemas.microsoft.com/office/drawing/2014/main" id="{1CCF7EC5-4884-4B73-B8EF-732DC0CA5EDB}"/>
              </a:ext>
            </a:extLst>
          </p:cNvPr>
          <p:cNvGraphicFramePr/>
          <p:nvPr/>
        </p:nvGraphicFramePr>
        <p:xfrm>
          <a:off x="196005" y="2570173"/>
          <a:ext cx="11799989" cy="3290813"/>
        </p:xfrm>
        <a:graphic>
          <a:graphicData uri="http://schemas.openxmlformats.org/drawingml/2006/table">
            <a:tbl>
              <a:tblPr/>
              <a:tblGrid>
                <a:gridCol w="757797">
                  <a:extLst>
                    <a:ext uri="{9D8B030D-6E8A-4147-A177-3AD203B41FA5}">
                      <a16:colId xmlns:a16="http://schemas.microsoft.com/office/drawing/2014/main" val="20000"/>
                    </a:ext>
                  </a:extLst>
                </a:gridCol>
                <a:gridCol w="974311">
                  <a:extLst>
                    <a:ext uri="{9D8B030D-6E8A-4147-A177-3AD203B41FA5}">
                      <a16:colId xmlns:a16="http://schemas.microsoft.com/office/drawing/2014/main" val="20001"/>
                    </a:ext>
                  </a:extLst>
                </a:gridCol>
                <a:gridCol w="1052593">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85652">
                  <a:extLst>
                    <a:ext uri="{9D8B030D-6E8A-4147-A177-3AD203B41FA5}">
                      <a16:colId xmlns:a16="http://schemas.microsoft.com/office/drawing/2014/main" val="20004"/>
                    </a:ext>
                  </a:extLst>
                </a:gridCol>
                <a:gridCol w="973777">
                  <a:extLst>
                    <a:ext uri="{9D8B030D-6E8A-4147-A177-3AD203B41FA5}">
                      <a16:colId xmlns:a16="http://schemas.microsoft.com/office/drawing/2014/main" val="20005"/>
                    </a:ext>
                  </a:extLst>
                </a:gridCol>
                <a:gridCol w="1305989">
                  <a:extLst>
                    <a:ext uri="{9D8B030D-6E8A-4147-A177-3AD203B41FA5}">
                      <a16:colId xmlns:a16="http://schemas.microsoft.com/office/drawing/2014/main" val="20006"/>
                    </a:ext>
                  </a:extLst>
                </a:gridCol>
                <a:gridCol w="1128453">
                  <a:extLst>
                    <a:ext uri="{9D8B030D-6E8A-4147-A177-3AD203B41FA5}">
                      <a16:colId xmlns:a16="http://schemas.microsoft.com/office/drawing/2014/main" val="20007"/>
                    </a:ext>
                  </a:extLst>
                </a:gridCol>
                <a:gridCol w="985652">
                  <a:extLst>
                    <a:ext uri="{9D8B030D-6E8A-4147-A177-3AD203B41FA5}">
                      <a16:colId xmlns:a16="http://schemas.microsoft.com/office/drawing/2014/main" val="20008"/>
                    </a:ext>
                  </a:extLst>
                </a:gridCol>
                <a:gridCol w="1314027">
                  <a:extLst>
                    <a:ext uri="{9D8B030D-6E8A-4147-A177-3AD203B41FA5}">
                      <a16:colId xmlns:a16="http://schemas.microsoft.com/office/drawing/2014/main" val="20009"/>
                    </a:ext>
                  </a:extLst>
                </a:gridCol>
                <a:gridCol w="1407338">
                  <a:extLst>
                    <a:ext uri="{9D8B030D-6E8A-4147-A177-3AD203B41FA5}">
                      <a16:colId xmlns:a16="http://schemas.microsoft.com/office/drawing/2014/main" val="20010"/>
                    </a:ext>
                  </a:extLst>
                </a:gridCol>
              </a:tblGrid>
              <a:tr h="838045">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Epoch</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Iteration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Inputs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Initial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Desired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Actual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Error</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dirty="0">
                          <a:uFill>
                            <a:solidFill>
                              <a:srgbClr val="000000"/>
                            </a:solidFill>
                          </a:uFill>
                          <a:latin typeface="Trebuchet MS"/>
                          <a:ea typeface="Trebuchet MS"/>
                          <a:cs typeface="Trebuchet MS"/>
                          <a:sym typeface="Trebuchet MS"/>
                        </a:rPr>
                        <a:t>Final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0"/>
                  </a:ext>
                </a:extLst>
              </a:tr>
              <a:tr h="583328">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y(p)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426075">
                <a:tc>
                  <a:txBody>
                    <a:bodyPr/>
                    <a:lstStyle/>
                    <a:p>
                      <a:pPr marL="57799" marR="57799" defTabSz="1300480">
                        <a:spcBef>
                          <a:spcPts val="800"/>
                        </a:spcBef>
                        <a:tabLst>
                          <a:tab pos="698500" algn="r"/>
                          <a:tab pos="3949700" algn="ctr"/>
                          <a:tab pos="7848600" algn="r"/>
                        </a:tabLst>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008F00"/>
                          </a:solidFill>
                          <a:uFill>
                            <a:solidFill>
                              <a:srgbClr val="008F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374351">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393879">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354031">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4</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dirty="0"/>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bl>
          </a:graphicData>
        </a:graphic>
      </p:graphicFrame>
      <p:sp>
        <p:nvSpPr>
          <p:cNvPr id="8" name="Dátum helye 3">
            <a:extLst>
              <a:ext uri="{FF2B5EF4-FFF2-40B4-BE49-F238E27FC236}">
                <a16:creationId xmlns:a16="http://schemas.microsoft.com/office/drawing/2014/main" id="{4E82B2F9-4424-49E9-B42C-115963CEB1CA}"/>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6A5DF24A-A791-4F48-AD50-3FDDB72FB00C}"/>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327010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690368C5-4A5C-4551-9213-D586AE6273B3}"/>
              </a:ext>
            </a:extLst>
          </p:cNvPr>
          <p:cNvSpPr>
            <a:spLocks noGrp="1"/>
          </p:cNvSpPr>
          <p:nvPr>
            <p:ph idx="1"/>
          </p:nvPr>
        </p:nvSpPr>
        <p:spPr>
          <a:xfrm>
            <a:off x="838200" y="1548721"/>
            <a:ext cx="10515600" cy="1182604"/>
          </a:xfrm>
        </p:spPr>
        <p:txBody>
          <a:bodyPr>
            <a:normAutofit fontScale="85000" lnSpcReduction="20000"/>
          </a:bodyPr>
          <a:lstStyle/>
          <a:p>
            <a:pPr marL="305434" indent="-305434" defTabSz="379729">
              <a:spcBef>
                <a:spcPts val="1500"/>
              </a:spcBef>
              <a:defRPr sz="2340"/>
            </a:pPr>
            <a:r>
              <a:rPr lang="en-US" dirty="0"/>
              <a:t>3)	 Weight training</a:t>
            </a:r>
          </a:p>
          <a:p>
            <a:pPr marL="565889" marR="37569" indent="-528319" defTabSz="845311">
              <a:spcBef>
                <a:spcPts val="500"/>
              </a:spcBef>
              <a:buClr>
                <a:srgbClr val="DD5E1C"/>
              </a:buClr>
              <a:buSzTx/>
              <a:buFont typeface="Perpetua"/>
              <a:buNone/>
              <a:defRPr sz="2340">
                <a:solidFill>
                  <a:srgbClr val="000000"/>
                </a:solidFill>
                <a:uFill>
                  <a:solidFill>
                    <a:srgbClr val="000000"/>
                  </a:solidFill>
                </a:uFill>
                <a:latin typeface="Perpetua"/>
                <a:ea typeface="Perpetua"/>
                <a:cs typeface="Perpetua"/>
                <a:sym typeface="Perpetua"/>
              </a:defRPr>
            </a:pPr>
            <a:r>
              <a:rPr lang="en-US" dirty="0">
                <a:solidFill>
                  <a:srgbClr val="D81E00"/>
                </a:solidFill>
                <a:uFill>
                  <a:solidFill>
                    <a:srgbClr val="D81E00"/>
                  </a:solidFill>
                </a:uFill>
              </a:rPr>
              <a:t> For w</a:t>
            </a:r>
            <a:r>
              <a:rPr lang="en-US" baseline="-27111" dirty="0">
                <a:solidFill>
                  <a:srgbClr val="D81E00"/>
                </a:solidFill>
                <a:uFill>
                  <a:solidFill>
                    <a:srgbClr val="D81E00"/>
                  </a:solidFill>
                </a:uFill>
              </a:rPr>
              <a:t>1</a:t>
            </a:r>
            <a:r>
              <a:rPr lang="en-US" dirty="0">
                <a:solidFill>
                  <a:srgbClr val="D81E00"/>
                </a:solidFill>
                <a:uFill>
                  <a:solidFill>
                    <a:srgbClr val="D81E00"/>
                  </a:solidFill>
                </a:uFill>
              </a:rPr>
              <a:t>: </a:t>
            </a:r>
            <a:r>
              <a:rPr lang="en-US" dirty="0">
                <a:solidFill>
                  <a:srgbClr val="D81E00"/>
                </a:solidFill>
                <a:uFill>
                  <a:solidFill>
                    <a:srgbClr val="D81E00"/>
                  </a:solidFill>
                </a:uFill>
                <a:latin typeface="Symbol"/>
                <a:ea typeface="Symbol"/>
                <a:cs typeface="Symbol"/>
                <a:sym typeface="Symbol"/>
              </a:rPr>
              <a:t>D</a:t>
            </a:r>
            <a:r>
              <a:rPr lang="en-US" dirty="0">
                <a:solidFill>
                  <a:srgbClr val="D81E00"/>
                </a:solidFill>
                <a:uFill>
                  <a:solidFill>
                    <a:srgbClr val="D81E00"/>
                  </a:solidFill>
                </a:uFill>
              </a:rPr>
              <a:t>w</a:t>
            </a:r>
            <a:r>
              <a:rPr lang="en-US" baseline="-27111" dirty="0">
                <a:solidFill>
                  <a:srgbClr val="D81E00"/>
                </a:solidFill>
                <a:uFill>
                  <a:solidFill>
                    <a:srgbClr val="D81E00"/>
                  </a:solidFill>
                </a:uFill>
              </a:rPr>
              <a:t>1</a:t>
            </a:r>
            <a:r>
              <a:rPr lang="en-US" dirty="0">
                <a:solidFill>
                  <a:srgbClr val="D81E00"/>
                </a:solidFill>
                <a:uFill>
                  <a:solidFill>
                    <a:srgbClr val="D81E00"/>
                  </a:solidFill>
                </a:uFill>
              </a:rPr>
              <a:t>(p) = </a:t>
            </a:r>
            <a:r>
              <a:rPr lang="en-US" dirty="0">
                <a:solidFill>
                  <a:srgbClr val="D81E00"/>
                </a:solidFill>
                <a:uFill>
                  <a:solidFill>
                    <a:srgbClr val="D81E00"/>
                  </a:solidFill>
                </a:uFill>
                <a:latin typeface="Symbol"/>
                <a:ea typeface="Symbol"/>
                <a:cs typeface="Symbol"/>
                <a:sym typeface="Symbol"/>
              </a:rPr>
              <a:t>h</a:t>
            </a:r>
            <a:r>
              <a:rPr lang="en-US" dirty="0">
                <a:solidFill>
                  <a:srgbClr val="D81E00"/>
                </a:solidFill>
                <a:uFill>
                  <a:solidFill>
                    <a:srgbClr val="D81E00"/>
                  </a:solidFill>
                </a:uFill>
              </a:rPr>
              <a:t>.x</a:t>
            </a:r>
            <a:r>
              <a:rPr lang="en-US" baseline="-27111" dirty="0">
                <a:solidFill>
                  <a:srgbClr val="D81E00"/>
                </a:solidFill>
                <a:uFill>
                  <a:solidFill>
                    <a:srgbClr val="D81E00"/>
                  </a:solidFill>
                </a:uFill>
              </a:rPr>
              <a:t>1</a:t>
            </a:r>
            <a:r>
              <a:rPr lang="en-US" dirty="0">
                <a:solidFill>
                  <a:srgbClr val="D81E00"/>
                </a:solidFill>
                <a:uFill>
                  <a:solidFill>
                    <a:srgbClr val="D81E00"/>
                  </a:solidFill>
                </a:uFill>
              </a:rPr>
              <a:t>(p).e(p) = 0.1(0)(0) = 0</a:t>
            </a:r>
            <a:r>
              <a:rPr lang="en-US" sz="2400" dirty="0">
                <a:solidFill>
                  <a:srgbClr val="D81E00"/>
                </a:solidFill>
                <a:uFill>
                  <a:solidFill>
                    <a:srgbClr val="D81E00"/>
                  </a:solidFill>
                </a:uFill>
              </a:rPr>
              <a:t> </a:t>
            </a:r>
          </a:p>
          <a:p>
            <a:pPr marL="565889" marR="37569" indent="-528319" defTabSz="845311">
              <a:spcBef>
                <a:spcPts val="500"/>
              </a:spcBef>
              <a:buClr>
                <a:srgbClr val="DD5E1C"/>
              </a:buClr>
              <a:buSzTx/>
              <a:buFont typeface="Perpetua"/>
              <a:buNone/>
              <a:defRPr sz="2340">
                <a:solidFill>
                  <a:srgbClr val="000000"/>
                </a:solidFill>
                <a:uFill>
                  <a:solidFill>
                    <a:srgbClr val="000000"/>
                  </a:solidFill>
                </a:uFill>
                <a:latin typeface="Perpetua"/>
                <a:ea typeface="Perpetua"/>
                <a:cs typeface="Perpetua"/>
                <a:sym typeface="Perpetua"/>
              </a:defRPr>
            </a:pPr>
            <a:r>
              <a:rPr lang="en-US" sz="2400" dirty="0">
                <a:solidFill>
                  <a:srgbClr val="D81E00"/>
                </a:solidFill>
                <a:uFill>
                  <a:solidFill>
                    <a:srgbClr val="D81E00"/>
                  </a:solidFill>
                </a:uFill>
              </a:rPr>
              <a:t>	</a:t>
            </a:r>
            <a:r>
              <a:rPr lang="en-US" dirty="0">
                <a:solidFill>
                  <a:srgbClr val="D81E00"/>
                </a:solidFill>
                <a:uFill>
                  <a:solidFill>
                    <a:srgbClr val="D81E00"/>
                  </a:solidFill>
                </a:uFill>
              </a:rPr>
              <a:t>	  w</a:t>
            </a:r>
            <a:r>
              <a:rPr lang="en-US" baseline="-27111" dirty="0">
                <a:solidFill>
                  <a:srgbClr val="D81E00"/>
                </a:solidFill>
                <a:uFill>
                  <a:solidFill>
                    <a:srgbClr val="D81E00"/>
                  </a:solidFill>
                </a:uFill>
              </a:rPr>
              <a:t>1</a:t>
            </a:r>
            <a:r>
              <a:rPr lang="en-US" dirty="0">
                <a:solidFill>
                  <a:srgbClr val="D81E00"/>
                </a:solidFill>
                <a:uFill>
                  <a:solidFill>
                    <a:srgbClr val="D81E00"/>
                  </a:solidFill>
                </a:uFill>
              </a:rPr>
              <a:t>(p+1) = w</a:t>
            </a:r>
            <a:r>
              <a:rPr lang="en-US" baseline="-27111" dirty="0">
                <a:solidFill>
                  <a:srgbClr val="D81E00"/>
                </a:solidFill>
                <a:uFill>
                  <a:solidFill>
                    <a:srgbClr val="D81E00"/>
                  </a:solidFill>
                </a:uFill>
              </a:rPr>
              <a:t>1</a:t>
            </a:r>
            <a:r>
              <a:rPr lang="en-US" dirty="0">
                <a:solidFill>
                  <a:srgbClr val="D81E00"/>
                </a:solidFill>
                <a:uFill>
                  <a:solidFill>
                    <a:srgbClr val="D81E00"/>
                  </a:solidFill>
                </a:uFill>
              </a:rPr>
              <a:t>(p) + </a:t>
            </a:r>
            <a:r>
              <a:rPr lang="en-US" dirty="0">
                <a:solidFill>
                  <a:srgbClr val="D81E00"/>
                </a:solidFill>
                <a:uFill>
                  <a:solidFill>
                    <a:srgbClr val="D81E00"/>
                  </a:solidFill>
                </a:uFill>
                <a:latin typeface="Symbol"/>
                <a:ea typeface="Symbol"/>
                <a:cs typeface="Symbol"/>
                <a:sym typeface="Symbol"/>
              </a:rPr>
              <a:t>D</a:t>
            </a:r>
            <a:r>
              <a:rPr lang="en-US" dirty="0">
                <a:solidFill>
                  <a:srgbClr val="D81E00"/>
                </a:solidFill>
                <a:uFill>
                  <a:solidFill>
                    <a:srgbClr val="D81E00"/>
                  </a:solidFill>
                </a:uFill>
              </a:rPr>
              <a:t>w</a:t>
            </a:r>
            <a:r>
              <a:rPr lang="en-US" baseline="-27111" dirty="0">
                <a:solidFill>
                  <a:srgbClr val="D81E00"/>
                </a:solidFill>
                <a:uFill>
                  <a:solidFill>
                    <a:srgbClr val="D81E00"/>
                  </a:solidFill>
                </a:uFill>
              </a:rPr>
              <a:t>1</a:t>
            </a:r>
            <a:r>
              <a:rPr lang="en-US" dirty="0">
                <a:solidFill>
                  <a:srgbClr val="D81E00"/>
                </a:solidFill>
                <a:uFill>
                  <a:solidFill>
                    <a:srgbClr val="D81E00"/>
                  </a:solidFill>
                </a:uFill>
              </a:rPr>
              <a:t>(p) = 0.3 + 0 = 0.3</a:t>
            </a:r>
          </a:p>
          <a:p>
            <a:pPr marL="565889" marR="37569" indent="-528319" defTabSz="845311">
              <a:spcBef>
                <a:spcPts val="500"/>
              </a:spcBef>
              <a:buClr>
                <a:srgbClr val="DD5E1C"/>
              </a:buClr>
              <a:buSzTx/>
              <a:buFont typeface="Perpetua"/>
              <a:buNone/>
              <a:defRPr sz="2340">
                <a:solidFill>
                  <a:srgbClr val="000000"/>
                </a:solidFill>
                <a:uFill>
                  <a:solidFill>
                    <a:srgbClr val="000000"/>
                  </a:solidFill>
                </a:uFill>
                <a:latin typeface="Perpetua"/>
                <a:ea typeface="Perpetua"/>
                <a:cs typeface="Perpetua"/>
                <a:sym typeface="Perpetua"/>
              </a:defRPr>
            </a:pPr>
            <a:r>
              <a:rPr lang="en-US" dirty="0">
                <a:solidFill>
                  <a:srgbClr val="0433FF"/>
                </a:solidFill>
                <a:uFill>
                  <a:solidFill>
                    <a:srgbClr val="0433FF"/>
                  </a:solidFill>
                </a:uFill>
              </a:rPr>
              <a:t>For w</a:t>
            </a:r>
            <a:r>
              <a:rPr lang="en-US" baseline="-27111" dirty="0">
                <a:solidFill>
                  <a:srgbClr val="0433FF"/>
                </a:solidFill>
                <a:uFill>
                  <a:solidFill>
                    <a:srgbClr val="0433FF"/>
                  </a:solidFill>
                </a:uFill>
              </a:rPr>
              <a:t>2</a:t>
            </a:r>
            <a:r>
              <a:rPr lang="en-US" dirty="0">
                <a:solidFill>
                  <a:srgbClr val="0433FF"/>
                </a:solidFill>
                <a:uFill>
                  <a:solidFill>
                    <a:srgbClr val="0433FF"/>
                  </a:solidFill>
                </a:uFill>
              </a:rPr>
              <a:t> in similar way, w</a:t>
            </a:r>
            <a:r>
              <a:rPr lang="en-US" baseline="-27111" dirty="0">
                <a:solidFill>
                  <a:srgbClr val="0433FF"/>
                </a:solidFill>
                <a:uFill>
                  <a:solidFill>
                    <a:srgbClr val="0433FF"/>
                  </a:solidFill>
                </a:uFill>
              </a:rPr>
              <a:t>2</a:t>
            </a:r>
            <a:r>
              <a:rPr lang="en-US" dirty="0">
                <a:solidFill>
                  <a:srgbClr val="0433FF"/>
                </a:solidFill>
                <a:uFill>
                  <a:solidFill>
                    <a:srgbClr val="0433FF"/>
                  </a:solidFill>
                </a:uFill>
              </a:rPr>
              <a:t>(p+1) = -0.1	</a:t>
            </a:r>
          </a:p>
        </p:txBody>
      </p:sp>
      <p:sp>
        <p:nvSpPr>
          <p:cNvPr id="5" name="Dia számának helye 4">
            <a:extLst>
              <a:ext uri="{FF2B5EF4-FFF2-40B4-BE49-F238E27FC236}">
                <a16:creationId xmlns:a16="http://schemas.microsoft.com/office/drawing/2014/main" id="{085B323C-9D83-4153-A04F-6A3CD238EB76}"/>
              </a:ext>
            </a:extLst>
          </p:cNvPr>
          <p:cNvSpPr>
            <a:spLocks noGrp="1"/>
          </p:cNvSpPr>
          <p:nvPr>
            <p:ph type="sldNum" sz="quarter" idx="12"/>
          </p:nvPr>
        </p:nvSpPr>
        <p:spPr/>
        <p:txBody>
          <a:bodyPr/>
          <a:lstStyle/>
          <a:p>
            <a:fld id="{9F7ECEBC-3B63-4262-8BE9-06366B519A9F}" type="slidenum">
              <a:rPr lang="hu-HU" smtClean="0"/>
              <a:pPr/>
              <a:t>31</a:t>
            </a:fld>
            <a:endParaRPr lang="hu-HU" dirty="0"/>
          </a:p>
        </p:txBody>
      </p:sp>
      <p:sp>
        <p:nvSpPr>
          <p:cNvPr id="6" name="Cím 5">
            <a:extLst>
              <a:ext uri="{FF2B5EF4-FFF2-40B4-BE49-F238E27FC236}">
                <a16:creationId xmlns:a16="http://schemas.microsoft.com/office/drawing/2014/main" id="{BFA7B0E9-1183-41B0-AC80-9001205B6702}"/>
              </a:ext>
            </a:extLst>
          </p:cNvPr>
          <p:cNvSpPr>
            <a:spLocks noGrp="1"/>
          </p:cNvSpPr>
          <p:nvPr>
            <p:ph type="title"/>
          </p:nvPr>
        </p:nvSpPr>
        <p:spPr/>
        <p:txBody>
          <a:bodyPr/>
          <a:lstStyle/>
          <a:p>
            <a:r>
              <a:rPr lang="en-US" dirty="0"/>
              <a:t>Example</a:t>
            </a:r>
          </a:p>
        </p:txBody>
      </p:sp>
      <p:graphicFrame>
        <p:nvGraphicFramePr>
          <p:cNvPr id="7" name="Table">
            <a:extLst>
              <a:ext uri="{FF2B5EF4-FFF2-40B4-BE49-F238E27FC236}">
                <a16:creationId xmlns:a16="http://schemas.microsoft.com/office/drawing/2014/main" id="{1709BD68-6EDF-463E-9C80-CB5BCEE9AC5E}"/>
              </a:ext>
            </a:extLst>
          </p:cNvPr>
          <p:cNvGraphicFramePr/>
          <p:nvPr/>
        </p:nvGraphicFramePr>
        <p:xfrm>
          <a:off x="196005" y="2731326"/>
          <a:ext cx="11799989" cy="3224782"/>
        </p:xfrm>
        <a:graphic>
          <a:graphicData uri="http://schemas.openxmlformats.org/drawingml/2006/table">
            <a:tbl>
              <a:tblPr/>
              <a:tblGrid>
                <a:gridCol w="757797">
                  <a:extLst>
                    <a:ext uri="{9D8B030D-6E8A-4147-A177-3AD203B41FA5}">
                      <a16:colId xmlns:a16="http://schemas.microsoft.com/office/drawing/2014/main" val="20000"/>
                    </a:ext>
                  </a:extLst>
                </a:gridCol>
                <a:gridCol w="974311">
                  <a:extLst>
                    <a:ext uri="{9D8B030D-6E8A-4147-A177-3AD203B41FA5}">
                      <a16:colId xmlns:a16="http://schemas.microsoft.com/office/drawing/2014/main" val="20001"/>
                    </a:ext>
                  </a:extLst>
                </a:gridCol>
                <a:gridCol w="1028439">
                  <a:extLst>
                    <a:ext uri="{9D8B030D-6E8A-4147-A177-3AD203B41FA5}">
                      <a16:colId xmlns:a16="http://schemas.microsoft.com/office/drawing/2014/main" val="20002"/>
                    </a:ext>
                  </a:extLst>
                </a:gridCol>
                <a:gridCol w="891053">
                  <a:extLst>
                    <a:ext uri="{9D8B030D-6E8A-4147-A177-3AD203B41FA5}">
                      <a16:colId xmlns:a16="http://schemas.microsoft.com/office/drawing/2014/main" val="20003"/>
                    </a:ext>
                  </a:extLst>
                </a:gridCol>
                <a:gridCol w="1033153">
                  <a:extLst>
                    <a:ext uri="{9D8B030D-6E8A-4147-A177-3AD203B41FA5}">
                      <a16:colId xmlns:a16="http://schemas.microsoft.com/office/drawing/2014/main" val="20004"/>
                    </a:ext>
                  </a:extLst>
                </a:gridCol>
                <a:gridCol w="973777">
                  <a:extLst>
                    <a:ext uri="{9D8B030D-6E8A-4147-A177-3AD203B41FA5}">
                      <a16:colId xmlns:a16="http://schemas.microsoft.com/office/drawing/2014/main" val="20005"/>
                    </a:ext>
                  </a:extLst>
                </a:gridCol>
                <a:gridCol w="1305989">
                  <a:extLst>
                    <a:ext uri="{9D8B030D-6E8A-4147-A177-3AD203B41FA5}">
                      <a16:colId xmlns:a16="http://schemas.microsoft.com/office/drawing/2014/main" val="20006"/>
                    </a:ext>
                  </a:extLst>
                </a:gridCol>
                <a:gridCol w="1199705">
                  <a:extLst>
                    <a:ext uri="{9D8B030D-6E8A-4147-A177-3AD203B41FA5}">
                      <a16:colId xmlns:a16="http://schemas.microsoft.com/office/drawing/2014/main" val="20007"/>
                    </a:ext>
                  </a:extLst>
                </a:gridCol>
                <a:gridCol w="950026">
                  <a:extLst>
                    <a:ext uri="{9D8B030D-6E8A-4147-A177-3AD203B41FA5}">
                      <a16:colId xmlns:a16="http://schemas.microsoft.com/office/drawing/2014/main" val="20008"/>
                    </a:ext>
                  </a:extLst>
                </a:gridCol>
                <a:gridCol w="1278401">
                  <a:extLst>
                    <a:ext uri="{9D8B030D-6E8A-4147-A177-3AD203B41FA5}">
                      <a16:colId xmlns:a16="http://schemas.microsoft.com/office/drawing/2014/main" val="20009"/>
                    </a:ext>
                  </a:extLst>
                </a:gridCol>
                <a:gridCol w="1407338">
                  <a:extLst>
                    <a:ext uri="{9D8B030D-6E8A-4147-A177-3AD203B41FA5}">
                      <a16:colId xmlns:a16="http://schemas.microsoft.com/office/drawing/2014/main" val="20010"/>
                    </a:ext>
                  </a:extLst>
                </a:gridCol>
              </a:tblGrid>
              <a:tr h="786408">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Epoch</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Iteration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Inputs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gridSpan="2">
                  <a:txBody>
                    <a:bodyPr/>
                    <a:lstStyle/>
                    <a:p>
                      <a:pPr marL="57799" marR="57799" defTabSz="1300480">
                        <a:spcBef>
                          <a:spcPts val="800"/>
                        </a:spcBef>
                        <a:defRPr>
                          <a:solidFill>
                            <a:srgbClr val="000000"/>
                          </a:solidFill>
                        </a:defRPr>
                      </a:pPr>
                      <a:r>
                        <a:rPr sz="2400" dirty="0">
                          <a:uFill>
                            <a:solidFill>
                              <a:srgbClr val="000000"/>
                            </a:solidFill>
                          </a:uFill>
                          <a:latin typeface="Trebuchet MS"/>
                          <a:ea typeface="Trebuchet MS"/>
                          <a:cs typeface="Trebuchet MS"/>
                          <a:sym typeface="Trebuchet MS"/>
                        </a:rPr>
                        <a:t>Initial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Desired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Actual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Error</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Final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0"/>
                  </a:ext>
                </a:extLst>
              </a:tr>
              <a:tr h="494791">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dirty="0">
                          <a:latin typeface="Trebuchet MS"/>
                          <a:ea typeface="Trebuchet MS"/>
                          <a:cs typeface="Trebuchet MS"/>
                          <a:sym typeface="Trebuchet MS"/>
                        </a:rPr>
                        <a:t>w</a:t>
                      </a:r>
                      <a:r>
                        <a:rPr sz="2400" baseline="-24000" dirty="0">
                          <a:latin typeface="Trebuchet MS"/>
                          <a:ea typeface="Trebuchet MS"/>
                          <a:cs typeface="Trebuchet MS"/>
                          <a:sym typeface="Trebuchet MS"/>
                        </a:rPr>
                        <a:t>2</a:t>
                      </a:r>
                      <a:r>
                        <a:rPr sz="2400" dirty="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y(p)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441156">
                <a:tc>
                  <a:txBody>
                    <a:bodyPr/>
                    <a:lstStyle/>
                    <a:p>
                      <a:pPr marL="57799" marR="57799" defTabSz="1300480">
                        <a:spcBef>
                          <a:spcPts val="800"/>
                        </a:spcBef>
                        <a:tabLst>
                          <a:tab pos="698500" algn="r"/>
                          <a:tab pos="3949700" algn="ctr"/>
                          <a:tab pos="7848600" algn="r"/>
                        </a:tabLst>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0433FF"/>
                          </a:solidFill>
                          <a:uFill>
                            <a:solidFill>
                              <a:srgbClr val="0433FF"/>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441156">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441156">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494791">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4</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dirty="0"/>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bl>
          </a:graphicData>
        </a:graphic>
      </p:graphicFrame>
      <p:sp>
        <p:nvSpPr>
          <p:cNvPr id="8" name="Dátum helye 3">
            <a:extLst>
              <a:ext uri="{FF2B5EF4-FFF2-40B4-BE49-F238E27FC236}">
                <a16:creationId xmlns:a16="http://schemas.microsoft.com/office/drawing/2014/main" id="{9622F343-B5A9-46AC-971C-39C9BD186779}"/>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B88C76B0-7A0C-4644-AC34-702332A3A489}"/>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74925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17EBEC47-C710-4340-83F5-BA61B12838EC}"/>
              </a:ext>
            </a:extLst>
          </p:cNvPr>
          <p:cNvSpPr>
            <a:spLocks noGrp="1"/>
          </p:cNvSpPr>
          <p:nvPr>
            <p:ph idx="1"/>
          </p:nvPr>
        </p:nvSpPr>
        <p:spPr>
          <a:xfrm>
            <a:off x="838200" y="1548720"/>
            <a:ext cx="10515600" cy="1076049"/>
          </a:xfrm>
        </p:spPr>
        <p:txBody>
          <a:bodyPr>
            <a:normAutofit fontScale="92500" lnSpcReduction="20000"/>
          </a:bodyPr>
          <a:lstStyle/>
          <a:p>
            <a:pPr marL="324231" indent="-324231" defTabSz="403097">
              <a:spcBef>
                <a:spcPts val="1600"/>
              </a:spcBef>
              <a:defRPr sz="2484"/>
            </a:pPr>
            <a:r>
              <a:rPr lang="en-US" dirty="0"/>
              <a:t>4)	Iteration</a:t>
            </a:r>
          </a:p>
          <a:p>
            <a:pPr marL="600713" marR="39881" indent="-560831" defTabSz="897331">
              <a:spcBef>
                <a:spcPts val="500"/>
              </a:spcBef>
              <a:buClr>
                <a:srgbClr val="DD5E1C"/>
              </a:buClr>
              <a:buSzTx/>
              <a:buFont typeface="Perpetua"/>
              <a:buNone/>
              <a:defRPr sz="2484">
                <a:solidFill>
                  <a:srgbClr val="000000"/>
                </a:solidFill>
                <a:uFill>
                  <a:solidFill>
                    <a:srgbClr val="000000"/>
                  </a:solidFill>
                </a:uFill>
                <a:latin typeface="Perpetua"/>
                <a:ea typeface="Perpetua"/>
                <a:cs typeface="Perpetua"/>
                <a:sym typeface="Perpetua"/>
              </a:defRPr>
            </a:pPr>
            <a:r>
              <a:rPr lang="en-US" dirty="0"/>
              <a:t>p+1 = 2</a:t>
            </a:r>
          </a:p>
          <a:p>
            <a:pPr marL="600713" marR="39881" indent="-560831" defTabSz="897331">
              <a:spcBef>
                <a:spcPts val="500"/>
              </a:spcBef>
              <a:buClr>
                <a:srgbClr val="DD5E1C"/>
              </a:buClr>
              <a:buSzTx/>
              <a:buFont typeface="Perpetua"/>
              <a:buNone/>
              <a:defRPr sz="2484">
                <a:solidFill>
                  <a:srgbClr val="000000"/>
                </a:solidFill>
                <a:uFill>
                  <a:solidFill>
                    <a:srgbClr val="000000"/>
                  </a:solidFill>
                </a:uFill>
                <a:latin typeface="Perpetua"/>
                <a:ea typeface="Perpetua"/>
                <a:cs typeface="Perpetua"/>
                <a:sym typeface="Perpetua"/>
              </a:defRPr>
            </a:pPr>
            <a:r>
              <a:rPr lang="en-US" dirty="0"/>
              <a:t>Repeat steps 2, 3, 4……until convergence</a:t>
            </a:r>
          </a:p>
        </p:txBody>
      </p:sp>
      <p:sp>
        <p:nvSpPr>
          <p:cNvPr id="5" name="Dia számának helye 4">
            <a:extLst>
              <a:ext uri="{FF2B5EF4-FFF2-40B4-BE49-F238E27FC236}">
                <a16:creationId xmlns:a16="http://schemas.microsoft.com/office/drawing/2014/main" id="{BE9990CF-9EDB-461E-A072-10A03F266512}"/>
              </a:ext>
            </a:extLst>
          </p:cNvPr>
          <p:cNvSpPr>
            <a:spLocks noGrp="1"/>
          </p:cNvSpPr>
          <p:nvPr>
            <p:ph type="sldNum" sz="quarter" idx="12"/>
          </p:nvPr>
        </p:nvSpPr>
        <p:spPr/>
        <p:txBody>
          <a:bodyPr/>
          <a:lstStyle/>
          <a:p>
            <a:fld id="{9F7ECEBC-3B63-4262-8BE9-06366B519A9F}" type="slidenum">
              <a:rPr lang="hu-HU" smtClean="0"/>
              <a:pPr/>
              <a:t>32</a:t>
            </a:fld>
            <a:endParaRPr lang="hu-HU" dirty="0"/>
          </a:p>
        </p:txBody>
      </p:sp>
      <p:sp>
        <p:nvSpPr>
          <p:cNvPr id="6" name="Cím 5">
            <a:extLst>
              <a:ext uri="{FF2B5EF4-FFF2-40B4-BE49-F238E27FC236}">
                <a16:creationId xmlns:a16="http://schemas.microsoft.com/office/drawing/2014/main" id="{BA713F58-3FDB-4C52-A5AE-EC1875CEA2C0}"/>
              </a:ext>
            </a:extLst>
          </p:cNvPr>
          <p:cNvSpPr>
            <a:spLocks noGrp="1"/>
          </p:cNvSpPr>
          <p:nvPr>
            <p:ph type="title"/>
          </p:nvPr>
        </p:nvSpPr>
        <p:spPr/>
        <p:txBody>
          <a:bodyPr/>
          <a:lstStyle/>
          <a:p>
            <a:r>
              <a:rPr lang="en-US" dirty="0"/>
              <a:t>Example</a:t>
            </a:r>
          </a:p>
        </p:txBody>
      </p:sp>
      <p:graphicFrame>
        <p:nvGraphicFramePr>
          <p:cNvPr id="7" name="Table">
            <a:extLst>
              <a:ext uri="{FF2B5EF4-FFF2-40B4-BE49-F238E27FC236}">
                <a16:creationId xmlns:a16="http://schemas.microsoft.com/office/drawing/2014/main" id="{EA7C5A53-572E-4B65-8BB5-2C3204B7ED0A}"/>
              </a:ext>
            </a:extLst>
          </p:cNvPr>
          <p:cNvGraphicFramePr/>
          <p:nvPr/>
        </p:nvGraphicFramePr>
        <p:xfrm>
          <a:off x="196005" y="2541319"/>
          <a:ext cx="11799989" cy="3394856"/>
        </p:xfrm>
        <a:graphic>
          <a:graphicData uri="http://schemas.openxmlformats.org/drawingml/2006/table">
            <a:tbl>
              <a:tblPr/>
              <a:tblGrid>
                <a:gridCol w="757797">
                  <a:extLst>
                    <a:ext uri="{9D8B030D-6E8A-4147-A177-3AD203B41FA5}">
                      <a16:colId xmlns:a16="http://schemas.microsoft.com/office/drawing/2014/main" val="20000"/>
                    </a:ext>
                  </a:extLst>
                </a:gridCol>
                <a:gridCol w="974311">
                  <a:extLst>
                    <a:ext uri="{9D8B030D-6E8A-4147-A177-3AD203B41FA5}">
                      <a16:colId xmlns:a16="http://schemas.microsoft.com/office/drawing/2014/main" val="20001"/>
                    </a:ext>
                  </a:extLst>
                </a:gridCol>
                <a:gridCol w="1028439">
                  <a:extLst>
                    <a:ext uri="{9D8B030D-6E8A-4147-A177-3AD203B41FA5}">
                      <a16:colId xmlns:a16="http://schemas.microsoft.com/office/drawing/2014/main" val="20002"/>
                    </a:ext>
                  </a:extLst>
                </a:gridCol>
                <a:gridCol w="914804">
                  <a:extLst>
                    <a:ext uri="{9D8B030D-6E8A-4147-A177-3AD203B41FA5}">
                      <a16:colId xmlns:a16="http://schemas.microsoft.com/office/drawing/2014/main" val="20003"/>
                    </a:ext>
                  </a:extLst>
                </a:gridCol>
                <a:gridCol w="1009402">
                  <a:extLst>
                    <a:ext uri="{9D8B030D-6E8A-4147-A177-3AD203B41FA5}">
                      <a16:colId xmlns:a16="http://schemas.microsoft.com/office/drawing/2014/main" val="20004"/>
                    </a:ext>
                  </a:extLst>
                </a:gridCol>
                <a:gridCol w="1009403">
                  <a:extLst>
                    <a:ext uri="{9D8B030D-6E8A-4147-A177-3AD203B41FA5}">
                      <a16:colId xmlns:a16="http://schemas.microsoft.com/office/drawing/2014/main" val="20005"/>
                    </a:ext>
                  </a:extLst>
                </a:gridCol>
                <a:gridCol w="1270363">
                  <a:extLst>
                    <a:ext uri="{9D8B030D-6E8A-4147-A177-3AD203B41FA5}">
                      <a16:colId xmlns:a16="http://schemas.microsoft.com/office/drawing/2014/main" val="20006"/>
                    </a:ext>
                  </a:extLst>
                </a:gridCol>
                <a:gridCol w="1187829">
                  <a:extLst>
                    <a:ext uri="{9D8B030D-6E8A-4147-A177-3AD203B41FA5}">
                      <a16:colId xmlns:a16="http://schemas.microsoft.com/office/drawing/2014/main" val="20007"/>
                    </a:ext>
                  </a:extLst>
                </a:gridCol>
                <a:gridCol w="961902">
                  <a:extLst>
                    <a:ext uri="{9D8B030D-6E8A-4147-A177-3AD203B41FA5}">
                      <a16:colId xmlns:a16="http://schemas.microsoft.com/office/drawing/2014/main" val="20008"/>
                    </a:ext>
                  </a:extLst>
                </a:gridCol>
                <a:gridCol w="1278401">
                  <a:extLst>
                    <a:ext uri="{9D8B030D-6E8A-4147-A177-3AD203B41FA5}">
                      <a16:colId xmlns:a16="http://schemas.microsoft.com/office/drawing/2014/main" val="20009"/>
                    </a:ext>
                  </a:extLst>
                </a:gridCol>
                <a:gridCol w="1407338">
                  <a:extLst>
                    <a:ext uri="{9D8B030D-6E8A-4147-A177-3AD203B41FA5}">
                      <a16:colId xmlns:a16="http://schemas.microsoft.com/office/drawing/2014/main" val="20010"/>
                    </a:ext>
                  </a:extLst>
                </a:gridCol>
              </a:tblGrid>
              <a:tr h="861512">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Epoch</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Iteration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Inputs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Initial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a:txBody>
                    <a:bodyPr/>
                    <a:lstStyle/>
                    <a:p>
                      <a:pPr marL="57799" marR="57799" defTabSz="1300480">
                        <a:spcBef>
                          <a:spcPts val="800"/>
                        </a:spcBef>
                        <a:defRPr>
                          <a:solidFill>
                            <a:srgbClr val="000000"/>
                          </a:solidFill>
                        </a:defRPr>
                      </a:pPr>
                      <a:r>
                        <a:rPr sz="2400" dirty="0">
                          <a:uFill>
                            <a:solidFill>
                              <a:srgbClr val="000000"/>
                            </a:solidFill>
                          </a:uFill>
                          <a:latin typeface="Trebuchet MS"/>
                          <a:ea typeface="Trebuchet MS"/>
                          <a:cs typeface="Trebuchet MS"/>
                          <a:sym typeface="Trebuchet MS"/>
                        </a:rPr>
                        <a:t>Desired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Actual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Error</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Final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0"/>
                  </a:ext>
                </a:extLst>
              </a:tr>
              <a:tr h="565632">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y(p)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447283">
                <a:tc>
                  <a:txBody>
                    <a:bodyPr/>
                    <a:lstStyle/>
                    <a:p>
                      <a:pPr marL="57799" marR="57799" defTabSz="1300480">
                        <a:spcBef>
                          <a:spcPts val="800"/>
                        </a:spcBef>
                        <a:tabLst>
                          <a:tab pos="698500" algn="r"/>
                          <a:tab pos="3949700" algn="ctr"/>
                          <a:tab pos="7848600" algn="r"/>
                        </a:tabLst>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0433FF"/>
                          </a:solidFill>
                          <a:uFill>
                            <a:solidFill>
                              <a:srgbClr val="0433FF"/>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447283">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b="1">
                          <a:solidFill>
                            <a:srgbClr val="0433FF"/>
                          </a:solidFill>
                          <a:uFill>
                            <a:solidFill>
                              <a:srgbClr val="0433FF"/>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extLst>
                  <a:ext uri="{0D108BD9-81ED-4DB2-BD59-A6C34878D82A}">
                    <a16:rowId xmlns:a16="http://schemas.microsoft.com/office/drawing/2014/main" val="10003"/>
                  </a:ext>
                </a:extLst>
              </a:tr>
              <a:tr h="447283">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2400">
                          <a:solidFill>
                            <a:srgbClr val="000000"/>
                          </a:solidFill>
                          <a:uFill>
                            <a:solidFill>
                              <a:srgbClr val="000000"/>
                            </a:solidFill>
                          </a:uFill>
                          <a:latin typeface="Arial"/>
                          <a:ea typeface="Arial"/>
                          <a:cs typeface="Arial"/>
                          <a:sym typeface="Arial"/>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65632">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4</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algn="l" defTabSz="1300480">
                        <a:spcBef>
                          <a:spcPts val="600"/>
                        </a:spcBef>
                        <a:defRPr sz="2400">
                          <a:solidFill>
                            <a:srgbClr val="7C7777"/>
                          </a:solidFill>
                          <a:uFill>
                            <a:solidFill>
                              <a:srgbClr val="7C7777"/>
                            </a:solidFill>
                          </a:uFill>
                          <a:latin typeface="Perpetua"/>
                          <a:ea typeface="Perpetua"/>
                          <a:cs typeface="Perpetua"/>
                          <a:sym typeface="Perpetua"/>
                        </a:defRPr>
                      </a:pPr>
                      <a:endParaRPr dirty="0"/>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bl>
          </a:graphicData>
        </a:graphic>
      </p:graphicFrame>
      <p:sp>
        <p:nvSpPr>
          <p:cNvPr id="8" name="Dátum helye 3">
            <a:extLst>
              <a:ext uri="{FF2B5EF4-FFF2-40B4-BE49-F238E27FC236}">
                <a16:creationId xmlns:a16="http://schemas.microsoft.com/office/drawing/2014/main" id="{09893F66-8E61-44A8-B831-F6834323F96E}"/>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564F2FE0-6D80-43D2-9C17-BF4BEC909E45}"/>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975618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D20C0B8D-0C02-4177-B147-E5E110D8F234}"/>
              </a:ext>
            </a:extLst>
          </p:cNvPr>
          <p:cNvSpPr>
            <a:spLocks noGrp="1"/>
          </p:cNvSpPr>
          <p:nvPr>
            <p:ph idx="1"/>
          </p:nvPr>
        </p:nvSpPr>
        <p:spPr>
          <a:xfrm>
            <a:off x="838200" y="1548721"/>
            <a:ext cx="10515600" cy="493835"/>
          </a:xfrm>
        </p:spPr>
        <p:txBody>
          <a:bodyPr/>
          <a:lstStyle/>
          <a:p>
            <a:r>
              <a:rPr lang="en-US" dirty="0"/>
              <a:t>Answer for Epoch 1</a:t>
            </a:r>
          </a:p>
        </p:txBody>
      </p:sp>
      <p:sp>
        <p:nvSpPr>
          <p:cNvPr id="5" name="Dia számának helye 4">
            <a:extLst>
              <a:ext uri="{FF2B5EF4-FFF2-40B4-BE49-F238E27FC236}">
                <a16:creationId xmlns:a16="http://schemas.microsoft.com/office/drawing/2014/main" id="{B9D44BB6-358B-42B9-B969-CF5D50E1C915}"/>
              </a:ext>
            </a:extLst>
          </p:cNvPr>
          <p:cNvSpPr>
            <a:spLocks noGrp="1"/>
          </p:cNvSpPr>
          <p:nvPr>
            <p:ph type="sldNum" sz="quarter" idx="12"/>
          </p:nvPr>
        </p:nvSpPr>
        <p:spPr/>
        <p:txBody>
          <a:bodyPr/>
          <a:lstStyle/>
          <a:p>
            <a:fld id="{9F7ECEBC-3B63-4262-8BE9-06366B519A9F}" type="slidenum">
              <a:rPr lang="hu-HU" smtClean="0"/>
              <a:pPr/>
              <a:t>33</a:t>
            </a:fld>
            <a:endParaRPr lang="hu-HU" dirty="0"/>
          </a:p>
        </p:txBody>
      </p:sp>
      <p:sp>
        <p:nvSpPr>
          <p:cNvPr id="6" name="Cím 5">
            <a:extLst>
              <a:ext uri="{FF2B5EF4-FFF2-40B4-BE49-F238E27FC236}">
                <a16:creationId xmlns:a16="http://schemas.microsoft.com/office/drawing/2014/main" id="{745AA6F7-1A4F-4257-B12A-4D08B00C7FA5}"/>
              </a:ext>
            </a:extLst>
          </p:cNvPr>
          <p:cNvSpPr>
            <a:spLocks noGrp="1"/>
          </p:cNvSpPr>
          <p:nvPr>
            <p:ph type="title"/>
          </p:nvPr>
        </p:nvSpPr>
        <p:spPr/>
        <p:txBody>
          <a:bodyPr/>
          <a:lstStyle/>
          <a:p>
            <a:r>
              <a:rPr lang="hu-HU" dirty="0"/>
              <a:t>Example</a:t>
            </a:r>
            <a:endParaRPr lang="en-US" dirty="0"/>
          </a:p>
        </p:txBody>
      </p:sp>
      <p:graphicFrame>
        <p:nvGraphicFramePr>
          <p:cNvPr id="7" name="Table">
            <a:extLst>
              <a:ext uri="{FF2B5EF4-FFF2-40B4-BE49-F238E27FC236}">
                <a16:creationId xmlns:a16="http://schemas.microsoft.com/office/drawing/2014/main" id="{FF307E25-FB89-4D04-9846-6B0CE6E67AAE}"/>
              </a:ext>
            </a:extLst>
          </p:cNvPr>
          <p:cNvGraphicFramePr/>
          <p:nvPr/>
        </p:nvGraphicFramePr>
        <p:xfrm>
          <a:off x="196005" y="2150103"/>
          <a:ext cx="11799989" cy="3678980"/>
        </p:xfrm>
        <a:graphic>
          <a:graphicData uri="http://schemas.openxmlformats.org/drawingml/2006/table">
            <a:tbl>
              <a:tblPr/>
              <a:tblGrid>
                <a:gridCol w="757797">
                  <a:extLst>
                    <a:ext uri="{9D8B030D-6E8A-4147-A177-3AD203B41FA5}">
                      <a16:colId xmlns:a16="http://schemas.microsoft.com/office/drawing/2014/main" val="20000"/>
                    </a:ext>
                  </a:extLst>
                </a:gridCol>
                <a:gridCol w="974311">
                  <a:extLst>
                    <a:ext uri="{9D8B030D-6E8A-4147-A177-3AD203B41FA5}">
                      <a16:colId xmlns:a16="http://schemas.microsoft.com/office/drawing/2014/main" val="20001"/>
                    </a:ext>
                  </a:extLst>
                </a:gridCol>
                <a:gridCol w="1028439">
                  <a:extLst>
                    <a:ext uri="{9D8B030D-6E8A-4147-A177-3AD203B41FA5}">
                      <a16:colId xmlns:a16="http://schemas.microsoft.com/office/drawing/2014/main" val="20002"/>
                    </a:ext>
                  </a:extLst>
                </a:gridCol>
                <a:gridCol w="901452">
                  <a:extLst>
                    <a:ext uri="{9D8B030D-6E8A-4147-A177-3AD203B41FA5}">
                      <a16:colId xmlns:a16="http://schemas.microsoft.com/office/drawing/2014/main" val="20003"/>
                    </a:ext>
                  </a:extLst>
                </a:gridCol>
                <a:gridCol w="1045029">
                  <a:extLst>
                    <a:ext uri="{9D8B030D-6E8A-4147-A177-3AD203B41FA5}">
                      <a16:colId xmlns:a16="http://schemas.microsoft.com/office/drawing/2014/main" val="20004"/>
                    </a:ext>
                  </a:extLst>
                </a:gridCol>
                <a:gridCol w="961901">
                  <a:extLst>
                    <a:ext uri="{9D8B030D-6E8A-4147-A177-3AD203B41FA5}">
                      <a16:colId xmlns:a16="http://schemas.microsoft.com/office/drawing/2014/main" val="20005"/>
                    </a:ext>
                  </a:extLst>
                </a:gridCol>
                <a:gridCol w="1295590">
                  <a:extLst>
                    <a:ext uri="{9D8B030D-6E8A-4147-A177-3AD203B41FA5}">
                      <a16:colId xmlns:a16="http://schemas.microsoft.com/office/drawing/2014/main" val="20006"/>
                    </a:ext>
                  </a:extLst>
                </a:gridCol>
                <a:gridCol w="1233854">
                  <a:extLst>
                    <a:ext uri="{9D8B030D-6E8A-4147-A177-3AD203B41FA5}">
                      <a16:colId xmlns:a16="http://schemas.microsoft.com/office/drawing/2014/main" val="20007"/>
                    </a:ext>
                  </a:extLst>
                </a:gridCol>
                <a:gridCol w="950026">
                  <a:extLst>
                    <a:ext uri="{9D8B030D-6E8A-4147-A177-3AD203B41FA5}">
                      <a16:colId xmlns:a16="http://schemas.microsoft.com/office/drawing/2014/main" val="20008"/>
                    </a:ext>
                  </a:extLst>
                </a:gridCol>
                <a:gridCol w="1244252">
                  <a:extLst>
                    <a:ext uri="{9D8B030D-6E8A-4147-A177-3AD203B41FA5}">
                      <a16:colId xmlns:a16="http://schemas.microsoft.com/office/drawing/2014/main" val="20009"/>
                    </a:ext>
                  </a:extLst>
                </a:gridCol>
                <a:gridCol w="1407338">
                  <a:extLst>
                    <a:ext uri="{9D8B030D-6E8A-4147-A177-3AD203B41FA5}">
                      <a16:colId xmlns:a16="http://schemas.microsoft.com/office/drawing/2014/main" val="20010"/>
                    </a:ext>
                  </a:extLst>
                </a:gridCol>
              </a:tblGrid>
              <a:tr h="851178">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Epoch</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Iteration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Inputs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Initial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Desired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Actual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Error</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Final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0"/>
                  </a:ext>
                </a:extLst>
              </a:tr>
              <a:tr h="587174">
                <a:tc>
                  <a:txBody>
                    <a:bodyPr/>
                    <a:lstStyle/>
                    <a:p>
                      <a:pPr marL="57799" marR="57799"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y(p)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453260">
                <a:tc>
                  <a:txBody>
                    <a:bodyPr/>
                    <a:lstStyle/>
                    <a:p>
                      <a:pPr marL="57799" marR="57799" defTabSz="1300480">
                        <a:spcBef>
                          <a:spcPts val="800"/>
                        </a:spcBef>
                        <a:tabLst>
                          <a:tab pos="698500" algn="r"/>
                          <a:tab pos="3949700" algn="ctr"/>
                          <a:tab pos="7848600" algn="r"/>
                        </a:tabLst>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472788">
                <a:tc>
                  <a:txBody>
                    <a:bodyPr/>
                    <a:lstStyle/>
                    <a:p>
                      <a:pPr marL="57799" marR="57799" defTabSz="1300480">
                        <a:spcBef>
                          <a:spcPts val="500"/>
                        </a:spcBef>
                        <a:defRPr sz="2400">
                          <a:solidFill>
                            <a:srgbClr val="000000"/>
                          </a:solidFill>
                          <a:uFill>
                            <a:solidFill>
                              <a:srgbClr val="000000"/>
                            </a:solidFill>
                          </a:uFill>
                          <a:latin typeface="Trebuchet MS"/>
                          <a:ea typeface="Trebuchet MS"/>
                          <a:cs typeface="Trebuchet MS"/>
                          <a:sym typeface="Trebuchet MS"/>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403761">
                <a:tc>
                  <a:txBody>
                    <a:bodyPr/>
                    <a:lstStyle/>
                    <a:p>
                      <a:pPr marL="57799" marR="57799" defTabSz="1300480">
                        <a:spcBef>
                          <a:spcPts val="500"/>
                        </a:spcBef>
                        <a:defRPr sz="2400">
                          <a:solidFill>
                            <a:srgbClr val="000000"/>
                          </a:solidFill>
                          <a:uFill>
                            <a:solidFill>
                              <a:srgbClr val="000000"/>
                            </a:solidFill>
                          </a:uFill>
                          <a:latin typeface="Trebuchet MS"/>
                          <a:ea typeface="Trebuchet MS"/>
                          <a:cs typeface="Trebuchet MS"/>
                          <a:sym typeface="Trebuchet MS"/>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87174">
                <a:tc>
                  <a:txBody>
                    <a:bodyPr/>
                    <a:lstStyle/>
                    <a:p>
                      <a:pPr marL="57799" marR="57799" defTabSz="1300480">
                        <a:spcBef>
                          <a:spcPts val="500"/>
                        </a:spcBef>
                        <a:defRPr sz="2400">
                          <a:solidFill>
                            <a:srgbClr val="000000"/>
                          </a:solidFill>
                          <a:uFill>
                            <a:solidFill>
                              <a:srgbClr val="000000"/>
                            </a:solidFill>
                          </a:uFill>
                          <a:latin typeface="Trebuchet MS"/>
                          <a:ea typeface="Trebuchet MS"/>
                          <a:cs typeface="Trebuchet MS"/>
                          <a:sym typeface="Trebuchet MS"/>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4</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dirty="0">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dirty="0">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dirty="0">
                          <a:solidFill>
                            <a:srgbClr val="D81E00"/>
                          </a:solidFill>
                          <a:uFill>
                            <a:solidFill>
                              <a:srgbClr val="D81E00"/>
                            </a:solidFill>
                          </a:uFill>
                          <a:latin typeface="Trebuchet MS"/>
                          <a:ea typeface="Trebuchet MS"/>
                          <a:cs typeface="Trebuchet MS"/>
                          <a:sym typeface="Trebuchet MS"/>
                        </a:rPr>
                        <a:t>0.0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bl>
          </a:graphicData>
        </a:graphic>
      </p:graphicFrame>
      <p:sp>
        <p:nvSpPr>
          <p:cNvPr id="8" name="Dátum helye 3">
            <a:extLst>
              <a:ext uri="{FF2B5EF4-FFF2-40B4-BE49-F238E27FC236}">
                <a16:creationId xmlns:a16="http://schemas.microsoft.com/office/drawing/2014/main" id="{0553E7E0-0AB7-4B62-A479-F6A05330FE68}"/>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CB602C7A-A10B-44D5-80F7-03079A985FFE}"/>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998972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9FC24818-24FA-4524-98F3-E231AF231F6E}"/>
              </a:ext>
            </a:extLst>
          </p:cNvPr>
          <p:cNvSpPr>
            <a:spLocks noGrp="1"/>
          </p:cNvSpPr>
          <p:nvPr>
            <p:ph idx="1"/>
          </p:nvPr>
        </p:nvSpPr>
        <p:spPr>
          <a:xfrm>
            <a:off x="838200" y="1548721"/>
            <a:ext cx="10515600" cy="493835"/>
          </a:xfrm>
        </p:spPr>
        <p:txBody>
          <a:bodyPr/>
          <a:lstStyle/>
          <a:p>
            <a:r>
              <a:rPr lang="en-US" dirty="0"/>
              <a:t>Answer for Epoch 2</a:t>
            </a:r>
          </a:p>
        </p:txBody>
      </p:sp>
      <p:sp>
        <p:nvSpPr>
          <p:cNvPr id="5" name="Dia számának helye 4">
            <a:extLst>
              <a:ext uri="{FF2B5EF4-FFF2-40B4-BE49-F238E27FC236}">
                <a16:creationId xmlns:a16="http://schemas.microsoft.com/office/drawing/2014/main" id="{CCEE05AF-7B37-46A6-B8CF-64D37242FF37}"/>
              </a:ext>
            </a:extLst>
          </p:cNvPr>
          <p:cNvSpPr>
            <a:spLocks noGrp="1"/>
          </p:cNvSpPr>
          <p:nvPr>
            <p:ph type="sldNum" sz="quarter" idx="12"/>
          </p:nvPr>
        </p:nvSpPr>
        <p:spPr/>
        <p:txBody>
          <a:bodyPr/>
          <a:lstStyle/>
          <a:p>
            <a:fld id="{9F7ECEBC-3B63-4262-8BE9-06366B519A9F}" type="slidenum">
              <a:rPr lang="hu-HU" smtClean="0"/>
              <a:pPr/>
              <a:t>34</a:t>
            </a:fld>
            <a:endParaRPr lang="hu-HU" dirty="0"/>
          </a:p>
        </p:txBody>
      </p:sp>
      <p:sp>
        <p:nvSpPr>
          <p:cNvPr id="6" name="Cím 5">
            <a:extLst>
              <a:ext uri="{FF2B5EF4-FFF2-40B4-BE49-F238E27FC236}">
                <a16:creationId xmlns:a16="http://schemas.microsoft.com/office/drawing/2014/main" id="{B631ABBC-8749-4EF9-AD35-A33FCADA7F62}"/>
              </a:ext>
            </a:extLst>
          </p:cNvPr>
          <p:cNvSpPr>
            <a:spLocks noGrp="1"/>
          </p:cNvSpPr>
          <p:nvPr>
            <p:ph type="title"/>
          </p:nvPr>
        </p:nvSpPr>
        <p:spPr/>
        <p:txBody>
          <a:bodyPr/>
          <a:lstStyle/>
          <a:p>
            <a:r>
              <a:rPr lang="en-US" dirty="0"/>
              <a:t>Example</a:t>
            </a:r>
          </a:p>
        </p:txBody>
      </p:sp>
      <p:graphicFrame>
        <p:nvGraphicFramePr>
          <p:cNvPr id="7" name="Table">
            <a:extLst>
              <a:ext uri="{FF2B5EF4-FFF2-40B4-BE49-F238E27FC236}">
                <a16:creationId xmlns:a16="http://schemas.microsoft.com/office/drawing/2014/main" id="{D706C598-7986-406A-9E14-FB651A8E2B7B}"/>
              </a:ext>
            </a:extLst>
          </p:cNvPr>
          <p:cNvGraphicFramePr/>
          <p:nvPr/>
        </p:nvGraphicFramePr>
        <p:xfrm>
          <a:off x="196005" y="2076338"/>
          <a:ext cx="11799989" cy="3687271"/>
        </p:xfrm>
        <a:graphic>
          <a:graphicData uri="http://schemas.openxmlformats.org/drawingml/2006/table">
            <a:tbl>
              <a:tblPr/>
              <a:tblGrid>
                <a:gridCol w="757797">
                  <a:extLst>
                    <a:ext uri="{9D8B030D-6E8A-4147-A177-3AD203B41FA5}">
                      <a16:colId xmlns:a16="http://schemas.microsoft.com/office/drawing/2014/main" val="20000"/>
                    </a:ext>
                  </a:extLst>
                </a:gridCol>
                <a:gridCol w="974311">
                  <a:extLst>
                    <a:ext uri="{9D8B030D-6E8A-4147-A177-3AD203B41FA5}">
                      <a16:colId xmlns:a16="http://schemas.microsoft.com/office/drawing/2014/main" val="20001"/>
                    </a:ext>
                  </a:extLst>
                </a:gridCol>
                <a:gridCol w="1028439">
                  <a:extLst>
                    <a:ext uri="{9D8B030D-6E8A-4147-A177-3AD203B41FA5}">
                      <a16:colId xmlns:a16="http://schemas.microsoft.com/office/drawing/2014/main" val="20002"/>
                    </a:ext>
                  </a:extLst>
                </a:gridCol>
                <a:gridCol w="891053">
                  <a:extLst>
                    <a:ext uri="{9D8B030D-6E8A-4147-A177-3AD203B41FA5}">
                      <a16:colId xmlns:a16="http://schemas.microsoft.com/office/drawing/2014/main" val="20003"/>
                    </a:ext>
                  </a:extLst>
                </a:gridCol>
                <a:gridCol w="1056904">
                  <a:extLst>
                    <a:ext uri="{9D8B030D-6E8A-4147-A177-3AD203B41FA5}">
                      <a16:colId xmlns:a16="http://schemas.microsoft.com/office/drawing/2014/main" val="20004"/>
                    </a:ext>
                  </a:extLst>
                </a:gridCol>
                <a:gridCol w="1009403">
                  <a:extLst>
                    <a:ext uri="{9D8B030D-6E8A-4147-A177-3AD203B41FA5}">
                      <a16:colId xmlns:a16="http://schemas.microsoft.com/office/drawing/2014/main" val="20005"/>
                    </a:ext>
                  </a:extLst>
                </a:gridCol>
                <a:gridCol w="1246612">
                  <a:extLst>
                    <a:ext uri="{9D8B030D-6E8A-4147-A177-3AD203B41FA5}">
                      <a16:colId xmlns:a16="http://schemas.microsoft.com/office/drawing/2014/main" val="20006"/>
                    </a:ext>
                  </a:extLst>
                </a:gridCol>
                <a:gridCol w="1152203">
                  <a:extLst>
                    <a:ext uri="{9D8B030D-6E8A-4147-A177-3AD203B41FA5}">
                      <a16:colId xmlns:a16="http://schemas.microsoft.com/office/drawing/2014/main" val="20007"/>
                    </a:ext>
                  </a:extLst>
                </a:gridCol>
                <a:gridCol w="1033154">
                  <a:extLst>
                    <a:ext uri="{9D8B030D-6E8A-4147-A177-3AD203B41FA5}">
                      <a16:colId xmlns:a16="http://schemas.microsoft.com/office/drawing/2014/main" val="20008"/>
                    </a:ext>
                  </a:extLst>
                </a:gridCol>
                <a:gridCol w="1242775">
                  <a:extLst>
                    <a:ext uri="{9D8B030D-6E8A-4147-A177-3AD203B41FA5}">
                      <a16:colId xmlns:a16="http://schemas.microsoft.com/office/drawing/2014/main" val="20009"/>
                    </a:ext>
                  </a:extLst>
                </a:gridCol>
                <a:gridCol w="1407338">
                  <a:extLst>
                    <a:ext uri="{9D8B030D-6E8A-4147-A177-3AD203B41FA5}">
                      <a16:colId xmlns:a16="http://schemas.microsoft.com/office/drawing/2014/main" val="20010"/>
                    </a:ext>
                  </a:extLst>
                </a:gridCol>
              </a:tblGrid>
              <a:tr h="868743">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Epoch</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Iteration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Inputs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Initial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Desired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Actual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Error</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Final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0"/>
                  </a:ext>
                </a:extLst>
              </a:tr>
              <a:tr h="583328">
                <a:tc>
                  <a:txBody>
                    <a:bodyPr/>
                    <a:lstStyle/>
                    <a:p>
                      <a:pPr marL="57799" marR="57799"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y(p)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449415">
                <a:tc>
                  <a:txBody>
                    <a:bodyPr/>
                    <a:lstStyle/>
                    <a:p>
                      <a:pPr marL="57799" marR="57799" defTabSz="1300480">
                        <a:spcBef>
                          <a:spcPts val="800"/>
                        </a:spcBef>
                        <a:tabLst>
                          <a:tab pos="698500" algn="r"/>
                          <a:tab pos="3949700" algn="ctr"/>
                          <a:tab pos="7848600" algn="r"/>
                        </a:tabLst>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5</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433317">
                <a:tc>
                  <a:txBody>
                    <a:bodyPr/>
                    <a:lstStyle/>
                    <a:p>
                      <a:pPr marL="57799" marR="57799" defTabSz="1300480">
                        <a:spcBef>
                          <a:spcPts val="500"/>
                        </a:spcBef>
                        <a:defRPr sz="2400">
                          <a:solidFill>
                            <a:srgbClr val="000000"/>
                          </a:solidFill>
                          <a:uFill>
                            <a:solidFill>
                              <a:srgbClr val="000000"/>
                            </a:solidFill>
                          </a:uFill>
                          <a:latin typeface="Trebuchet MS"/>
                          <a:ea typeface="Trebuchet MS"/>
                          <a:cs typeface="Trebuchet MS"/>
                          <a:sym typeface="Trebuchet MS"/>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6</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393469">
                <a:tc>
                  <a:txBody>
                    <a:bodyPr/>
                    <a:lstStyle/>
                    <a:p>
                      <a:pPr marL="57799" marR="57799" defTabSz="1300480">
                        <a:spcBef>
                          <a:spcPts val="500"/>
                        </a:spcBef>
                        <a:defRPr sz="2400">
                          <a:solidFill>
                            <a:srgbClr val="000000"/>
                          </a:solidFill>
                          <a:uFill>
                            <a:solidFill>
                              <a:srgbClr val="000000"/>
                            </a:solidFill>
                          </a:uFill>
                          <a:latin typeface="Trebuchet MS"/>
                          <a:ea typeface="Trebuchet MS"/>
                          <a:cs typeface="Trebuchet MS"/>
                          <a:sym typeface="Trebuchet MS"/>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7</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0.3</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83328">
                <a:tc>
                  <a:txBody>
                    <a:bodyPr/>
                    <a:lstStyle/>
                    <a:p>
                      <a:pPr marL="57799" marR="57799" defTabSz="1300480">
                        <a:spcBef>
                          <a:spcPts val="500"/>
                        </a:spcBef>
                        <a:defRPr sz="2400">
                          <a:solidFill>
                            <a:srgbClr val="000000"/>
                          </a:solidFill>
                          <a:uFill>
                            <a:solidFill>
                              <a:srgbClr val="000000"/>
                            </a:solidFill>
                          </a:uFill>
                          <a:latin typeface="Trebuchet MS"/>
                          <a:ea typeface="Trebuchet MS"/>
                          <a:cs typeface="Trebuchet MS"/>
                          <a:sym typeface="Trebuchet MS"/>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8</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0.2</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dirty="0">
                          <a:solidFill>
                            <a:srgbClr val="D81E00"/>
                          </a:solidFill>
                          <a:uFill>
                            <a:solidFill>
                              <a:srgbClr val="D81E00"/>
                            </a:solidFill>
                          </a:uFill>
                          <a:latin typeface="Trebuchet MS"/>
                          <a:ea typeface="Trebuchet MS"/>
                          <a:cs typeface="Trebuchet MS"/>
                          <a:sym typeface="Trebuchet MS"/>
                        </a:rPr>
                        <a:t>0.0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bl>
          </a:graphicData>
        </a:graphic>
      </p:graphicFrame>
      <p:sp>
        <p:nvSpPr>
          <p:cNvPr id="8" name="Dátum helye 3">
            <a:extLst>
              <a:ext uri="{FF2B5EF4-FFF2-40B4-BE49-F238E27FC236}">
                <a16:creationId xmlns:a16="http://schemas.microsoft.com/office/drawing/2014/main" id="{9D9AFE4F-514D-4D41-9212-BAD52C6946AE}"/>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CED6E542-BD4C-488C-A3B8-E2474C0FAF23}"/>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mc:AlternateContent xmlns:mc="http://schemas.openxmlformats.org/markup-compatibility/2006" xmlns:p14="http://schemas.microsoft.com/office/powerpoint/2010/main">
        <mc:Choice Requires="p14">
          <p:contentPart p14:bwMode="auto" r:id="rId2">
            <p14:nvContentPartPr>
              <p14:cNvPr id="3" name="Szabadkéz 2">
                <a:extLst>
                  <a:ext uri="{FF2B5EF4-FFF2-40B4-BE49-F238E27FC236}">
                    <a16:creationId xmlns:a16="http://schemas.microsoft.com/office/drawing/2014/main" id="{16A0DEC6-AF96-4F28-9E4A-3586F9703237}"/>
                  </a:ext>
                </a:extLst>
              </p14:cNvPr>
              <p14:cNvContentPartPr/>
              <p14:nvPr/>
            </p14:nvContentPartPr>
            <p14:xfrm>
              <a:off x="11212200" y="3993120"/>
              <a:ext cx="85320" cy="40320"/>
            </p14:xfrm>
          </p:contentPart>
        </mc:Choice>
        <mc:Fallback xmlns="">
          <p:pic>
            <p:nvPicPr>
              <p:cNvPr id="3" name="Szabadkéz 2">
                <a:extLst>
                  <a:ext uri="{FF2B5EF4-FFF2-40B4-BE49-F238E27FC236}">
                    <a16:creationId xmlns:a16="http://schemas.microsoft.com/office/drawing/2014/main" id="{16A0DEC6-AF96-4F28-9E4A-3586F9703237}"/>
                  </a:ext>
                </a:extLst>
              </p:cNvPr>
              <p:cNvPicPr/>
              <p:nvPr/>
            </p:nvPicPr>
            <p:blipFill>
              <a:blip r:embed="rId3"/>
              <a:stretch>
                <a:fillRect/>
              </a:stretch>
            </p:blipFill>
            <p:spPr>
              <a:xfrm>
                <a:off x="11202840" y="3983760"/>
                <a:ext cx="104040" cy="59040"/>
              </a:xfrm>
              <a:prstGeom prst="rect">
                <a:avLst/>
              </a:prstGeom>
            </p:spPr>
          </p:pic>
        </mc:Fallback>
      </mc:AlternateContent>
    </p:spTree>
    <p:extLst>
      <p:ext uri="{BB962C8B-B14F-4D97-AF65-F5344CB8AC3E}">
        <p14:creationId xmlns:p14="http://schemas.microsoft.com/office/powerpoint/2010/main" val="212456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580621D1-6444-4049-AA40-3F9C9E1ECE01}"/>
              </a:ext>
            </a:extLst>
          </p:cNvPr>
          <p:cNvSpPr>
            <a:spLocks noGrp="1"/>
          </p:cNvSpPr>
          <p:nvPr>
            <p:ph idx="1"/>
          </p:nvPr>
        </p:nvSpPr>
        <p:spPr>
          <a:xfrm>
            <a:off x="838200" y="1548721"/>
            <a:ext cx="10515600" cy="493835"/>
          </a:xfrm>
        </p:spPr>
        <p:txBody>
          <a:bodyPr/>
          <a:lstStyle/>
          <a:p>
            <a:r>
              <a:rPr lang="en-US" dirty="0"/>
              <a:t>Answer for Epoch 5</a:t>
            </a:r>
          </a:p>
        </p:txBody>
      </p:sp>
      <p:sp>
        <p:nvSpPr>
          <p:cNvPr id="5" name="Dia számának helye 4">
            <a:extLst>
              <a:ext uri="{FF2B5EF4-FFF2-40B4-BE49-F238E27FC236}">
                <a16:creationId xmlns:a16="http://schemas.microsoft.com/office/drawing/2014/main" id="{58E9B019-9C2B-4C08-BAE6-9A2E6B34AD3C}"/>
              </a:ext>
            </a:extLst>
          </p:cNvPr>
          <p:cNvSpPr>
            <a:spLocks noGrp="1"/>
          </p:cNvSpPr>
          <p:nvPr>
            <p:ph type="sldNum" sz="quarter" idx="12"/>
          </p:nvPr>
        </p:nvSpPr>
        <p:spPr/>
        <p:txBody>
          <a:bodyPr/>
          <a:lstStyle/>
          <a:p>
            <a:fld id="{9F7ECEBC-3B63-4262-8BE9-06366B519A9F}" type="slidenum">
              <a:rPr lang="hu-HU" smtClean="0"/>
              <a:pPr/>
              <a:t>35</a:t>
            </a:fld>
            <a:endParaRPr lang="hu-HU" dirty="0"/>
          </a:p>
        </p:txBody>
      </p:sp>
      <p:sp>
        <p:nvSpPr>
          <p:cNvPr id="6" name="Cím 5">
            <a:extLst>
              <a:ext uri="{FF2B5EF4-FFF2-40B4-BE49-F238E27FC236}">
                <a16:creationId xmlns:a16="http://schemas.microsoft.com/office/drawing/2014/main" id="{EC6F2EC8-B83C-4B77-BDD7-9A328FEC1EC6}"/>
              </a:ext>
            </a:extLst>
          </p:cNvPr>
          <p:cNvSpPr>
            <a:spLocks noGrp="1"/>
          </p:cNvSpPr>
          <p:nvPr>
            <p:ph type="title"/>
          </p:nvPr>
        </p:nvSpPr>
        <p:spPr/>
        <p:txBody>
          <a:bodyPr/>
          <a:lstStyle/>
          <a:p>
            <a:r>
              <a:rPr lang="en-US" dirty="0"/>
              <a:t>Example</a:t>
            </a:r>
          </a:p>
        </p:txBody>
      </p:sp>
      <p:graphicFrame>
        <p:nvGraphicFramePr>
          <p:cNvPr id="7" name="Table">
            <a:extLst>
              <a:ext uri="{FF2B5EF4-FFF2-40B4-BE49-F238E27FC236}">
                <a16:creationId xmlns:a16="http://schemas.microsoft.com/office/drawing/2014/main" id="{097B7FC4-0F72-482E-BFF7-7E644C7E2E9C}"/>
              </a:ext>
            </a:extLst>
          </p:cNvPr>
          <p:cNvGraphicFramePr/>
          <p:nvPr/>
        </p:nvGraphicFramePr>
        <p:xfrm>
          <a:off x="292484" y="2049245"/>
          <a:ext cx="11799989" cy="3798946"/>
        </p:xfrm>
        <a:graphic>
          <a:graphicData uri="http://schemas.openxmlformats.org/drawingml/2006/table">
            <a:tbl>
              <a:tblPr/>
              <a:tblGrid>
                <a:gridCol w="757797">
                  <a:extLst>
                    <a:ext uri="{9D8B030D-6E8A-4147-A177-3AD203B41FA5}">
                      <a16:colId xmlns:a16="http://schemas.microsoft.com/office/drawing/2014/main" val="20000"/>
                    </a:ext>
                  </a:extLst>
                </a:gridCol>
                <a:gridCol w="974311">
                  <a:extLst>
                    <a:ext uri="{9D8B030D-6E8A-4147-A177-3AD203B41FA5}">
                      <a16:colId xmlns:a16="http://schemas.microsoft.com/office/drawing/2014/main" val="20001"/>
                    </a:ext>
                  </a:extLst>
                </a:gridCol>
                <a:gridCol w="1003616">
                  <a:extLst>
                    <a:ext uri="{9D8B030D-6E8A-4147-A177-3AD203B41FA5}">
                      <a16:colId xmlns:a16="http://schemas.microsoft.com/office/drawing/2014/main" val="20002"/>
                    </a:ext>
                  </a:extLst>
                </a:gridCol>
                <a:gridCol w="890649">
                  <a:extLst>
                    <a:ext uri="{9D8B030D-6E8A-4147-A177-3AD203B41FA5}">
                      <a16:colId xmlns:a16="http://schemas.microsoft.com/office/drawing/2014/main" val="20003"/>
                    </a:ext>
                  </a:extLst>
                </a:gridCol>
                <a:gridCol w="985652">
                  <a:extLst>
                    <a:ext uri="{9D8B030D-6E8A-4147-A177-3AD203B41FA5}">
                      <a16:colId xmlns:a16="http://schemas.microsoft.com/office/drawing/2014/main" val="20004"/>
                    </a:ext>
                  </a:extLst>
                </a:gridCol>
                <a:gridCol w="997527">
                  <a:extLst>
                    <a:ext uri="{9D8B030D-6E8A-4147-A177-3AD203B41FA5}">
                      <a16:colId xmlns:a16="http://schemas.microsoft.com/office/drawing/2014/main" val="20005"/>
                    </a:ext>
                  </a:extLst>
                </a:gridCol>
                <a:gridCol w="1354967">
                  <a:extLst>
                    <a:ext uri="{9D8B030D-6E8A-4147-A177-3AD203B41FA5}">
                      <a16:colId xmlns:a16="http://schemas.microsoft.com/office/drawing/2014/main" val="20006"/>
                    </a:ext>
                  </a:extLst>
                </a:gridCol>
                <a:gridCol w="1150727">
                  <a:extLst>
                    <a:ext uri="{9D8B030D-6E8A-4147-A177-3AD203B41FA5}">
                      <a16:colId xmlns:a16="http://schemas.microsoft.com/office/drawing/2014/main" val="20007"/>
                    </a:ext>
                  </a:extLst>
                </a:gridCol>
                <a:gridCol w="985652">
                  <a:extLst>
                    <a:ext uri="{9D8B030D-6E8A-4147-A177-3AD203B41FA5}">
                      <a16:colId xmlns:a16="http://schemas.microsoft.com/office/drawing/2014/main" val="20008"/>
                    </a:ext>
                  </a:extLst>
                </a:gridCol>
                <a:gridCol w="1291753">
                  <a:extLst>
                    <a:ext uri="{9D8B030D-6E8A-4147-A177-3AD203B41FA5}">
                      <a16:colId xmlns:a16="http://schemas.microsoft.com/office/drawing/2014/main" val="20009"/>
                    </a:ext>
                  </a:extLst>
                </a:gridCol>
                <a:gridCol w="1407338">
                  <a:extLst>
                    <a:ext uri="{9D8B030D-6E8A-4147-A177-3AD203B41FA5}">
                      <a16:colId xmlns:a16="http://schemas.microsoft.com/office/drawing/2014/main" val="20010"/>
                    </a:ext>
                  </a:extLst>
                </a:gridCol>
              </a:tblGrid>
              <a:tr h="848334">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Epoch</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Iteration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Inputs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Initial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Desired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Actual 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Error</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gridSpan="2">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Final weights</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hMerge="1">
                  <a:txBody>
                    <a:bodyPr/>
                    <a:lstStyle/>
                    <a:p>
                      <a:endParaRPr lang="en-US"/>
                    </a:p>
                  </a:txBody>
                  <a:tcPr/>
                </a:tc>
                <a:extLst>
                  <a:ext uri="{0D108BD9-81ED-4DB2-BD59-A6C34878D82A}">
                    <a16:rowId xmlns:a16="http://schemas.microsoft.com/office/drawing/2014/main" val="10000"/>
                  </a:ext>
                </a:extLst>
              </a:tr>
              <a:tr h="589098">
                <a:tc>
                  <a:txBody>
                    <a:bodyPr/>
                    <a:lstStyle/>
                    <a:p>
                      <a:pPr marL="57799" marR="57799" defTabSz="1300480">
                        <a:spcBef>
                          <a:spcPts val="600"/>
                        </a:spcBef>
                        <a:defRPr sz="2400">
                          <a:solidFill>
                            <a:srgbClr val="7C7777"/>
                          </a:solidFill>
                          <a:uFill>
                            <a:solidFill>
                              <a:srgbClr val="7C7777"/>
                            </a:solidFill>
                          </a:uFill>
                          <a:latin typeface="Perpetua"/>
                          <a:ea typeface="Perpetua"/>
                          <a:cs typeface="Perpetua"/>
                          <a:sym typeface="Perpetua"/>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x</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d(p)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y(p)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e(p)</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1</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sz="3000">
                          <a:solidFill>
                            <a:srgbClr val="000000"/>
                          </a:solidFill>
                          <a:uFill>
                            <a:solidFill>
                              <a:srgbClr val="000000"/>
                            </a:solidFill>
                          </a:uFill>
                          <a:latin typeface="Perpetua"/>
                          <a:ea typeface="Perpetua"/>
                          <a:cs typeface="Perpetua"/>
                          <a:sym typeface="Perpetua"/>
                        </a:defRPr>
                      </a:pPr>
                      <a:r>
                        <a:rPr sz="2400">
                          <a:latin typeface="Trebuchet MS"/>
                          <a:ea typeface="Trebuchet MS"/>
                          <a:cs typeface="Trebuchet MS"/>
                          <a:sym typeface="Trebuchet MS"/>
                        </a:rPr>
                        <a:t>w</a:t>
                      </a:r>
                      <a:r>
                        <a:rPr sz="2400" baseline="-24000">
                          <a:latin typeface="Trebuchet MS"/>
                          <a:ea typeface="Trebuchet MS"/>
                          <a:cs typeface="Trebuchet MS"/>
                          <a:sym typeface="Trebuchet MS"/>
                        </a:rPr>
                        <a:t>2</a:t>
                      </a:r>
                      <a:r>
                        <a:rPr sz="2400">
                          <a:latin typeface="Trebuchet MS"/>
                          <a:ea typeface="Trebuchet MS"/>
                          <a:cs typeface="Trebuchet MS"/>
                          <a:sym typeface="Trebuchet MS"/>
                        </a:rPr>
                        <a:t>(p+1)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591659">
                <a:tc>
                  <a:txBody>
                    <a:bodyPr/>
                    <a:lstStyle/>
                    <a:p>
                      <a:pPr marL="57799" marR="57799" defTabSz="1300480">
                        <a:spcBef>
                          <a:spcPts val="800"/>
                        </a:spcBef>
                        <a:tabLst>
                          <a:tab pos="698500" algn="r"/>
                          <a:tab pos="3949700" algn="ctr"/>
                          <a:tab pos="7848600" algn="r"/>
                        </a:tabLst>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5</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17</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589098">
                <a:tc>
                  <a:txBody>
                    <a:bodyPr/>
                    <a:lstStyle/>
                    <a:p>
                      <a:pPr marL="57799" marR="57799" defTabSz="1300480">
                        <a:spcBef>
                          <a:spcPts val="500"/>
                        </a:spcBef>
                        <a:defRPr sz="2400">
                          <a:solidFill>
                            <a:srgbClr val="000000"/>
                          </a:solidFill>
                          <a:uFill>
                            <a:solidFill>
                              <a:srgbClr val="000000"/>
                            </a:solidFill>
                          </a:uFill>
                          <a:latin typeface="Trebuchet MS"/>
                          <a:ea typeface="Trebuchet MS"/>
                          <a:cs typeface="Trebuchet MS"/>
                          <a:sym typeface="Trebuchet MS"/>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18</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591659">
                <a:tc>
                  <a:txBody>
                    <a:bodyPr/>
                    <a:lstStyle/>
                    <a:p>
                      <a:pPr marL="57799" marR="57799" defTabSz="1300480">
                        <a:spcBef>
                          <a:spcPts val="500"/>
                        </a:spcBef>
                        <a:defRPr sz="2400">
                          <a:solidFill>
                            <a:srgbClr val="000000"/>
                          </a:solidFill>
                          <a:uFill>
                            <a:solidFill>
                              <a:srgbClr val="000000"/>
                            </a:solidFill>
                          </a:uFill>
                          <a:latin typeface="Trebuchet MS"/>
                          <a:ea typeface="Trebuchet MS"/>
                          <a:cs typeface="Trebuchet MS"/>
                          <a:sym typeface="Trebuchet MS"/>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19</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89098">
                <a:tc>
                  <a:txBody>
                    <a:bodyPr/>
                    <a:lstStyle/>
                    <a:p>
                      <a:pPr marL="57799" marR="57799" defTabSz="1300480">
                        <a:spcBef>
                          <a:spcPts val="500"/>
                        </a:spcBef>
                        <a:defRPr sz="2400">
                          <a:solidFill>
                            <a:srgbClr val="000000"/>
                          </a:solidFill>
                          <a:uFill>
                            <a:solidFill>
                              <a:srgbClr val="000000"/>
                            </a:solidFill>
                          </a:uFill>
                          <a:latin typeface="Trebuchet MS"/>
                          <a:ea typeface="Trebuchet MS"/>
                          <a:cs typeface="Trebuchet MS"/>
                          <a:sym typeface="Trebuchet MS"/>
                        </a:defRPr>
                      </a:pPr>
                      <a:endParaRP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a:uFill>
                            <a:solidFill>
                              <a:srgbClr val="000000"/>
                            </a:solidFill>
                          </a:uFill>
                          <a:latin typeface="Trebuchet MS"/>
                          <a:ea typeface="Trebuchet MS"/>
                          <a:cs typeface="Trebuchet MS"/>
                          <a:sym typeface="Trebuchet MS"/>
                        </a:rPr>
                        <a:t>20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8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a:solidFill>
                            <a:srgbClr val="D81E00"/>
                          </a:solidFill>
                          <a:uFill>
                            <a:solidFill>
                              <a:srgbClr val="D81E00"/>
                            </a:solidFill>
                          </a:uFill>
                          <a:latin typeface="Trebuchet MS"/>
                          <a:ea typeface="Trebuchet MS"/>
                          <a:cs typeface="Trebuchet MS"/>
                          <a:sym typeface="Trebuchet MS"/>
                        </a:rPr>
                        <a:t>0</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solidFill>
                      <a:srgbClr val="CBCBCB"/>
                    </a:solidFill>
                  </a:tcPr>
                </a:tc>
                <a:tc>
                  <a:txBody>
                    <a:bodyPr/>
                    <a:lstStyle/>
                    <a:p>
                      <a:pPr marL="57799" marR="57799" defTabSz="1300480">
                        <a:spcBef>
                          <a:spcPts val="500"/>
                        </a:spcBef>
                        <a:defRPr>
                          <a:solidFill>
                            <a:srgbClr val="000000"/>
                          </a:solidFill>
                        </a:defRPr>
                      </a:pPr>
                      <a:r>
                        <a:rPr sz="2400" b="1">
                          <a:solidFill>
                            <a:srgbClr val="0433FF"/>
                          </a:solidFill>
                          <a:uFill>
                            <a:solidFill>
                              <a:srgbClr val="0433FF"/>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57799" marR="57799" defTabSz="1300480">
                        <a:spcBef>
                          <a:spcPts val="500"/>
                        </a:spcBef>
                        <a:defRPr>
                          <a:solidFill>
                            <a:srgbClr val="000000"/>
                          </a:solidFill>
                        </a:defRPr>
                      </a:pPr>
                      <a:r>
                        <a:rPr sz="2400" b="1" dirty="0">
                          <a:solidFill>
                            <a:srgbClr val="0433FF"/>
                          </a:solidFill>
                          <a:uFill>
                            <a:solidFill>
                              <a:srgbClr val="0433FF"/>
                            </a:solidFill>
                          </a:uFill>
                          <a:latin typeface="Trebuchet MS"/>
                          <a:ea typeface="Trebuchet MS"/>
                          <a:cs typeface="Trebuchet MS"/>
                          <a:sym typeface="Trebuchet MS"/>
                        </a:rPr>
                        <a:t>0.1</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bl>
          </a:graphicData>
        </a:graphic>
      </p:graphicFrame>
      <p:sp>
        <p:nvSpPr>
          <p:cNvPr id="8" name="Dátum helye 3">
            <a:extLst>
              <a:ext uri="{FF2B5EF4-FFF2-40B4-BE49-F238E27FC236}">
                <a16:creationId xmlns:a16="http://schemas.microsoft.com/office/drawing/2014/main" id="{AE8FA8CA-2CC3-43C3-90F9-77C0341C2888}"/>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81A806EC-F094-41C0-A5DC-981774FD984E}"/>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977282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9DD3AD2A-D966-49F0-B2A9-5A9AC425F558}"/>
              </a:ext>
            </a:extLst>
          </p:cNvPr>
          <p:cNvSpPr>
            <a:spLocks noGrp="1"/>
          </p:cNvSpPr>
          <p:nvPr>
            <p:ph idx="1"/>
          </p:nvPr>
        </p:nvSpPr>
        <p:spPr/>
        <p:txBody>
          <a:bodyPr>
            <a:normAutofit fontScale="92500" lnSpcReduction="20000"/>
          </a:bodyPr>
          <a:lstStyle/>
          <a:p>
            <a:pPr marL="418211" indent="-418211" defTabSz="519937">
              <a:spcBef>
                <a:spcPts val="2100"/>
              </a:spcBef>
              <a:defRPr sz="3204"/>
            </a:pPr>
            <a:r>
              <a:rPr lang="en-US" dirty="0"/>
              <a:t>Artificial neural network is a </a:t>
            </a:r>
            <a:r>
              <a:rPr lang="en-US" dirty="0">
                <a:solidFill>
                  <a:schemeClr val="accent6">
                    <a:lumMod val="75000"/>
                  </a:schemeClr>
                </a:solidFill>
                <a:uFill>
                  <a:solidFill>
                    <a:srgbClr val="D81E00"/>
                  </a:solidFill>
                </a:uFill>
              </a:rPr>
              <a:t>data processing system</a:t>
            </a:r>
            <a:r>
              <a:rPr lang="en-US" dirty="0">
                <a:solidFill>
                  <a:schemeClr val="accent6">
                    <a:lumMod val="75000"/>
                  </a:schemeClr>
                </a:solidFill>
              </a:rPr>
              <a:t> </a:t>
            </a:r>
            <a:r>
              <a:rPr lang="en-US" dirty="0"/>
              <a:t>consisting of a </a:t>
            </a:r>
            <a:r>
              <a:rPr lang="en-US" dirty="0">
                <a:solidFill>
                  <a:schemeClr val="accent6">
                    <a:lumMod val="75000"/>
                  </a:schemeClr>
                </a:solidFill>
                <a:uFill>
                  <a:solidFill>
                    <a:srgbClr val="D81E00"/>
                  </a:solidFill>
                </a:uFill>
              </a:rPr>
              <a:t>large number</a:t>
            </a:r>
            <a:r>
              <a:rPr lang="en-US" dirty="0">
                <a:solidFill>
                  <a:schemeClr val="accent6">
                    <a:lumMod val="75000"/>
                  </a:schemeClr>
                </a:solidFill>
              </a:rPr>
              <a:t> </a:t>
            </a:r>
            <a:r>
              <a:rPr lang="en-US" dirty="0"/>
              <a:t>of simple, </a:t>
            </a:r>
            <a:r>
              <a:rPr lang="en-US" dirty="0">
                <a:solidFill>
                  <a:schemeClr val="accent6">
                    <a:lumMod val="75000"/>
                  </a:schemeClr>
                </a:solidFill>
                <a:uFill>
                  <a:solidFill>
                    <a:srgbClr val="D81E00"/>
                  </a:solidFill>
                </a:uFill>
              </a:rPr>
              <a:t>highly interconnected</a:t>
            </a:r>
            <a:r>
              <a:rPr lang="en-US" dirty="0"/>
              <a:t> processing elements (artificial neurons) in an architecture inspired by the structure of the cerebral cortex of the brain to yield a network with rather complex behavior. </a:t>
            </a:r>
          </a:p>
          <a:p>
            <a:pPr marL="418211" indent="-418211" defTabSz="519937">
              <a:spcBef>
                <a:spcPts val="2100"/>
              </a:spcBef>
              <a:defRPr sz="3204"/>
            </a:pPr>
            <a:r>
              <a:rPr lang="en-US" dirty="0"/>
              <a:t>In ANN, neurons (processing elements) are organized into a </a:t>
            </a:r>
            <a:r>
              <a:rPr lang="en-US" dirty="0">
                <a:solidFill>
                  <a:schemeClr val="accent6">
                    <a:lumMod val="75000"/>
                  </a:schemeClr>
                </a:solidFill>
                <a:uFill>
                  <a:solidFill>
                    <a:srgbClr val="D81E00"/>
                  </a:solidFill>
                </a:uFill>
              </a:rPr>
              <a:t>sequence of layers</a:t>
            </a:r>
            <a:r>
              <a:rPr lang="en-US" dirty="0">
                <a:solidFill>
                  <a:schemeClr val="accent6">
                    <a:lumMod val="75000"/>
                  </a:schemeClr>
                </a:solidFill>
              </a:rPr>
              <a:t> </a:t>
            </a:r>
            <a:r>
              <a:rPr lang="en-US" dirty="0"/>
              <a:t>with </a:t>
            </a:r>
            <a:r>
              <a:rPr lang="en-US" dirty="0">
                <a:solidFill>
                  <a:schemeClr val="accent6">
                    <a:lumMod val="75000"/>
                  </a:schemeClr>
                </a:solidFill>
                <a:uFill>
                  <a:solidFill>
                    <a:srgbClr val="D81E00"/>
                  </a:solidFill>
                </a:uFill>
              </a:rPr>
              <a:t>full or partial</a:t>
            </a:r>
            <a:r>
              <a:rPr lang="en-US" dirty="0">
                <a:solidFill>
                  <a:schemeClr val="accent6">
                    <a:lumMod val="75000"/>
                  </a:schemeClr>
                </a:solidFill>
              </a:rPr>
              <a:t> </a:t>
            </a:r>
            <a:r>
              <a:rPr lang="en-US" dirty="0"/>
              <a:t>connection between the layers. </a:t>
            </a:r>
          </a:p>
          <a:p>
            <a:pPr marL="418211" indent="-418211" defTabSz="519937">
              <a:spcBef>
                <a:spcPts val="2100"/>
              </a:spcBef>
              <a:defRPr sz="3204"/>
            </a:pPr>
            <a:r>
              <a:rPr lang="en-US" dirty="0"/>
              <a:t>For simplicity, usually the neurons in the </a:t>
            </a:r>
            <a:r>
              <a:rPr lang="en-US" dirty="0">
                <a:solidFill>
                  <a:schemeClr val="accent6">
                    <a:lumMod val="75000"/>
                  </a:schemeClr>
                </a:solidFill>
                <a:uFill>
                  <a:solidFill>
                    <a:srgbClr val="D81E00"/>
                  </a:solidFill>
                </a:uFill>
              </a:rPr>
              <a:t>same layer</a:t>
            </a:r>
            <a:r>
              <a:rPr lang="en-US" dirty="0">
                <a:solidFill>
                  <a:schemeClr val="accent6">
                    <a:lumMod val="75000"/>
                  </a:schemeClr>
                </a:solidFill>
              </a:rPr>
              <a:t> </a:t>
            </a:r>
            <a:r>
              <a:rPr lang="en-US" dirty="0"/>
              <a:t>have the </a:t>
            </a:r>
            <a:r>
              <a:rPr lang="en-US" dirty="0">
                <a:solidFill>
                  <a:schemeClr val="accent6">
                    <a:lumMod val="75000"/>
                  </a:schemeClr>
                </a:solidFill>
                <a:uFill>
                  <a:solidFill>
                    <a:srgbClr val="D81E00"/>
                  </a:solidFill>
                </a:uFill>
              </a:rPr>
              <a:t>same activation function</a:t>
            </a:r>
            <a:r>
              <a:rPr lang="en-US" dirty="0"/>
              <a:t>.</a:t>
            </a:r>
          </a:p>
        </p:txBody>
      </p:sp>
      <p:sp>
        <p:nvSpPr>
          <p:cNvPr id="5" name="Dia számának helye 4">
            <a:extLst>
              <a:ext uri="{FF2B5EF4-FFF2-40B4-BE49-F238E27FC236}">
                <a16:creationId xmlns:a16="http://schemas.microsoft.com/office/drawing/2014/main" id="{6725C552-599D-4D9D-91D8-9F861A713507}"/>
              </a:ext>
            </a:extLst>
          </p:cNvPr>
          <p:cNvSpPr>
            <a:spLocks noGrp="1"/>
          </p:cNvSpPr>
          <p:nvPr>
            <p:ph type="sldNum" sz="quarter" idx="12"/>
          </p:nvPr>
        </p:nvSpPr>
        <p:spPr/>
        <p:txBody>
          <a:bodyPr/>
          <a:lstStyle/>
          <a:p>
            <a:fld id="{9F7ECEBC-3B63-4262-8BE9-06366B519A9F}" type="slidenum">
              <a:rPr lang="hu-HU" smtClean="0"/>
              <a:pPr/>
              <a:t>36</a:t>
            </a:fld>
            <a:endParaRPr lang="hu-HU" dirty="0"/>
          </a:p>
        </p:txBody>
      </p:sp>
      <p:sp>
        <p:nvSpPr>
          <p:cNvPr id="6" name="Cím 5">
            <a:extLst>
              <a:ext uri="{FF2B5EF4-FFF2-40B4-BE49-F238E27FC236}">
                <a16:creationId xmlns:a16="http://schemas.microsoft.com/office/drawing/2014/main" id="{6EC52022-88E6-47B2-A00A-182F56C60255}"/>
              </a:ext>
            </a:extLst>
          </p:cNvPr>
          <p:cNvSpPr>
            <a:spLocks noGrp="1"/>
          </p:cNvSpPr>
          <p:nvPr>
            <p:ph type="title"/>
          </p:nvPr>
        </p:nvSpPr>
        <p:spPr/>
        <p:txBody>
          <a:bodyPr/>
          <a:lstStyle/>
          <a:p>
            <a:r>
              <a:rPr lang="hu-HU" dirty="0" err="1"/>
              <a:t>Artificial</a:t>
            </a:r>
            <a:r>
              <a:rPr lang="hu-HU" dirty="0"/>
              <a:t> </a:t>
            </a:r>
            <a:r>
              <a:rPr lang="hu-HU" dirty="0" err="1"/>
              <a:t>neural</a:t>
            </a:r>
            <a:r>
              <a:rPr lang="hu-HU" dirty="0"/>
              <a:t> </a:t>
            </a:r>
            <a:r>
              <a:rPr lang="hu-HU" dirty="0" err="1"/>
              <a:t>networks</a:t>
            </a:r>
            <a:endParaRPr lang="en-US" dirty="0"/>
          </a:p>
        </p:txBody>
      </p:sp>
      <p:sp>
        <p:nvSpPr>
          <p:cNvPr id="7" name="Dátum helye 3">
            <a:extLst>
              <a:ext uri="{FF2B5EF4-FFF2-40B4-BE49-F238E27FC236}">
                <a16:creationId xmlns:a16="http://schemas.microsoft.com/office/drawing/2014/main" id="{085E31C0-50EB-43F5-A111-8B772EFE08B6}"/>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21AED6CA-41F7-4309-8C27-86C76876FE45}"/>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414037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artalom helye 7">
            <a:extLst>
              <a:ext uri="{FF2B5EF4-FFF2-40B4-BE49-F238E27FC236}">
                <a16:creationId xmlns:a16="http://schemas.microsoft.com/office/drawing/2014/main" id="{745659B9-90FE-4D07-A79A-022CD740A750}"/>
              </a:ext>
            </a:extLst>
          </p:cNvPr>
          <p:cNvPicPr>
            <a:picLocks noGrp="1" noChangeAspect="1"/>
          </p:cNvPicPr>
          <p:nvPr>
            <p:ph idx="1"/>
          </p:nvPr>
        </p:nvPicPr>
        <p:blipFill>
          <a:blip r:embed="rId2"/>
          <a:stretch>
            <a:fillRect/>
          </a:stretch>
        </p:blipFill>
        <p:spPr>
          <a:xfrm>
            <a:off x="903032" y="1531916"/>
            <a:ext cx="8374661" cy="4339137"/>
          </a:xfrm>
        </p:spPr>
      </p:pic>
      <p:sp>
        <p:nvSpPr>
          <p:cNvPr id="5" name="Dia számának helye 4">
            <a:extLst>
              <a:ext uri="{FF2B5EF4-FFF2-40B4-BE49-F238E27FC236}">
                <a16:creationId xmlns:a16="http://schemas.microsoft.com/office/drawing/2014/main" id="{5A27BC2D-6C74-49AB-BB03-1AB2BEDA1343}"/>
              </a:ext>
            </a:extLst>
          </p:cNvPr>
          <p:cNvSpPr>
            <a:spLocks noGrp="1"/>
          </p:cNvSpPr>
          <p:nvPr>
            <p:ph type="sldNum" sz="quarter" idx="12"/>
          </p:nvPr>
        </p:nvSpPr>
        <p:spPr/>
        <p:txBody>
          <a:bodyPr/>
          <a:lstStyle/>
          <a:p>
            <a:fld id="{9F7ECEBC-3B63-4262-8BE9-06366B519A9F}" type="slidenum">
              <a:rPr lang="hu-HU" smtClean="0"/>
              <a:pPr/>
              <a:t>37</a:t>
            </a:fld>
            <a:endParaRPr lang="hu-HU" dirty="0"/>
          </a:p>
        </p:txBody>
      </p:sp>
      <p:sp>
        <p:nvSpPr>
          <p:cNvPr id="6" name="Cím 5">
            <a:extLst>
              <a:ext uri="{FF2B5EF4-FFF2-40B4-BE49-F238E27FC236}">
                <a16:creationId xmlns:a16="http://schemas.microsoft.com/office/drawing/2014/main" id="{FC4815E4-E192-451B-A0CD-5A186F8F059F}"/>
              </a:ext>
            </a:extLst>
          </p:cNvPr>
          <p:cNvSpPr>
            <a:spLocks noGrp="1"/>
          </p:cNvSpPr>
          <p:nvPr>
            <p:ph type="title"/>
          </p:nvPr>
        </p:nvSpPr>
        <p:spPr/>
        <p:txBody>
          <a:bodyPr/>
          <a:lstStyle/>
          <a:p>
            <a:r>
              <a:rPr lang="hu-HU" dirty="0"/>
              <a:t>Neuron</a:t>
            </a:r>
            <a:endParaRPr lang="en-US" dirty="0"/>
          </a:p>
        </p:txBody>
      </p:sp>
      <mc:AlternateContent xmlns:mc="http://schemas.openxmlformats.org/markup-compatibility/2006" xmlns:a14="http://schemas.microsoft.com/office/drawing/2010/main">
        <mc:Choice Requires="a14">
          <p:sp>
            <p:nvSpPr>
              <p:cNvPr id="10" name="TextBox 3">
                <a:extLst>
                  <a:ext uri="{FF2B5EF4-FFF2-40B4-BE49-F238E27FC236}">
                    <a16:creationId xmlns:a16="http://schemas.microsoft.com/office/drawing/2014/main" id="{2EEA5696-2B54-4D90-9C7D-138271191A1A}"/>
                  </a:ext>
                </a:extLst>
              </p:cNvPr>
              <p:cNvSpPr txBox="1"/>
              <p:nvPr/>
            </p:nvSpPr>
            <p:spPr>
              <a:xfrm>
                <a:off x="9100839" y="3072444"/>
                <a:ext cx="2629246" cy="1553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i="1">
                          <a:latin typeface="Cambria Math" panose="02040503050406030204" pitchFamily="18" charset="0"/>
                          <a:ea typeface="Cambria Math" panose="02040503050406030204" pitchFamily="18" charset="0"/>
                        </a:rPr>
                        <m:t>:</m:t>
                      </m:r>
                      <m:r>
                        <a:rPr lang="hu-HU" sz="2000" b="0" i="1" smtClean="0">
                          <a:latin typeface="Cambria Math" panose="02040503050406030204" pitchFamily="18" charset="0"/>
                          <a:ea typeface="Cambria Math" panose="02040503050406030204" pitchFamily="18" charset="0"/>
                        </a:rPr>
                        <m:t>𝑙𝑒𝑎𝑟𝑛𝑖𝑛𝑔</m:t>
                      </m:r>
                      <m:r>
                        <a:rPr lang="hu-HU" sz="2000" b="0" i="1" smtClean="0">
                          <a:latin typeface="Cambria Math" panose="02040503050406030204" pitchFamily="18" charset="0"/>
                          <a:ea typeface="Cambria Math" panose="02040503050406030204" pitchFamily="18" charset="0"/>
                        </a:rPr>
                        <m:t> </m:t>
                      </m:r>
                      <m:r>
                        <a:rPr lang="hu-HU" sz="2000" b="0" i="1" smtClean="0">
                          <a:latin typeface="Cambria Math" panose="02040503050406030204" pitchFamily="18" charset="0"/>
                          <a:ea typeface="Cambria Math" panose="02040503050406030204" pitchFamily="18" charset="0"/>
                        </a:rPr>
                        <m:t>𝑝𝑎𝑟𝑎𝑚𝑒𝑡𝑒𝑟</m:t>
                      </m:r>
                    </m:oMath>
                  </m:oMathPara>
                </a14:m>
                <a:endParaRPr lang="hu-HU" sz="2000" dirty="0"/>
              </a:p>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𝑎𝑐𝑡𝑖𝑣</m:t>
                      </m:r>
                      <m:r>
                        <m:rPr>
                          <m:sty m:val="p"/>
                        </m:rPr>
                        <a:rPr lang="hu-HU" sz="2000" b="0" i="0" smtClean="0">
                          <a:solidFill>
                            <a:schemeClr val="tx1"/>
                          </a:solidFill>
                          <a:latin typeface="Cambria Math" panose="02040503050406030204" pitchFamily="18" charset="0"/>
                        </a:rPr>
                        <m:t>ation</m:t>
                      </m:r>
                    </m:oMath>
                  </m:oMathPara>
                </a14:m>
                <a:endParaRPr lang="hu-HU" sz="2000" dirty="0"/>
              </a:p>
              <a:p>
                <a:pPr/>
                <a14:m>
                  <m:oMathPara xmlns:m="http://schemas.openxmlformats.org/officeDocument/2006/math">
                    <m:oMathParaPr>
                      <m:jc m:val="centerGroup"/>
                    </m:oMathParaPr>
                    <m:oMath xmlns:m="http://schemas.openxmlformats.org/officeDocument/2006/math">
                      <m:acc>
                        <m:accPr>
                          <m:chr m:val="̂"/>
                          <m:ctrlPr>
                            <a:rPr lang="en-US" sz="2000" i="1" smtClean="0">
                              <a:solidFill>
                                <a:srgbClr val="836967"/>
                              </a:solidFill>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r>
                        <a:rPr lang="hu-HU" sz="2000" b="0" i="1" smtClean="0">
                          <a:latin typeface="Cambria Math" panose="02040503050406030204" pitchFamily="18" charset="0"/>
                        </a:rPr>
                        <m:t>𝑒𝑠𝑡𝑖𝑚𝑎𝑡𝑒𝑑</m:t>
                      </m:r>
                      <m:r>
                        <a:rPr lang="hu-HU" sz="2000" b="0" i="1" smtClean="0">
                          <a:latin typeface="Cambria Math" panose="02040503050406030204" pitchFamily="18" charset="0"/>
                        </a:rPr>
                        <m:t> </m:t>
                      </m:r>
                      <m:r>
                        <a:rPr lang="hu-HU" sz="2000" b="0" i="1" smtClean="0">
                          <a:latin typeface="Cambria Math" panose="02040503050406030204" pitchFamily="18" charset="0"/>
                        </a:rPr>
                        <m:t>𝑜𝑢𝑡𝑝𝑢𝑡</m:t>
                      </m:r>
                    </m:oMath>
                  </m:oMathPara>
                </a14:m>
                <a:endParaRPr lang="en-US" sz="2000" i="1" dirty="0"/>
              </a:p>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m:t>
                      </m:r>
                      <m:r>
                        <a:rPr lang="hu-HU" sz="2000" b="0" i="1" smtClean="0">
                          <a:solidFill>
                            <a:schemeClr val="tx1"/>
                          </a:solidFill>
                          <a:latin typeface="Cambria Math" panose="02040503050406030204" pitchFamily="18" charset="0"/>
                        </a:rPr>
                        <m:t>𝑑𝑒𝑠𝑖𝑟𝑒𝑑</m:t>
                      </m:r>
                      <m:r>
                        <a:rPr lang="hu-HU" sz="2000" b="0" i="1" smtClean="0">
                          <a:solidFill>
                            <a:schemeClr val="tx1"/>
                          </a:solidFill>
                          <a:latin typeface="Cambria Math" panose="02040503050406030204" pitchFamily="18" charset="0"/>
                        </a:rPr>
                        <m:t> </m:t>
                      </m:r>
                      <m:r>
                        <a:rPr lang="hu-HU" sz="2000" b="0" i="1" smtClean="0">
                          <a:solidFill>
                            <a:schemeClr val="tx1"/>
                          </a:solidFill>
                          <a:latin typeface="Cambria Math" panose="02040503050406030204" pitchFamily="18" charset="0"/>
                        </a:rPr>
                        <m:t>𝑜𝑢𝑡𝑝𝑢𝑡</m:t>
                      </m:r>
                    </m:oMath>
                  </m:oMathPara>
                </a14:m>
                <a:endParaRPr lang="en-US" sz="2000" i="1" dirty="0">
                  <a:solidFill>
                    <a:schemeClr val="tx1"/>
                  </a:solidFill>
                </a:endParaRPr>
              </a:p>
              <a:p>
                <a:pPr/>
                <a14:m>
                  <m:oMathPara xmlns:m="http://schemas.openxmlformats.org/officeDocument/2006/math">
                    <m:oMathParaPr>
                      <m:jc m:val="centerGroup"/>
                    </m:oMathParaPr>
                    <m:oMath xmlns:m="http://schemas.openxmlformats.org/officeDocument/2006/math">
                      <m:bar>
                        <m:barPr>
                          <m:ctrlPr>
                            <a:rPr lang="en-US" sz="2000" b="0" i="1" smtClean="0">
                              <a:solidFill>
                                <a:schemeClr val="tx1"/>
                              </a:solidFill>
                              <a:latin typeface="Cambria Math" panose="02040503050406030204" pitchFamily="18" charset="0"/>
                            </a:rPr>
                          </m:ctrlPr>
                        </m:barPr>
                        <m:e>
                          <m:r>
                            <a:rPr lang="en-US" sz="2000" b="0" i="1" smtClean="0">
                              <a:solidFill>
                                <a:schemeClr val="tx1"/>
                              </a:solidFill>
                              <a:latin typeface="Cambria Math" panose="02040503050406030204" pitchFamily="18" charset="0"/>
                            </a:rPr>
                            <m:t>𝑥</m:t>
                          </m:r>
                        </m:e>
                      </m:bar>
                      <m:r>
                        <a:rPr lang="en-US" sz="2000" b="0" i="1" smtClean="0">
                          <a:solidFill>
                            <a:schemeClr val="tx1"/>
                          </a:solidFill>
                          <a:latin typeface="Cambria Math" panose="02040503050406030204" pitchFamily="18" charset="0"/>
                        </a:rPr>
                        <m:t>:</m:t>
                      </m:r>
                      <m:r>
                        <a:rPr lang="hu-HU" sz="2000" b="0" i="1" smtClean="0">
                          <a:solidFill>
                            <a:schemeClr val="tx1"/>
                          </a:solidFill>
                          <a:latin typeface="Cambria Math" panose="02040503050406030204" pitchFamily="18" charset="0"/>
                        </a:rPr>
                        <m:t>𝑖𝑛𝑝𝑢𝑡𝑠</m:t>
                      </m:r>
                    </m:oMath>
                  </m:oMathPara>
                </a14:m>
                <a:endParaRPr lang="en-US" sz="2000" i="1" dirty="0">
                  <a:solidFill>
                    <a:schemeClr val="tx1"/>
                  </a:solidFill>
                </a:endParaRPr>
              </a:p>
            </p:txBody>
          </p:sp>
        </mc:Choice>
        <mc:Fallback xmlns="">
          <p:sp>
            <p:nvSpPr>
              <p:cNvPr id="10" name="TextBox 3">
                <a:extLst>
                  <a:ext uri="{FF2B5EF4-FFF2-40B4-BE49-F238E27FC236}">
                    <a16:creationId xmlns:a16="http://schemas.microsoft.com/office/drawing/2014/main" id="{2EEA5696-2B54-4D90-9C7D-138271191A1A}"/>
                  </a:ext>
                </a:extLst>
              </p:cNvPr>
              <p:cNvSpPr txBox="1">
                <a:spLocks noRot="1" noChangeAspect="1" noMove="1" noResize="1" noEditPoints="1" noAdjustHandles="1" noChangeArrowheads="1" noChangeShapeType="1" noTextEdit="1"/>
              </p:cNvSpPr>
              <p:nvPr/>
            </p:nvSpPr>
            <p:spPr>
              <a:xfrm>
                <a:off x="9100839" y="3072444"/>
                <a:ext cx="2629246" cy="1553374"/>
              </a:xfrm>
              <a:prstGeom prst="rect">
                <a:avLst/>
              </a:prstGeom>
              <a:blipFill>
                <a:blip r:embed="rId3"/>
                <a:stretch>
                  <a:fillRect l="-1856" r="-2552" b="-5098"/>
                </a:stretch>
              </a:blipFill>
            </p:spPr>
            <p:txBody>
              <a:bodyPr/>
              <a:lstStyle/>
              <a:p>
                <a:r>
                  <a:rPr lang="hu-HU">
                    <a:noFill/>
                  </a:rPr>
                  <a:t> </a:t>
                </a:r>
              </a:p>
            </p:txBody>
          </p:sp>
        </mc:Fallback>
      </mc:AlternateContent>
      <p:sp>
        <p:nvSpPr>
          <p:cNvPr id="9" name="Dátum helye 3">
            <a:extLst>
              <a:ext uri="{FF2B5EF4-FFF2-40B4-BE49-F238E27FC236}">
                <a16:creationId xmlns:a16="http://schemas.microsoft.com/office/drawing/2014/main" id="{FD5C15EC-C744-4882-820B-25FC313D2CC6}"/>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1" name="Élőláb helye 4">
            <a:extLst>
              <a:ext uri="{FF2B5EF4-FFF2-40B4-BE49-F238E27FC236}">
                <a16:creationId xmlns:a16="http://schemas.microsoft.com/office/drawing/2014/main" id="{ED8E16A1-00B6-4E94-8A34-83023702CDB7}"/>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2500864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artalom helye 7">
            <a:extLst>
              <a:ext uri="{FF2B5EF4-FFF2-40B4-BE49-F238E27FC236}">
                <a16:creationId xmlns:a16="http://schemas.microsoft.com/office/drawing/2014/main" id="{E8CBD33B-1418-4626-810F-96155B3CA1D6}"/>
              </a:ext>
            </a:extLst>
          </p:cNvPr>
          <p:cNvPicPr>
            <a:picLocks noGrp="1" noChangeAspect="1"/>
          </p:cNvPicPr>
          <p:nvPr>
            <p:ph idx="1"/>
          </p:nvPr>
        </p:nvPicPr>
        <p:blipFill>
          <a:blip r:embed="rId2"/>
          <a:stretch>
            <a:fillRect/>
          </a:stretch>
        </p:blipFill>
        <p:spPr>
          <a:xfrm>
            <a:off x="712520" y="1463876"/>
            <a:ext cx="8075220" cy="4396117"/>
          </a:xfrm>
        </p:spPr>
      </p:pic>
      <p:sp>
        <p:nvSpPr>
          <p:cNvPr id="5" name="Dia számának helye 4">
            <a:extLst>
              <a:ext uri="{FF2B5EF4-FFF2-40B4-BE49-F238E27FC236}">
                <a16:creationId xmlns:a16="http://schemas.microsoft.com/office/drawing/2014/main" id="{767F8133-6200-4C84-BC93-F66BD343DC26}"/>
              </a:ext>
            </a:extLst>
          </p:cNvPr>
          <p:cNvSpPr>
            <a:spLocks noGrp="1"/>
          </p:cNvSpPr>
          <p:nvPr>
            <p:ph type="sldNum" sz="quarter" idx="12"/>
          </p:nvPr>
        </p:nvSpPr>
        <p:spPr/>
        <p:txBody>
          <a:bodyPr/>
          <a:lstStyle/>
          <a:p>
            <a:fld id="{9F7ECEBC-3B63-4262-8BE9-06366B519A9F}" type="slidenum">
              <a:rPr lang="hu-HU" smtClean="0"/>
              <a:pPr/>
              <a:t>38</a:t>
            </a:fld>
            <a:endParaRPr lang="hu-HU" dirty="0"/>
          </a:p>
        </p:txBody>
      </p:sp>
      <p:sp>
        <p:nvSpPr>
          <p:cNvPr id="6" name="Cím 5">
            <a:extLst>
              <a:ext uri="{FF2B5EF4-FFF2-40B4-BE49-F238E27FC236}">
                <a16:creationId xmlns:a16="http://schemas.microsoft.com/office/drawing/2014/main" id="{C20005CE-D313-4174-98F2-2001B4BD000A}"/>
              </a:ext>
            </a:extLst>
          </p:cNvPr>
          <p:cNvSpPr>
            <a:spLocks noGrp="1"/>
          </p:cNvSpPr>
          <p:nvPr>
            <p:ph type="title"/>
          </p:nvPr>
        </p:nvSpPr>
        <p:spPr/>
        <p:txBody>
          <a:bodyPr/>
          <a:lstStyle/>
          <a:p>
            <a:r>
              <a:rPr lang="hu-HU" dirty="0"/>
              <a:t>Neuron</a:t>
            </a:r>
            <a:endParaRPr lang="en-US" dirty="0"/>
          </a:p>
        </p:txBody>
      </p:sp>
      <mc:AlternateContent xmlns:mc="http://schemas.openxmlformats.org/markup-compatibility/2006" xmlns:a14="http://schemas.microsoft.com/office/drawing/2010/main">
        <mc:Choice Requires="a14">
          <p:sp>
            <p:nvSpPr>
              <p:cNvPr id="9" name="TextBox 94">
                <a:extLst>
                  <a:ext uri="{FF2B5EF4-FFF2-40B4-BE49-F238E27FC236}">
                    <a16:creationId xmlns:a16="http://schemas.microsoft.com/office/drawing/2014/main" id="{0DB018F0-E165-4D61-B1F5-AADF4FC7F588}"/>
                  </a:ext>
                </a:extLst>
              </p:cNvPr>
              <p:cNvSpPr txBox="1"/>
              <p:nvPr/>
            </p:nvSpPr>
            <p:spPr>
              <a:xfrm>
                <a:off x="8929576" y="3306756"/>
                <a:ext cx="2803184" cy="1337867"/>
              </a:xfrm>
              <a:prstGeom prst="rect">
                <a:avLst/>
              </a:prstGeom>
              <a:noFill/>
              <a:ln w="28575">
                <a:solidFill>
                  <a:schemeClr val="tx1"/>
                </a:solidFill>
              </a:ln>
            </p:spPr>
            <p:txBody>
              <a:bodyPr wrap="square">
                <a:spAutoFit/>
              </a:bodyPr>
              <a:lstStyle/>
              <a:p>
                <a:pPr algn="ctr"/>
                <a:r>
                  <a:rPr lang="hu-HU" sz="2000" dirty="0"/>
                  <a:t>In </a:t>
                </a:r>
                <a:r>
                  <a:rPr lang="hu-HU" sz="2000" dirty="0" err="1"/>
                  <a:t>case</a:t>
                </a:r>
                <a:r>
                  <a:rPr lang="hu-HU" sz="2000" dirty="0"/>
                  <a:t> of </a:t>
                </a:r>
                <a:r>
                  <a:rPr lang="hu-HU" sz="2000" dirty="0" err="1"/>
                  <a:t>number</a:t>
                </a:r>
                <a:r>
                  <a:rPr lang="hu-HU" sz="2000" dirty="0"/>
                  <a:t> of </a:t>
                </a:r>
                <a:r>
                  <a:rPr lang="hu-HU" sz="2000" dirty="0" err="1"/>
                  <a:t>layers</a:t>
                </a:r>
                <a:r>
                  <a:rPr lang="hu-HU" sz="2000" dirty="0"/>
                  <a:t> &gt; 2 </a:t>
                </a:r>
                <a:r>
                  <a:rPr lang="hu-HU" sz="2000" dirty="0" err="1"/>
                  <a:t>during</a:t>
                </a:r>
                <a:r>
                  <a:rPr lang="hu-HU" sz="2000" dirty="0"/>
                  <a:t> </a:t>
                </a:r>
                <a:r>
                  <a:rPr lang="hu-HU" sz="2000" dirty="0" err="1"/>
                  <a:t>the</a:t>
                </a:r>
                <a:r>
                  <a:rPr lang="hu-HU" sz="2000" dirty="0"/>
                  <a:t> </a:t>
                </a:r>
                <a:r>
                  <a:rPr lang="hu-HU" sz="2000" dirty="0" err="1"/>
                  <a:t>backpropagation</a:t>
                </a:r>
                <a:endParaRPr lang="en-US" sz="2000" dirty="0"/>
              </a:p>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bar>
                            <m:barPr>
                              <m:ctrlPr>
                                <a:rPr lang="en-US" sz="2000" i="1" smtClean="0">
                                  <a:solidFill>
                                    <a:schemeClr val="tx1"/>
                                  </a:solidFill>
                                  <a:latin typeface="Cambria Math" panose="02040503050406030204" pitchFamily="18" charset="0"/>
                                </a:rPr>
                              </m:ctrlPr>
                            </m:barPr>
                            <m:e>
                              <m:r>
                                <a:rPr lang="en-US" sz="2000" i="1">
                                  <a:solidFill>
                                    <a:schemeClr val="tx1"/>
                                  </a:solidFill>
                                  <a:latin typeface="Cambria Math" panose="02040503050406030204" pitchFamily="18" charset="0"/>
                                </a:rPr>
                                <m:t>𝑤</m:t>
                              </m:r>
                            </m:e>
                          </m:bar>
                        </m:e>
                        <m:sub>
                          <m:r>
                            <a:rPr lang="en-US" sz="2000" b="0" i="1" smtClean="0">
                              <a:solidFill>
                                <a:schemeClr val="tx1"/>
                              </a:solidFill>
                              <a:latin typeface="Cambria Math" panose="02040503050406030204" pitchFamily="18" charset="0"/>
                            </a:rPr>
                            <m:t>𝑏</m:t>
                          </m:r>
                        </m:sub>
                      </m:sSub>
                      <m:r>
                        <a:rPr lang="en-US" sz="2000" b="0" i="1" smtClean="0">
                          <a:solidFill>
                            <a:schemeClr val="tx1"/>
                          </a:solidFill>
                          <a:latin typeface="Cambria Math" panose="02040503050406030204" pitchFamily="18" charset="0"/>
                        </a:rPr>
                        <m:t> !=</m:t>
                      </m:r>
                      <m:bar>
                        <m:barPr>
                          <m:ctrlPr>
                            <a:rPr lang="en-US" sz="2000" i="1">
                              <a:solidFill>
                                <a:schemeClr val="tx1"/>
                              </a:solidFill>
                              <a:latin typeface="Cambria Math" panose="02040503050406030204" pitchFamily="18" charset="0"/>
                            </a:rPr>
                          </m:ctrlPr>
                        </m:barPr>
                        <m:e>
                          <m:r>
                            <a:rPr lang="en-US" sz="2000" i="1">
                              <a:solidFill>
                                <a:schemeClr val="tx1"/>
                              </a:solidFill>
                              <a:latin typeface="Cambria Math" panose="02040503050406030204" pitchFamily="18" charset="0"/>
                            </a:rPr>
                            <m:t>𝑤</m:t>
                          </m:r>
                        </m:e>
                      </m:bar>
                    </m:oMath>
                  </m:oMathPara>
                </a14:m>
                <a:endParaRPr lang="en-US" sz="2000" dirty="0">
                  <a:solidFill>
                    <a:schemeClr val="tx1"/>
                  </a:solidFill>
                </a:endParaRPr>
              </a:p>
            </p:txBody>
          </p:sp>
        </mc:Choice>
        <mc:Fallback xmlns="">
          <p:sp>
            <p:nvSpPr>
              <p:cNvPr id="9" name="TextBox 94">
                <a:extLst>
                  <a:ext uri="{FF2B5EF4-FFF2-40B4-BE49-F238E27FC236}">
                    <a16:creationId xmlns:a16="http://schemas.microsoft.com/office/drawing/2014/main" id="{0DB018F0-E165-4D61-B1F5-AADF4FC7F588}"/>
                  </a:ext>
                </a:extLst>
              </p:cNvPr>
              <p:cNvSpPr txBox="1">
                <a:spLocks noRot="1" noChangeAspect="1" noMove="1" noResize="1" noEditPoints="1" noAdjustHandles="1" noChangeArrowheads="1" noChangeShapeType="1" noTextEdit="1"/>
              </p:cNvSpPr>
              <p:nvPr/>
            </p:nvSpPr>
            <p:spPr>
              <a:xfrm>
                <a:off x="8929576" y="3306756"/>
                <a:ext cx="2803184" cy="1337867"/>
              </a:xfrm>
              <a:prstGeom prst="rect">
                <a:avLst/>
              </a:prstGeom>
              <a:blipFill>
                <a:blip r:embed="rId3"/>
                <a:stretch>
                  <a:fillRect t="-1333"/>
                </a:stretch>
              </a:blipFill>
              <a:ln w="28575">
                <a:solidFill>
                  <a:schemeClr val="tx1"/>
                </a:solidFill>
              </a:ln>
            </p:spPr>
            <p:txBody>
              <a:bodyPr/>
              <a:lstStyle/>
              <a:p>
                <a:r>
                  <a:rPr lang="en-US">
                    <a:noFill/>
                  </a:rPr>
                  <a:t> </a:t>
                </a:r>
              </a:p>
            </p:txBody>
          </p:sp>
        </mc:Fallback>
      </mc:AlternateContent>
      <p:sp>
        <p:nvSpPr>
          <p:cNvPr id="10" name="Dátum helye 3">
            <a:extLst>
              <a:ext uri="{FF2B5EF4-FFF2-40B4-BE49-F238E27FC236}">
                <a16:creationId xmlns:a16="http://schemas.microsoft.com/office/drawing/2014/main" id="{8504E20D-85EF-4A2A-8EFB-96659C5E22F0}"/>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1" name="Élőláb helye 4">
            <a:extLst>
              <a:ext uri="{FF2B5EF4-FFF2-40B4-BE49-F238E27FC236}">
                <a16:creationId xmlns:a16="http://schemas.microsoft.com/office/drawing/2014/main" id="{C6F07AFE-613C-41B5-A295-BD79FE9A275E}"/>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1059012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 számának helye 4">
            <a:extLst>
              <a:ext uri="{FF2B5EF4-FFF2-40B4-BE49-F238E27FC236}">
                <a16:creationId xmlns:a16="http://schemas.microsoft.com/office/drawing/2014/main" id="{85A555D0-897A-453C-B3B9-D93304B597A4}"/>
              </a:ext>
            </a:extLst>
          </p:cNvPr>
          <p:cNvSpPr>
            <a:spLocks noGrp="1"/>
          </p:cNvSpPr>
          <p:nvPr>
            <p:ph type="sldNum" sz="quarter" idx="12"/>
          </p:nvPr>
        </p:nvSpPr>
        <p:spPr/>
        <p:txBody>
          <a:bodyPr/>
          <a:lstStyle/>
          <a:p>
            <a:fld id="{9F7ECEBC-3B63-4262-8BE9-06366B519A9F}" type="slidenum">
              <a:rPr lang="hu-HU" smtClean="0"/>
              <a:pPr/>
              <a:t>39</a:t>
            </a:fld>
            <a:endParaRPr lang="hu-HU" dirty="0"/>
          </a:p>
        </p:txBody>
      </p:sp>
      <p:sp>
        <p:nvSpPr>
          <p:cNvPr id="6" name="Cím 5">
            <a:extLst>
              <a:ext uri="{FF2B5EF4-FFF2-40B4-BE49-F238E27FC236}">
                <a16:creationId xmlns:a16="http://schemas.microsoft.com/office/drawing/2014/main" id="{01B80EBF-58C3-4BAE-ABAA-B665E5F87DB1}"/>
              </a:ext>
            </a:extLst>
          </p:cNvPr>
          <p:cNvSpPr>
            <a:spLocks noGrp="1"/>
          </p:cNvSpPr>
          <p:nvPr>
            <p:ph type="title"/>
          </p:nvPr>
        </p:nvSpPr>
        <p:spPr/>
        <p:txBody>
          <a:bodyPr/>
          <a:lstStyle/>
          <a:p>
            <a:r>
              <a:rPr lang="hu-HU" dirty="0" err="1"/>
              <a:t>Activation</a:t>
            </a:r>
            <a:r>
              <a:rPr lang="hu-HU" dirty="0"/>
              <a:t> </a:t>
            </a:r>
            <a:r>
              <a:rPr lang="hu-HU" dirty="0" err="1"/>
              <a:t>function</a:t>
            </a:r>
            <a:endParaRPr lang="en-US" dirty="0"/>
          </a:p>
        </p:txBody>
      </p:sp>
      <p:graphicFrame>
        <p:nvGraphicFramePr>
          <p:cNvPr id="8" name="Table 14">
            <a:extLst>
              <a:ext uri="{FF2B5EF4-FFF2-40B4-BE49-F238E27FC236}">
                <a16:creationId xmlns:a16="http://schemas.microsoft.com/office/drawing/2014/main" id="{27F1ADDD-F82E-41C7-A4A6-A5B01D1BFC60}"/>
              </a:ext>
            </a:extLst>
          </p:cNvPr>
          <p:cNvGraphicFramePr>
            <a:graphicFrameLocks noGrp="1"/>
          </p:cNvGraphicFramePr>
          <p:nvPr/>
        </p:nvGraphicFramePr>
        <p:xfrm>
          <a:off x="1172384" y="1505496"/>
          <a:ext cx="8917496" cy="4518740"/>
        </p:xfrm>
        <a:graphic>
          <a:graphicData uri="http://schemas.openxmlformats.org/drawingml/2006/table">
            <a:tbl>
              <a:tblPr firstRow="1" bandRow="1">
                <a:tableStyleId>{BDBED569-4797-4DF1-A0F4-6AAB3CD982D8}</a:tableStyleId>
              </a:tblPr>
              <a:tblGrid>
                <a:gridCol w="2229374">
                  <a:extLst>
                    <a:ext uri="{9D8B030D-6E8A-4147-A177-3AD203B41FA5}">
                      <a16:colId xmlns:a16="http://schemas.microsoft.com/office/drawing/2014/main" val="335498451"/>
                    </a:ext>
                  </a:extLst>
                </a:gridCol>
                <a:gridCol w="2229374">
                  <a:extLst>
                    <a:ext uri="{9D8B030D-6E8A-4147-A177-3AD203B41FA5}">
                      <a16:colId xmlns:a16="http://schemas.microsoft.com/office/drawing/2014/main" val="2116777777"/>
                    </a:ext>
                  </a:extLst>
                </a:gridCol>
                <a:gridCol w="2229374">
                  <a:extLst>
                    <a:ext uri="{9D8B030D-6E8A-4147-A177-3AD203B41FA5}">
                      <a16:colId xmlns:a16="http://schemas.microsoft.com/office/drawing/2014/main" val="4283160537"/>
                    </a:ext>
                  </a:extLst>
                </a:gridCol>
                <a:gridCol w="2229374">
                  <a:extLst>
                    <a:ext uri="{9D8B030D-6E8A-4147-A177-3AD203B41FA5}">
                      <a16:colId xmlns:a16="http://schemas.microsoft.com/office/drawing/2014/main" val="3674729917"/>
                    </a:ext>
                  </a:extLst>
                </a:gridCol>
              </a:tblGrid>
              <a:tr h="355608">
                <a:tc>
                  <a:txBody>
                    <a:bodyPr/>
                    <a:lstStyle/>
                    <a:p>
                      <a:r>
                        <a:rPr lang="hu-HU" dirty="0" err="1"/>
                        <a:t>Equation</a:t>
                      </a:r>
                      <a:endParaRPr lang="en-US" dirty="0"/>
                    </a:p>
                  </a:txBody>
                  <a:tcPr/>
                </a:tc>
                <a:tc>
                  <a:txBody>
                    <a:bodyPr/>
                    <a:lstStyle/>
                    <a:p>
                      <a:r>
                        <a:rPr lang="hu-HU" dirty="0" err="1"/>
                        <a:t>Graph</a:t>
                      </a:r>
                      <a:endParaRPr lang="en-US" dirty="0"/>
                    </a:p>
                  </a:txBody>
                  <a:tcPr/>
                </a:tc>
                <a:tc>
                  <a:txBody>
                    <a:bodyPr/>
                    <a:lstStyle/>
                    <a:p>
                      <a:r>
                        <a:rPr lang="hu-HU" dirty="0" err="1"/>
                        <a:t>Derivative</a:t>
                      </a:r>
                      <a:endParaRPr lang="en-US" dirty="0"/>
                    </a:p>
                  </a:txBody>
                  <a:tcPr/>
                </a:tc>
                <a:tc>
                  <a:txBody>
                    <a:bodyPr/>
                    <a:lstStyle/>
                    <a:p>
                      <a:r>
                        <a:rPr lang="hu-HU" dirty="0" err="1"/>
                        <a:t>Graph</a:t>
                      </a:r>
                      <a:endParaRPr lang="en-US" dirty="0"/>
                    </a:p>
                  </a:txBody>
                  <a:tcPr/>
                </a:tc>
                <a:extLst>
                  <a:ext uri="{0D108BD9-81ED-4DB2-BD59-A6C34878D82A}">
                    <a16:rowId xmlns:a16="http://schemas.microsoft.com/office/drawing/2014/main" val="3192080393"/>
                  </a:ext>
                </a:extLst>
              </a:tr>
              <a:tr h="1041277">
                <a:tc>
                  <a:txBody>
                    <a:bodyPr/>
                    <a:lstStyle/>
                    <a:p>
                      <a:r>
                        <a:rPr lang="en-US" dirty="0"/>
                        <a:t>Sigmoid</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378253794"/>
                  </a:ext>
                </a:extLst>
              </a:tr>
              <a:tr h="990600">
                <a:tc>
                  <a:txBody>
                    <a:bodyPr/>
                    <a:lstStyle/>
                    <a:p>
                      <a:r>
                        <a:rPr lang="en-US" dirty="0"/>
                        <a:t>Rectifier Linear Unit (</a:t>
                      </a:r>
                      <a:r>
                        <a:rPr lang="en-US" dirty="0" err="1"/>
                        <a:t>ReLU</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20536622"/>
                  </a:ext>
                </a:extLst>
              </a:tr>
              <a:tr h="1109134">
                <a:tc>
                  <a:txBody>
                    <a:bodyPr/>
                    <a:lstStyle/>
                    <a:p>
                      <a:r>
                        <a:rPr lang="en-US" dirty="0"/>
                        <a:t>Tanh</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51071658"/>
                  </a:ext>
                </a:extLst>
              </a:tr>
              <a:tr h="1011969">
                <a:tc>
                  <a:txBody>
                    <a:bodyPr/>
                    <a:lstStyle/>
                    <a:p>
                      <a:r>
                        <a:rPr lang="en-US" dirty="0"/>
                        <a:t>Leaky </a:t>
                      </a:r>
                      <a:r>
                        <a:rPr lang="en-US" dirty="0" err="1"/>
                        <a:t>ReLU</a:t>
                      </a:r>
                      <a:endParaRPr lang="hu-HU" dirty="0"/>
                    </a:p>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950405"/>
                  </a:ext>
                </a:extLst>
              </a:tr>
            </a:tbl>
          </a:graphicData>
        </a:graphic>
      </p:graphicFrame>
      <p:pic>
        <p:nvPicPr>
          <p:cNvPr id="9" name="Picture 61">
            <a:extLst>
              <a:ext uri="{FF2B5EF4-FFF2-40B4-BE49-F238E27FC236}">
                <a16:creationId xmlns:a16="http://schemas.microsoft.com/office/drawing/2014/main" id="{DC70CE08-5D27-4F47-A1B8-FBF6865AA5FA}"/>
              </a:ext>
            </a:extLst>
          </p:cNvPr>
          <p:cNvPicPr>
            <a:picLocks noChangeAspect="1"/>
          </p:cNvPicPr>
          <p:nvPr/>
        </p:nvPicPr>
        <p:blipFill>
          <a:blip r:embed="rId2"/>
          <a:stretch>
            <a:fillRect/>
          </a:stretch>
        </p:blipFill>
        <p:spPr>
          <a:xfrm>
            <a:off x="3578453" y="1928221"/>
            <a:ext cx="1788648" cy="924045"/>
          </a:xfrm>
          <a:prstGeom prst="rect">
            <a:avLst/>
          </a:prstGeom>
        </p:spPr>
      </p:pic>
      <p:pic>
        <p:nvPicPr>
          <p:cNvPr id="10" name="Picture 62">
            <a:extLst>
              <a:ext uri="{FF2B5EF4-FFF2-40B4-BE49-F238E27FC236}">
                <a16:creationId xmlns:a16="http://schemas.microsoft.com/office/drawing/2014/main" id="{E8D2F99E-739C-4EC3-8657-B7097C8D6A4F}"/>
              </a:ext>
            </a:extLst>
          </p:cNvPr>
          <p:cNvPicPr>
            <a:picLocks noChangeAspect="1"/>
          </p:cNvPicPr>
          <p:nvPr/>
        </p:nvPicPr>
        <p:blipFill>
          <a:blip r:embed="rId3"/>
          <a:stretch>
            <a:fillRect/>
          </a:stretch>
        </p:blipFill>
        <p:spPr>
          <a:xfrm>
            <a:off x="8035251" y="1901969"/>
            <a:ext cx="1788649" cy="924045"/>
          </a:xfrm>
          <a:prstGeom prst="rect">
            <a:avLst/>
          </a:prstGeom>
        </p:spPr>
      </p:pic>
      <mc:AlternateContent xmlns:mc="http://schemas.openxmlformats.org/markup-compatibility/2006" xmlns:a14="http://schemas.microsoft.com/office/drawing/2010/main">
        <mc:Choice Requires="a14">
          <p:sp>
            <p:nvSpPr>
              <p:cNvPr id="11" name="TextBox 69">
                <a:extLst>
                  <a:ext uri="{FF2B5EF4-FFF2-40B4-BE49-F238E27FC236}">
                    <a16:creationId xmlns:a16="http://schemas.microsoft.com/office/drawing/2014/main" id="{5D98CB49-4CB4-43B3-B99B-F03BCE09C69C}"/>
                  </a:ext>
                </a:extLst>
              </p:cNvPr>
              <p:cNvSpPr txBox="1"/>
              <p:nvPr/>
            </p:nvSpPr>
            <p:spPr>
              <a:xfrm>
                <a:off x="5623292" y="2068441"/>
                <a:ext cx="2271545" cy="569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tx1"/>
                          </a:solidFill>
                          <a:latin typeface="Cambria Math" panose="02040503050406030204" pitchFamily="18" charset="0"/>
                        </a:rPr>
                        <m:t>𝑠</m:t>
                      </m:r>
                      <m:r>
                        <a:rPr lang="en-US" sz="1500" b="0" i="1" smtClean="0">
                          <a:solidFill>
                            <a:schemeClr val="tx1"/>
                          </a:solidFill>
                          <a:latin typeface="Cambria Math" panose="02040503050406030204" pitchFamily="18" charset="0"/>
                        </a:rPr>
                        <m:t>𝑔</m:t>
                      </m:r>
                      <m:sSup>
                        <m:sSupPr>
                          <m:ctrlPr>
                            <a:rPr lang="en-US" sz="1500" b="0" i="1" smtClean="0">
                              <a:solidFill>
                                <a:schemeClr val="tx1"/>
                              </a:solidFill>
                              <a:latin typeface="Cambria Math" panose="02040503050406030204" pitchFamily="18" charset="0"/>
                            </a:rPr>
                          </m:ctrlPr>
                        </m:sSupPr>
                        <m:e>
                          <m:r>
                            <a:rPr lang="en-US" sz="1500" b="0" i="1" smtClean="0">
                              <a:solidFill>
                                <a:schemeClr val="tx1"/>
                              </a:solidFill>
                              <a:latin typeface="Cambria Math" panose="02040503050406030204" pitchFamily="18" charset="0"/>
                            </a:rPr>
                            <m:t>𝑚</m:t>
                          </m:r>
                        </m:e>
                        <m:sup>
                          <m:r>
                            <a:rPr lang="en-US" sz="1500" b="0" i="1" smtClean="0">
                              <a:solidFill>
                                <a:schemeClr val="tx1"/>
                              </a:solidFill>
                              <a:latin typeface="Cambria Math" panose="02040503050406030204" pitchFamily="18" charset="0"/>
                            </a:rPr>
                            <m:t>′</m:t>
                          </m:r>
                        </m:sup>
                      </m:sSup>
                      <m:d>
                        <m:dPr>
                          <m:ctrlPr>
                            <a:rPr lang="hu-HU" sz="1500" b="0" i="1" smtClean="0">
                              <a:solidFill>
                                <a:schemeClr val="tx1"/>
                              </a:solidFill>
                              <a:latin typeface="Cambria Math" panose="02040503050406030204" pitchFamily="18" charset="0"/>
                            </a:rPr>
                          </m:ctrlPr>
                        </m:dPr>
                        <m:e>
                          <m:r>
                            <a:rPr lang="hu-HU" sz="1500" b="0" i="1" smtClean="0">
                              <a:solidFill>
                                <a:schemeClr val="tx1"/>
                              </a:solidFill>
                              <a:latin typeface="Cambria Math" panose="02040503050406030204" pitchFamily="18" charset="0"/>
                            </a:rPr>
                            <m:t>𝑥</m:t>
                          </m:r>
                        </m:e>
                      </m:d>
                      <m:r>
                        <a:rPr lang="en-US" sz="1500" i="0">
                          <a:solidFill>
                            <a:schemeClr val="tx1"/>
                          </a:solidFill>
                          <a:latin typeface="Cambria Math" panose="02040503050406030204" pitchFamily="18" charset="0"/>
                        </a:rPr>
                        <m:t>=</m:t>
                      </m:r>
                    </m:oMath>
                  </m:oMathPara>
                </a14:m>
                <a:br>
                  <a:rPr lang="hu-HU" sz="1500" i="0" dirty="0">
                    <a:solidFill>
                      <a:schemeClr val="tx1"/>
                    </a:solidFill>
                    <a:latin typeface="Cambria Math" panose="02040503050406030204" pitchFamily="18" charset="0"/>
                  </a:rPr>
                </a:br>
                <a14:m>
                  <m:oMath xmlns:m="http://schemas.openxmlformats.org/officeDocument/2006/math">
                    <m:r>
                      <a:rPr lang="en-US" sz="1500" i="1">
                        <a:solidFill>
                          <a:schemeClr val="tx1"/>
                        </a:solidFill>
                        <a:latin typeface="Cambria Math" panose="02040503050406030204" pitchFamily="18" charset="0"/>
                      </a:rPr>
                      <m:t>𝑠𝑔𝑚</m:t>
                    </m:r>
                    <m:d>
                      <m:dPr>
                        <m:ctrlPr>
                          <a:rPr lang="en-US" sz="1500" i="1">
                            <a:solidFill>
                              <a:schemeClr val="tx1"/>
                            </a:solidFill>
                            <a:latin typeface="Cambria Math" panose="02040503050406030204" pitchFamily="18" charset="0"/>
                          </a:rPr>
                        </m:ctrlPr>
                      </m:dPr>
                      <m:e>
                        <m:r>
                          <m:rPr>
                            <m:nor/>
                          </m:rPr>
                          <a:rPr lang="en-US" sz="1500" b="0" i="0" smtClean="0">
                            <a:solidFill>
                              <a:schemeClr val="tx1"/>
                            </a:solidFill>
                            <a:latin typeface="Cambria Math" panose="02040503050406030204" pitchFamily="18" charset="0"/>
                          </a:rPr>
                          <m:t>x</m:t>
                        </m:r>
                      </m:e>
                    </m:d>
                  </m:oMath>
                </a14:m>
                <a:r>
                  <a:rPr lang="en-US" sz="1500" dirty="0">
                    <a:solidFill>
                      <a:schemeClr val="tx1"/>
                    </a:solidFill>
                  </a:rPr>
                  <a:t>(</a:t>
                </a:r>
                <a14:m>
                  <m:oMath xmlns:m="http://schemas.openxmlformats.org/officeDocument/2006/math">
                    <m:r>
                      <a:rPr lang="en-US" sz="1500" b="0" i="0" smtClean="0">
                        <a:solidFill>
                          <a:schemeClr val="tx1"/>
                        </a:solidFill>
                        <a:latin typeface="Cambria Math" panose="02040503050406030204" pitchFamily="18" charset="0"/>
                      </a:rPr>
                      <m:t>1−</m:t>
                    </m:r>
                    <m:r>
                      <a:rPr lang="en-US" sz="1500" i="1">
                        <a:solidFill>
                          <a:schemeClr val="tx1"/>
                        </a:solidFill>
                        <a:latin typeface="Cambria Math" panose="02040503050406030204" pitchFamily="18" charset="0"/>
                      </a:rPr>
                      <m:t>𝑠𝑔𝑚</m:t>
                    </m:r>
                    <m:d>
                      <m:dPr>
                        <m:ctrlPr>
                          <a:rPr lang="en-US" sz="1500" i="1">
                            <a:solidFill>
                              <a:schemeClr val="tx1"/>
                            </a:solidFill>
                            <a:latin typeface="Cambria Math" panose="02040503050406030204" pitchFamily="18" charset="0"/>
                          </a:rPr>
                        </m:ctrlPr>
                      </m:dPr>
                      <m:e>
                        <m:r>
                          <m:rPr>
                            <m:nor/>
                          </m:rPr>
                          <a:rPr lang="en-US" sz="1500" b="0" i="0" smtClean="0">
                            <a:solidFill>
                              <a:schemeClr val="tx1"/>
                            </a:solidFill>
                            <a:latin typeface="Cambria Math" panose="02040503050406030204" pitchFamily="18" charset="0"/>
                          </a:rPr>
                          <m:t>x</m:t>
                        </m:r>
                      </m:e>
                    </m:d>
                  </m:oMath>
                </a14:m>
                <a:r>
                  <a:rPr lang="en-US" sz="1500" dirty="0"/>
                  <a:t>)</a:t>
                </a:r>
              </a:p>
            </p:txBody>
          </p:sp>
        </mc:Choice>
        <mc:Fallback xmlns="">
          <p:sp>
            <p:nvSpPr>
              <p:cNvPr id="11" name="TextBox 69">
                <a:extLst>
                  <a:ext uri="{FF2B5EF4-FFF2-40B4-BE49-F238E27FC236}">
                    <a16:creationId xmlns:a16="http://schemas.microsoft.com/office/drawing/2014/main" id="{5D98CB49-4CB4-43B3-B99B-F03BCE09C69C}"/>
                  </a:ext>
                </a:extLst>
              </p:cNvPr>
              <p:cNvSpPr txBox="1">
                <a:spLocks noRot="1" noChangeAspect="1" noMove="1" noResize="1" noEditPoints="1" noAdjustHandles="1" noChangeArrowheads="1" noChangeShapeType="1" noTextEdit="1"/>
              </p:cNvSpPr>
              <p:nvPr/>
            </p:nvSpPr>
            <p:spPr>
              <a:xfrm>
                <a:off x="5623292" y="2068441"/>
                <a:ext cx="2271545" cy="569708"/>
              </a:xfrm>
              <a:prstGeom prst="rect">
                <a:avLst/>
              </a:prstGeom>
              <a:blipFill>
                <a:blip r:embed="rId4"/>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50">
                <a:extLst>
                  <a:ext uri="{FF2B5EF4-FFF2-40B4-BE49-F238E27FC236}">
                    <a16:creationId xmlns:a16="http://schemas.microsoft.com/office/drawing/2014/main" id="{617BF3F6-9110-481A-8694-F8E0469B2A38}"/>
                  </a:ext>
                </a:extLst>
              </p:cNvPr>
              <p:cNvSpPr txBox="1"/>
              <p:nvPr/>
            </p:nvSpPr>
            <p:spPr>
              <a:xfrm>
                <a:off x="1416978" y="2206708"/>
                <a:ext cx="1788648" cy="5298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𝑠</m:t>
                      </m:r>
                      <m:r>
                        <a:rPr lang="en-US" sz="1500" b="0" i="1" smtClean="0">
                          <a:latin typeface="Cambria Math" panose="02040503050406030204" pitchFamily="18" charset="0"/>
                        </a:rPr>
                        <m:t>𝑔𝑚</m:t>
                      </m:r>
                      <m:d>
                        <m:dPr>
                          <m:ctrlPr>
                            <a:rPr lang="en-US" sz="1500" i="1">
                              <a:solidFill>
                                <a:srgbClr val="836967"/>
                              </a:solidFill>
                              <a:latin typeface="Cambria Math" panose="02040503050406030204" pitchFamily="18" charset="0"/>
                            </a:rPr>
                          </m:ctrlPr>
                        </m:dPr>
                        <m:e>
                          <m:r>
                            <a:rPr lang="en-US" sz="1500" i="1">
                              <a:latin typeface="Cambria Math" panose="02040503050406030204" pitchFamily="18" charset="0"/>
                            </a:rPr>
                            <m:t>𝑥</m:t>
                          </m:r>
                        </m:e>
                      </m:d>
                      <m:r>
                        <a:rPr lang="en-US" sz="1500" i="0">
                          <a:latin typeface="Cambria Math" panose="02040503050406030204" pitchFamily="18" charset="0"/>
                        </a:rPr>
                        <m:t>=</m:t>
                      </m:r>
                      <m:f>
                        <m:fPr>
                          <m:ctrlPr>
                            <a:rPr lang="en-US" sz="1500" i="1">
                              <a:solidFill>
                                <a:srgbClr val="836967"/>
                              </a:solidFill>
                              <a:latin typeface="Cambria Math" panose="02040503050406030204" pitchFamily="18" charset="0"/>
                            </a:rPr>
                          </m:ctrlPr>
                        </m:fPr>
                        <m:num>
                          <m:r>
                            <a:rPr lang="en-US" sz="1500" i="0">
                              <a:latin typeface="Cambria Math" panose="02040503050406030204" pitchFamily="18" charset="0"/>
                            </a:rPr>
                            <m:t>1</m:t>
                          </m:r>
                        </m:num>
                        <m:den>
                          <m:r>
                            <a:rPr lang="en-US" sz="1500" i="0">
                              <a:latin typeface="Cambria Math" panose="02040503050406030204" pitchFamily="18" charset="0"/>
                            </a:rPr>
                            <m:t>1+</m:t>
                          </m:r>
                          <m:sSup>
                            <m:sSupPr>
                              <m:ctrlPr>
                                <a:rPr lang="en-US" sz="1500" i="1">
                                  <a:solidFill>
                                    <a:srgbClr val="836967"/>
                                  </a:solidFill>
                                  <a:latin typeface="Cambria Math" panose="02040503050406030204" pitchFamily="18" charset="0"/>
                                </a:rPr>
                              </m:ctrlPr>
                            </m:sSupPr>
                            <m:e>
                              <m:r>
                                <a:rPr lang="en-US" sz="1500" i="1">
                                  <a:latin typeface="Cambria Math" panose="02040503050406030204" pitchFamily="18" charset="0"/>
                                </a:rPr>
                                <m:t>𝑒</m:t>
                              </m:r>
                            </m:e>
                            <m:sup>
                              <m:r>
                                <a:rPr lang="en-US" sz="1500" i="0">
                                  <a:latin typeface="Cambria Math" panose="02040503050406030204" pitchFamily="18" charset="0"/>
                                </a:rPr>
                                <m:t>−</m:t>
                              </m:r>
                              <m:r>
                                <a:rPr lang="en-US" sz="1500" i="1">
                                  <a:latin typeface="Cambria Math" panose="02040503050406030204" pitchFamily="18" charset="0"/>
                                </a:rPr>
                                <m:t>𝑥</m:t>
                              </m:r>
                            </m:sup>
                          </m:sSup>
                        </m:den>
                      </m:f>
                    </m:oMath>
                  </m:oMathPara>
                </a14:m>
                <a:endParaRPr lang="en-US" sz="1500" dirty="0"/>
              </a:p>
            </p:txBody>
          </p:sp>
        </mc:Choice>
        <mc:Fallback xmlns="">
          <p:sp>
            <p:nvSpPr>
              <p:cNvPr id="12" name="TextBox 50">
                <a:extLst>
                  <a:ext uri="{FF2B5EF4-FFF2-40B4-BE49-F238E27FC236}">
                    <a16:creationId xmlns:a16="http://schemas.microsoft.com/office/drawing/2014/main" id="{617BF3F6-9110-481A-8694-F8E0469B2A38}"/>
                  </a:ext>
                </a:extLst>
              </p:cNvPr>
              <p:cNvSpPr txBox="1">
                <a:spLocks noRot="1" noChangeAspect="1" noMove="1" noResize="1" noEditPoints="1" noAdjustHandles="1" noChangeArrowheads="1" noChangeShapeType="1" noTextEdit="1"/>
              </p:cNvSpPr>
              <p:nvPr/>
            </p:nvSpPr>
            <p:spPr>
              <a:xfrm>
                <a:off x="1416978" y="2206708"/>
                <a:ext cx="1788648" cy="529825"/>
              </a:xfrm>
              <a:prstGeom prst="rect">
                <a:avLst/>
              </a:prstGeom>
              <a:blipFill>
                <a:blip r:embed="rId5"/>
                <a:stretch>
                  <a:fillRect b="-2299"/>
                </a:stretch>
              </a:blipFill>
            </p:spPr>
            <p:txBody>
              <a:bodyPr/>
              <a:lstStyle/>
              <a:p>
                <a:r>
                  <a:rPr lang="en-US">
                    <a:noFill/>
                  </a:rPr>
                  <a:t> </a:t>
                </a:r>
              </a:p>
            </p:txBody>
          </p:sp>
        </mc:Fallback>
      </mc:AlternateContent>
      <p:pic>
        <p:nvPicPr>
          <p:cNvPr id="20" name="Picture 20">
            <a:extLst>
              <a:ext uri="{FF2B5EF4-FFF2-40B4-BE49-F238E27FC236}">
                <a16:creationId xmlns:a16="http://schemas.microsoft.com/office/drawing/2014/main" id="{820E39C1-894D-4EEC-8998-058A51D26E63}"/>
              </a:ext>
            </a:extLst>
          </p:cNvPr>
          <p:cNvPicPr>
            <a:picLocks noChangeAspect="1"/>
          </p:cNvPicPr>
          <p:nvPr/>
        </p:nvPicPr>
        <p:blipFill>
          <a:blip r:embed="rId6"/>
          <a:stretch>
            <a:fillRect/>
          </a:stretch>
        </p:blipFill>
        <p:spPr>
          <a:xfrm>
            <a:off x="3605379" y="2959516"/>
            <a:ext cx="1734796" cy="842197"/>
          </a:xfrm>
          <a:prstGeom prst="rect">
            <a:avLst/>
          </a:prstGeom>
        </p:spPr>
      </p:pic>
      <p:pic>
        <p:nvPicPr>
          <p:cNvPr id="28" name="Picture 26">
            <a:extLst>
              <a:ext uri="{FF2B5EF4-FFF2-40B4-BE49-F238E27FC236}">
                <a16:creationId xmlns:a16="http://schemas.microsoft.com/office/drawing/2014/main" id="{85C12B73-CA75-4470-A040-C42134A81F39}"/>
              </a:ext>
            </a:extLst>
          </p:cNvPr>
          <p:cNvPicPr>
            <a:picLocks noChangeAspect="1"/>
          </p:cNvPicPr>
          <p:nvPr/>
        </p:nvPicPr>
        <p:blipFill>
          <a:blip r:embed="rId7"/>
          <a:stretch>
            <a:fillRect/>
          </a:stretch>
        </p:blipFill>
        <p:spPr>
          <a:xfrm>
            <a:off x="8028575" y="3013115"/>
            <a:ext cx="1567009" cy="804680"/>
          </a:xfrm>
          <a:prstGeom prst="rect">
            <a:avLst/>
          </a:prstGeom>
        </p:spPr>
      </p:pic>
      <mc:AlternateContent xmlns:mc="http://schemas.openxmlformats.org/markup-compatibility/2006" xmlns:a14="http://schemas.microsoft.com/office/drawing/2010/main">
        <mc:Choice Requires="a14">
          <p:sp>
            <p:nvSpPr>
              <p:cNvPr id="29" name="TextBox 82">
                <a:extLst>
                  <a:ext uri="{FF2B5EF4-FFF2-40B4-BE49-F238E27FC236}">
                    <a16:creationId xmlns:a16="http://schemas.microsoft.com/office/drawing/2014/main" id="{EF7B3D9F-36A2-4994-840C-7DDBC0042C6E}"/>
                  </a:ext>
                </a:extLst>
              </p:cNvPr>
              <p:cNvSpPr txBox="1"/>
              <p:nvPr/>
            </p:nvSpPr>
            <p:spPr>
              <a:xfrm>
                <a:off x="1471739" y="4292976"/>
                <a:ext cx="1432727" cy="4772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𝑡</m:t>
                      </m:r>
                      <m:r>
                        <a:rPr lang="en-US" sz="1200" b="0" i="1" smtClean="0">
                          <a:latin typeface="Cambria Math" panose="02040503050406030204" pitchFamily="18" charset="0"/>
                        </a:rPr>
                        <m:t>𝑎𝑛h</m:t>
                      </m:r>
                      <m:d>
                        <m:dPr>
                          <m:ctrlPr>
                            <a:rPr lang="en-US" sz="1200" i="1">
                              <a:solidFill>
                                <a:srgbClr val="836967"/>
                              </a:solidFill>
                              <a:latin typeface="Cambria Math" panose="02040503050406030204" pitchFamily="18" charset="0"/>
                            </a:rPr>
                          </m:ctrlPr>
                        </m:dPr>
                        <m:e>
                          <m:r>
                            <a:rPr lang="en-US" sz="1200" i="1">
                              <a:latin typeface="Cambria Math" panose="02040503050406030204" pitchFamily="18" charset="0"/>
                            </a:rPr>
                            <m:t>𝑥</m:t>
                          </m:r>
                        </m:e>
                      </m:d>
                      <m:r>
                        <a:rPr lang="en-US" sz="1200" dirty="0">
                          <a:latin typeface="Cambria Math" panose="02040503050406030204" pitchFamily="18" charset="0"/>
                          <a:ea typeface="Cambria Math" panose="02040503050406030204" pitchFamily="18" charset="0"/>
                        </a:rPr>
                        <m:t>=</m:t>
                      </m:r>
                      <m:f>
                        <m:fPr>
                          <m:ctrlPr>
                            <a:rPr lang="en-US" sz="1200" i="1" dirty="0" smtClean="0">
                              <a:latin typeface="Cambria Math" panose="02040503050406030204" pitchFamily="18" charset="0"/>
                              <a:ea typeface="Cambria Math" panose="02040503050406030204" pitchFamily="18" charset="0"/>
                            </a:rPr>
                          </m:ctrlPr>
                        </m:fPr>
                        <m:num>
                          <m:sSup>
                            <m:sSupPr>
                              <m:ctrlPr>
                                <a:rPr lang="en-US" sz="1200" i="1" dirty="0" smtClean="0">
                                  <a:latin typeface="Cambria Math" panose="02040503050406030204" pitchFamily="18" charset="0"/>
                                  <a:ea typeface="Cambria Math" panose="02040503050406030204" pitchFamily="18" charset="0"/>
                                </a:rPr>
                              </m:ctrlPr>
                            </m:sSupPr>
                            <m:e>
                              <m:r>
                                <a:rPr lang="en-US" sz="1200" b="0" i="1" dirty="0" smtClean="0">
                                  <a:latin typeface="Cambria Math" panose="02040503050406030204" pitchFamily="18" charset="0"/>
                                  <a:ea typeface="Cambria Math" panose="02040503050406030204" pitchFamily="18" charset="0"/>
                                </a:rPr>
                                <m:t>𝑒</m:t>
                              </m:r>
                            </m:e>
                            <m:sup>
                              <m:r>
                                <a:rPr lang="en-US" sz="1200" b="0" i="1" dirty="0" smtClean="0">
                                  <a:latin typeface="Cambria Math" panose="02040503050406030204" pitchFamily="18" charset="0"/>
                                  <a:ea typeface="Cambria Math" panose="02040503050406030204" pitchFamily="18" charset="0"/>
                                </a:rPr>
                                <m:t>2</m:t>
                              </m:r>
                              <m:r>
                                <a:rPr lang="en-US" sz="1200" b="0" i="1" dirty="0" smtClean="0">
                                  <a:latin typeface="Cambria Math" panose="02040503050406030204" pitchFamily="18" charset="0"/>
                                  <a:ea typeface="Cambria Math" panose="02040503050406030204" pitchFamily="18" charset="0"/>
                                </a:rPr>
                                <m:t>𝑥</m:t>
                              </m:r>
                            </m:sup>
                          </m:sSup>
                          <m:r>
                            <a:rPr lang="en-US" sz="1200" b="0" i="1" dirty="0" smtClean="0">
                              <a:latin typeface="Cambria Math" panose="02040503050406030204" pitchFamily="18" charset="0"/>
                              <a:ea typeface="Cambria Math" panose="02040503050406030204" pitchFamily="18" charset="0"/>
                            </a:rPr>
                            <m:t>−1</m:t>
                          </m:r>
                        </m:num>
                        <m:den>
                          <m:sSup>
                            <m:sSupPr>
                              <m:ctrlPr>
                                <a:rPr lang="en-US" sz="1200" i="1" dirty="0" smtClean="0">
                                  <a:latin typeface="Cambria Math" panose="02040503050406030204" pitchFamily="18" charset="0"/>
                                  <a:ea typeface="Cambria Math" panose="02040503050406030204" pitchFamily="18" charset="0"/>
                                </a:rPr>
                              </m:ctrlPr>
                            </m:sSupPr>
                            <m:e>
                              <m:r>
                                <a:rPr lang="en-US" sz="1200" b="0" i="1" dirty="0" smtClean="0">
                                  <a:latin typeface="Cambria Math" panose="02040503050406030204" pitchFamily="18" charset="0"/>
                                  <a:ea typeface="Cambria Math" panose="02040503050406030204" pitchFamily="18" charset="0"/>
                                </a:rPr>
                                <m:t>𝑒</m:t>
                              </m:r>
                            </m:e>
                            <m:sup>
                              <m:r>
                                <a:rPr lang="en-US" sz="1200" b="0" i="1" dirty="0" smtClean="0">
                                  <a:latin typeface="Cambria Math" panose="02040503050406030204" pitchFamily="18" charset="0"/>
                                  <a:ea typeface="Cambria Math" panose="02040503050406030204" pitchFamily="18" charset="0"/>
                                </a:rPr>
                                <m:t>2</m:t>
                              </m:r>
                              <m:r>
                                <a:rPr lang="en-US" sz="1200" b="0" i="1" dirty="0" smtClean="0">
                                  <a:latin typeface="Cambria Math" panose="02040503050406030204" pitchFamily="18" charset="0"/>
                                  <a:ea typeface="Cambria Math" panose="02040503050406030204" pitchFamily="18" charset="0"/>
                                </a:rPr>
                                <m:t>𝑥</m:t>
                              </m:r>
                            </m:sup>
                          </m:sSup>
                          <m:r>
                            <a:rPr lang="en-US" sz="1200" b="0" i="1" dirty="0" smtClean="0">
                              <a:latin typeface="Cambria Math" panose="02040503050406030204" pitchFamily="18" charset="0"/>
                              <a:ea typeface="Cambria Math" panose="02040503050406030204" pitchFamily="18" charset="0"/>
                            </a:rPr>
                            <m:t>+1</m:t>
                          </m:r>
                        </m:den>
                      </m:f>
                    </m:oMath>
                  </m:oMathPara>
                </a14:m>
                <a:endParaRPr lang="en-US" sz="1200" dirty="0"/>
              </a:p>
            </p:txBody>
          </p:sp>
        </mc:Choice>
        <mc:Fallback xmlns="">
          <p:sp>
            <p:nvSpPr>
              <p:cNvPr id="29" name="TextBox 82">
                <a:extLst>
                  <a:ext uri="{FF2B5EF4-FFF2-40B4-BE49-F238E27FC236}">
                    <a16:creationId xmlns:a16="http://schemas.microsoft.com/office/drawing/2014/main" id="{EF7B3D9F-36A2-4994-840C-7DDBC0042C6E}"/>
                  </a:ext>
                </a:extLst>
              </p:cNvPr>
              <p:cNvSpPr txBox="1">
                <a:spLocks noRot="1" noChangeAspect="1" noMove="1" noResize="1" noEditPoints="1" noAdjustHandles="1" noChangeArrowheads="1" noChangeShapeType="1" noTextEdit="1"/>
              </p:cNvSpPr>
              <p:nvPr/>
            </p:nvSpPr>
            <p:spPr>
              <a:xfrm>
                <a:off x="1471739" y="4292976"/>
                <a:ext cx="1432727" cy="477247"/>
              </a:xfrm>
              <a:prstGeom prst="rect">
                <a:avLst/>
              </a:prstGeom>
              <a:blipFill>
                <a:blip r:embed="rId8"/>
                <a:stretch>
                  <a:fillRect/>
                </a:stretch>
              </a:blipFill>
            </p:spPr>
            <p:txBody>
              <a:bodyPr/>
              <a:lstStyle/>
              <a:p>
                <a:r>
                  <a:rPr lang="en-US">
                    <a:noFill/>
                  </a:rPr>
                  <a:t> </a:t>
                </a:r>
              </a:p>
            </p:txBody>
          </p:sp>
        </mc:Fallback>
      </mc:AlternateContent>
      <p:pic>
        <p:nvPicPr>
          <p:cNvPr id="30" name="Picture 31">
            <a:extLst>
              <a:ext uri="{FF2B5EF4-FFF2-40B4-BE49-F238E27FC236}">
                <a16:creationId xmlns:a16="http://schemas.microsoft.com/office/drawing/2014/main" id="{226B9FE4-1DDE-45D6-8530-8B2C45CA3ED7}"/>
              </a:ext>
            </a:extLst>
          </p:cNvPr>
          <p:cNvPicPr>
            <a:picLocks noChangeAspect="1"/>
          </p:cNvPicPr>
          <p:nvPr/>
        </p:nvPicPr>
        <p:blipFill>
          <a:blip r:embed="rId9"/>
          <a:stretch>
            <a:fillRect/>
          </a:stretch>
        </p:blipFill>
        <p:spPr>
          <a:xfrm>
            <a:off x="3573039" y="4020592"/>
            <a:ext cx="1785048" cy="924046"/>
          </a:xfrm>
          <a:prstGeom prst="rect">
            <a:avLst/>
          </a:prstGeom>
        </p:spPr>
      </p:pic>
      <mc:AlternateContent xmlns:mc="http://schemas.openxmlformats.org/markup-compatibility/2006" xmlns:a14="http://schemas.microsoft.com/office/drawing/2010/main">
        <mc:Choice Requires="a14">
          <p:sp>
            <p:nvSpPr>
              <p:cNvPr id="31" name="TextBox 83">
                <a:extLst>
                  <a:ext uri="{FF2B5EF4-FFF2-40B4-BE49-F238E27FC236}">
                    <a16:creationId xmlns:a16="http://schemas.microsoft.com/office/drawing/2014/main" id="{B14CF4B3-DD13-4DF4-9CA5-E39C350993F9}"/>
                  </a:ext>
                </a:extLst>
              </p:cNvPr>
              <p:cNvSpPr txBox="1"/>
              <p:nvPr/>
            </p:nvSpPr>
            <p:spPr>
              <a:xfrm>
                <a:off x="5736121" y="4430758"/>
                <a:ext cx="189409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𝑡</m:t>
                      </m:r>
                      <m:r>
                        <a:rPr lang="en-US" sz="1200" b="0" i="1" smtClean="0">
                          <a:latin typeface="Cambria Math" panose="02040503050406030204" pitchFamily="18" charset="0"/>
                        </a:rPr>
                        <m:t>𝑎𝑛</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h</m:t>
                          </m:r>
                        </m:e>
                        <m:sup>
                          <m:r>
                            <a:rPr lang="en-US" sz="1200" b="0" i="1" smtClean="0">
                              <a:latin typeface="Cambria Math" panose="02040503050406030204" pitchFamily="18" charset="0"/>
                            </a:rPr>
                            <m:t>′</m:t>
                          </m:r>
                        </m:sup>
                      </m:sSup>
                      <m:d>
                        <m:dPr>
                          <m:ctrlPr>
                            <a:rPr lang="en-US" sz="1200" i="1">
                              <a:solidFill>
                                <a:srgbClr val="836967"/>
                              </a:solidFill>
                              <a:latin typeface="Cambria Math" panose="02040503050406030204" pitchFamily="18" charset="0"/>
                            </a:rPr>
                          </m:ctrlPr>
                        </m:dPr>
                        <m:e>
                          <m:r>
                            <a:rPr lang="en-US" sz="1200" i="1">
                              <a:latin typeface="Cambria Math" panose="02040503050406030204" pitchFamily="18" charset="0"/>
                            </a:rPr>
                            <m:t>𝑥</m:t>
                          </m:r>
                        </m:e>
                      </m:d>
                      <m:r>
                        <a:rPr lang="en-US"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m:t>
                      </m:r>
                      <m:sSup>
                        <m:sSupPr>
                          <m:ctrlPr>
                            <a:rPr lang="en-US" sz="1200" b="0" i="1" smtClean="0">
                              <a:latin typeface="Cambria Math" panose="02040503050406030204" pitchFamily="18" charset="0"/>
                              <a:ea typeface="Cambria Math" panose="02040503050406030204" pitchFamily="18" charset="0"/>
                            </a:rPr>
                          </m:ctrlPr>
                        </m:sSupPr>
                        <m:e>
                          <m:r>
                            <m:rPr>
                              <m:sty m:val="p"/>
                            </m:rPr>
                            <a:rPr lang="en-US" sz="1200" b="0" i="0" smtClean="0">
                              <a:latin typeface="Cambria Math" panose="02040503050406030204" pitchFamily="18" charset="0"/>
                              <a:ea typeface="Cambria Math" panose="02040503050406030204" pitchFamily="18" charset="0"/>
                            </a:rPr>
                            <m:t>tanh</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r>
                            <a:rPr lang="en-US" sz="1200" b="0" i="1" smtClean="0">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ea typeface="Cambria Math" panose="02040503050406030204" pitchFamily="18" charset="0"/>
                            </a:rPr>
                            <m:t>2</m:t>
                          </m:r>
                        </m:sup>
                      </m:sSup>
                    </m:oMath>
                  </m:oMathPara>
                </a14:m>
                <a:endParaRPr lang="en-US" sz="1200" dirty="0"/>
              </a:p>
            </p:txBody>
          </p:sp>
        </mc:Choice>
        <mc:Fallback xmlns="">
          <p:sp>
            <p:nvSpPr>
              <p:cNvPr id="31" name="TextBox 83">
                <a:extLst>
                  <a:ext uri="{FF2B5EF4-FFF2-40B4-BE49-F238E27FC236}">
                    <a16:creationId xmlns:a16="http://schemas.microsoft.com/office/drawing/2014/main" id="{B14CF4B3-DD13-4DF4-9CA5-E39C350993F9}"/>
                  </a:ext>
                </a:extLst>
              </p:cNvPr>
              <p:cNvSpPr txBox="1">
                <a:spLocks noRot="1" noChangeAspect="1" noMove="1" noResize="1" noEditPoints="1" noAdjustHandles="1" noChangeArrowheads="1" noChangeShapeType="1" noTextEdit="1"/>
              </p:cNvSpPr>
              <p:nvPr/>
            </p:nvSpPr>
            <p:spPr>
              <a:xfrm>
                <a:off x="5736121" y="4430758"/>
                <a:ext cx="1894097" cy="276999"/>
              </a:xfrm>
              <a:prstGeom prst="rect">
                <a:avLst/>
              </a:prstGeom>
              <a:blipFill>
                <a:blip r:embed="rId10"/>
                <a:stretch>
                  <a:fillRect b="-11111"/>
                </a:stretch>
              </a:blipFill>
            </p:spPr>
            <p:txBody>
              <a:bodyPr/>
              <a:lstStyle/>
              <a:p>
                <a:r>
                  <a:rPr lang="en-US">
                    <a:noFill/>
                  </a:rPr>
                  <a:t> </a:t>
                </a:r>
              </a:p>
            </p:txBody>
          </p:sp>
        </mc:Fallback>
      </mc:AlternateContent>
      <p:pic>
        <p:nvPicPr>
          <p:cNvPr id="32" name="Picture 32">
            <a:extLst>
              <a:ext uri="{FF2B5EF4-FFF2-40B4-BE49-F238E27FC236}">
                <a16:creationId xmlns:a16="http://schemas.microsoft.com/office/drawing/2014/main" id="{309DACDA-C86F-4CA5-8B55-4E46C9DB8A42}"/>
              </a:ext>
            </a:extLst>
          </p:cNvPr>
          <p:cNvPicPr>
            <a:picLocks noChangeAspect="1"/>
          </p:cNvPicPr>
          <p:nvPr/>
        </p:nvPicPr>
        <p:blipFill>
          <a:blip r:embed="rId11"/>
          <a:stretch>
            <a:fillRect/>
          </a:stretch>
        </p:blipFill>
        <p:spPr>
          <a:xfrm>
            <a:off x="8035251" y="4020592"/>
            <a:ext cx="1815426" cy="939771"/>
          </a:xfrm>
          <a:prstGeom prst="rect">
            <a:avLst/>
          </a:prstGeom>
        </p:spPr>
      </p:pic>
      <p:grpSp>
        <p:nvGrpSpPr>
          <p:cNvPr id="40" name="Group 98">
            <a:extLst>
              <a:ext uri="{FF2B5EF4-FFF2-40B4-BE49-F238E27FC236}">
                <a16:creationId xmlns:a16="http://schemas.microsoft.com/office/drawing/2014/main" id="{193B4057-535C-4D90-A4C3-2F3F622910F9}"/>
              </a:ext>
            </a:extLst>
          </p:cNvPr>
          <p:cNvGrpSpPr/>
          <p:nvPr/>
        </p:nvGrpSpPr>
        <p:grpSpPr>
          <a:xfrm>
            <a:off x="5573527" y="5052117"/>
            <a:ext cx="2487830" cy="728639"/>
            <a:chOff x="8389" y="2613449"/>
            <a:chExt cx="2487830" cy="728639"/>
          </a:xfrm>
        </p:grpSpPr>
        <p:grpSp>
          <p:nvGrpSpPr>
            <p:cNvPr id="41" name="Group 99">
              <a:extLst>
                <a:ext uri="{FF2B5EF4-FFF2-40B4-BE49-F238E27FC236}">
                  <a16:creationId xmlns:a16="http://schemas.microsoft.com/office/drawing/2014/main" id="{7F1D4DF1-E86D-4BCB-90AE-C60D672BA790}"/>
                </a:ext>
              </a:extLst>
            </p:cNvPr>
            <p:cNvGrpSpPr/>
            <p:nvPr/>
          </p:nvGrpSpPr>
          <p:grpSpPr>
            <a:xfrm>
              <a:off x="954947" y="2613449"/>
              <a:ext cx="195867" cy="728639"/>
              <a:chOff x="1230775" y="2661846"/>
              <a:chExt cx="167779" cy="878205"/>
            </a:xfrm>
          </p:grpSpPr>
          <p:sp>
            <p:nvSpPr>
              <p:cNvPr id="45" name="Freeform: Shape 106">
                <a:extLst>
                  <a:ext uri="{FF2B5EF4-FFF2-40B4-BE49-F238E27FC236}">
                    <a16:creationId xmlns:a16="http://schemas.microsoft.com/office/drawing/2014/main" id="{8378B957-965D-4DF0-9012-666453440538}"/>
                  </a:ext>
                </a:extLst>
              </p:cNvPr>
              <p:cNvSpPr/>
              <p:nvPr/>
            </p:nvSpPr>
            <p:spPr>
              <a:xfrm>
                <a:off x="1230775" y="2661846"/>
                <a:ext cx="167779" cy="442301"/>
              </a:xfrm>
              <a:custGeom>
                <a:avLst/>
                <a:gdLst>
                  <a:gd name="connsiteX0" fmla="*/ 360726 w 360726"/>
                  <a:gd name="connsiteY0" fmla="*/ 3860 h 389974"/>
                  <a:gd name="connsiteX1" fmla="*/ 176168 w 360726"/>
                  <a:gd name="connsiteY1" fmla="*/ 20638 h 389974"/>
                  <a:gd name="connsiteX2" fmla="*/ 134224 w 360726"/>
                  <a:gd name="connsiteY2" fmla="*/ 163251 h 389974"/>
                  <a:gd name="connsiteX3" fmla="*/ 109057 w 360726"/>
                  <a:gd name="connsiteY3" fmla="*/ 364587 h 389974"/>
                  <a:gd name="connsiteX4" fmla="*/ 0 w 360726"/>
                  <a:gd name="connsiteY4" fmla="*/ 389754 h 389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726" h="389974">
                    <a:moveTo>
                      <a:pt x="360726" y="3860"/>
                    </a:moveTo>
                    <a:cubicBezTo>
                      <a:pt x="287322" y="-1034"/>
                      <a:pt x="213918" y="-5927"/>
                      <a:pt x="176168" y="20638"/>
                    </a:cubicBezTo>
                    <a:cubicBezTo>
                      <a:pt x="138418" y="47203"/>
                      <a:pt x="145409" y="105926"/>
                      <a:pt x="134224" y="163251"/>
                    </a:cubicBezTo>
                    <a:cubicBezTo>
                      <a:pt x="123039" y="220576"/>
                      <a:pt x="131428" y="326837"/>
                      <a:pt x="109057" y="364587"/>
                    </a:cubicBezTo>
                    <a:cubicBezTo>
                      <a:pt x="86686" y="402338"/>
                      <a:pt x="0" y="385560"/>
                      <a:pt x="0" y="3897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07">
                <a:extLst>
                  <a:ext uri="{FF2B5EF4-FFF2-40B4-BE49-F238E27FC236}">
                    <a16:creationId xmlns:a16="http://schemas.microsoft.com/office/drawing/2014/main" id="{CE225710-D1A8-41E1-AA4F-9139DDDB3EA3}"/>
                  </a:ext>
                </a:extLst>
              </p:cNvPr>
              <p:cNvSpPr/>
              <p:nvPr/>
            </p:nvSpPr>
            <p:spPr>
              <a:xfrm flipV="1">
                <a:off x="1230775" y="3097750"/>
                <a:ext cx="167779" cy="442301"/>
              </a:xfrm>
              <a:custGeom>
                <a:avLst/>
                <a:gdLst>
                  <a:gd name="connsiteX0" fmla="*/ 360726 w 360726"/>
                  <a:gd name="connsiteY0" fmla="*/ 3860 h 389974"/>
                  <a:gd name="connsiteX1" fmla="*/ 176168 w 360726"/>
                  <a:gd name="connsiteY1" fmla="*/ 20638 h 389974"/>
                  <a:gd name="connsiteX2" fmla="*/ 134224 w 360726"/>
                  <a:gd name="connsiteY2" fmla="*/ 163251 h 389974"/>
                  <a:gd name="connsiteX3" fmla="*/ 109057 w 360726"/>
                  <a:gd name="connsiteY3" fmla="*/ 364587 h 389974"/>
                  <a:gd name="connsiteX4" fmla="*/ 0 w 360726"/>
                  <a:gd name="connsiteY4" fmla="*/ 389754 h 389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726" h="389974">
                    <a:moveTo>
                      <a:pt x="360726" y="3860"/>
                    </a:moveTo>
                    <a:cubicBezTo>
                      <a:pt x="287322" y="-1034"/>
                      <a:pt x="213918" y="-5927"/>
                      <a:pt x="176168" y="20638"/>
                    </a:cubicBezTo>
                    <a:cubicBezTo>
                      <a:pt x="138418" y="47203"/>
                      <a:pt x="145409" y="105926"/>
                      <a:pt x="134224" y="163251"/>
                    </a:cubicBezTo>
                    <a:cubicBezTo>
                      <a:pt x="123039" y="220576"/>
                      <a:pt x="131428" y="326837"/>
                      <a:pt x="109057" y="364587"/>
                    </a:cubicBezTo>
                    <a:cubicBezTo>
                      <a:pt x="86686" y="402338"/>
                      <a:pt x="0" y="385560"/>
                      <a:pt x="0" y="3897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2" name="TextBox 101">
                  <a:extLst>
                    <a:ext uri="{FF2B5EF4-FFF2-40B4-BE49-F238E27FC236}">
                      <a16:creationId xmlns:a16="http://schemas.microsoft.com/office/drawing/2014/main" id="{5F27C3E8-46A5-4559-B6BB-766077957E28}"/>
                    </a:ext>
                  </a:extLst>
                </p:cNvPr>
                <p:cNvSpPr txBox="1"/>
                <p:nvPr/>
              </p:nvSpPr>
              <p:spPr>
                <a:xfrm>
                  <a:off x="8389" y="2828072"/>
                  <a:ext cx="105014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𝐿𝑅𝑒𝐿𝑈</m:t>
                        </m:r>
                        <m:r>
                          <a:rPr lang="en-US" sz="1200" b="0" i="1" smtClean="0">
                            <a:solidFill>
                              <a:schemeClr val="tx1"/>
                            </a:solidFill>
                            <a:latin typeface="Cambria Math" panose="02040503050406030204" pitchFamily="18" charset="0"/>
                          </a:rPr>
                          <m:t>′</m:t>
                        </m:r>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𝑥</m:t>
                            </m:r>
                          </m:e>
                        </m:d>
                        <m:r>
                          <a:rPr lang="en-US" sz="1200" i="0">
                            <a:solidFill>
                              <a:schemeClr val="tx1"/>
                            </a:solidFill>
                            <a:latin typeface="Cambria Math" panose="02040503050406030204" pitchFamily="18" charset="0"/>
                          </a:rPr>
                          <m:t>=</m:t>
                        </m:r>
                      </m:oMath>
                    </m:oMathPara>
                  </a14:m>
                  <a:endParaRPr lang="en-US" sz="1200" dirty="0">
                    <a:solidFill>
                      <a:schemeClr val="tx1"/>
                    </a:solidFill>
                  </a:endParaRPr>
                </a:p>
              </p:txBody>
            </p:sp>
          </mc:Choice>
          <mc:Fallback xmlns="">
            <p:sp>
              <p:nvSpPr>
                <p:cNvPr id="102" name="TextBox 101">
                  <a:extLst>
                    <a:ext uri="{FF2B5EF4-FFF2-40B4-BE49-F238E27FC236}">
                      <a16:creationId xmlns:a16="http://schemas.microsoft.com/office/drawing/2014/main" id="{6E8C12D9-8BE6-4AB3-B04E-ED879DE639CC}"/>
                    </a:ext>
                  </a:extLst>
                </p:cNvPr>
                <p:cNvSpPr txBox="1">
                  <a:spLocks noRot="1" noChangeAspect="1" noMove="1" noResize="1" noEditPoints="1" noAdjustHandles="1" noChangeArrowheads="1" noChangeShapeType="1" noTextEdit="1"/>
                </p:cNvSpPr>
                <p:nvPr/>
              </p:nvSpPr>
              <p:spPr>
                <a:xfrm>
                  <a:off x="8389" y="2828072"/>
                  <a:ext cx="1050146" cy="27699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103">
                  <a:extLst>
                    <a:ext uri="{FF2B5EF4-FFF2-40B4-BE49-F238E27FC236}">
                      <a16:creationId xmlns:a16="http://schemas.microsoft.com/office/drawing/2014/main" id="{C48AFA8E-C1F9-481D-AF74-9984C6A6FC16}"/>
                    </a:ext>
                  </a:extLst>
                </p:cNvPr>
                <p:cNvSpPr txBox="1"/>
                <p:nvPr/>
              </p:nvSpPr>
              <p:spPr>
                <a:xfrm>
                  <a:off x="1066147" y="3055420"/>
                  <a:ext cx="1430072" cy="276999"/>
                </a:xfrm>
                <a:prstGeom prst="rect">
                  <a:avLst/>
                </a:prstGeom>
                <a:noFill/>
              </p:spPr>
              <p:txBody>
                <a:bodyPr wrap="square">
                  <a:spAutoFit/>
                </a:bodyPr>
                <a:lstStyle/>
                <a:p>
                  <a:r>
                    <a:rPr lang="en-US" sz="1200" b="0" dirty="0">
                      <a:solidFill>
                        <a:schemeClr val="tx1"/>
                      </a:solidFill>
                    </a:rPr>
                    <a:t>1</a:t>
                  </a:r>
                  <a14:m>
                    <m:oMath xmlns:m="http://schemas.openxmlformats.org/officeDocument/2006/math">
                      <m:r>
                        <a:rPr lang="en-US" sz="1200" b="0" i="1" smtClean="0">
                          <a:solidFill>
                            <a:schemeClr val="tx1"/>
                          </a:solidFill>
                          <a:latin typeface="Cambria Math" panose="02040503050406030204" pitchFamily="18" charset="0"/>
                        </a:rPr>
                        <m:t>,           </m:t>
                      </m:r>
                      <m:r>
                        <a:rPr lang="hu-HU" sz="1200" b="0" i="1" smtClean="0">
                          <a:solidFill>
                            <a:schemeClr val="tx1"/>
                          </a:solidFill>
                          <a:latin typeface="Cambria Math" panose="02040503050406030204" pitchFamily="18" charset="0"/>
                        </a:rPr>
                        <m:t>𝑖𝑓</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𝑥</m:t>
                      </m:r>
                      <m:r>
                        <a:rPr lang="en-US" sz="120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0</m:t>
                      </m:r>
                    </m:oMath>
                  </a14:m>
                  <a:endParaRPr lang="en-US" sz="1200" dirty="0">
                    <a:solidFill>
                      <a:schemeClr val="tx1"/>
                    </a:solidFill>
                  </a:endParaRPr>
                </a:p>
              </p:txBody>
            </p:sp>
          </mc:Choice>
          <mc:Fallback xmlns="">
            <p:sp>
              <p:nvSpPr>
                <p:cNvPr id="43" name="TextBox 103">
                  <a:extLst>
                    <a:ext uri="{FF2B5EF4-FFF2-40B4-BE49-F238E27FC236}">
                      <a16:creationId xmlns:a16="http://schemas.microsoft.com/office/drawing/2014/main" id="{C48AFA8E-C1F9-481D-AF74-9984C6A6FC16}"/>
                    </a:ext>
                  </a:extLst>
                </p:cNvPr>
                <p:cNvSpPr txBox="1">
                  <a:spLocks noRot="1" noChangeAspect="1" noMove="1" noResize="1" noEditPoints="1" noAdjustHandles="1" noChangeArrowheads="1" noChangeShapeType="1" noTextEdit="1"/>
                </p:cNvSpPr>
                <p:nvPr/>
              </p:nvSpPr>
              <p:spPr>
                <a:xfrm>
                  <a:off x="1066147" y="3055420"/>
                  <a:ext cx="1430072" cy="276999"/>
                </a:xfrm>
                <a:prstGeom prst="rect">
                  <a:avLst/>
                </a:prstGeom>
                <a:blipFill>
                  <a:blip r:embed="rId24"/>
                  <a:stretch>
                    <a:fillRect l="-427" b="-15217"/>
                  </a:stretch>
                </a:blipFill>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44" name="TextBox 105">
                  <a:extLst>
                    <a:ext uri="{FF2B5EF4-FFF2-40B4-BE49-F238E27FC236}">
                      <a16:creationId xmlns:a16="http://schemas.microsoft.com/office/drawing/2014/main" id="{14BBADB6-E44E-4C2A-9656-E6EB008A8C49}"/>
                    </a:ext>
                  </a:extLst>
                </p:cNvPr>
                <p:cNvSpPr txBox="1"/>
                <p:nvPr/>
              </p:nvSpPr>
              <p:spPr>
                <a:xfrm>
                  <a:off x="949520" y="2647005"/>
                  <a:ext cx="143007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0</m:t>
                        </m:r>
                        <m:r>
                          <a:rPr lang="en-US" sz="1200" b="0" i="1" smtClean="0">
                            <a:latin typeface="Cambria Math" panose="02040503050406030204" pitchFamily="18" charset="0"/>
                          </a:rPr>
                          <m:t>.1</m:t>
                        </m:r>
                        <m:r>
                          <a:rPr lang="en-US" sz="1200" b="0" i="1" smtClean="0">
                            <a:solidFill>
                              <a:schemeClr val="tx1"/>
                            </a:solidFill>
                            <a:latin typeface="Cambria Math" panose="02040503050406030204" pitchFamily="18" charset="0"/>
                          </a:rPr>
                          <m:t>,  </m:t>
                        </m:r>
                        <m:r>
                          <a:rPr lang="hu-HU" sz="1200" b="0" i="1" smtClean="0">
                            <a:solidFill>
                              <a:schemeClr val="tx1"/>
                            </a:solidFill>
                            <a:latin typeface="Cambria Math" panose="02040503050406030204" pitchFamily="18" charset="0"/>
                          </a:rPr>
                          <m:t>𝑖𝑓</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ea typeface="Cambria Math" panose="02040503050406030204" pitchFamily="18" charset="0"/>
                          </a:rPr>
                          <m:t>&lt;0</m:t>
                        </m:r>
                      </m:oMath>
                    </m:oMathPara>
                  </a14:m>
                  <a:endParaRPr lang="en-US" sz="1200" dirty="0">
                    <a:solidFill>
                      <a:schemeClr val="tx1"/>
                    </a:solidFill>
                  </a:endParaRPr>
                </a:p>
              </p:txBody>
            </p:sp>
          </mc:Choice>
          <mc:Fallback xmlns="">
            <p:sp>
              <p:nvSpPr>
                <p:cNvPr id="44" name="TextBox 105">
                  <a:extLst>
                    <a:ext uri="{FF2B5EF4-FFF2-40B4-BE49-F238E27FC236}">
                      <a16:creationId xmlns:a16="http://schemas.microsoft.com/office/drawing/2014/main" id="{14BBADB6-E44E-4C2A-9656-E6EB008A8C49}"/>
                    </a:ext>
                  </a:extLst>
                </p:cNvPr>
                <p:cNvSpPr txBox="1">
                  <a:spLocks noRot="1" noChangeAspect="1" noMove="1" noResize="1" noEditPoints="1" noAdjustHandles="1" noChangeArrowheads="1" noChangeShapeType="1" noTextEdit="1"/>
                </p:cNvSpPr>
                <p:nvPr/>
              </p:nvSpPr>
              <p:spPr>
                <a:xfrm>
                  <a:off x="949520" y="2647005"/>
                  <a:ext cx="1430072" cy="276999"/>
                </a:xfrm>
                <a:prstGeom prst="rect">
                  <a:avLst/>
                </a:prstGeom>
                <a:blipFill>
                  <a:blip r:embed="rId25"/>
                  <a:stretch>
                    <a:fillRect b="-4348"/>
                  </a:stretch>
                </a:blipFill>
              </p:spPr>
              <p:txBody>
                <a:bodyPr/>
                <a:lstStyle/>
                <a:p>
                  <a:r>
                    <a:rPr lang="hu-HU">
                      <a:noFill/>
                    </a:rPr>
                    <a:t> </a:t>
                  </a:r>
                </a:p>
              </p:txBody>
            </p:sp>
          </mc:Fallback>
        </mc:AlternateContent>
      </p:grpSp>
      <p:pic>
        <p:nvPicPr>
          <p:cNvPr id="47" name="Picture 33">
            <a:extLst>
              <a:ext uri="{FF2B5EF4-FFF2-40B4-BE49-F238E27FC236}">
                <a16:creationId xmlns:a16="http://schemas.microsoft.com/office/drawing/2014/main" id="{C7EC03A7-9717-4CC1-B48C-D9DD94BC47E7}"/>
              </a:ext>
            </a:extLst>
          </p:cNvPr>
          <p:cNvPicPr>
            <a:picLocks noChangeAspect="1"/>
          </p:cNvPicPr>
          <p:nvPr/>
        </p:nvPicPr>
        <p:blipFill>
          <a:blip r:embed="rId26"/>
          <a:stretch>
            <a:fillRect/>
          </a:stretch>
        </p:blipFill>
        <p:spPr>
          <a:xfrm>
            <a:off x="3605379" y="5058646"/>
            <a:ext cx="1903387" cy="924045"/>
          </a:xfrm>
          <a:prstGeom prst="rect">
            <a:avLst/>
          </a:prstGeom>
        </p:spPr>
      </p:pic>
      <p:pic>
        <p:nvPicPr>
          <p:cNvPr id="48" name="Picture 34">
            <a:extLst>
              <a:ext uri="{FF2B5EF4-FFF2-40B4-BE49-F238E27FC236}">
                <a16:creationId xmlns:a16="http://schemas.microsoft.com/office/drawing/2014/main" id="{8800413B-DE6C-4412-B415-63ADD63D855D}"/>
              </a:ext>
            </a:extLst>
          </p:cNvPr>
          <p:cNvPicPr>
            <a:picLocks noChangeAspect="1"/>
          </p:cNvPicPr>
          <p:nvPr/>
        </p:nvPicPr>
        <p:blipFill>
          <a:blip r:embed="rId27"/>
          <a:stretch>
            <a:fillRect/>
          </a:stretch>
        </p:blipFill>
        <p:spPr>
          <a:xfrm>
            <a:off x="8055930" y="5042921"/>
            <a:ext cx="1819088" cy="939771"/>
          </a:xfrm>
          <a:prstGeom prst="rect">
            <a:avLst/>
          </a:prstGeom>
        </p:spPr>
      </p:pic>
      <mc:AlternateContent xmlns:mc="http://schemas.openxmlformats.org/markup-compatibility/2006" xmlns:a14="http://schemas.microsoft.com/office/drawing/2010/main">
        <mc:Choice Requires="a14">
          <p:sp>
            <p:nvSpPr>
              <p:cNvPr id="49" name="TextBox 65">
                <a:extLst>
                  <a:ext uri="{FF2B5EF4-FFF2-40B4-BE49-F238E27FC236}">
                    <a16:creationId xmlns:a16="http://schemas.microsoft.com/office/drawing/2014/main" id="{6E622558-7A1A-48E0-BB8D-7DE5821394C4}"/>
                  </a:ext>
                </a:extLst>
              </p:cNvPr>
              <p:cNvSpPr txBox="1"/>
              <p:nvPr/>
            </p:nvSpPr>
            <p:spPr>
              <a:xfrm>
                <a:off x="1219183" y="3380138"/>
                <a:ext cx="2109139" cy="5043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𝑅𝑒𝐿𝑈</m:t>
                      </m:r>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𝑥</m:t>
                          </m:r>
                        </m:e>
                      </m:d>
                      <m:r>
                        <a:rPr lang="en-US" sz="1200" i="0">
                          <a:solidFill>
                            <a:schemeClr val="tx1"/>
                          </a:solidFill>
                          <a:latin typeface="Cambria Math" panose="02040503050406030204" pitchFamily="18" charset="0"/>
                        </a:rPr>
                        <m:t>=</m:t>
                      </m:r>
                      <m:d>
                        <m:dPr>
                          <m:begChr m:val="{"/>
                          <m:endChr m:val=""/>
                          <m:ctrlPr>
                            <a:rPr lang="en-US" sz="1200" i="1" smtClean="0">
                              <a:solidFill>
                                <a:schemeClr val="tx1"/>
                              </a:solidFill>
                              <a:latin typeface="Cambria Math" panose="02040503050406030204" pitchFamily="18" charset="0"/>
                            </a:rPr>
                          </m:ctrlPr>
                        </m:dPr>
                        <m:e>
                          <m:eqArr>
                            <m:eqArrPr>
                              <m:ctrlPr>
                                <a:rPr lang="en-US" sz="1200" i="1" smtClean="0">
                                  <a:solidFill>
                                    <a:schemeClr val="tx1"/>
                                  </a:solidFill>
                                  <a:latin typeface="Cambria Math" panose="02040503050406030204" pitchFamily="18" charset="0"/>
                                </a:rPr>
                              </m:ctrlPr>
                            </m:eqArrPr>
                            <m:e>
                              <m:r>
                                <a:rPr lang="hu-HU" sz="1200" b="0" i="1" smtClean="0">
                                  <a:solidFill>
                                    <a:schemeClr val="tx1"/>
                                  </a:solidFill>
                                  <a:latin typeface="Cambria Math" panose="02040503050406030204" pitchFamily="18" charset="0"/>
                                </a:rPr>
                                <m:t>0,</m:t>
                              </m:r>
                            </m:e>
                            <m:e>
                              <m:r>
                                <a:rPr lang="hu-HU" sz="1200" b="0" i="1" smtClean="0">
                                  <a:solidFill>
                                    <a:schemeClr val="tx1"/>
                                  </a:solidFill>
                                  <a:latin typeface="Cambria Math" panose="02040503050406030204" pitchFamily="18" charset="0"/>
                                </a:rPr>
                                <m:t>𝑥</m:t>
                              </m:r>
                              <m:r>
                                <a:rPr lang="hu-HU" sz="1200" b="0" i="1" smtClean="0">
                                  <a:solidFill>
                                    <a:schemeClr val="tx1"/>
                                  </a:solidFill>
                                  <a:latin typeface="Cambria Math" panose="02040503050406030204" pitchFamily="18" charset="0"/>
                                </a:rPr>
                                <m:t>,</m:t>
                              </m:r>
                            </m:e>
                          </m:eqArr>
                          <m:r>
                            <a:rPr lang="hu-HU" sz="1200" b="0" i="1" smtClean="0">
                              <a:solidFill>
                                <a:schemeClr val="tx1"/>
                              </a:solidFill>
                              <a:latin typeface="Cambria Math" panose="02040503050406030204" pitchFamily="18" charset="0"/>
                            </a:rPr>
                            <m:t>    </m:t>
                          </m:r>
                          <m:m>
                            <m:mPr>
                              <m:mcs>
                                <m:mc>
                                  <m:mcPr>
                                    <m:count m:val="1"/>
                                    <m:mcJc m:val="center"/>
                                  </m:mcPr>
                                </m:mc>
                              </m:mcs>
                              <m:ctrlPr>
                                <a:rPr lang="hu-HU" sz="1200" b="0" i="1" smtClean="0">
                                  <a:solidFill>
                                    <a:schemeClr val="tx1"/>
                                  </a:solidFill>
                                  <a:latin typeface="Cambria Math" panose="02040503050406030204" pitchFamily="18" charset="0"/>
                                </a:rPr>
                              </m:ctrlPr>
                            </m:mPr>
                            <m:mr>
                              <m:e>
                                <m:r>
                                  <m:rPr>
                                    <m:brk m:alnAt="7"/>
                                  </m:rPr>
                                  <a:rPr lang="hu-HU" sz="1200" b="0" i="1" smtClean="0">
                                    <a:solidFill>
                                      <a:schemeClr val="tx1"/>
                                    </a:solidFill>
                                    <a:latin typeface="Cambria Math" panose="02040503050406030204" pitchFamily="18" charset="0"/>
                                  </a:rPr>
                                  <m:t>𝑖</m:t>
                                </m:r>
                                <m:r>
                                  <a:rPr lang="hu-HU" sz="1200" b="0" i="1" smtClean="0">
                                    <a:solidFill>
                                      <a:schemeClr val="tx1"/>
                                    </a:solidFill>
                                    <a:latin typeface="Cambria Math" panose="02040503050406030204" pitchFamily="18" charset="0"/>
                                  </a:rPr>
                                  <m:t>𝑓</m:t>
                                </m:r>
                                <m:r>
                                  <a:rPr lang="hu-HU" sz="1200" b="0" i="1" smtClean="0">
                                    <a:solidFill>
                                      <a:schemeClr val="tx1"/>
                                    </a:solidFill>
                                    <a:latin typeface="Cambria Math" panose="02040503050406030204" pitchFamily="18" charset="0"/>
                                  </a:rPr>
                                  <m:t> </m:t>
                                </m:r>
                                <m:r>
                                  <a:rPr lang="hu-HU" sz="1200" b="0" i="1" smtClean="0">
                                    <a:solidFill>
                                      <a:schemeClr val="tx1"/>
                                    </a:solidFill>
                                    <a:latin typeface="Cambria Math" panose="02040503050406030204" pitchFamily="18" charset="0"/>
                                  </a:rPr>
                                  <m:t>𝑥</m:t>
                                </m:r>
                                <m:r>
                                  <a:rPr lang="hu-HU" sz="1200" b="0" i="1" smtClean="0">
                                    <a:solidFill>
                                      <a:schemeClr val="tx1"/>
                                    </a:solidFill>
                                    <a:latin typeface="Cambria Math" panose="02040503050406030204" pitchFamily="18" charset="0"/>
                                  </a:rPr>
                                  <m:t>&lt;0</m:t>
                                </m:r>
                              </m:e>
                            </m:mr>
                            <m:mr>
                              <m:e>
                                <m:r>
                                  <a:rPr lang="hu-HU" sz="1200" b="0" i="1" smtClean="0">
                                    <a:solidFill>
                                      <a:schemeClr val="tx1"/>
                                    </a:solidFill>
                                    <a:latin typeface="Cambria Math" panose="02040503050406030204" pitchFamily="18" charset="0"/>
                                  </a:rPr>
                                  <m:t>𝑖𝑓𝑥</m:t>
                                </m:r>
                                <m:r>
                                  <a:rPr lang="hu-HU" sz="1200" b="0" i="1" smtClean="0">
                                    <a:solidFill>
                                      <a:schemeClr val="tx1"/>
                                    </a:solidFill>
                                    <a:latin typeface="Cambria Math" panose="02040503050406030204" pitchFamily="18" charset="0"/>
                                  </a:rPr>
                                  <m:t>≥0</m:t>
                                </m:r>
                              </m:e>
                            </m:mr>
                          </m:m>
                        </m:e>
                      </m:d>
                    </m:oMath>
                  </m:oMathPara>
                </a14:m>
                <a:endParaRPr lang="en-US" sz="1200" dirty="0">
                  <a:solidFill>
                    <a:schemeClr val="tx1"/>
                  </a:solidFill>
                </a:endParaRPr>
              </a:p>
            </p:txBody>
          </p:sp>
        </mc:Choice>
        <mc:Fallback xmlns="">
          <p:sp>
            <p:nvSpPr>
              <p:cNvPr id="49" name="TextBox 65">
                <a:extLst>
                  <a:ext uri="{FF2B5EF4-FFF2-40B4-BE49-F238E27FC236}">
                    <a16:creationId xmlns:a16="http://schemas.microsoft.com/office/drawing/2014/main" id="{6E622558-7A1A-48E0-BB8D-7DE5821394C4}"/>
                  </a:ext>
                </a:extLst>
              </p:cNvPr>
              <p:cNvSpPr txBox="1">
                <a:spLocks noRot="1" noChangeAspect="1" noMove="1" noResize="1" noEditPoints="1" noAdjustHandles="1" noChangeArrowheads="1" noChangeShapeType="1" noTextEdit="1"/>
              </p:cNvSpPr>
              <p:nvPr/>
            </p:nvSpPr>
            <p:spPr>
              <a:xfrm>
                <a:off x="1219183" y="3380138"/>
                <a:ext cx="2109139" cy="504305"/>
              </a:xfrm>
              <a:prstGeom prst="rect">
                <a:avLst/>
              </a:prstGeom>
              <a:blipFill>
                <a:blip r:embed="rId28"/>
                <a:stretch>
                  <a:fillRect t="-175904" b="-2566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Szövegdoboz 49">
                <a:extLst>
                  <a:ext uri="{FF2B5EF4-FFF2-40B4-BE49-F238E27FC236}">
                    <a16:creationId xmlns:a16="http://schemas.microsoft.com/office/drawing/2014/main" id="{5DA42B81-BB27-4D63-BD6B-8CB8BB868040}"/>
                  </a:ext>
                </a:extLst>
              </p:cNvPr>
              <p:cNvSpPr txBox="1"/>
              <p:nvPr/>
            </p:nvSpPr>
            <p:spPr>
              <a:xfrm>
                <a:off x="5688817" y="3013115"/>
                <a:ext cx="1993973" cy="7340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00" b="0" i="1" smtClean="0">
                          <a:solidFill>
                            <a:schemeClr val="tx1"/>
                          </a:solidFill>
                          <a:latin typeface="Cambria Math" panose="02040503050406030204" pitchFamily="18" charset="0"/>
                        </a:rPr>
                        <m:t>𝑅𝑒𝐿𝑈</m:t>
                      </m:r>
                      <m:r>
                        <a:rPr lang="en-US" sz="1300" b="0" i="1" smtClean="0">
                          <a:solidFill>
                            <a:schemeClr val="tx1"/>
                          </a:solidFill>
                          <a:latin typeface="Cambria Math" panose="02040503050406030204" pitchFamily="18" charset="0"/>
                        </a:rPr>
                        <m:t>′</m:t>
                      </m:r>
                      <m:d>
                        <m:dPr>
                          <m:ctrlPr>
                            <a:rPr lang="en-US" sz="1300" i="1">
                              <a:solidFill>
                                <a:schemeClr val="tx1"/>
                              </a:solidFill>
                              <a:latin typeface="Cambria Math" panose="02040503050406030204" pitchFamily="18" charset="0"/>
                            </a:rPr>
                          </m:ctrlPr>
                        </m:dPr>
                        <m:e>
                          <m:r>
                            <a:rPr lang="en-US" sz="1300" i="1">
                              <a:solidFill>
                                <a:schemeClr val="tx1"/>
                              </a:solidFill>
                              <a:latin typeface="Cambria Math" panose="02040503050406030204" pitchFamily="18" charset="0"/>
                            </a:rPr>
                            <m:t>𝑥</m:t>
                          </m:r>
                        </m:e>
                      </m:d>
                      <m:r>
                        <a:rPr lang="en-US" sz="1300" i="0">
                          <a:solidFill>
                            <a:schemeClr val="tx1"/>
                          </a:solidFill>
                          <a:latin typeface="Cambria Math" panose="02040503050406030204" pitchFamily="18" charset="0"/>
                        </a:rPr>
                        <m:t>=</m:t>
                      </m:r>
                      <m:d>
                        <m:dPr>
                          <m:begChr m:val="{"/>
                          <m:endChr m:val=""/>
                          <m:ctrlPr>
                            <a:rPr lang="en-US" sz="1300" i="1" smtClean="0">
                              <a:solidFill>
                                <a:schemeClr val="tx1"/>
                              </a:solidFill>
                              <a:latin typeface="Cambria Math" panose="02040503050406030204" pitchFamily="18" charset="0"/>
                            </a:rPr>
                          </m:ctrlPr>
                        </m:dPr>
                        <m:e>
                          <m:eqArr>
                            <m:eqArrPr>
                              <m:ctrlPr>
                                <a:rPr lang="en-US" sz="1300" i="1" smtClean="0">
                                  <a:solidFill>
                                    <a:schemeClr val="tx1"/>
                                  </a:solidFill>
                                  <a:latin typeface="Cambria Math" panose="02040503050406030204" pitchFamily="18" charset="0"/>
                                </a:rPr>
                              </m:ctrlPr>
                            </m:eqArrPr>
                            <m:e>
                              <m:r>
                                <a:rPr lang="hu-HU" sz="1300" b="0" i="1" smtClean="0">
                                  <a:solidFill>
                                    <a:schemeClr val="tx1"/>
                                  </a:solidFill>
                                  <a:latin typeface="Cambria Math" panose="02040503050406030204" pitchFamily="18" charset="0"/>
                                </a:rPr>
                                <m:t>0,</m:t>
                              </m:r>
                            </m:e>
                            <m:e>
                              <m:r>
                                <a:rPr lang="hu-HU" sz="1300" b="0" i="1" smtClean="0">
                                  <a:solidFill>
                                    <a:schemeClr val="tx1"/>
                                  </a:solidFill>
                                  <a:latin typeface="Cambria Math" panose="02040503050406030204" pitchFamily="18" charset="0"/>
                                </a:rPr>
                                <m:t>1,</m:t>
                              </m:r>
                            </m:e>
                          </m:eqArr>
                          <m:r>
                            <a:rPr lang="hu-HU" sz="1300" b="0" i="1" smtClean="0">
                              <a:solidFill>
                                <a:schemeClr val="tx1"/>
                              </a:solidFill>
                              <a:latin typeface="Cambria Math" panose="02040503050406030204" pitchFamily="18" charset="0"/>
                            </a:rPr>
                            <m:t>    </m:t>
                          </m:r>
                          <m:m>
                            <m:mPr>
                              <m:mcs>
                                <m:mc>
                                  <m:mcPr>
                                    <m:count m:val="1"/>
                                    <m:mcJc m:val="center"/>
                                  </m:mcPr>
                                </m:mc>
                              </m:mcs>
                              <m:ctrlPr>
                                <a:rPr lang="hu-HU" sz="1300" b="0" i="1" smtClean="0">
                                  <a:solidFill>
                                    <a:schemeClr val="tx1"/>
                                  </a:solidFill>
                                  <a:latin typeface="Cambria Math" panose="02040503050406030204" pitchFamily="18" charset="0"/>
                                </a:rPr>
                              </m:ctrlPr>
                            </m:mPr>
                            <m:mr>
                              <m:e>
                                <m:r>
                                  <m:rPr>
                                    <m:brk m:alnAt="7"/>
                                  </m:rPr>
                                  <a:rPr lang="hu-HU" sz="1300" b="0" i="1" smtClean="0">
                                    <a:solidFill>
                                      <a:schemeClr val="tx1"/>
                                    </a:solidFill>
                                    <a:latin typeface="Cambria Math" panose="02040503050406030204" pitchFamily="18" charset="0"/>
                                  </a:rPr>
                                  <m:t>𝑖</m:t>
                                </m:r>
                                <m:r>
                                  <a:rPr lang="hu-HU" sz="1300" b="0" i="1" smtClean="0">
                                    <a:solidFill>
                                      <a:schemeClr val="tx1"/>
                                    </a:solidFill>
                                    <a:latin typeface="Cambria Math" panose="02040503050406030204" pitchFamily="18" charset="0"/>
                                  </a:rPr>
                                  <m:t>𝑓</m:t>
                                </m:r>
                                <m:r>
                                  <a:rPr lang="hu-HU" sz="1300" b="0" i="1" smtClean="0">
                                    <a:solidFill>
                                      <a:schemeClr val="tx1"/>
                                    </a:solidFill>
                                    <a:latin typeface="Cambria Math" panose="02040503050406030204" pitchFamily="18" charset="0"/>
                                  </a:rPr>
                                  <m:t> </m:t>
                                </m:r>
                                <m:r>
                                  <a:rPr lang="hu-HU" sz="1300" b="0" i="1" smtClean="0">
                                    <a:solidFill>
                                      <a:schemeClr val="tx1"/>
                                    </a:solidFill>
                                    <a:latin typeface="Cambria Math" panose="02040503050406030204" pitchFamily="18" charset="0"/>
                                  </a:rPr>
                                  <m:t>𝑥</m:t>
                                </m:r>
                                <m:r>
                                  <a:rPr lang="hu-HU" sz="1300" b="0" i="1" smtClean="0">
                                    <a:solidFill>
                                      <a:schemeClr val="tx1"/>
                                    </a:solidFill>
                                    <a:latin typeface="Cambria Math" panose="02040503050406030204" pitchFamily="18" charset="0"/>
                                  </a:rPr>
                                  <m:t>&lt;0</m:t>
                                </m:r>
                              </m:e>
                            </m:mr>
                            <m:mr>
                              <m:e>
                                <m:r>
                                  <a:rPr lang="hu-HU" sz="1300" b="0" i="1" smtClean="0">
                                    <a:solidFill>
                                      <a:schemeClr val="tx1"/>
                                    </a:solidFill>
                                    <a:latin typeface="Cambria Math" panose="02040503050406030204" pitchFamily="18" charset="0"/>
                                  </a:rPr>
                                  <m:t>𝑖𝑓</m:t>
                                </m:r>
                                <m:r>
                                  <a:rPr lang="hu-HU" sz="1300" b="0" i="1" smtClean="0">
                                    <a:solidFill>
                                      <a:schemeClr val="tx1"/>
                                    </a:solidFill>
                                    <a:latin typeface="Cambria Math" panose="02040503050406030204" pitchFamily="18" charset="0"/>
                                  </a:rPr>
                                  <m:t> </m:t>
                                </m:r>
                                <m:r>
                                  <a:rPr lang="hu-HU" sz="1300" b="0" i="1" smtClean="0">
                                    <a:solidFill>
                                      <a:schemeClr val="tx1"/>
                                    </a:solidFill>
                                    <a:latin typeface="Cambria Math" panose="02040503050406030204" pitchFamily="18" charset="0"/>
                                  </a:rPr>
                                  <m:t>𝑥</m:t>
                                </m:r>
                                <m:r>
                                  <a:rPr lang="hu-HU" sz="1300" b="0" i="1" smtClean="0">
                                    <a:solidFill>
                                      <a:schemeClr val="tx1"/>
                                    </a:solidFill>
                                    <a:latin typeface="Cambria Math" panose="02040503050406030204" pitchFamily="18" charset="0"/>
                                  </a:rPr>
                                  <m:t>≥0</m:t>
                                </m:r>
                              </m:e>
                            </m:mr>
                          </m:m>
                        </m:e>
                      </m:d>
                    </m:oMath>
                  </m:oMathPara>
                </a14:m>
                <a:endParaRPr lang="en-US" sz="1300" dirty="0">
                  <a:solidFill>
                    <a:schemeClr val="tx1"/>
                  </a:solidFill>
                </a:endParaRPr>
              </a:p>
            </p:txBody>
          </p:sp>
        </mc:Choice>
        <mc:Fallback xmlns="">
          <p:sp>
            <p:nvSpPr>
              <p:cNvPr id="50" name="Szövegdoboz 49">
                <a:extLst>
                  <a:ext uri="{FF2B5EF4-FFF2-40B4-BE49-F238E27FC236}">
                    <a16:creationId xmlns:a16="http://schemas.microsoft.com/office/drawing/2014/main" id="{5DA42B81-BB27-4D63-BD6B-8CB8BB868040}"/>
                  </a:ext>
                </a:extLst>
              </p:cNvPr>
              <p:cNvSpPr txBox="1">
                <a:spLocks noRot="1" noChangeAspect="1" noMove="1" noResize="1" noEditPoints="1" noAdjustHandles="1" noChangeArrowheads="1" noChangeShapeType="1" noTextEdit="1"/>
              </p:cNvSpPr>
              <p:nvPr/>
            </p:nvSpPr>
            <p:spPr>
              <a:xfrm>
                <a:off x="5688817" y="3013115"/>
                <a:ext cx="1993973" cy="734047"/>
              </a:xfrm>
              <a:prstGeom prst="rect">
                <a:avLst/>
              </a:prstGeom>
              <a:blipFill>
                <a:blip r:embed="rId29"/>
                <a:stretch>
                  <a:fillRect l="-11009" t="-104959" b="-189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86">
                <a:extLst>
                  <a:ext uri="{FF2B5EF4-FFF2-40B4-BE49-F238E27FC236}">
                    <a16:creationId xmlns:a16="http://schemas.microsoft.com/office/drawing/2014/main" id="{42338976-36BA-489E-84CB-4521F0F3166C}"/>
                  </a:ext>
                </a:extLst>
              </p:cNvPr>
              <p:cNvSpPr txBox="1"/>
              <p:nvPr/>
            </p:nvSpPr>
            <p:spPr>
              <a:xfrm>
                <a:off x="1143682" y="5258881"/>
                <a:ext cx="2184640" cy="5043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𝐿𝑅𝑒𝐿𝑈</m:t>
                      </m:r>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𝑥</m:t>
                          </m:r>
                        </m:e>
                      </m:d>
                      <m:r>
                        <a:rPr lang="en-US" sz="1200" i="0">
                          <a:solidFill>
                            <a:schemeClr val="tx1"/>
                          </a:solidFill>
                          <a:latin typeface="Cambria Math" panose="02040503050406030204" pitchFamily="18" charset="0"/>
                        </a:rPr>
                        <m:t>=</m:t>
                      </m:r>
                      <m:d>
                        <m:dPr>
                          <m:begChr m:val="{"/>
                          <m:endChr m:val=""/>
                          <m:ctrlPr>
                            <a:rPr lang="en-US" sz="1200" i="1" smtClean="0">
                              <a:solidFill>
                                <a:schemeClr val="tx1"/>
                              </a:solidFill>
                              <a:latin typeface="Cambria Math" panose="02040503050406030204" pitchFamily="18" charset="0"/>
                            </a:rPr>
                          </m:ctrlPr>
                        </m:dPr>
                        <m:e>
                          <m:eqArr>
                            <m:eqArrPr>
                              <m:ctrlPr>
                                <a:rPr lang="en-US" sz="1200" i="1" smtClean="0">
                                  <a:solidFill>
                                    <a:schemeClr val="tx1"/>
                                  </a:solidFill>
                                  <a:latin typeface="Cambria Math" panose="02040503050406030204" pitchFamily="18" charset="0"/>
                                </a:rPr>
                              </m:ctrlPr>
                            </m:eqArrPr>
                            <m:e>
                              <m:r>
                                <a:rPr lang="hu-HU" sz="1200" b="0" i="1" smtClean="0">
                                  <a:solidFill>
                                    <a:schemeClr val="tx1"/>
                                  </a:solidFill>
                                  <a:latin typeface="Cambria Math" panose="02040503050406030204" pitchFamily="18" charset="0"/>
                                </a:rPr>
                                <m:t>0.1</m:t>
                              </m:r>
                              <m:r>
                                <a:rPr lang="hu-HU" sz="1200" b="0" i="1" smtClean="0">
                                  <a:solidFill>
                                    <a:schemeClr val="tx1"/>
                                  </a:solidFill>
                                  <a:latin typeface="Cambria Math" panose="02040503050406030204" pitchFamily="18" charset="0"/>
                                </a:rPr>
                                <m:t>𝑥</m:t>
                              </m:r>
                              <m:r>
                                <a:rPr lang="hu-HU" sz="1200" b="0" i="1" smtClean="0">
                                  <a:solidFill>
                                    <a:schemeClr val="tx1"/>
                                  </a:solidFill>
                                  <a:latin typeface="Cambria Math" panose="02040503050406030204" pitchFamily="18" charset="0"/>
                                </a:rPr>
                                <m:t>,</m:t>
                              </m:r>
                            </m:e>
                            <m:e>
                              <m:r>
                                <a:rPr lang="hu-HU" sz="1200" b="0" i="1" smtClean="0">
                                  <a:solidFill>
                                    <a:schemeClr val="tx1"/>
                                  </a:solidFill>
                                  <a:latin typeface="Cambria Math" panose="02040503050406030204" pitchFamily="18" charset="0"/>
                                </a:rPr>
                                <m:t>𝑥</m:t>
                              </m:r>
                              <m:r>
                                <a:rPr lang="hu-HU" sz="1200" b="0" i="1" smtClean="0">
                                  <a:solidFill>
                                    <a:schemeClr val="tx1"/>
                                  </a:solidFill>
                                  <a:latin typeface="Cambria Math" panose="02040503050406030204" pitchFamily="18" charset="0"/>
                                </a:rPr>
                                <m:t>,</m:t>
                              </m:r>
                            </m:e>
                          </m:eqArr>
                          <m:r>
                            <a:rPr lang="hu-HU" sz="1200" b="0" i="1" smtClean="0">
                              <a:solidFill>
                                <a:schemeClr val="tx1"/>
                              </a:solidFill>
                              <a:latin typeface="Cambria Math" panose="02040503050406030204" pitchFamily="18" charset="0"/>
                            </a:rPr>
                            <m:t>    </m:t>
                          </m:r>
                          <m:m>
                            <m:mPr>
                              <m:mcs>
                                <m:mc>
                                  <m:mcPr>
                                    <m:count m:val="1"/>
                                    <m:mcJc m:val="center"/>
                                  </m:mcPr>
                                </m:mc>
                              </m:mcs>
                              <m:ctrlPr>
                                <a:rPr lang="hu-HU" sz="1200" b="0" i="1" smtClean="0">
                                  <a:solidFill>
                                    <a:schemeClr val="tx1"/>
                                  </a:solidFill>
                                  <a:latin typeface="Cambria Math" panose="02040503050406030204" pitchFamily="18" charset="0"/>
                                </a:rPr>
                              </m:ctrlPr>
                            </m:mPr>
                            <m:mr>
                              <m:e>
                                <m:r>
                                  <m:rPr>
                                    <m:brk m:alnAt="7"/>
                                  </m:rPr>
                                  <a:rPr lang="hu-HU" sz="1200" b="0" i="1" smtClean="0">
                                    <a:solidFill>
                                      <a:schemeClr val="tx1"/>
                                    </a:solidFill>
                                    <a:latin typeface="Cambria Math" panose="02040503050406030204" pitchFamily="18" charset="0"/>
                                  </a:rPr>
                                  <m:t>𝑖</m:t>
                                </m:r>
                                <m:r>
                                  <a:rPr lang="hu-HU" sz="1200" b="0" i="1" smtClean="0">
                                    <a:solidFill>
                                      <a:schemeClr val="tx1"/>
                                    </a:solidFill>
                                    <a:latin typeface="Cambria Math" panose="02040503050406030204" pitchFamily="18" charset="0"/>
                                  </a:rPr>
                                  <m:t>𝑓</m:t>
                                </m:r>
                                <m:r>
                                  <a:rPr lang="hu-HU" sz="1200" b="0" i="1" smtClean="0">
                                    <a:solidFill>
                                      <a:schemeClr val="tx1"/>
                                    </a:solidFill>
                                    <a:latin typeface="Cambria Math" panose="02040503050406030204" pitchFamily="18" charset="0"/>
                                  </a:rPr>
                                  <m:t> </m:t>
                                </m:r>
                                <m:r>
                                  <a:rPr lang="hu-HU" sz="1200" b="0" i="1" smtClean="0">
                                    <a:solidFill>
                                      <a:schemeClr val="tx1"/>
                                    </a:solidFill>
                                    <a:latin typeface="Cambria Math" panose="02040503050406030204" pitchFamily="18" charset="0"/>
                                  </a:rPr>
                                  <m:t>𝑥</m:t>
                                </m:r>
                                <m:r>
                                  <a:rPr lang="hu-HU" sz="1200" b="0" i="1" smtClean="0">
                                    <a:solidFill>
                                      <a:schemeClr val="tx1"/>
                                    </a:solidFill>
                                    <a:latin typeface="Cambria Math" panose="02040503050406030204" pitchFamily="18" charset="0"/>
                                  </a:rPr>
                                  <m:t>&lt;0</m:t>
                                </m:r>
                              </m:e>
                            </m:mr>
                            <m:mr>
                              <m:e>
                                <m:r>
                                  <a:rPr lang="hu-HU" sz="1200" b="0" i="1" smtClean="0">
                                    <a:solidFill>
                                      <a:schemeClr val="tx1"/>
                                    </a:solidFill>
                                    <a:latin typeface="Cambria Math" panose="02040503050406030204" pitchFamily="18" charset="0"/>
                                  </a:rPr>
                                  <m:t>𝑖𝑓𝑥</m:t>
                                </m:r>
                                <m:r>
                                  <a:rPr lang="hu-HU" sz="1200" b="0" i="1" smtClean="0">
                                    <a:solidFill>
                                      <a:schemeClr val="tx1"/>
                                    </a:solidFill>
                                    <a:latin typeface="Cambria Math" panose="02040503050406030204" pitchFamily="18" charset="0"/>
                                  </a:rPr>
                                  <m:t>≥0</m:t>
                                </m:r>
                              </m:e>
                            </m:mr>
                          </m:m>
                        </m:e>
                      </m:d>
                    </m:oMath>
                  </m:oMathPara>
                </a14:m>
                <a:endParaRPr lang="en-US" sz="1200" dirty="0">
                  <a:solidFill>
                    <a:schemeClr val="tx1"/>
                  </a:solidFill>
                </a:endParaRPr>
              </a:p>
            </p:txBody>
          </p:sp>
        </mc:Choice>
        <mc:Fallback xmlns="">
          <p:sp>
            <p:nvSpPr>
              <p:cNvPr id="51" name="TextBox 86">
                <a:extLst>
                  <a:ext uri="{FF2B5EF4-FFF2-40B4-BE49-F238E27FC236}">
                    <a16:creationId xmlns:a16="http://schemas.microsoft.com/office/drawing/2014/main" id="{42338976-36BA-489E-84CB-4521F0F3166C}"/>
                  </a:ext>
                </a:extLst>
              </p:cNvPr>
              <p:cNvSpPr txBox="1">
                <a:spLocks noRot="1" noChangeAspect="1" noMove="1" noResize="1" noEditPoints="1" noAdjustHandles="1" noChangeArrowheads="1" noChangeShapeType="1" noTextEdit="1"/>
              </p:cNvSpPr>
              <p:nvPr/>
            </p:nvSpPr>
            <p:spPr>
              <a:xfrm>
                <a:off x="1143682" y="5258881"/>
                <a:ext cx="2184640" cy="504305"/>
              </a:xfrm>
              <a:prstGeom prst="rect">
                <a:avLst/>
              </a:prstGeom>
              <a:blipFill>
                <a:blip r:embed="rId30"/>
                <a:stretch>
                  <a:fillRect t="-178049" b="-260976"/>
                </a:stretch>
              </a:blipFill>
            </p:spPr>
            <p:txBody>
              <a:bodyPr/>
              <a:lstStyle/>
              <a:p>
                <a:r>
                  <a:rPr lang="en-US">
                    <a:noFill/>
                  </a:rPr>
                  <a:t> </a:t>
                </a:r>
              </a:p>
            </p:txBody>
          </p:sp>
        </mc:Fallback>
      </mc:AlternateContent>
      <p:sp>
        <p:nvSpPr>
          <p:cNvPr id="33" name="Dátum helye 3">
            <a:extLst>
              <a:ext uri="{FF2B5EF4-FFF2-40B4-BE49-F238E27FC236}">
                <a16:creationId xmlns:a16="http://schemas.microsoft.com/office/drawing/2014/main" id="{02ED248A-CE0C-464C-B3DB-D98CAEBB6D4B}"/>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34" name="Élőláb helye 4">
            <a:extLst>
              <a:ext uri="{FF2B5EF4-FFF2-40B4-BE49-F238E27FC236}">
                <a16:creationId xmlns:a16="http://schemas.microsoft.com/office/drawing/2014/main" id="{8BFA8997-DD40-4552-B29B-0515A2535DDE}"/>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223064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4468E884-7F1E-4B4E-9ECA-2C3BD76DFF22}"/>
              </a:ext>
            </a:extLst>
          </p:cNvPr>
          <p:cNvSpPr>
            <a:spLocks noGrp="1"/>
          </p:cNvSpPr>
          <p:nvPr>
            <p:ph idx="1"/>
          </p:nvPr>
        </p:nvSpPr>
        <p:spPr>
          <a:xfrm>
            <a:off x="838200" y="1548721"/>
            <a:ext cx="10515600" cy="1752619"/>
          </a:xfrm>
        </p:spPr>
        <p:txBody>
          <a:bodyPr>
            <a:normAutofit fontScale="70000" lnSpcReduction="20000"/>
          </a:bodyPr>
          <a:lstStyle/>
          <a:p>
            <a:pPr marL="441705" indent="-441705" defTabSz="549148">
              <a:spcBef>
                <a:spcPts val="2200"/>
              </a:spcBef>
              <a:defRPr sz="3384"/>
            </a:pPr>
            <a:r>
              <a:rPr lang="en-US" dirty="0"/>
              <a:t>The function of a neuron is </a:t>
            </a:r>
            <a:r>
              <a:rPr lang="en-US" dirty="0">
                <a:solidFill>
                  <a:schemeClr val="accent6">
                    <a:lumMod val="75000"/>
                  </a:schemeClr>
                </a:solidFill>
                <a:uFill>
                  <a:solidFill>
                    <a:srgbClr val="D81E00"/>
                  </a:solidFill>
                </a:uFill>
              </a:rPr>
              <a:t>receiving and combining signals</a:t>
            </a:r>
            <a:r>
              <a:rPr lang="en-US" dirty="0"/>
              <a:t> from other neurons through input paths called dendrites. </a:t>
            </a:r>
          </a:p>
          <a:p>
            <a:pPr marL="441705" indent="-441705" defTabSz="549148">
              <a:spcBef>
                <a:spcPts val="2200"/>
              </a:spcBef>
              <a:defRPr sz="3384"/>
            </a:pPr>
            <a:r>
              <a:rPr lang="en-US" dirty="0"/>
              <a:t>If the combined input signal is </a:t>
            </a:r>
            <a:r>
              <a:rPr lang="en-US" dirty="0">
                <a:solidFill>
                  <a:schemeClr val="accent6">
                    <a:lumMod val="75000"/>
                  </a:schemeClr>
                </a:solidFill>
                <a:uFill>
                  <a:solidFill>
                    <a:srgbClr val="D81E00"/>
                  </a:solidFill>
                </a:uFill>
              </a:rPr>
              <a:t>strong enough</a:t>
            </a:r>
            <a:r>
              <a:rPr lang="en-US" dirty="0"/>
              <a:t>, the neuron</a:t>
            </a:r>
            <a:r>
              <a:rPr lang="en-US" dirty="0">
                <a:solidFill>
                  <a:srgbClr val="D81E00"/>
                </a:solidFill>
                <a:uFill>
                  <a:solidFill>
                    <a:srgbClr val="D81E00"/>
                  </a:solidFill>
                </a:uFill>
              </a:rPr>
              <a:t> </a:t>
            </a:r>
            <a:r>
              <a:rPr lang="en-US" dirty="0">
                <a:solidFill>
                  <a:schemeClr val="accent6">
                    <a:lumMod val="75000"/>
                  </a:schemeClr>
                </a:solidFill>
                <a:uFill>
                  <a:solidFill>
                    <a:srgbClr val="D81E00"/>
                  </a:solidFill>
                </a:uFill>
              </a:rPr>
              <a:t>fires</a:t>
            </a:r>
            <a:r>
              <a:rPr lang="en-US" dirty="0"/>
              <a:t> and produces an output signal and sends the output along the axon to other neurons.</a:t>
            </a:r>
          </a:p>
        </p:txBody>
      </p:sp>
      <p:sp>
        <p:nvSpPr>
          <p:cNvPr id="5" name="Dia számának helye 4">
            <a:extLst>
              <a:ext uri="{FF2B5EF4-FFF2-40B4-BE49-F238E27FC236}">
                <a16:creationId xmlns:a16="http://schemas.microsoft.com/office/drawing/2014/main" id="{42C0E997-1697-4044-B763-985CB2F0BC89}"/>
              </a:ext>
            </a:extLst>
          </p:cNvPr>
          <p:cNvSpPr>
            <a:spLocks noGrp="1"/>
          </p:cNvSpPr>
          <p:nvPr>
            <p:ph type="sldNum" sz="quarter" idx="12"/>
          </p:nvPr>
        </p:nvSpPr>
        <p:spPr/>
        <p:txBody>
          <a:bodyPr/>
          <a:lstStyle/>
          <a:p>
            <a:fld id="{9F7ECEBC-3B63-4262-8BE9-06366B519A9F}" type="slidenum">
              <a:rPr lang="hu-HU" smtClean="0"/>
              <a:pPr/>
              <a:t>4</a:t>
            </a:fld>
            <a:endParaRPr lang="hu-HU" dirty="0"/>
          </a:p>
        </p:txBody>
      </p:sp>
      <p:sp>
        <p:nvSpPr>
          <p:cNvPr id="6" name="Cím 5">
            <a:extLst>
              <a:ext uri="{FF2B5EF4-FFF2-40B4-BE49-F238E27FC236}">
                <a16:creationId xmlns:a16="http://schemas.microsoft.com/office/drawing/2014/main" id="{DBC7B119-FC23-4CCE-89D1-0A659E6F0D0A}"/>
              </a:ext>
            </a:extLst>
          </p:cNvPr>
          <p:cNvSpPr>
            <a:spLocks noGrp="1"/>
          </p:cNvSpPr>
          <p:nvPr>
            <p:ph type="title"/>
          </p:nvPr>
        </p:nvSpPr>
        <p:spPr/>
        <p:txBody>
          <a:bodyPr/>
          <a:lstStyle/>
          <a:p>
            <a:r>
              <a:rPr lang="en-US" dirty="0"/>
              <a:t>Biological neurons</a:t>
            </a:r>
          </a:p>
        </p:txBody>
      </p:sp>
      <p:grpSp>
        <p:nvGrpSpPr>
          <p:cNvPr id="7" name="Group">
            <a:extLst>
              <a:ext uri="{FF2B5EF4-FFF2-40B4-BE49-F238E27FC236}">
                <a16:creationId xmlns:a16="http://schemas.microsoft.com/office/drawing/2014/main" id="{C0262458-2B5E-498B-961C-14ECB52D7447}"/>
              </a:ext>
            </a:extLst>
          </p:cNvPr>
          <p:cNvGrpSpPr/>
          <p:nvPr/>
        </p:nvGrpSpPr>
        <p:grpSpPr>
          <a:xfrm>
            <a:off x="1702079" y="3301340"/>
            <a:ext cx="9365311" cy="2456758"/>
            <a:chOff x="0" y="0"/>
            <a:chExt cx="12012006" cy="4422098"/>
          </a:xfrm>
        </p:grpSpPr>
        <p:sp>
          <p:nvSpPr>
            <p:cNvPr id="8" name="Line">
              <a:extLst>
                <a:ext uri="{FF2B5EF4-FFF2-40B4-BE49-F238E27FC236}">
                  <a16:creationId xmlns:a16="http://schemas.microsoft.com/office/drawing/2014/main" id="{C901574B-08D3-4408-8404-C0EF500C1603}"/>
                </a:ext>
              </a:extLst>
            </p:cNvPr>
            <p:cNvSpPr/>
            <p:nvPr/>
          </p:nvSpPr>
          <p:spPr>
            <a:xfrm>
              <a:off x="3062675" y="0"/>
              <a:ext cx="2259" cy="672818"/>
            </a:xfrm>
            <a:prstGeom prst="line">
              <a:avLst/>
            </a:prstGeom>
            <a:noFill/>
            <a:ln w="50800" cap="flat">
              <a:solidFill>
                <a:srgbClr val="00D179"/>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9" name="Line">
              <a:extLst>
                <a:ext uri="{FF2B5EF4-FFF2-40B4-BE49-F238E27FC236}">
                  <a16:creationId xmlns:a16="http://schemas.microsoft.com/office/drawing/2014/main" id="{3A7EAE8B-404B-4047-B928-6826EE269660}"/>
                </a:ext>
              </a:extLst>
            </p:cNvPr>
            <p:cNvSpPr/>
            <p:nvPr/>
          </p:nvSpPr>
          <p:spPr>
            <a:xfrm flipV="1">
              <a:off x="32737" y="3456658"/>
              <a:ext cx="848926" cy="2258"/>
            </a:xfrm>
            <a:prstGeom prst="line">
              <a:avLst/>
            </a:prstGeom>
            <a:noFill/>
            <a:ln w="50800" cap="flat">
              <a:solidFill>
                <a:srgbClr val="00D179"/>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10" name="Shape">
              <a:extLst>
                <a:ext uri="{FF2B5EF4-FFF2-40B4-BE49-F238E27FC236}">
                  <a16:creationId xmlns:a16="http://schemas.microsoft.com/office/drawing/2014/main" id="{3A6E53AF-29BA-4BC8-BF16-1D079718699D}"/>
                </a:ext>
              </a:extLst>
            </p:cNvPr>
            <p:cNvSpPr/>
            <p:nvPr/>
          </p:nvSpPr>
          <p:spPr>
            <a:xfrm>
              <a:off x="3204915" y="1861637"/>
              <a:ext cx="1242138" cy="485650"/>
            </a:xfrm>
            <a:custGeom>
              <a:avLst/>
              <a:gdLst/>
              <a:ahLst/>
              <a:cxnLst>
                <a:cxn ang="0">
                  <a:pos x="wd2" y="hd2"/>
                </a:cxn>
                <a:cxn ang="5400000">
                  <a:pos x="wd2" y="hd2"/>
                </a:cxn>
                <a:cxn ang="10800000">
                  <a:pos x="wd2" y="hd2"/>
                </a:cxn>
                <a:cxn ang="16200000">
                  <a:pos x="wd2" y="hd2"/>
                </a:cxn>
              </a:cxnLst>
              <a:rect l="0" t="0" r="r" b="b"/>
              <a:pathLst>
                <a:path w="21258" h="19771" extrusionOk="0">
                  <a:moveTo>
                    <a:pt x="9940" y="5574"/>
                  </a:moveTo>
                  <a:cubicBezTo>
                    <a:pt x="9045" y="4053"/>
                    <a:pt x="8275" y="2193"/>
                    <a:pt x="7254" y="1010"/>
                  </a:cubicBezTo>
                  <a:cubicBezTo>
                    <a:pt x="5373" y="-1153"/>
                    <a:pt x="3475" y="537"/>
                    <a:pt x="1881" y="2532"/>
                  </a:cubicBezTo>
                  <a:cubicBezTo>
                    <a:pt x="1272" y="4255"/>
                    <a:pt x="609" y="5878"/>
                    <a:pt x="0" y="7602"/>
                  </a:cubicBezTo>
                  <a:cubicBezTo>
                    <a:pt x="90" y="8954"/>
                    <a:pt x="143" y="10306"/>
                    <a:pt x="269" y="11658"/>
                  </a:cubicBezTo>
                  <a:cubicBezTo>
                    <a:pt x="322" y="12199"/>
                    <a:pt x="412" y="12706"/>
                    <a:pt x="537" y="13179"/>
                  </a:cubicBezTo>
                  <a:cubicBezTo>
                    <a:pt x="878" y="14565"/>
                    <a:pt x="949" y="16391"/>
                    <a:pt x="1612" y="17236"/>
                  </a:cubicBezTo>
                  <a:cubicBezTo>
                    <a:pt x="3510" y="19636"/>
                    <a:pt x="6090" y="19061"/>
                    <a:pt x="8328" y="19771"/>
                  </a:cubicBezTo>
                  <a:cubicBezTo>
                    <a:pt x="13540" y="18148"/>
                    <a:pt x="12000" y="20447"/>
                    <a:pt x="13970" y="16729"/>
                  </a:cubicBezTo>
                  <a:cubicBezTo>
                    <a:pt x="14490" y="13754"/>
                    <a:pt x="13827" y="16492"/>
                    <a:pt x="15045" y="14193"/>
                  </a:cubicBezTo>
                  <a:cubicBezTo>
                    <a:pt x="15278" y="13754"/>
                    <a:pt x="15331" y="13078"/>
                    <a:pt x="15582" y="12672"/>
                  </a:cubicBezTo>
                  <a:cubicBezTo>
                    <a:pt x="17212" y="9968"/>
                    <a:pt x="18896" y="9596"/>
                    <a:pt x="20955" y="9123"/>
                  </a:cubicBezTo>
                  <a:cubicBezTo>
                    <a:pt x="21027" y="8717"/>
                    <a:pt x="21600" y="6486"/>
                    <a:pt x="20955" y="6081"/>
                  </a:cubicBezTo>
                  <a:cubicBezTo>
                    <a:pt x="20024" y="5506"/>
                    <a:pt x="18985" y="5675"/>
                    <a:pt x="18000" y="5574"/>
                  </a:cubicBezTo>
                  <a:cubicBezTo>
                    <a:pt x="15493" y="5337"/>
                    <a:pt x="12985" y="5236"/>
                    <a:pt x="10478" y="5067"/>
                  </a:cubicBezTo>
                  <a:cubicBezTo>
                    <a:pt x="9475" y="4424"/>
                    <a:pt x="9546" y="4086"/>
                    <a:pt x="9940" y="5574"/>
                  </a:cubicBezTo>
                  <a:close/>
                </a:path>
              </a:pathLst>
            </a:custGeom>
            <a:solidFill>
              <a:srgbClr val="000000"/>
            </a:solid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11" name="Line">
              <a:extLst>
                <a:ext uri="{FF2B5EF4-FFF2-40B4-BE49-F238E27FC236}">
                  <a16:creationId xmlns:a16="http://schemas.microsoft.com/office/drawing/2014/main" id="{FF3EA1AB-B784-4DDA-812B-C2D0BD2381C0}"/>
                </a:ext>
              </a:extLst>
            </p:cNvPr>
            <p:cNvSpPr/>
            <p:nvPr/>
          </p:nvSpPr>
          <p:spPr>
            <a:xfrm>
              <a:off x="3155244" y="767644"/>
              <a:ext cx="550899" cy="128241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749" y="21390"/>
                    <a:pt x="17774" y="21264"/>
                    <a:pt x="16046" y="20971"/>
                  </a:cubicBezTo>
                  <a:cubicBezTo>
                    <a:pt x="15264" y="20845"/>
                    <a:pt x="14853" y="20537"/>
                    <a:pt x="14194" y="20342"/>
                  </a:cubicBezTo>
                  <a:cubicBezTo>
                    <a:pt x="10203" y="19125"/>
                    <a:pt x="11109" y="19363"/>
                    <a:pt x="8023" y="18664"/>
                  </a:cubicBezTo>
                  <a:cubicBezTo>
                    <a:pt x="6171" y="17727"/>
                    <a:pt x="4773" y="17014"/>
                    <a:pt x="3703" y="15938"/>
                  </a:cubicBezTo>
                  <a:cubicBezTo>
                    <a:pt x="4402" y="13519"/>
                    <a:pt x="3991" y="11212"/>
                    <a:pt x="3086" y="8808"/>
                  </a:cubicBezTo>
                  <a:cubicBezTo>
                    <a:pt x="3826" y="4012"/>
                    <a:pt x="2880" y="6068"/>
                    <a:pt x="5554" y="3355"/>
                  </a:cubicBezTo>
                  <a:cubicBezTo>
                    <a:pt x="5349" y="2866"/>
                    <a:pt x="5513" y="2335"/>
                    <a:pt x="4937" y="1887"/>
                  </a:cubicBezTo>
                  <a:cubicBezTo>
                    <a:pt x="4649" y="1664"/>
                    <a:pt x="3662" y="1636"/>
                    <a:pt x="3086" y="1468"/>
                  </a:cubicBezTo>
                  <a:cubicBezTo>
                    <a:pt x="2427" y="1272"/>
                    <a:pt x="1851" y="1049"/>
                    <a:pt x="1234" y="839"/>
                  </a:cubicBezTo>
                  <a:cubicBezTo>
                    <a:pt x="535" y="112"/>
                    <a:pt x="1070" y="363"/>
                    <a:pt x="0" y="0"/>
                  </a:cubicBezTo>
                </a:path>
              </a:pathLst>
            </a:custGeom>
            <a:no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12" name="Line">
              <a:extLst>
                <a:ext uri="{FF2B5EF4-FFF2-40B4-BE49-F238E27FC236}">
                  <a16:creationId xmlns:a16="http://schemas.microsoft.com/office/drawing/2014/main" id="{24493F85-5413-4B4B-9E8A-B230466E0890}"/>
                </a:ext>
              </a:extLst>
            </p:cNvPr>
            <p:cNvSpPr/>
            <p:nvPr/>
          </p:nvSpPr>
          <p:spPr>
            <a:xfrm>
              <a:off x="1380631" y="1824284"/>
              <a:ext cx="2230685" cy="289009"/>
            </a:xfrm>
            <a:custGeom>
              <a:avLst/>
              <a:gdLst/>
              <a:ahLst/>
              <a:cxnLst>
                <a:cxn ang="0">
                  <a:pos x="wd2" y="hd2"/>
                </a:cxn>
                <a:cxn ang="5400000">
                  <a:pos x="wd2" y="hd2"/>
                </a:cxn>
                <a:cxn ang="10800000">
                  <a:pos x="wd2" y="hd2"/>
                </a:cxn>
                <a:cxn ang="16200000">
                  <a:pos x="wd2" y="hd2"/>
                </a:cxn>
              </a:cxnLst>
              <a:rect l="0" t="0" r="r" b="b"/>
              <a:pathLst>
                <a:path w="21600" h="21269" extrusionOk="0">
                  <a:moveTo>
                    <a:pt x="21600" y="19330"/>
                  </a:moveTo>
                  <a:cubicBezTo>
                    <a:pt x="20992" y="19636"/>
                    <a:pt x="20383" y="19882"/>
                    <a:pt x="19775" y="20250"/>
                  </a:cubicBezTo>
                  <a:cubicBezTo>
                    <a:pt x="19318" y="20495"/>
                    <a:pt x="18862" y="21600"/>
                    <a:pt x="18406" y="21170"/>
                  </a:cubicBezTo>
                  <a:cubicBezTo>
                    <a:pt x="18152" y="20925"/>
                    <a:pt x="17787" y="16691"/>
                    <a:pt x="17645" y="15648"/>
                  </a:cubicBezTo>
                  <a:cubicBezTo>
                    <a:pt x="16885" y="10125"/>
                    <a:pt x="16357" y="4050"/>
                    <a:pt x="15363" y="0"/>
                  </a:cubicBezTo>
                  <a:cubicBezTo>
                    <a:pt x="13437" y="1289"/>
                    <a:pt x="12210" y="1657"/>
                    <a:pt x="10496" y="5523"/>
                  </a:cubicBezTo>
                  <a:cubicBezTo>
                    <a:pt x="9685" y="10432"/>
                    <a:pt x="9330" y="14850"/>
                    <a:pt x="8214" y="16568"/>
                  </a:cubicBezTo>
                  <a:cubicBezTo>
                    <a:pt x="7808" y="16261"/>
                    <a:pt x="7372" y="16691"/>
                    <a:pt x="6997" y="15648"/>
                  </a:cubicBezTo>
                  <a:cubicBezTo>
                    <a:pt x="6439" y="14114"/>
                    <a:pt x="6693" y="10370"/>
                    <a:pt x="6085" y="9205"/>
                  </a:cubicBezTo>
                  <a:cubicBezTo>
                    <a:pt x="4726" y="6689"/>
                    <a:pt x="3245" y="7855"/>
                    <a:pt x="1825" y="7364"/>
                  </a:cubicBezTo>
                  <a:cubicBezTo>
                    <a:pt x="1298" y="7793"/>
                    <a:pt x="436" y="7486"/>
                    <a:pt x="0" y="10125"/>
                  </a:cubicBezTo>
                </a:path>
              </a:pathLst>
            </a:custGeom>
            <a:no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13" name="Line">
              <a:extLst>
                <a:ext uri="{FF2B5EF4-FFF2-40B4-BE49-F238E27FC236}">
                  <a16:creationId xmlns:a16="http://schemas.microsoft.com/office/drawing/2014/main" id="{924B571F-ED7A-451D-B2EB-983F27291532}"/>
                </a:ext>
              </a:extLst>
            </p:cNvPr>
            <p:cNvSpPr/>
            <p:nvPr/>
          </p:nvSpPr>
          <p:spPr>
            <a:xfrm>
              <a:off x="845537" y="2174239"/>
              <a:ext cx="2813193" cy="13840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422" y="389"/>
                    <a:pt x="21458" y="882"/>
                    <a:pt x="21067" y="1168"/>
                  </a:cubicBezTo>
                  <a:cubicBezTo>
                    <a:pt x="20800" y="1362"/>
                    <a:pt x="20587" y="1609"/>
                    <a:pt x="20267" y="1751"/>
                  </a:cubicBezTo>
                  <a:cubicBezTo>
                    <a:pt x="19947" y="1881"/>
                    <a:pt x="19556" y="1868"/>
                    <a:pt x="19200" y="1946"/>
                  </a:cubicBezTo>
                  <a:cubicBezTo>
                    <a:pt x="15947" y="2659"/>
                    <a:pt x="18987" y="2076"/>
                    <a:pt x="16533" y="2530"/>
                  </a:cubicBezTo>
                  <a:cubicBezTo>
                    <a:pt x="14987" y="3282"/>
                    <a:pt x="16302" y="2465"/>
                    <a:pt x="15200" y="4086"/>
                  </a:cubicBezTo>
                  <a:cubicBezTo>
                    <a:pt x="15004" y="4372"/>
                    <a:pt x="14667" y="4605"/>
                    <a:pt x="14400" y="4865"/>
                  </a:cubicBezTo>
                  <a:cubicBezTo>
                    <a:pt x="14240" y="5228"/>
                    <a:pt x="13796" y="6876"/>
                    <a:pt x="13067" y="7200"/>
                  </a:cubicBezTo>
                  <a:cubicBezTo>
                    <a:pt x="12409" y="7485"/>
                    <a:pt x="11627" y="7550"/>
                    <a:pt x="10933" y="7784"/>
                  </a:cubicBezTo>
                  <a:cubicBezTo>
                    <a:pt x="10649" y="7875"/>
                    <a:pt x="10418" y="8069"/>
                    <a:pt x="10133" y="8173"/>
                  </a:cubicBezTo>
                  <a:cubicBezTo>
                    <a:pt x="9227" y="8497"/>
                    <a:pt x="7200" y="8757"/>
                    <a:pt x="7200" y="8757"/>
                  </a:cubicBezTo>
                  <a:cubicBezTo>
                    <a:pt x="5991" y="9341"/>
                    <a:pt x="4996" y="9782"/>
                    <a:pt x="4000" y="10508"/>
                  </a:cubicBezTo>
                  <a:cubicBezTo>
                    <a:pt x="3342" y="11948"/>
                    <a:pt x="3716" y="11312"/>
                    <a:pt x="2933" y="12454"/>
                  </a:cubicBezTo>
                  <a:cubicBezTo>
                    <a:pt x="3022" y="13038"/>
                    <a:pt x="2951" y="13648"/>
                    <a:pt x="3200" y="14205"/>
                  </a:cubicBezTo>
                  <a:cubicBezTo>
                    <a:pt x="3324" y="14465"/>
                    <a:pt x="3787" y="14569"/>
                    <a:pt x="4000" y="14789"/>
                  </a:cubicBezTo>
                  <a:cubicBezTo>
                    <a:pt x="4409" y="15204"/>
                    <a:pt x="4587" y="15671"/>
                    <a:pt x="4800" y="16151"/>
                  </a:cubicBezTo>
                  <a:cubicBezTo>
                    <a:pt x="4711" y="16865"/>
                    <a:pt x="4800" y="17604"/>
                    <a:pt x="4533" y="18292"/>
                  </a:cubicBezTo>
                  <a:cubicBezTo>
                    <a:pt x="4409" y="18616"/>
                    <a:pt x="3289" y="19083"/>
                    <a:pt x="2933" y="19265"/>
                  </a:cubicBezTo>
                  <a:cubicBezTo>
                    <a:pt x="1707" y="19901"/>
                    <a:pt x="676" y="20601"/>
                    <a:pt x="0" y="21600"/>
                  </a:cubicBezTo>
                </a:path>
              </a:pathLst>
            </a:custGeom>
            <a:no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14" name="Line">
              <a:extLst>
                <a:ext uri="{FF2B5EF4-FFF2-40B4-BE49-F238E27FC236}">
                  <a16:creationId xmlns:a16="http://schemas.microsoft.com/office/drawing/2014/main" id="{9588BEB7-1470-477B-ACC9-8983ADFA6E1F}"/>
                </a:ext>
              </a:extLst>
            </p:cNvPr>
            <p:cNvSpPr/>
            <p:nvPr/>
          </p:nvSpPr>
          <p:spPr>
            <a:xfrm>
              <a:off x="3769360" y="2223911"/>
              <a:ext cx="501227" cy="10950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50" y="1403"/>
                    <a:pt x="315" y="2831"/>
                    <a:pt x="1350" y="4210"/>
                  </a:cubicBezTo>
                  <a:cubicBezTo>
                    <a:pt x="1665" y="4637"/>
                    <a:pt x="4050" y="5308"/>
                    <a:pt x="4050" y="5308"/>
                  </a:cubicBezTo>
                  <a:cubicBezTo>
                    <a:pt x="4320" y="6224"/>
                    <a:pt x="3510" y="7285"/>
                    <a:pt x="5400" y="8054"/>
                  </a:cubicBezTo>
                  <a:cubicBezTo>
                    <a:pt x="5940" y="8274"/>
                    <a:pt x="6795" y="8408"/>
                    <a:pt x="7425" y="8603"/>
                  </a:cubicBezTo>
                  <a:cubicBezTo>
                    <a:pt x="7965" y="8774"/>
                    <a:pt x="8145" y="9006"/>
                    <a:pt x="8775" y="9153"/>
                  </a:cubicBezTo>
                  <a:cubicBezTo>
                    <a:pt x="9990" y="9445"/>
                    <a:pt x="12825" y="9885"/>
                    <a:pt x="12825" y="9885"/>
                  </a:cubicBezTo>
                  <a:cubicBezTo>
                    <a:pt x="14175" y="10995"/>
                    <a:pt x="11790" y="11129"/>
                    <a:pt x="13500" y="12631"/>
                  </a:cubicBezTo>
                  <a:cubicBezTo>
                    <a:pt x="14175" y="13228"/>
                    <a:pt x="17055" y="13948"/>
                    <a:pt x="18900" y="14278"/>
                  </a:cubicBezTo>
                  <a:cubicBezTo>
                    <a:pt x="20070" y="15218"/>
                    <a:pt x="19530" y="16023"/>
                    <a:pt x="17550" y="16841"/>
                  </a:cubicBezTo>
                  <a:cubicBezTo>
                    <a:pt x="16695" y="17768"/>
                    <a:pt x="17145" y="17951"/>
                    <a:pt x="14175" y="18488"/>
                  </a:cubicBezTo>
                  <a:cubicBezTo>
                    <a:pt x="12870" y="19550"/>
                    <a:pt x="13815" y="19550"/>
                    <a:pt x="16200" y="20319"/>
                  </a:cubicBezTo>
                  <a:cubicBezTo>
                    <a:pt x="16740" y="20489"/>
                    <a:pt x="16920" y="20721"/>
                    <a:pt x="17550" y="20868"/>
                  </a:cubicBezTo>
                  <a:cubicBezTo>
                    <a:pt x="18765" y="21161"/>
                    <a:pt x="21600" y="21600"/>
                    <a:pt x="21600" y="21600"/>
                  </a:cubicBezTo>
                </a:path>
              </a:pathLst>
            </a:custGeom>
            <a:no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15" name="Line">
              <a:extLst>
                <a:ext uri="{FF2B5EF4-FFF2-40B4-BE49-F238E27FC236}">
                  <a16:creationId xmlns:a16="http://schemas.microsoft.com/office/drawing/2014/main" id="{177FAABD-ABDE-4564-8874-5B1F313FBF4B}"/>
                </a:ext>
              </a:extLst>
            </p:cNvPr>
            <p:cNvSpPr/>
            <p:nvPr/>
          </p:nvSpPr>
          <p:spPr>
            <a:xfrm>
              <a:off x="3534551" y="2634384"/>
              <a:ext cx="327379" cy="449741"/>
            </a:xfrm>
            <a:custGeom>
              <a:avLst/>
              <a:gdLst/>
              <a:ahLst/>
              <a:cxnLst>
                <a:cxn ang="0">
                  <a:pos x="wd2" y="hd2"/>
                </a:cxn>
                <a:cxn ang="5400000">
                  <a:pos x="wd2" y="hd2"/>
                </a:cxn>
                <a:cxn ang="10800000">
                  <a:pos x="wd2" y="hd2"/>
                </a:cxn>
                <a:cxn ang="16200000">
                  <a:pos x="wd2" y="hd2"/>
                </a:cxn>
              </a:cxnLst>
              <a:rect l="0" t="0" r="r" b="b"/>
              <a:pathLst>
                <a:path w="21600" h="20392" extrusionOk="0">
                  <a:moveTo>
                    <a:pt x="21600" y="0"/>
                  </a:moveTo>
                  <a:cubicBezTo>
                    <a:pt x="14057" y="1398"/>
                    <a:pt x="9051" y="-1208"/>
                    <a:pt x="4114" y="2833"/>
                  </a:cubicBezTo>
                  <a:cubicBezTo>
                    <a:pt x="5143" y="3210"/>
                    <a:pt x="6309" y="3512"/>
                    <a:pt x="7200" y="3965"/>
                  </a:cubicBezTo>
                  <a:cubicBezTo>
                    <a:pt x="9737" y="5212"/>
                    <a:pt x="12754" y="6307"/>
                    <a:pt x="14400" y="7930"/>
                  </a:cubicBezTo>
                  <a:cubicBezTo>
                    <a:pt x="15086" y="8610"/>
                    <a:pt x="13783" y="9441"/>
                    <a:pt x="13371" y="10196"/>
                  </a:cubicBezTo>
                  <a:cubicBezTo>
                    <a:pt x="12206" y="12424"/>
                    <a:pt x="9120" y="13104"/>
                    <a:pt x="6171" y="14728"/>
                  </a:cubicBezTo>
                  <a:cubicBezTo>
                    <a:pt x="5349" y="16125"/>
                    <a:pt x="4663" y="17484"/>
                    <a:pt x="3086" y="18693"/>
                  </a:cubicBezTo>
                  <a:cubicBezTo>
                    <a:pt x="2263" y="19335"/>
                    <a:pt x="0" y="20392"/>
                    <a:pt x="0" y="20392"/>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16" name="Line">
              <a:extLst>
                <a:ext uri="{FF2B5EF4-FFF2-40B4-BE49-F238E27FC236}">
                  <a16:creationId xmlns:a16="http://schemas.microsoft.com/office/drawing/2014/main" id="{22385871-06D6-476B-8DCE-0EA5D769199C}"/>
                </a:ext>
              </a:extLst>
            </p:cNvPr>
            <p:cNvSpPr/>
            <p:nvPr/>
          </p:nvSpPr>
          <p:spPr>
            <a:xfrm>
              <a:off x="2604346" y="2560320"/>
              <a:ext cx="284338" cy="1171787"/>
            </a:xfrm>
            <a:custGeom>
              <a:avLst/>
              <a:gdLst/>
              <a:ahLst/>
              <a:cxnLst>
                <a:cxn ang="0">
                  <a:pos x="wd2" y="hd2"/>
                </a:cxn>
                <a:cxn ang="5400000">
                  <a:pos x="wd2" y="hd2"/>
                </a:cxn>
                <a:cxn ang="10800000">
                  <a:pos x="wd2" y="hd2"/>
                </a:cxn>
                <a:cxn ang="16200000">
                  <a:pos x="wd2" y="hd2"/>
                </a:cxn>
              </a:cxnLst>
              <a:rect l="0" t="0" r="r" b="b"/>
              <a:pathLst>
                <a:path w="20608" h="21600" extrusionOk="0">
                  <a:moveTo>
                    <a:pt x="4580" y="0"/>
                  </a:moveTo>
                  <a:cubicBezTo>
                    <a:pt x="3816" y="230"/>
                    <a:pt x="2824" y="444"/>
                    <a:pt x="2290" y="689"/>
                  </a:cubicBezTo>
                  <a:cubicBezTo>
                    <a:pt x="1298" y="1134"/>
                    <a:pt x="0" y="2068"/>
                    <a:pt x="0" y="2068"/>
                  </a:cubicBezTo>
                  <a:cubicBezTo>
                    <a:pt x="382" y="3370"/>
                    <a:pt x="534" y="4672"/>
                    <a:pt x="1145" y="5974"/>
                  </a:cubicBezTo>
                  <a:cubicBezTo>
                    <a:pt x="1298" y="6296"/>
                    <a:pt x="1450" y="6633"/>
                    <a:pt x="2290" y="6894"/>
                  </a:cubicBezTo>
                  <a:cubicBezTo>
                    <a:pt x="3053" y="7123"/>
                    <a:pt x="4656" y="7169"/>
                    <a:pt x="5724" y="7353"/>
                  </a:cubicBezTo>
                  <a:cubicBezTo>
                    <a:pt x="6946" y="7568"/>
                    <a:pt x="7633" y="7951"/>
                    <a:pt x="9159" y="8043"/>
                  </a:cubicBezTo>
                  <a:cubicBezTo>
                    <a:pt x="12823" y="8272"/>
                    <a:pt x="16792" y="8196"/>
                    <a:pt x="20608" y="8272"/>
                  </a:cubicBezTo>
                  <a:cubicBezTo>
                    <a:pt x="17860" y="11581"/>
                    <a:pt x="21600" y="8288"/>
                    <a:pt x="17173" y="10340"/>
                  </a:cubicBezTo>
                  <a:cubicBezTo>
                    <a:pt x="14578" y="11566"/>
                    <a:pt x="14044" y="13021"/>
                    <a:pt x="11449" y="14247"/>
                  </a:cubicBezTo>
                  <a:cubicBezTo>
                    <a:pt x="10914" y="14507"/>
                    <a:pt x="9770" y="14691"/>
                    <a:pt x="9159" y="14936"/>
                  </a:cubicBezTo>
                  <a:cubicBezTo>
                    <a:pt x="8319" y="15273"/>
                    <a:pt x="7251" y="16254"/>
                    <a:pt x="6869" y="16545"/>
                  </a:cubicBezTo>
                  <a:cubicBezTo>
                    <a:pt x="7251" y="17387"/>
                    <a:pt x="7404" y="18230"/>
                    <a:pt x="8014" y="19072"/>
                  </a:cubicBezTo>
                  <a:cubicBezTo>
                    <a:pt x="8167" y="19317"/>
                    <a:pt x="8319" y="19593"/>
                    <a:pt x="9159" y="19762"/>
                  </a:cubicBezTo>
                  <a:cubicBezTo>
                    <a:pt x="9999" y="19930"/>
                    <a:pt x="11449" y="19915"/>
                    <a:pt x="12594" y="19991"/>
                  </a:cubicBezTo>
                  <a:cubicBezTo>
                    <a:pt x="15723" y="20941"/>
                    <a:pt x="14883" y="20405"/>
                    <a:pt x="14883" y="21600"/>
                  </a:cubicBezTo>
                </a:path>
              </a:pathLst>
            </a:custGeom>
            <a:no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17" name="Line">
              <a:extLst>
                <a:ext uri="{FF2B5EF4-FFF2-40B4-BE49-F238E27FC236}">
                  <a16:creationId xmlns:a16="http://schemas.microsoft.com/office/drawing/2014/main" id="{D0B976CC-9B1C-4AA2-B137-9E85959B2F59}"/>
                </a:ext>
              </a:extLst>
            </p:cNvPr>
            <p:cNvSpPr/>
            <p:nvPr/>
          </p:nvSpPr>
          <p:spPr>
            <a:xfrm>
              <a:off x="2401146" y="1314026"/>
              <a:ext cx="564446" cy="5102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000" y="21346"/>
                    <a:pt x="20240" y="21143"/>
                    <a:pt x="19800" y="20838"/>
                  </a:cubicBezTo>
                  <a:cubicBezTo>
                    <a:pt x="19080" y="20296"/>
                    <a:pt x="19920" y="19330"/>
                    <a:pt x="18600" y="19059"/>
                  </a:cubicBezTo>
                  <a:cubicBezTo>
                    <a:pt x="18320" y="19008"/>
                    <a:pt x="9880" y="18568"/>
                    <a:pt x="9600" y="18551"/>
                  </a:cubicBezTo>
                  <a:cubicBezTo>
                    <a:pt x="9400" y="18212"/>
                    <a:pt x="8960" y="17890"/>
                    <a:pt x="9000" y="17534"/>
                  </a:cubicBezTo>
                  <a:cubicBezTo>
                    <a:pt x="9160" y="16501"/>
                    <a:pt x="10200" y="14485"/>
                    <a:pt x="10200" y="14485"/>
                  </a:cubicBezTo>
                  <a:cubicBezTo>
                    <a:pt x="10000" y="13214"/>
                    <a:pt x="9920" y="11944"/>
                    <a:pt x="9600" y="10673"/>
                  </a:cubicBezTo>
                  <a:cubicBezTo>
                    <a:pt x="8960" y="8098"/>
                    <a:pt x="4920" y="6217"/>
                    <a:pt x="0" y="4828"/>
                  </a:cubicBezTo>
                  <a:cubicBezTo>
                    <a:pt x="1000" y="3558"/>
                    <a:pt x="2280" y="3761"/>
                    <a:pt x="4800" y="3049"/>
                  </a:cubicBezTo>
                  <a:cubicBezTo>
                    <a:pt x="5960" y="1559"/>
                    <a:pt x="5400" y="2558"/>
                    <a:pt x="5400" y="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18" name="Line">
              <a:extLst>
                <a:ext uri="{FF2B5EF4-FFF2-40B4-BE49-F238E27FC236}">
                  <a16:creationId xmlns:a16="http://schemas.microsoft.com/office/drawing/2014/main" id="{249EDA05-90D2-4F47-8E23-CBEF1346889A}"/>
                </a:ext>
              </a:extLst>
            </p:cNvPr>
            <p:cNvSpPr/>
            <p:nvPr/>
          </p:nvSpPr>
          <p:spPr>
            <a:xfrm>
              <a:off x="3250071" y="1065671"/>
              <a:ext cx="503878" cy="661530"/>
            </a:xfrm>
            <a:custGeom>
              <a:avLst/>
              <a:gdLst/>
              <a:ahLst/>
              <a:cxnLst>
                <a:cxn ang="0">
                  <a:pos x="wd2" y="hd2"/>
                </a:cxn>
                <a:cxn ang="5400000">
                  <a:pos x="wd2" y="hd2"/>
                </a:cxn>
                <a:cxn ang="10800000">
                  <a:pos x="wd2" y="hd2"/>
                </a:cxn>
                <a:cxn ang="16200000">
                  <a:pos x="wd2" y="hd2"/>
                </a:cxn>
              </a:cxnLst>
              <a:rect l="0" t="0" r="r" b="b"/>
              <a:pathLst>
                <a:path w="21520" h="21600" extrusionOk="0">
                  <a:moveTo>
                    <a:pt x="0" y="21600"/>
                  </a:moveTo>
                  <a:cubicBezTo>
                    <a:pt x="1703" y="20051"/>
                    <a:pt x="3451" y="18421"/>
                    <a:pt x="4705" y="16709"/>
                  </a:cubicBezTo>
                  <a:cubicBezTo>
                    <a:pt x="6408" y="14373"/>
                    <a:pt x="6722" y="11792"/>
                    <a:pt x="8066" y="9374"/>
                  </a:cubicBezTo>
                  <a:cubicBezTo>
                    <a:pt x="8470" y="8667"/>
                    <a:pt x="11248" y="8395"/>
                    <a:pt x="12100" y="8151"/>
                  </a:cubicBezTo>
                  <a:cubicBezTo>
                    <a:pt x="12817" y="7934"/>
                    <a:pt x="13354" y="7526"/>
                    <a:pt x="14116" y="7336"/>
                  </a:cubicBezTo>
                  <a:cubicBezTo>
                    <a:pt x="16671" y="6684"/>
                    <a:pt x="18463" y="6657"/>
                    <a:pt x="20838" y="5706"/>
                  </a:cubicBezTo>
                  <a:cubicBezTo>
                    <a:pt x="21062" y="5298"/>
                    <a:pt x="21600" y="4918"/>
                    <a:pt x="21510" y="4483"/>
                  </a:cubicBezTo>
                  <a:cubicBezTo>
                    <a:pt x="21376" y="3641"/>
                    <a:pt x="20166" y="2038"/>
                    <a:pt x="20166" y="2038"/>
                  </a:cubicBezTo>
                  <a:cubicBezTo>
                    <a:pt x="20883" y="272"/>
                    <a:pt x="20838" y="978"/>
                    <a:pt x="20838" y="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19" name="Line">
              <a:extLst>
                <a:ext uri="{FF2B5EF4-FFF2-40B4-BE49-F238E27FC236}">
                  <a16:creationId xmlns:a16="http://schemas.microsoft.com/office/drawing/2014/main" id="{F7BAAC6A-3C07-40B3-937B-9DF67716297A}"/>
                </a:ext>
              </a:extLst>
            </p:cNvPr>
            <p:cNvSpPr/>
            <p:nvPr/>
          </p:nvSpPr>
          <p:spPr>
            <a:xfrm>
              <a:off x="2778195" y="3294097"/>
              <a:ext cx="316090" cy="176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 y="1543"/>
                    <a:pt x="144" y="3703"/>
                    <a:pt x="1080" y="4629"/>
                  </a:cubicBezTo>
                  <a:cubicBezTo>
                    <a:pt x="2952" y="6480"/>
                    <a:pt x="7560" y="7714"/>
                    <a:pt x="7560" y="7714"/>
                  </a:cubicBezTo>
                  <a:cubicBezTo>
                    <a:pt x="11088" y="15326"/>
                    <a:pt x="12960" y="15429"/>
                    <a:pt x="19440" y="16971"/>
                  </a:cubicBezTo>
                  <a:cubicBezTo>
                    <a:pt x="20160" y="18514"/>
                    <a:pt x="21600" y="21600"/>
                    <a:pt x="21600"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0" name="Line">
              <a:extLst>
                <a:ext uri="{FF2B5EF4-FFF2-40B4-BE49-F238E27FC236}">
                  <a16:creationId xmlns:a16="http://schemas.microsoft.com/office/drawing/2014/main" id="{782C9476-A676-4D7E-94B6-A99E74BAB053}"/>
                </a:ext>
              </a:extLst>
            </p:cNvPr>
            <p:cNvSpPr/>
            <p:nvPr/>
          </p:nvSpPr>
          <p:spPr>
            <a:xfrm>
              <a:off x="4193822" y="3070577"/>
              <a:ext cx="250614" cy="28410"/>
            </a:xfrm>
            <a:custGeom>
              <a:avLst/>
              <a:gdLst/>
              <a:ahLst/>
              <a:cxnLst>
                <a:cxn ang="0">
                  <a:pos x="wd2" y="hd2"/>
                </a:cxn>
                <a:cxn ang="5400000">
                  <a:pos x="wd2" y="hd2"/>
                </a:cxn>
                <a:cxn ang="10800000">
                  <a:pos x="wd2" y="hd2"/>
                </a:cxn>
                <a:cxn ang="16200000">
                  <a:pos x="wd2" y="hd2"/>
                </a:cxn>
              </a:cxnLst>
              <a:rect l="0" t="0" r="r" b="b"/>
              <a:pathLst>
                <a:path w="21600" h="18119" extrusionOk="0">
                  <a:moveTo>
                    <a:pt x="0" y="0"/>
                  </a:moveTo>
                  <a:cubicBezTo>
                    <a:pt x="2700" y="5684"/>
                    <a:pt x="5400" y="11368"/>
                    <a:pt x="8100" y="17053"/>
                  </a:cubicBezTo>
                  <a:cubicBezTo>
                    <a:pt x="10260" y="21600"/>
                    <a:pt x="12600" y="10232"/>
                    <a:pt x="14850" y="8526"/>
                  </a:cubicBezTo>
                  <a:cubicBezTo>
                    <a:pt x="17100" y="7389"/>
                    <a:pt x="19350" y="8526"/>
                    <a:pt x="21600" y="8526"/>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1" name="Line">
              <a:extLst>
                <a:ext uri="{FF2B5EF4-FFF2-40B4-BE49-F238E27FC236}">
                  <a16:creationId xmlns:a16="http://schemas.microsoft.com/office/drawing/2014/main" id="{1DE7742B-ED08-4313-ADB9-B9CEED956C5B}"/>
                </a:ext>
              </a:extLst>
            </p:cNvPr>
            <p:cNvSpPr/>
            <p:nvPr/>
          </p:nvSpPr>
          <p:spPr>
            <a:xfrm>
              <a:off x="829733" y="3059289"/>
              <a:ext cx="627663" cy="142339"/>
            </a:xfrm>
            <a:custGeom>
              <a:avLst/>
              <a:gdLst/>
              <a:ahLst/>
              <a:cxnLst>
                <a:cxn ang="0">
                  <a:pos x="wd2" y="hd2"/>
                </a:cxn>
                <a:cxn ang="5400000">
                  <a:pos x="wd2" y="hd2"/>
                </a:cxn>
                <a:cxn ang="10800000">
                  <a:pos x="wd2" y="hd2"/>
                </a:cxn>
                <a:cxn ang="16200000">
                  <a:pos x="wd2" y="hd2"/>
                </a:cxn>
              </a:cxnLst>
              <a:rect l="0" t="0" r="r" b="b"/>
              <a:pathLst>
                <a:path w="21600" h="20633" extrusionOk="0">
                  <a:moveTo>
                    <a:pt x="21600" y="17901"/>
                  </a:moveTo>
                  <a:cubicBezTo>
                    <a:pt x="15696" y="20407"/>
                    <a:pt x="16236" y="21600"/>
                    <a:pt x="9720" y="19691"/>
                  </a:cubicBezTo>
                  <a:cubicBezTo>
                    <a:pt x="8532" y="7757"/>
                    <a:pt x="10044" y="17304"/>
                    <a:pt x="3780" y="12530"/>
                  </a:cubicBezTo>
                  <a:cubicBezTo>
                    <a:pt x="2160" y="11337"/>
                    <a:pt x="684" y="4535"/>
                    <a:pt x="0" y="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2" name="Line">
              <a:extLst>
                <a:ext uri="{FF2B5EF4-FFF2-40B4-BE49-F238E27FC236}">
                  <a16:creationId xmlns:a16="http://schemas.microsoft.com/office/drawing/2014/main" id="{1F69FF1F-4AFC-4786-B45A-5147A1CC455C}"/>
                </a:ext>
              </a:extLst>
            </p:cNvPr>
            <p:cNvSpPr/>
            <p:nvPr/>
          </p:nvSpPr>
          <p:spPr>
            <a:xfrm>
              <a:off x="2103120" y="2921564"/>
              <a:ext cx="517032" cy="2370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338" y="1061"/>
                    <a:pt x="19636" y="10611"/>
                    <a:pt x="17673" y="11368"/>
                  </a:cubicBezTo>
                  <a:cubicBezTo>
                    <a:pt x="16364" y="11899"/>
                    <a:pt x="15055" y="10611"/>
                    <a:pt x="13745" y="10232"/>
                  </a:cubicBezTo>
                  <a:cubicBezTo>
                    <a:pt x="9775" y="5608"/>
                    <a:pt x="8553" y="3259"/>
                    <a:pt x="1309" y="9095"/>
                  </a:cubicBezTo>
                  <a:cubicBezTo>
                    <a:pt x="87" y="10080"/>
                    <a:pt x="1745" y="13642"/>
                    <a:pt x="1964" y="15916"/>
                  </a:cubicBezTo>
                  <a:cubicBezTo>
                    <a:pt x="1135" y="20312"/>
                    <a:pt x="1789" y="18493"/>
                    <a:pt x="0"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3" name="Line">
              <a:extLst>
                <a:ext uri="{FF2B5EF4-FFF2-40B4-BE49-F238E27FC236}">
                  <a16:creationId xmlns:a16="http://schemas.microsoft.com/office/drawing/2014/main" id="{C03BFED1-E42E-4F16-8D5A-729A4D85A170}"/>
                </a:ext>
              </a:extLst>
            </p:cNvPr>
            <p:cNvSpPr/>
            <p:nvPr/>
          </p:nvSpPr>
          <p:spPr>
            <a:xfrm>
              <a:off x="1881857" y="1713653"/>
              <a:ext cx="142241" cy="2370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560" y="12960"/>
                    <a:pt x="17760" y="10762"/>
                    <a:pt x="0" y="7958"/>
                  </a:cubicBezTo>
                  <a:cubicBezTo>
                    <a:pt x="7840" y="5533"/>
                    <a:pt x="9600" y="4396"/>
                    <a:pt x="9600" y="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4" name="Line">
              <a:extLst>
                <a:ext uri="{FF2B5EF4-FFF2-40B4-BE49-F238E27FC236}">
                  <a16:creationId xmlns:a16="http://schemas.microsoft.com/office/drawing/2014/main" id="{42FCBC4C-A7D4-49D4-9BEE-28D0EB71B7FA}"/>
                </a:ext>
              </a:extLst>
            </p:cNvPr>
            <p:cNvSpPr/>
            <p:nvPr/>
          </p:nvSpPr>
          <p:spPr>
            <a:xfrm>
              <a:off x="2999457" y="1151466"/>
              <a:ext cx="234810" cy="28673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744" y="19659"/>
                    <a:pt x="11904" y="18094"/>
                    <a:pt x="7200" y="15026"/>
                  </a:cubicBezTo>
                  <a:cubicBezTo>
                    <a:pt x="4704" y="10143"/>
                    <a:pt x="7776" y="2504"/>
                    <a:pt x="0" y="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5" name="Line">
              <a:extLst>
                <a:ext uri="{FF2B5EF4-FFF2-40B4-BE49-F238E27FC236}">
                  <a16:creationId xmlns:a16="http://schemas.microsoft.com/office/drawing/2014/main" id="{5281DB99-5D7B-4CD6-86B9-61CBAE18DFD2}"/>
                </a:ext>
              </a:extLst>
            </p:cNvPr>
            <p:cNvSpPr/>
            <p:nvPr/>
          </p:nvSpPr>
          <p:spPr>
            <a:xfrm>
              <a:off x="3281679" y="778933"/>
              <a:ext cx="79024" cy="993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9296" y="17640"/>
                    <a:pt x="21600" y="13860"/>
                    <a:pt x="21600" y="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6" name="Line">
              <a:extLst>
                <a:ext uri="{FF2B5EF4-FFF2-40B4-BE49-F238E27FC236}">
                  <a16:creationId xmlns:a16="http://schemas.microsoft.com/office/drawing/2014/main" id="{E3D5A667-F4F6-42A3-9A6C-057428D84E20}"/>
                </a:ext>
              </a:extLst>
            </p:cNvPr>
            <p:cNvSpPr/>
            <p:nvPr/>
          </p:nvSpPr>
          <p:spPr>
            <a:xfrm>
              <a:off x="3579706" y="1302737"/>
              <a:ext cx="173850" cy="60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273" y="1440"/>
                    <a:pt x="7069" y="288"/>
                    <a:pt x="9818" y="4320"/>
                  </a:cubicBezTo>
                  <a:cubicBezTo>
                    <a:pt x="11520" y="6912"/>
                    <a:pt x="10080" y="14688"/>
                    <a:pt x="11782" y="17280"/>
                  </a:cubicBezTo>
                  <a:cubicBezTo>
                    <a:pt x="14531" y="21312"/>
                    <a:pt x="21600" y="21600"/>
                    <a:pt x="21600"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7" name="Line">
              <a:extLst>
                <a:ext uri="{FF2B5EF4-FFF2-40B4-BE49-F238E27FC236}">
                  <a16:creationId xmlns:a16="http://schemas.microsoft.com/office/drawing/2014/main" id="{92DE1A5B-61ED-45DC-9500-107023A1433B}"/>
                </a:ext>
              </a:extLst>
            </p:cNvPr>
            <p:cNvSpPr/>
            <p:nvPr/>
          </p:nvSpPr>
          <p:spPr>
            <a:xfrm>
              <a:off x="1552222" y="1937173"/>
              <a:ext cx="124178" cy="880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2057"/>
                    <a:pt x="15480" y="3291"/>
                    <a:pt x="13500" y="6171"/>
                  </a:cubicBezTo>
                  <a:cubicBezTo>
                    <a:pt x="8280" y="13577"/>
                    <a:pt x="14040" y="21600"/>
                    <a:pt x="0"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8" name="Line">
              <a:extLst>
                <a:ext uri="{FF2B5EF4-FFF2-40B4-BE49-F238E27FC236}">
                  <a16:creationId xmlns:a16="http://schemas.microsoft.com/office/drawing/2014/main" id="{C7C974D6-521E-412D-9012-44F87F0285F9}"/>
                </a:ext>
              </a:extLst>
            </p:cNvPr>
            <p:cNvSpPr/>
            <p:nvPr/>
          </p:nvSpPr>
          <p:spPr>
            <a:xfrm>
              <a:off x="1080571" y="3431822"/>
              <a:ext cx="61958" cy="162529"/>
            </a:xfrm>
            <a:custGeom>
              <a:avLst/>
              <a:gdLst/>
              <a:ahLst/>
              <a:cxnLst>
                <a:cxn ang="0">
                  <a:pos x="wd2" y="hd2"/>
                </a:cxn>
                <a:cxn ang="5400000">
                  <a:pos x="wd2" y="hd2"/>
                </a:cxn>
                <a:cxn ang="10800000">
                  <a:pos x="wd2" y="hd2"/>
                </a:cxn>
                <a:cxn ang="16200000">
                  <a:pos x="wd2" y="hd2"/>
                </a:cxn>
              </a:cxnLst>
              <a:rect l="0" t="0" r="r" b="b"/>
              <a:pathLst>
                <a:path w="15198" h="19682" extrusionOk="0">
                  <a:moveTo>
                    <a:pt x="15198" y="0"/>
                  </a:moveTo>
                  <a:cubicBezTo>
                    <a:pt x="13927" y="5047"/>
                    <a:pt x="15452" y="10295"/>
                    <a:pt x="11386" y="15140"/>
                  </a:cubicBezTo>
                  <a:cubicBezTo>
                    <a:pt x="6050" y="21600"/>
                    <a:pt x="-6148" y="15746"/>
                    <a:pt x="3763" y="19682"/>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29" name="Line">
              <a:extLst>
                <a:ext uri="{FF2B5EF4-FFF2-40B4-BE49-F238E27FC236}">
                  <a16:creationId xmlns:a16="http://schemas.microsoft.com/office/drawing/2014/main" id="{A64331DD-CF45-4849-B2D0-00B863EFF178}"/>
                </a:ext>
              </a:extLst>
            </p:cNvPr>
            <p:cNvSpPr/>
            <p:nvPr/>
          </p:nvSpPr>
          <p:spPr>
            <a:xfrm>
              <a:off x="2559191" y="3495040"/>
              <a:ext cx="139983" cy="1738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00" y="1029"/>
                    <a:pt x="16000" y="1543"/>
                    <a:pt x="14400" y="3086"/>
                  </a:cubicBezTo>
                  <a:cubicBezTo>
                    <a:pt x="9920" y="7611"/>
                    <a:pt x="11840" y="14091"/>
                    <a:pt x="7200" y="18514"/>
                  </a:cubicBezTo>
                  <a:cubicBezTo>
                    <a:pt x="5600" y="20057"/>
                    <a:pt x="0" y="21600"/>
                    <a:pt x="0"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0" name="Line">
              <a:extLst>
                <a:ext uri="{FF2B5EF4-FFF2-40B4-BE49-F238E27FC236}">
                  <a16:creationId xmlns:a16="http://schemas.microsoft.com/office/drawing/2014/main" id="{9339CAF3-885B-4E8D-82D2-1B01EF8E0650}"/>
                </a:ext>
              </a:extLst>
            </p:cNvPr>
            <p:cNvSpPr/>
            <p:nvPr/>
          </p:nvSpPr>
          <p:spPr>
            <a:xfrm>
              <a:off x="3735307" y="2858346"/>
              <a:ext cx="65663" cy="435752"/>
            </a:xfrm>
            <a:custGeom>
              <a:avLst/>
              <a:gdLst/>
              <a:ahLst/>
              <a:cxnLst>
                <a:cxn ang="0">
                  <a:pos x="wd2" y="hd2"/>
                </a:cxn>
                <a:cxn ang="5400000">
                  <a:pos x="wd2" y="hd2"/>
                </a:cxn>
                <a:cxn ang="10800000">
                  <a:pos x="wd2" y="hd2"/>
                </a:cxn>
                <a:cxn ang="16200000">
                  <a:pos x="wd2" y="hd2"/>
                </a:cxn>
              </a:cxnLst>
              <a:rect l="0" t="0" r="r" b="b"/>
              <a:pathLst>
                <a:path w="17948" h="21600" extrusionOk="0">
                  <a:moveTo>
                    <a:pt x="5159" y="0"/>
                  </a:moveTo>
                  <a:cubicBezTo>
                    <a:pt x="-2799" y="3415"/>
                    <a:pt x="-3652" y="5307"/>
                    <a:pt x="17948" y="7406"/>
                  </a:cubicBezTo>
                  <a:cubicBezTo>
                    <a:pt x="15106" y="10286"/>
                    <a:pt x="12264" y="13166"/>
                    <a:pt x="9422" y="16046"/>
                  </a:cubicBezTo>
                  <a:cubicBezTo>
                    <a:pt x="7716" y="17897"/>
                    <a:pt x="5159" y="21600"/>
                    <a:pt x="5159"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1" name="Line">
              <a:extLst>
                <a:ext uri="{FF2B5EF4-FFF2-40B4-BE49-F238E27FC236}">
                  <a16:creationId xmlns:a16="http://schemas.microsoft.com/office/drawing/2014/main" id="{F4A94CAC-86EB-445A-955E-872E66A2DE34}"/>
                </a:ext>
              </a:extLst>
            </p:cNvPr>
            <p:cNvSpPr/>
            <p:nvPr/>
          </p:nvSpPr>
          <p:spPr>
            <a:xfrm>
              <a:off x="1773484" y="3009617"/>
              <a:ext cx="507002" cy="336410"/>
            </a:xfrm>
            <a:custGeom>
              <a:avLst/>
              <a:gdLst/>
              <a:ahLst/>
              <a:cxnLst>
                <a:cxn ang="0">
                  <a:pos x="wd2" y="hd2"/>
                </a:cxn>
                <a:cxn ang="5400000">
                  <a:pos x="wd2" y="hd2"/>
                </a:cxn>
                <a:cxn ang="10800000">
                  <a:pos x="wd2" y="hd2"/>
                </a:cxn>
                <a:cxn ang="16200000">
                  <a:pos x="wd2" y="hd2"/>
                </a:cxn>
              </a:cxnLst>
              <a:rect l="0" t="0" r="r" b="b"/>
              <a:pathLst>
                <a:path w="20640" h="21600" extrusionOk="0">
                  <a:moveTo>
                    <a:pt x="19134" y="0"/>
                  </a:moveTo>
                  <a:cubicBezTo>
                    <a:pt x="21600" y="10773"/>
                    <a:pt x="20452" y="1867"/>
                    <a:pt x="19772" y="8000"/>
                  </a:cubicBezTo>
                  <a:cubicBezTo>
                    <a:pt x="18794" y="16427"/>
                    <a:pt x="20452" y="18933"/>
                    <a:pt x="14031" y="21600"/>
                  </a:cubicBezTo>
                  <a:cubicBezTo>
                    <a:pt x="10035" y="18293"/>
                    <a:pt x="3827" y="16800"/>
                    <a:pt x="0"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2" name="Line">
              <a:extLst>
                <a:ext uri="{FF2B5EF4-FFF2-40B4-BE49-F238E27FC236}">
                  <a16:creationId xmlns:a16="http://schemas.microsoft.com/office/drawing/2014/main" id="{8A3C5C64-897F-4898-B322-F55F0067AE30}"/>
                </a:ext>
              </a:extLst>
            </p:cNvPr>
            <p:cNvSpPr/>
            <p:nvPr/>
          </p:nvSpPr>
          <p:spPr>
            <a:xfrm>
              <a:off x="2245360" y="3269262"/>
              <a:ext cx="60961" cy="2122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5082"/>
                    <a:pt x="9360" y="8386"/>
                    <a:pt x="21600" y="12706"/>
                  </a:cubicBezTo>
                  <a:cubicBezTo>
                    <a:pt x="15480" y="19991"/>
                    <a:pt x="20160" y="17111"/>
                    <a:pt x="10800"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3" name="Line">
              <a:extLst>
                <a:ext uri="{FF2B5EF4-FFF2-40B4-BE49-F238E27FC236}">
                  <a16:creationId xmlns:a16="http://schemas.microsoft.com/office/drawing/2014/main" id="{53B12C7B-6140-49A7-AD93-96FC166BDC3A}"/>
                </a:ext>
              </a:extLst>
            </p:cNvPr>
            <p:cNvSpPr/>
            <p:nvPr/>
          </p:nvSpPr>
          <p:spPr>
            <a:xfrm>
              <a:off x="4130456" y="3257973"/>
              <a:ext cx="94975" cy="336410"/>
            </a:xfrm>
            <a:custGeom>
              <a:avLst/>
              <a:gdLst/>
              <a:ahLst/>
              <a:cxnLst>
                <a:cxn ang="0">
                  <a:pos x="wd2" y="hd2"/>
                </a:cxn>
                <a:cxn ang="5400000">
                  <a:pos x="wd2" y="hd2"/>
                </a:cxn>
                <a:cxn ang="10800000">
                  <a:pos x="wd2" y="hd2"/>
                </a:cxn>
                <a:cxn ang="16200000">
                  <a:pos x="wd2" y="hd2"/>
                </a:cxn>
              </a:cxnLst>
              <a:rect l="0" t="0" r="r" b="b"/>
              <a:pathLst>
                <a:path w="21130" h="21600" extrusionOk="0">
                  <a:moveTo>
                    <a:pt x="0" y="0"/>
                  </a:moveTo>
                  <a:cubicBezTo>
                    <a:pt x="1173" y="2933"/>
                    <a:pt x="-470" y="6027"/>
                    <a:pt x="3521" y="8800"/>
                  </a:cubicBezTo>
                  <a:cubicBezTo>
                    <a:pt x="4695" y="9600"/>
                    <a:pt x="11269" y="9067"/>
                    <a:pt x="14087" y="9600"/>
                  </a:cubicBezTo>
                  <a:cubicBezTo>
                    <a:pt x="17373" y="10187"/>
                    <a:pt x="18782" y="11200"/>
                    <a:pt x="21130" y="12000"/>
                  </a:cubicBezTo>
                  <a:cubicBezTo>
                    <a:pt x="17373" y="15360"/>
                    <a:pt x="10330" y="18453"/>
                    <a:pt x="3521"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4" name="Line">
              <a:extLst>
                <a:ext uri="{FF2B5EF4-FFF2-40B4-BE49-F238E27FC236}">
                  <a16:creationId xmlns:a16="http://schemas.microsoft.com/office/drawing/2014/main" id="{BA7EF49E-CD3C-4996-B799-0B829C30C172}"/>
                </a:ext>
              </a:extLst>
            </p:cNvPr>
            <p:cNvSpPr/>
            <p:nvPr/>
          </p:nvSpPr>
          <p:spPr>
            <a:xfrm>
              <a:off x="1062284" y="2882041"/>
              <a:ext cx="205459" cy="64360"/>
            </a:xfrm>
            <a:custGeom>
              <a:avLst/>
              <a:gdLst/>
              <a:ahLst/>
              <a:cxnLst>
                <a:cxn ang="0">
                  <a:pos x="wd2" y="hd2"/>
                </a:cxn>
                <a:cxn ang="5400000">
                  <a:pos x="wd2" y="hd2"/>
                </a:cxn>
                <a:cxn ang="10800000">
                  <a:pos x="wd2" y="hd2"/>
                </a:cxn>
                <a:cxn ang="16200000">
                  <a:pos x="wd2" y="hd2"/>
                </a:cxn>
              </a:cxnLst>
              <a:rect l="0" t="0" r="r" b="b"/>
              <a:pathLst>
                <a:path w="21600" h="18109" extrusionOk="0">
                  <a:moveTo>
                    <a:pt x="21600" y="18109"/>
                  </a:moveTo>
                  <a:cubicBezTo>
                    <a:pt x="21157" y="17874"/>
                    <a:pt x="11077" y="12944"/>
                    <a:pt x="9969" y="11066"/>
                  </a:cubicBezTo>
                  <a:cubicBezTo>
                    <a:pt x="1440" y="-3491"/>
                    <a:pt x="13071" y="500"/>
                    <a:pt x="0" y="5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5" name="Line">
              <a:extLst>
                <a:ext uri="{FF2B5EF4-FFF2-40B4-BE49-F238E27FC236}">
                  <a16:creationId xmlns:a16="http://schemas.microsoft.com/office/drawing/2014/main" id="{0A9A4424-13F7-4821-AFA1-A260637A0C94}"/>
                </a:ext>
              </a:extLst>
            </p:cNvPr>
            <p:cNvSpPr/>
            <p:nvPr/>
          </p:nvSpPr>
          <p:spPr>
            <a:xfrm>
              <a:off x="4397022" y="1986844"/>
              <a:ext cx="3366348" cy="87038"/>
            </a:xfrm>
            <a:custGeom>
              <a:avLst/>
              <a:gdLst/>
              <a:ahLst/>
              <a:cxnLst>
                <a:cxn ang="0">
                  <a:pos x="wd2" y="hd2"/>
                </a:cxn>
                <a:cxn ang="5400000">
                  <a:pos x="wd2" y="hd2"/>
                </a:cxn>
                <a:cxn ang="10800000">
                  <a:pos x="wd2" y="hd2"/>
                </a:cxn>
                <a:cxn ang="16200000">
                  <a:pos x="wd2" y="hd2"/>
                </a:cxn>
              </a:cxnLst>
              <a:rect l="0" t="0" r="r" b="b"/>
              <a:pathLst>
                <a:path w="21600" h="16993" extrusionOk="0">
                  <a:moveTo>
                    <a:pt x="0" y="14617"/>
                  </a:moveTo>
                  <a:cubicBezTo>
                    <a:pt x="1427" y="6009"/>
                    <a:pt x="2880" y="12180"/>
                    <a:pt x="4340" y="14617"/>
                  </a:cubicBezTo>
                  <a:cubicBezTo>
                    <a:pt x="6063" y="21600"/>
                    <a:pt x="7691" y="11368"/>
                    <a:pt x="9387" y="7308"/>
                  </a:cubicBezTo>
                  <a:cubicBezTo>
                    <a:pt x="10861" y="3735"/>
                    <a:pt x="12348" y="1949"/>
                    <a:pt x="13828" y="0"/>
                  </a:cubicBezTo>
                  <a:cubicBezTo>
                    <a:pt x="15006" y="812"/>
                    <a:pt x="16183" y="650"/>
                    <a:pt x="17361" y="2436"/>
                  </a:cubicBezTo>
                  <a:cubicBezTo>
                    <a:pt x="17771" y="3086"/>
                    <a:pt x="18182" y="4223"/>
                    <a:pt x="18572" y="7308"/>
                  </a:cubicBezTo>
                  <a:cubicBezTo>
                    <a:pt x="18673" y="8120"/>
                    <a:pt x="18767" y="9420"/>
                    <a:pt x="18875" y="9744"/>
                  </a:cubicBezTo>
                  <a:cubicBezTo>
                    <a:pt x="19211" y="11044"/>
                    <a:pt x="19548" y="11206"/>
                    <a:pt x="19884" y="12180"/>
                  </a:cubicBezTo>
                  <a:cubicBezTo>
                    <a:pt x="20086" y="12830"/>
                    <a:pt x="20288" y="13805"/>
                    <a:pt x="20490" y="14617"/>
                  </a:cubicBezTo>
                  <a:cubicBezTo>
                    <a:pt x="20853" y="12505"/>
                    <a:pt x="21223" y="9744"/>
                    <a:pt x="21600" y="9744"/>
                  </a:cubicBezTo>
                </a:path>
              </a:pathLst>
            </a:custGeom>
            <a:noFill/>
            <a:ln w="762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6" name="Line">
              <a:extLst>
                <a:ext uri="{FF2B5EF4-FFF2-40B4-BE49-F238E27FC236}">
                  <a16:creationId xmlns:a16="http://schemas.microsoft.com/office/drawing/2014/main" id="{9841A13C-77BC-479C-9412-DAB52BB1C730}"/>
                </a:ext>
              </a:extLst>
            </p:cNvPr>
            <p:cNvSpPr/>
            <p:nvPr/>
          </p:nvSpPr>
          <p:spPr>
            <a:xfrm>
              <a:off x="6867031" y="1986844"/>
              <a:ext cx="1903307" cy="499440"/>
            </a:xfrm>
            <a:custGeom>
              <a:avLst/>
              <a:gdLst/>
              <a:ahLst/>
              <a:cxnLst>
                <a:cxn ang="0">
                  <a:pos x="wd2" y="hd2"/>
                </a:cxn>
                <a:cxn ang="5400000">
                  <a:pos x="wd2" y="hd2"/>
                </a:cxn>
                <a:cxn ang="10800000">
                  <a:pos x="wd2" y="hd2"/>
                </a:cxn>
                <a:cxn ang="16200000">
                  <a:pos x="wd2" y="hd2"/>
                </a:cxn>
              </a:cxnLst>
              <a:rect l="0" t="0" r="r" b="b"/>
              <a:pathLst>
                <a:path w="21600" h="21426" extrusionOk="0">
                  <a:moveTo>
                    <a:pt x="0" y="0"/>
                  </a:moveTo>
                  <a:cubicBezTo>
                    <a:pt x="1166" y="3499"/>
                    <a:pt x="1821" y="2928"/>
                    <a:pt x="3392" y="4284"/>
                  </a:cubicBezTo>
                  <a:cubicBezTo>
                    <a:pt x="3784" y="7855"/>
                    <a:pt x="4130" y="9675"/>
                    <a:pt x="5177" y="11782"/>
                  </a:cubicBezTo>
                  <a:cubicBezTo>
                    <a:pt x="7379" y="11603"/>
                    <a:pt x="9580" y="11568"/>
                    <a:pt x="11782" y="11246"/>
                  </a:cubicBezTo>
                  <a:cubicBezTo>
                    <a:pt x="13020" y="11068"/>
                    <a:pt x="11615" y="9997"/>
                    <a:pt x="12853" y="11246"/>
                  </a:cubicBezTo>
                  <a:cubicBezTo>
                    <a:pt x="13579" y="12889"/>
                    <a:pt x="14448" y="15459"/>
                    <a:pt x="15352" y="16066"/>
                  </a:cubicBezTo>
                  <a:cubicBezTo>
                    <a:pt x="17304" y="17351"/>
                    <a:pt x="19517" y="16387"/>
                    <a:pt x="21243" y="19815"/>
                  </a:cubicBezTo>
                  <a:cubicBezTo>
                    <a:pt x="21445" y="21600"/>
                    <a:pt x="21231" y="21421"/>
                    <a:pt x="21600" y="21421"/>
                  </a:cubicBezTo>
                </a:path>
              </a:pathLst>
            </a:custGeom>
            <a:no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7" name="Line">
              <a:extLst>
                <a:ext uri="{FF2B5EF4-FFF2-40B4-BE49-F238E27FC236}">
                  <a16:creationId xmlns:a16="http://schemas.microsoft.com/office/drawing/2014/main" id="{07C8D3DD-06F9-49E0-8DDF-DE5F352DAAB6}"/>
                </a:ext>
              </a:extLst>
            </p:cNvPr>
            <p:cNvSpPr/>
            <p:nvPr/>
          </p:nvSpPr>
          <p:spPr>
            <a:xfrm>
              <a:off x="7481147" y="1551093"/>
              <a:ext cx="880534" cy="5102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314" y="18439"/>
                    <a:pt x="4629" y="15278"/>
                    <a:pt x="6943" y="12117"/>
                  </a:cubicBezTo>
                  <a:cubicBezTo>
                    <a:pt x="7714" y="11063"/>
                    <a:pt x="9000" y="11028"/>
                    <a:pt x="10029" y="10537"/>
                  </a:cubicBezTo>
                  <a:cubicBezTo>
                    <a:pt x="14246" y="8464"/>
                    <a:pt x="12909" y="8500"/>
                    <a:pt x="18514" y="7902"/>
                  </a:cubicBezTo>
                  <a:cubicBezTo>
                    <a:pt x="19440" y="4987"/>
                    <a:pt x="19929" y="2283"/>
                    <a:pt x="21600" y="0"/>
                  </a:cubicBezTo>
                </a:path>
              </a:pathLst>
            </a:custGeom>
            <a:no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8" name="Line">
              <a:extLst>
                <a:ext uri="{FF2B5EF4-FFF2-40B4-BE49-F238E27FC236}">
                  <a16:creationId xmlns:a16="http://schemas.microsoft.com/office/drawing/2014/main" id="{04530FA8-CFF1-4CAE-9FD8-277B5CDB6A8F}"/>
                </a:ext>
              </a:extLst>
            </p:cNvPr>
            <p:cNvSpPr/>
            <p:nvPr/>
          </p:nvSpPr>
          <p:spPr>
            <a:xfrm>
              <a:off x="8187831" y="2361635"/>
              <a:ext cx="803770" cy="585977"/>
            </a:xfrm>
            <a:custGeom>
              <a:avLst/>
              <a:gdLst/>
              <a:ahLst/>
              <a:cxnLst>
                <a:cxn ang="0">
                  <a:pos x="wd2" y="hd2"/>
                </a:cxn>
                <a:cxn ang="5400000">
                  <a:pos x="wd2" y="hd2"/>
                </a:cxn>
                <a:cxn ang="10800000">
                  <a:pos x="wd2" y="hd2"/>
                </a:cxn>
                <a:cxn ang="16200000">
                  <a:pos x="wd2" y="hd2"/>
                </a:cxn>
              </a:cxnLst>
              <a:rect l="0" t="0" r="r" b="b"/>
              <a:pathLst>
                <a:path w="21600" h="21479" extrusionOk="0">
                  <a:moveTo>
                    <a:pt x="0" y="0"/>
                  </a:moveTo>
                  <a:cubicBezTo>
                    <a:pt x="508" y="1280"/>
                    <a:pt x="1864" y="4417"/>
                    <a:pt x="2118" y="5941"/>
                  </a:cubicBezTo>
                  <a:cubicBezTo>
                    <a:pt x="2400" y="7616"/>
                    <a:pt x="1807" y="10480"/>
                    <a:pt x="3388" y="11882"/>
                  </a:cubicBezTo>
                  <a:cubicBezTo>
                    <a:pt x="4264" y="12674"/>
                    <a:pt x="5393" y="13039"/>
                    <a:pt x="6353" y="13709"/>
                  </a:cubicBezTo>
                  <a:cubicBezTo>
                    <a:pt x="6607" y="14532"/>
                    <a:pt x="7087" y="16329"/>
                    <a:pt x="7624" y="16908"/>
                  </a:cubicBezTo>
                  <a:cubicBezTo>
                    <a:pt x="7821" y="17122"/>
                    <a:pt x="10588" y="17822"/>
                    <a:pt x="10588" y="17822"/>
                  </a:cubicBezTo>
                  <a:cubicBezTo>
                    <a:pt x="13271" y="18188"/>
                    <a:pt x="15953" y="18432"/>
                    <a:pt x="18635" y="18736"/>
                  </a:cubicBezTo>
                  <a:cubicBezTo>
                    <a:pt x="21289" y="21600"/>
                    <a:pt x="19991" y="21478"/>
                    <a:pt x="21600" y="21478"/>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9" name="Line">
              <a:extLst>
                <a:ext uri="{FF2B5EF4-FFF2-40B4-BE49-F238E27FC236}">
                  <a16:creationId xmlns:a16="http://schemas.microsoft.com/office/drawing/2014/main" id="{C46BCF18-4025-4BFB-99DB-861D21196D4F}"/>
                </a:ext>
              </a:extLst>
            </p:cNvPr>
            <p:cNvSpPr/>
            <p:nvPr/>
          </p:nvSpPr>
          <p:spPr>
            <a:xfrm>
              <a:off x="8612293" y="2348089"/>
              <a:ext cx="189655" cy="496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00" y="18000"/>
                    <a:pt x="7200" y="14400"/>
                    <a:pt x="10800" y="10800"/>
                  </a:cubicBezTo>
                  <a:cubicBezTo>
                    <a:pt x="12600" y="9000"/>
                    <a:pt x="14400" y="7200"/>
                    <a:pt x="16200" y="5400"/>
                  </a:cubicBezTo>
                  <a:cubicBezTo>
                    <a:pt x="18000" y="3600"/>
                    <a:pt x="21600" y="0"/>
                    <a:pt x="21600" y="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0" name="Shape">
              <a:extLst>
                <a:ext uri="{FF2B5EF4-FFF2-40B4-BE49-F238E27FC236}">
                  <a16:creationId xmlns:a16="http://schemas.microsoft.com/office/drawing/2014/main" id="{6B81A21A-B83C-4D07-9999-AEB46FCA4CF3}"/>
                </a:ext>
              </a:extLst>
            </p:cNvPr>
            <p:cNvSpPr/>
            <p:nvPr/>
          </p:nvSpPr>
          <p:spPr>
            <a:xfrm>
              <a:off x="8280400" y="1327573"/>
              <a:ext cx="252872" cy="274200"/>
            </a:xfrm>
            <a:custGeom>
              <a:avLst/>
              <a:gdLst/>
              <a:ahLst/>
              <a:cxnLst>
                <a:cxn ang="0">
                  <a:pos x="wd2" y="hd2"/>
                </a:cxn>
                <a:cxn ang="5400000">
                  <a:pos x="wd2" y="hd2"/>
                </a:cxn>
                <a:cxn ang="10800000">
                  <a:pos x="wd2" y="hd2"/>
                </a:cxn>
                <a:cxn ang="16200000">
                  <a:pos x="wd2" y="hd2"/>
                </a:cxn>
              </a:cxnLst>
              <a:rect l="0" t="0" r="r" b="b"/>
              <a:pathLst>
                <a:path w="21600" h="20494" extrusionOk="0">
                  <a:moveTo>
                    <a:pt x="584" y="15179"/>
                  </a:moveTo>
                  <a:cubicBezTo>
                    <a:pt x="2997" y="11899"/>
                    <a:pt x="1168" y="15284"/>
                    <a:pt x="1168" y="12039"/>
                  </a:cubicBezTo>
                  <a:cubicBezTo>
                    <a:pt x="1168" y="9945"/>
                    <a:pt x="1440" y="7851"/>
                    <a:pt x="1751" y="5758"/>
                  </a:cubicBezTo>
                  <a:cubicBezTo>
                    <a:pt x="2218" y="2547"/>
                    <a:pt x="5682" y="907"/>
                    <a:pt x="8757" y="0"/>
                  </a:cubicBezTo>
                  <a:cubicBezTo>
                    <a:pt x="13583" y="1431"/>
                    <a:pt x="11014" y="4606"/>
                    <a:pt x="12843" y="7851"/>
                  </a:cubicBezTo>
                  <a:cubicBezTo>
                    <a:pt x="12843" y="7851"/>
                    <a:pt x="15762" y="11760"/>
                    <a:pt x="16346" y="12562"/>
                  </a:cubicBezTo>
                  <a:cubicBezTo>
                    <a:pt x="16735" y="13086"/>
                    <a:pt x="17552" y="13190"/>
                    <a:pt x="18097" y="13609"/>
                  </a:cubicBezTo>
                  <a:cubicBezTo>
                    <a:pt x="19926" y="14970"/>
                    <a:pt x="20861" y="16366"/>
                    <a:pt x="21600" y="18320"/>
                  </a:cubicBezTo>
                  <a:cubicBezTo>
                    <a:pt x="19148" y="21600"/>
                    <a:pt x="16385" y="20309"/>
                    <a:pt x="12259" y="19890"/>
                  </a:cubicBezTo>
                  <a:cubicBezTo>
                    <a:pt x="11676" y="19541"/>
                    <a:pt x="11014" y="19297"/>
                    <a:pt x="10508" y="18843"/>
                  </a:cubicBezTo>
                  <a:cubicBezTo>
                    <a:pt x="10002" y="18390"/>
                    <a:pt x="9885" y="17657"/>
                    <a:pt x="9341" y="17273"/>
                  </a:cubicBezTo>
                  <a:cubicBezTo>
                    <a:pt x="6889" y="15528"/>
                    <a:pt x="3114" y="16436"/>
                    <a:pt x="0" y="16226"/>
                  </a:cubicBezTo>
                  <a:cubicBezTo>
                    <a:pt x="662" y="14481"/>
                    <a:pt x="584" y="14098"/>
                    <a:pt x="584" y="15179"/>
                  </a:cubicBezTo>
                  <a:close/>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1" name="Shape">
              <a:extLst>
                <a:ext uri="{FF2B5EF4-FFF2-40B4-BE49-F238E27FC236}">
                  <a16:creationId xmlns:a16="http://schemas.microsoft.com/office/drawing/2014/main" id="{76EBA240-A2C2-46C3-8B2E-FC98E88F7CFA}"/>
                </a:ext>
              </a:extLst>
            </p:cNvPr>
            <p:cNvSpPr/>
            <p:nvPr/>
          </p:nvSpPr>
          <p:spPr>
            <a:xfrm>
              <a:off x="8433998" y="1281647"/>
              <a:ext cx="295462" cy="231065"/>
            </a:xfrm>
            <a:custGeom>
              <a:avLst/>
              <a:gdLst/>
              <a:ahLst/>
              <a:cxnLst>
                <a:cxn ang="0">
                  <a:pos x="wd2" y="hd2"/>
                </a:cxn>
                <a:cxn ang="5400000">
                  <a:pos x="wd2" y="hd2"/>
                </a:cxn>
                <a:cxn ang="10800000">
                  <a:pos x="wd2" y="hd2"/>
                </a:cxn>
                <a:cxn ang="16200000">
                  <a:pos x="wd2" y="hd2"/>
                </a:cxn>
              </a:cxnLst>
              <a:rect l="0" t="0" r="r" b="b"/>
              <a:pathLst>
                <a:path w="20047" h="19737" extrusionOk="0">
                  <a:moveTo>
                    <a:pt x="1094" y="823"/>
                  </a:moveTo>
                  <a:cubicBezTo>
                    <a:pt x="322" y="3016"/>
                    <a:pt x="-924" y="5045"/>
                    <a:pt x="1094" y="7402"/>
                  </a:cubicBezTo>
                  <a:cubicBezTo>
                    <a:pt x="2399" y="8937"/>
                    <a:pt x="6434" y="10691"/>
                    <a:pt x="6434" y="10691"/>
                  </a:cubicBezTo>
                  <a:cubicBezTo>
                    <a:pt x="9164" y="14529"/>
                    <a:pt x="9105" y="16996"/>
                    <a:pt x="13555" y="19737"/>
                  </a:cubicBezTo>
                  <a:cubicBezTo>
                    <a:pt x="14445" y="19463"/>
                    <a:pt x="15691" y="19627"/>
                    <a:pt x="16225" y="18915"/>
                  </a:cubicBezTo>
                  <a:cubicBezTo>
                    <a:pt x="17294" y="17489"/>
                    <a:pt x="18006" y="13981"/>
                    <a:pt x="18006" y="13981"/>
                  </a:cubicBezTo>
                  <a:cubicBezTo>
                    <a:pt x="18302" y="11240"/>
                    <a:pt x="18421" y="8498"/>
                    <a:pt x="18896" y="5757"/>
                  </a:cubicBezTo>
                  <a:cubicBezTo>
                    <a:pt x="19014" y="4880"/>
                    <a:pt x="20676" y="3564"/>
                    <a:pt x="19786" y="3290"/>
                  </a:cubicBezTo>
                  <a:cubicBezTo>
                    <a:pt x="16403" y="2139"/>
                    <a:pt x="12665" y="2742"/>
                    <a:pt x="9105" y="2468"/>
                  </a:cubicBezTo>
                  <a:cubicBezTo>
                    <a:pt x="4417" y="-1863"/>
                    <a:pt x="7858" y="823"/>
                    <a:pt x="1094" y="823"/>
                  </a:cubicBezTo>
                  <a:close/>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2" name="Line">
              <a:extLst>
                <a:ext uri="{FF2B5EF4-FFF2-40B4-BE49-F238E27FC236}">
                  <a16:creationId xmlns:a16="http://schemas.microsoft.com/office/drawing/2014/main" id="{007C871A-D5CB-4B28-A5BA-9837DB1CFF5C}"/>
                </a:ext>
              </a:extLst>
            </p:cNvPr>
            <p:cNvSpPr/>
            <p:nvPr/>
          </p:nvSpPr>
          <p:spPr>
            <a:xfrm>
              <a:off x="8722924" y="927946"/>
              <a:ext cx="392855" cy="4109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163" y="19593"/>
                    <a:pt x="7546" y="19985"/>
                    <a:pt x="10368" y="15709"/>
                  </a:cubicBezTo>
                  <a:cubicBezTo>
                    <a:pt x="10656" y="12873"/>
                    <a:pt x="9792" y="9818"/>
                    <a:pt x="11232" y="7200"/>
                  </a:cubicBezTo>
                  <a:cubicBezTo>
                    <a:pt x="12154" y="5455"/>
                    <a:pt x="16646" y="4538"/>
                    <a:pt x="19008" y="3927"/>
                  </a:cubicBezTo>
                  <a:cubicBezTo>
                    <a:pt x="19296" y="3273"/>
                    <a:pt x="19469" y="2575"/>
                    <a:pt x="19872" y="1964"/>
                  </a:cubicBezTo>
                  <a:cubicBezTo>
                    <a:pt x="20333" y="1265"/>
                    <a:pt x="21600" y="0"/>
                    <a:pt x="21600" y="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3" name="Oval">
              <a:extLst>
                <a:ext uri="{FF2B5EF4-FFF2-40B4-BE49-F238E27FC236}">
                  <a16:creationId xmlns:a16="http://schemas.microsoft.com/office/drawing/2014/main" id="{A850EF2C-8749-4520-9C89-1B405200B06B}"/>
                </a:ext>
              </a:extLst>
            </p:cNvPr>
            <p:cNvSpPr/>
            <p:nvPr/>
          </p:nvSpPr>
          <p:spPr>
            <a:xfrm>
              <a:off x="3421662" y="2061351"/>
              <a:ext cx="474134" cy="149014"/>
            </a:xfrm>
            <a:prstGeom prst="ellipse">
              <a:avLst/>
            </a:prstGeom>
            <a:solidFill>
              <a:srgbClr val="FFFFFF"/>
            </a:solid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4" name="Line">
              <a:extLst>
                <a:ext uri="{FF2B5EF4-FFF2-40B4-BE49-F238E27FC236}">
                  <a16:creationId xmlns:a16="http://schemas.microsoft.com/office/drawing/2014/main" id="{4DB07FB8-F53A-4D73-8471-144A5D9A850D}"/>
                </a:ext>
              </a:extLst>
            </p:cNvPr>
            <p:cNvSpPr/>
            <p:nvPr/>
          </p:nvSpPr>
          <p:spPr>
            <a:xfrm>
              <a:off x="7747564" y="1862170"/>
              <a:ext cx="833920" cy="174346"/>
            </a:xfrm>
            <a:custGeom>
              <a:avLst/>
              <a:gdLst/>
              <a:ahLst/>
              <a:cxnLst>
                <a:cxn ang="0">
                  <a:pos x="wd2" y="hd2"/>
                </a:cxn>
                <a:cxn ang="5400000">
                  <a:pos x="wd2" y="hd2"/>
                </a:cxn>
                <a:cxn ang="10800000">
                  <a:pos x="wd2" y="hd2"/>
                </a:cxn>
                <a:cxn ang="16200000">
                  <a:pos x="wd2" y="hd2"/>
                </a:cxn>
              </a:cxnLst>
              <a:rect l="0" t="0" r="r" b="b"/>
              <a:pathLst>
                <a:path w="21332" h="20341" extrusionOk="0">
                  <a:moveTo>
                    <a:pt x="0" y="20341"/>
                  </a:moveTo>
                  <a:cubicBezTo>
                    <a:pt x="1717" y="18791"/>
                    <a:pt x="2844" y="15885"/>
                    <a:pt x="4427" y="13076"/>
                  </a:cubicBezTo>
                  <a:cubicBezTo>
                    <a:pt x="5930" y="14917"/>
                    <a:pt x="6547" y="18501"/>
                    <a:pt x="8050" y="20341"/>
                  </a:cubicBezTo>
                  <a:cubicBezTo>
                    <a:pt x="9525" y="19276"/>
                    <a:pt x="11109" y="19663"/>
                    <a:pt x="12477" y="17435"/>
                  </a:cubicBezTo>
                  <a:cubicBezTo>
                    <a:pt x="12987" y="16563"/>
                    <a:pt x="13255" y="14432"/>
                    <a:pt x="13684" y="13076"/>
                  </a:cubicBezTo>
                  <a:cubicBezTo>
                    <a:pt x="14060" y="11914"/>
                    <a:pt x="14489" y="11139"/>
                    <a:pt x="14892" y="10171"/>
                  </a:cubicBezTo>
                  <a:cubicBezTo>
                    <a:pt x="15160" y="8718"/>
                    <a:pt x="15321" y="6877"/>
                    <a:pt x="15697" y="5812"/>
                  </a:cubicBezTo>
                  <a:cubicBezTo>
                    <a:pt x="16019" y="4843"/>
                    <a:pt x="16529" y="5037"/>
                    <a:pt x="16904" y="4359"/>
                  </a:cubicBezTo>
                  <a:cubicBezTo>
                    <a:pt x="20017" y="-1259"/>
                    <a:pt x="16287" y="3681"/>
                    <a:pt x="19319" y="0"/>
                  </a:cubicBezTo>
                  <a:cubicBezTo>
                    <a:pt x="19722" y="969"/>
                    <a:pt x="20232" y="1550"/>
                    <a:pt x="20527" y="2906"/>
                  </a:cubicBezTo>
                  <a:cubicBezTo>
                    <a:pt x="21600" y="7749"/>
                    <a:pt x="20312" y="7265"/>
                    <a:pt x="21332" y="7265"/>
                  </a:cubicBezTo>
                </a:path>
              </a:pathLst>
            </a:custGeom>
            <a:noFill/>
            <a:ln w="381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5" name="Line">
              <a:extLst>
                <a:ext uri="{FF2B5EF4-FFF2-40B4-BE49-F238E27FC236}">
                  <a16:creationId xmlns:a16="http://schemas.microsoft.com/office/drawing/2014/main" id="{442EC2F6-BFD2-4CF2-8DC8-C581F43F3AE9}"/>
                </a:ext>
              </a:extLst>
            </p:cNvPr>
            <p:cNvSpPr/>
            <p:nvPr/>
          </p:nvSpPr>
          <p:spPr>
            <a:xfrm>
              <a:off x="1685431" y="749582"/>
              <a:ext cx="713459" cy="465103"/>
            </a:xfrm>
            <a:prstGeom prst="line">
              <a:avLst/>
            </a:prstGeom>
            <a:noFill/>
            <a:ln w="50800" cap="flat">
              <a:solidFill>
                <a:srgbClr val="00D179"/>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46" name="Line">
              <a:extLst>
                <a:ext uri="{FF2B5EF4-FFF2-40B4-BE49-F238E27FC236}">
                  <a16:creationId xmlns:a16="http://schemas.microsoft.com/office/drawing/2014/main" id="{FDF32679-48C3-42F7-9B76-4B2FE4C0459E}"/>
                </a:ext>
              </a:extLst>
            </p:cNvPr>
            <p:cNvSpPr/>
            <p:nvPr/>
          </p:nvSpPr>
          <p:spPr>
            <a:xfrm>
              <a:off x="466231" y="1709137"/>
              <a:ext cx="848925" cy="155788"/>
            </a:xfrm>
            <a:prstGeom prst="line">
              <a:avLst/>
            </a:prstGeom>
            <a:noFill/>
            <a:ln w="50800" cap="flat">
              <a:solidFill>
                <a:srgbClr val="00D179"/>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47" name="Line">
              <a:extLst>
                <a:ext uri="{FF2B5EF4-FFF2-40B4-BE49-F238E27FC236}">
                  <a16:creationId xmlns:a16="http://schemas.microsoft.com/office/drawing/2014/main" id="{CD06BC0A-BAB9-4221-8FFC-61E17198A2DA}"/>
                </a:ext>
              </a:extLst>
            </p:cNvPr>
            <p:cNvSpPr/>
            <p:nvPr/>
          </p:nvSpPr>
          <p:spPr>
            <a:xfrm flipV="1">
              <a:off x="4200595" y="3695982"/>
              <a:ext cx="2259" cy="605085"/>
            </a:xfrm>
            <a:prstGeom prst="line">
              <a:avLst/>
            </a:prstGeom>
            <a:noFill/>
            <a:ln w="50800" cap="flat">
              <a:solidFill>
                <a:srgbClr val="00D179"/>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48" name="Line">
              <a:extLst>
                <a:ext uri="{FF2B5EF4-FFF2-40B4-BE49-F238E27FC236}">
                  <a16:creationId xmlns:a16="http://schemas.microsoft.com/office/drawing/2014/main" id="{DA4F8E21-2EB1-4830-9145-F6A41233F061}"/>
                </a:ext>
              </a:extLst>
            </p:cNvPr>
            <p:cNvSpPr/>
            <p:nvPr/>
          </p:nvSpPr>
          <p:spPr>
            <a:xfrm>
              <a:off x="5074355" y="1801706"/>
              <a:ext cx="1986846" cy="2259"/>
            </a:xfrm>
            <a:prstGeom prst="line">
              <a:avLst/>
            </a:prstGeom>
            <a:noFill/>
            <a:ln w="508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49" name="Line">
              <a:extLst>
                <a:ext uri="{FF2B5EF4-FFF2-40B4-BE49-F238E27FC236}">
                  <a16:creationId xmlns:a16="http://schemas.microsoft.com/office/drawing/2014/main" id="{FD0F9237-06B8-4FF7-B61F-22688D11D81F}"/>
                </a:ext>
              </a:extLst>
            </p:cNvPr>
            <p:cNvSpPr/>
            <p:nvPr/>
          </p:nvSpPr>
          <p:spPr>
            <a:xfrm flipV="1">
              <a:off x="8691316" y="130951"/>
              <a:ext cx="914401" cy="706685"/>
            </a:xfrm>
            <a:prstGeom prst="line">
              <a:avLst/>
            </a:prstGeom>
            <a:noFill/>
            <a:ln w="50800" cap="flat">
              <a:solidFill>
                <a:srgbClr val="DD5E1C"/>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50" name="Line">
              <a:extLst>
                <a:ext uri="{FF2B5EF4-FFF2-40B4-BE49-F238E27FC236}">
                  <a16:creationId xmlns:a16="http://schemas.microsoft.com/office/drawing/2014/main" id="{913DE238-96E6-44E0-8F59-DC3F9A62F5CB}"/>
                </a:ext>
              </a:extLst>
            </p:cNvPr>
            <p:cNvSpPr/>
            <p:nvPr/>
          </p:nvSpPr>
          <p:spPr>
            <a:xfrm>
              <a:off x="8111066" y="2817706"/>
              <a:ext cx="1072446" cy="550899"/>
            </a:xfrm>
            <a:prstGeom prst="line">
              <a:avLst/>
            </a:prstGeom>
            <a:noFill/>
            <a:ln w="50800" cap="flat">
              <a:solidFill>
                <a:srgbClr val="DD5E1C"/>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51" name="Line">
              <a:extLst>
                <a:ext uri="{FF2B5EF4-FFF2-40B4-BE49-F238E27FC236}">
                  <a16:creationId xmlns:a16="http://schemas.microsoft.com/office/drawing/2014/main" id="{5034B273-62BA-479F-97A1-69D338A86260}"/>
                </a:ext>
              </a:extLst>
            </p:cNvPr>
            <p:cNvSpPr/>
            <p:nvPr/>
          </p:nvSpPr>
          <p:spPr>
            <a:xfrm>
              <a:off x="8781626" y="2199075"/>
              <a:ext cx="914401" cy="169334"/>
            </a:xfrm>
            <a:prstGeom prst="line">
              <a:avLst/>
            </a:prstGeom>
            <a:noFill/>
            <a:ln w="50800" cap="flat">
              <a:solidFill>
                <a:srgbClr val="DD5E1C"/>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52" name="Soma…">
              <a:extLst>
                <a:ext uri="{FF2B5EF4-FFF2-40B4-BE49-F238E27FC236}">
                  <a16:creationId xmlns:a16="http://schemas.microsoft.com/office/drawing/2014/main" id="{D6E66954-CD15-4CEF-91EB-EED0FC9748CC}"/>
                </a:ext>
              </a:extLst>
            </p:cNvPr>
            <p:cNvSpPr txBox="1"/>
            <p:nvPr/>
          </p:nvSpPr>
          <p:spPr>
            <a:xfrm>
              <a:off x="3660986" y="590522"/>
              <a:ext cx="1914596" cy="12464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marL="25907" marR="25907" defTabSz="1300480">
                <a:buClr>
                  <a:srgbClr val="D81E00"/>
                </a:buClr>
                <a:buFont typeface="Trebuchet MS"/>
                <a:defRPr sz="2800" b="1">
                  <a:solidFill>
                    <a:srgbClr val="D81E00"/>
                  </a:solidFill>
                  <a:uFill>
                    <a:solidFill>
                      <a:srgbClr val="D81E00"/>
                    </a:solidFill>
                  </a:uFill>
                  <a:latin typeface="Trebuchet MS"/>
                  <a:ea typeface="Trebuchet MS"/>
                  <a:cs typeface="Trebuchet MS"/>
                  <a:sym typeface="Trebuchet MS"/>
                </a:defRPr>
              </a:pPr>
              <a:r>
                <a:rPr sz="2000" dirty="0"/>
                <a:t>Soma</a:t>
              </a:r>
            </a:p>
            <a:p>
              <a:pPr marL="25907" marR="25907" defTabSz="1300480">
                <a:buClr>
                  <a:srgbClr val="D81E00"/>
                </a:buClr>
                <a:buFont typeface="Trebuchet MS"/>
                <a:defRPr sz="2800" b="1">
                  <a:solidFill>
                    <a:srgbClr val="D81E00"/>
                  </a:solidFill>
                  <a:uFill>
                    <a:solidFill>
                      <a:srgbClr val="D81E00"/>
                    </a:solidFill>
                  </a:uFill>
                  <a:latin typeface="Trebuchet MS"/>
                  <a:ea typeface="Trebuchet MS"/>
                  <a:cs typeface="Trebuchet MS"/>
                  <a:sym typeface="Trebuchet MS"/>
                </a:defRPr>
              </a:pPr>
              <a:r>
                <a:rPr sz="2000" dirty="0"/>
                <a:t>(Nucleus)</a:t>
              </a:r>
            </a:p>
          </p:txBody>
        </p:sp>
        <p:sp>
          <p:nvSpPr>
            <p:cNvPr id="53" name="Axon">
              <a:extLst>
                <a:ext uri="{FF2B5EF4-FFF2-40B4-BE49-F238E27FC236}">
                  <a16:creationId xmlns:a16="http://schemas.microsoft.com/office/drawing/2014/main" id="{74B1E5F2-4EDC-4AB6-B7C6-5F74752D8631}"/>
                </a:ext>
              </a:extLst>
            </p:cNvPr>
            <p:cNvSpPr txBox="1"/>
            <p:nvPr/>
          </p:nvSpPr>
          <p:spPr>
            <a:xfrm>
              <a:off x="5227884" y="2018453"/>
              <a:ext cx="1733974"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marL="25907" marR="25907" algn="l" defTabSz="1300480">
                <a:buClr>
                  <a:srgbClr val="D81E00"/>
                </a:buClr>
                <a:buFont typeface="Trebuchet MS"/>
                <a:defRPr sz="2800" b="1">
                  <a:solidFill>
                    <a:srgbClr val="D81E00"/>
                  </a:solidFill>
                  <a:uFill>
                    <a:solidFill>
                      <a:srgbClr val="D81E00"/>
                    </a:solidFill>
                  </a:uFill>
                  <a:latin typeface="Trebuchet MS"/>
                  <a:ea typeface="Trebuchet MS"/>
                  <a:cs typeface="Trebuchet MS"/>
                  <a:sym typeface="Trebuchet MS"/>
                </a:defRPr>
              </a:lvl1pPr>
            </a:lstStyle>
            <a:p>
              <a:r>
                <a:t>Axon</a:t>
              </a:r>
            </a:p>
          </p:txBody>
        </p:sp>
        <p:sp>
          <p:nvSpPr>
            <p:cNvPr id="54" name="Signals from other neurons">
              <a:extLst>
                <a:ext uri="{FF2B5EF4-FFF2-40B4-BE49-F238E27FC236}">
                  <a16:creationId xmlns:a16="http://schemas.microsoft.com/office/drawing/2014/main" id="{3229208A-490F-4DE0-AEF6-F9F10B1C2229}"/>
                </a:ext>
              </a:extLst>
            </p:cNvPr>
            <p:cNvSpPr txBox="1"/>
            <p:nvPr/>
          </p:nvSpPr>
          <p:spPr>
            <a:xfrm>
              <a:off x="0" y="0"/>
              <a:ext cx="1823550" cy="18004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marL="25907" marR="25907" defTabSz="1300480">
                <a:buClr>
                  <a:srgbClr val="00D179"/>
                </a:buClr>
                <a:buFont typeface="Trebuchet MS"/>
                <a:defRPr sz="2800">
                  <a:solidFill>
                    <a:srgbClr val="00D179"/>
                  </a:solidFill>
                  <a:uFill>
                    <a:solidFill>
                      <a:srgbClr val="00D179"/>
                    </a:solidFill>
                  </a:uFill>
                  <a:latin typeface="Trebuchet MS"/>
                  <a:ea typeface="Trebuchet MS"/>
                  <a:cs typeface="Trebuchet MS"/>
                  <a:sym typeface="Trebuchet MS"/>
                </a:defRPr>
              </a:lvl1pPr>
            </a:lstStyle>
            <a:p>
              <a:r>
                <a:rPr sz="2000" dirty="0"/>
                <a:t>Signals from other neurons</a:t>
              </a:r>
            </a:p>
          </p:txBody>
        </p:sp>
        <p:sp>
          <p:nvSpPr>
            <p:cNvPr id="55" name="Synapse">
              <a:extLst>
                <a:ext uri="{FF2B5EF4-FFF2-40B4-BE49-F238E27FC236}">
                  <a16:creationId xmlns:a16="http://schemas.microsoft.com/office/drawing/2014/main" id="{477043DC-3811-4B33-95F1-E49170420DC2}"/>
                </a:ext>
              </a:extLst>
            </p:cNvPr>
            <p:cNvSpPr txBox="1"/>
            <p:nvPr/>
          </p:nvSpPr>
          <p:spPr>
            <a:xfrm>
              <a:off x="6677070" y="159658"/>
              <a:ext cx="1901391" cy="803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marL="25907" marR="25907" algn="l" defTabSz="1300480">
                <a:buClr>
                  <a:srgbClr val="0329D6"/>
                </a:buClr>
                <a:buFont typeface="Trebuchet MS"/>
                <a:defRPr sz="2800" b="1">
                  <a:solidFill>
                    <a:srgbClr val="0329D6"/>
                  </a:solidFill>
                  <a:uFill>
                    <a:solidFill>
                      <a:srgbClr val="0329D6"/>
                    </a:solidFill>
                  </a:uFill>
                  <a:latin typeface="Trebuchet MS"/>
                  <a:ea typeface="Trebuchet MS"/>
                  <a:cs typeface="Trebuchet MS"/>
                  <a:sym typeface="Trebuchet MS"/>
                </a:defRPr>
              </a:lvl1pPr>
            </a:lstStyle>
            <a:p>
              <a:r>
                <a:rPr sz="2400" dirty="0"/>
                <a:t>Synapse</a:t>
              </a:r>
            </a:p>
          </p:txBody>
        </p:sp>
        <p:sp>
          <p:nvSpPr>
            <p:cNvPr id="56" name="To dendrites of other neurons">
              <a:extLst>
                <a:ext uri="{FF2B5EF4-FFF2-40B4-BE49-F238E27FC236}">
                  <a16:creationId xmlns:a16="http://schemas.microsoft.com/office/drawing/2014/main" id="{C4ECA069-F877-4D95-9CA1-E88C5EED2EC4}"/>
                </a:ext>
              </a:extLst>
            </p:cNvPr>
            <p:cNvSpPr txBox="1"/>
            <p:nvPr/>
          </p:nvSpPr>
          <p:spPr>
            <a:xfrm>
              <a:off x="9663916" y="1563122"/>
              <a:ext cx="2348090" cy="2132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marL="25907" marR="25907" defTabSz="1300480">
                <a:buClr>
                  <a:srgbClr val="DD5E1C"/>
                </a:buClr>
                <a:buFont typeface="Trebuchet MS"/>
                <a:defRPr sz="2800">
                  <a:solidFill>
                    <a:srgbClr val="DD5E1C"/>
                  </a:solidFill>
                  <a:uFill>
                    <a:solidFill>
                      <a:srgbClr val="DD5E1C"/>
                    </a:solidFill>
                  </a:uFill>
                  <a:latin typeface="Trebuchet MS"/>
                  <a:ea typeface="Trebuchet MS"/>
                  <a:cs typeface="Trebuchet MS"/>
                  <a:sym typeface="Trebuchet MS"/>
                </a:defRPr>
              </a:lvl1pPr>
            </a:lstStyle>
            <a:p>
              <a:r>
                <a:rPr sz="2400" dirty="0"/>
                <a:t>To dendrites of other neurons </a:t>
              </a:r>
            </a:p>
          </p:txBody>
        </p:sp>
        <p:sp>
          <p:nvSpPr>
            <p:cNvPr id="57" name="Dendrites">
              <a:extLst>
                <a:ext uri="{FF2B5EF4-FFF2-40B4-BE49-F238E27FC236}">
                  <a16:creationId xmlns:a16="http://schemas.microsoft.com/office/drawing/2014/main" id="{BB6DD4CF-9E7A-42ED-A7F1-5452EAEEC903}"/>
                </a:ext>
              </a:extLst>
            </p:cNvPr>
            <p:cNvSpPr txBox="1"/>
            <p:nvPr/>
          </p:nvSpPr>
          <p:spPr>
            <a:xfrm>
              <a:off x="18062" y="2174239"/>
              <a:ext cx="2293903" cy="6924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marL="25907" marR="25907" algn="l" defTabSz="1300480">
                <a:buClr>
                  <a:srgbClr val="D81E00"/>
                </a:buClr>
                <a:buFont typeface="Trebuchet MS"/>
                <a:defRPr sz="2800" b="1">
                  <a:solidFill>
                    <a:srgbClr val="D81E00"/>
                  </a:solidFill>
                  <a:uFill>
                    <a:solidFill>
                      <a:srgbClr val="D81E00"/>
                    </a:solidFill>
                  </a:uFill>
                  <a:latin typeface="Trebuchet MS"/>
                  <a:ea typeface="Trebuchet MS"/>
                  <a:cs typeface="Trebuchet MS"/>
                  <a:sym typeface="Trebuchet MS"/>
                </a:defRPr>
              </a:lvl1pPr>
            </a:lstStyle>
            <a:p>
              <a:r>
                <a:rPr sz="2000" dirty="0"/>
                <a:t>Dendrites</a:t>
              </a:r>
            </a:p>
          </p:txBody>
        </p:sp>
        <p:sp>
          <p:nvSpPr>
            <p:cNvPr id="58" name="Fired signal">
              <a:extLst>
                <a:ext uri="{FF2B5EF4-FFF2-40B4-BE49-F238E27FC236}">
                  <a16:creationId xmlns:a16="http://schemas.microsoft.com/office/drawing/2014/main" id="{54122299-4A58-4236-BAF1-AB358880279B}"/>
                </a:ext>
              </a:extLst>
            </p:cNvPr>
            <p:cNvSpPr txBox="1"/>
            <p:nvPr/>
          </p:nvSpPr>
          <p:spPr>
            <a:xfrm>
              <a:off x="5412839" y="510164"/>
              <a:ext cx="1607539" cy="12464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marL="25907" marR="25907" algn="l" defTabSz="1300480">
                <a:buClr>
                  <a:srgbClr val="000000"/>
                </a:buClr>
                <a:buFont typeface="Trebuchet MS"/>
                <a:defRPr sz="2800">
                  <a:solidFill>
                    <a:srgbClr val="000000"/>
                  </a:solidFill>
                  <a:uFill>
                    <a:solidFill>
                      <a:srgbClr val="000000"/>
                    </a:solidFill>
                  </a:uFill>
                  <a:latin typeface="Trebuchet MS"/>
                  <a:ea typeface="Trebuchet MS"/>
                  <a:cs typeface="Trebuchet MS"/>
                  <a:sym typeface="Trebuchet MS"/>
                </a:defRPr>
              </a:lvl1pPr>
            </a:lstStyle>
            <a:p>
              <a:r>
                <a:rPr sz="2000" dirty="0"/>
                <a:t>Fired signal</a:t>
              </a:r>
            </a:p>
          </p:txBody>
        </p:sp>
        <p:sp>
          <p:nvSpPr>
            <p:cNvPr id="59" name="Line">
              <a:extLst>
                <a:ext uri="{FF2B5EF4-FFF2-40B4-BE49-F238E27FC236}">
                  <a16:creationId xmlns:a16="http://schemas.microsoft.com/office/drawing/2014/main" id="{B33C8B1D-16DE-4018-B1CF-E345448B4C58}"/>
                </a:ext>
              </a:extLst>
            </p:cNvPr>
            <p:cNvSpPr/>
            <p:nvPr/>
          </p:nvSpPr>
          <p:spPr>
            <a:xfrm flipV="1">
              <a:off x="2227297" y="3799840"/>
              <a:ext cx="214490" cy="496712"/>
            </a:xfrm>
            <a:prstGeom prst="line">
              <a:avLst/>
            </a:prstGeom>
            <a:noFill/>
            <a:ln w="50800" cap="flat">
              <a:solidFill>
                <a:srgbClr val="00D179"/>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60" name="Line">
              <a:extLst>
                <a:ext uri="{FF2B5EF4-FFF2-40B4-BE49-F238E27FC236}">
                  <a16:creationId xmlns:a16="http://schemas.microsoft.com/office/drawing/2014/main" id="{7C101B0E-3F54-4148-BD60-81E090B5B9B9}"/>
                </a:ext>
              </a:extLst>
            </p:cNvPr>
            <p:cNvSpPr/>
            <p:nvPr/>
          </p:nvSpPr>
          <p:spPr>
            <a:xfrm>
              <a:off x="5227884" y="3470204"/>
              <a:ext cx="2573868" cy="2259"/>
            </a:xfrm>
            <a:prstGeom prst="line">
              <a:avLst/>
            </a:prstGeom>
            <a:noFill/>
            <a:ln w="508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61" name="Information flow">
              <a:extLst>
                <a:ext uri="{FF2B5EF4-FFF2-40B4-BE49-F238E27FC236}">
                  <a16:creationId xmlns:a16="http://schemas.microsoft.com/office/drawing/2014/main" id="{4458BB3A-05E6-471B-9D0F-F396EB0BF588}"/>
                </a:ext>
              </a:extLst>
            </p:cNvPr>
            <p:cNvSpPr txBox="1"/>
            <p:nvPr/>
          </p:nvSpPr>
          <p:spPr>
            <a:xfrm>
              <a:off x="5027516" y="3618813"/>
              <a:ext cx="3265876" cy="803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marL="25907" marR="25907" defTabSz="1300480">
                <a:buClr>
                  <a:srgbClr val="7C7777"/>
                </a:buClr>
                <a:buFont typeface="Trebuchet MS"/>
                <a:defRPr sz="2800">
                  <a:solidFill>
                    <a:srgbClr val="7C7777"/>
                  </a:solidFill>
                  <a:uFill>
                    <a:solidFill>
                      <a:srgbClr val="7C7777"/>
                    </a:solidFill>
                  </a:uFill>
                  <a:latin typeface="Trebuchet MS"/>
                  <a:ea typeface="Trebuchet MS"/>
                  <a:cs typeface="Trebuchet MS"/>
                  <a:sym typeface="Trebuchet MS"/>
                </a:defRPr>
              </a:lvl1pPr>
            </a:lstStyle>
            <a:p>
              <a:r>
                <a:rPr sz="2400" dirty="0"/>
                <a:t>Information flow</a:t>
              </a:r>
            </a:p>
          </p:txBody>
        </p:sp>
        <p:sp>
          <p:nvSpPr>
            <p:cNvPr id="62" name="Oval">
              <a:extLst>
                <a:ext uri="{FF2B5EF4-FFF2-40B4-BE49-F238E27FC236}">
                  <a16:creationId xmlns:a16="http://schemas.microsoft.com/office/drawing/2014/main" id="{A80AB9BD-4F1E-4486-8D8E-808B0AF0A17F}"/>
                </a:ext>
              </a:extLst>
            </p:cNvPr>
            <p:cNvSpPr/>
            <p:nvPr/>
          </p:nvSpPr>
          <p:spPr>
            <a:xfrm>
              <a:off x="7925929" y="997937"/>
              <a:ext cx="975361" cy="866988"/>
            </a:xfrm>
            <a:prstGeom prst="ellipse">
              <a:avLst/>
            </a:prstGeom>
            <a:noFill/>
            <a:ln w="38100" cap="flat">
              <a:solidFill>
                <a:srgbClr val="0329D6"/>
              </a:solidFill>
              <a:prstDash val="sysDot"/>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grpSp>
      <p:sp>
        <p:nvSpPr>
          <p:cNvPr id="63" name="Dátum helye 3">
            <a:extLst>
              <a:ext uri="{FF2B5EF4-FFF2-40B4-BE49-F238E27FC236}">
                <a16:creationId xmlns:a16="http://schemas.microsoft.com/office/drawing/2014/main" id="{0BEAAB99-4070-4F33-8AD5-0A56FFC0F999}"/>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64" name="Élőláb helye 3">
            <a:extLst>
              <a:ext uri="{FF2B5EF4-FFF2-40B4-BE49-F238E27FC236}">
                <a16:creationId xmlns:a16="http://schemas.microsoft.com/office/drawing/2014/main" id="{14674CFA-DA85-48D0-BDC7-109FBCD5C89A}"/>
              </a:ext>
            </a:extLst>
          </p:cNvPr>
          <p:cNvSpPr>
            <a:spLocks noGrp="1"/>
          </p:cNvSpPr>
          <p:nvPr>
            <p:ph type="ftr" sz="quarter" idx="11"/>
          </p:nvPr>
        </p:nvSpPr>
        <p:spPr>
          <a:xfrm>
            <a:off x="4814776" y="6247425"/>
            <a:ext cx="4114800" cy="365125"/>
          </a:xfrm>
        </p:spPr>
        <p:txBody>
          <a:bodyPr/>
          <a:lstStyle/>
          <a:p>
            <a:r>
              <a:rPr lang="hu-HU" dirty="0" err="1"/>
              <a:t>Introduction</a:t>
            </a:r>
            <a:r>
              <a:rPr lang="hu-HU" dirty="0"/>
              <a:t>, </a:t>
            </a:r>
            <a:r>
              <a:rPr lang="hu-HU" dirty="0" err="1"/>
              <a:t>motivations</a:t>
            </a:r>
            <a:endParaRPr lang="hu-HU" dirty="0"/>
          </a:p>
        </p:txBody>
      </p:sp>
    </p:spTree>
    <p:extLst>
      <p:ext uri="{BB962C8B-B14F-4D97-AF65-F5344CB8AC3E}">
        <p14:creationId xmlns:p14="http://schemas.microsoft.com/office/powerpoint/2010/main" val="2078213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04991DB8-B6C8-4836-93D2-639C27A6D6F5}"/>
              </a:ext>
            </a:extLst>
          </p:cNvPr>
          <p:cNvSpPr>
            <a:spLocks noGrp="1"/>
          </p:cNvSpPr>
          <p:nvPr>
            <p:ph idx="1"/>
          </p:nvPr>
        </p:nvSpPr>
        <p:spPr/>
        <p:txBody>
          <a:bodyPr>
            <a:normAutofit lnSpcReduction="10000"/>
          </a:bodyPr>
          <a:lstStyle/>
          <a:p>
            <a:r>
              <a:rPr lang="en-US" dirty="0"/>
              <a:t>In terms of density, 2 important groups can be distinguished in a first approximation</a:t>
            </a:r>
            <a:endParaRPr lang="hu-HU" dirty="0"/>
          </a:p>
          <a:p>
            <a:pPr lvl="1"/>
            <a:r>
              <a:rPr lang="en-US" b="1" dirty="0">
                <a:solidFill>
                  <a:schemeClr val="accent6">
                    <a:lumMod val="75000"/>
                  </a:schemeClr>
                </a:solidFill>
              </a:rPr>
              <a:t>Fully Connected Artificial Neural Networks</a:t>
            </a:r>
            <a:br>
              <a:rPr lang="hu-HU" dirty="0"/>
            </a:br>
            <a:r>
              <a:rPr lang="en-US" dirty="0"/>
              <a:t>All neurons in a layer are connected to all neurons in the next layer. </a:t>
            </a:r>
          </a:p>
          <a:p>
            <a:pPr lvl="2"/>
            <a:r>
              <a:rPr lang="en-US" b="1" dirty="0"/>
              <a:t>Advantage: </a:t>
            </a:r>
          </a:p>
          <a:p>
            <a:pPr lvl="3"/>
            <a:r>
              <a:rPr lang="en-US" dirty="0"/>
              <a:t>simple architecture </a:t>
            </a:r>
          </a:p>
          <a:p>
            <a:pPr lvl="3"/>
            <a:r>
              <a:rPr lang="en-US" dirty="0" err="1"/>
              <a:t>maximi</a:t>
            </a:r>
            <a:r>
              <a:rPr lang="hu-HU" dirty="0"/>
              <a:t>z</a:t>
            </a:r>
            <a:r>
              <a:rPr lang="en-US" dirty="0"/>
              <a:t>es the potential of the network size</a:t>
            </a:r>
          </a:p>
          <a:p>
            <a:pPr lvl="2"/>
            <a:r>
              <a:rPr lang="en-US" b="1" dirty="0"/>
              <a:t>Disadvantage: (for large networks)</a:t>
            </a:r>
          </a:p>
          <a:p>
            <a:pPr lvl="3"/>
            <a:r>
              <a:rPr lang="en-US" dirty="0">
                <a:solidFill>
                  <a:srgbClr val="FF0000"/>
                </a:solidFill>
              </a:rPr>
              <a:t>requires a lot of memory </a:t>
            </a:r>
          </a:p>
          <a:p>
            <a:pPr lvl="3"/>
            <a:r>
              <a:rPr lang="en-US" dirty="0">
                <a:solidFill>
                  <a:srgbClr val="FF0000"/>
                </a:solidFill>
              </a:rPr>
              <a:t>requires a lot of computation </a:t>
            </a:r>
          </a:p>
          <a:p>
            <a:pPr lvl="1"/>
            <a:r>
              <a:rPr lang="en-US" b="1" dirty="0">
                <a:solidFill>
                  <a:schemeClr val="accent6">
                    <a:lumMod val="75000"/>
                  </a:schemeClr>
                </a:solidFill>
              </a:rPr>
              <a:t>Partially coupled artificial neural networks</a:t>
            </a:r>
            <a:br>
              <a:rPr lang="hu-HU" dirty="0"/>
            </a:br>
            <a:r>
              <a:rPr lang="en-US" dirty="0"/>
              <a:t>All neurons in a layer are connected to only a few neurons in the next layer.</a:t>
            </a:r>
          </a:p>
        </p:txBody>
      </p:sp>
      <p:sp>
        <p:nvSpPr>
          <p:cNvPr id="5" name="Dia számának helye 4">
            <a:extLst>
              <a:ext uri="{FF2B5EF4-FFF2-40B4-BE49-F238E27FC236}">
                <a16:creationId xmlns:a16="http://schemas.microsoft.com/office/drawing/2014/main" id="{DD1B6B32-15AB-4262-80C8-7B3DB39F6347}"/>
              </a:ext>
            </a:extLst>
          </p:cNvPr>
          <p:cNvSpPr>
            <a:spLocks noGrp="1"/>
          </p:cNvSpPr>
          <p:nvPr>
            <p:ph type="sldNum" sz="quarter" idx="12"/>
          </p:nvPr>
        </p:nvSpPr>
        <p:spPr/>
        <p:txBody>
          <a:bodyPr/>
          <a:lstStyle/>
          <a:p>
            <a:fld id="{9F7ECEBC-3B63-4262-8BE9-06366B519A9F}" type="slidenum">
              <a:rPr lang="hu-HU" smtClean="0"/>
              <a:pPr/>
              <a:t>40</a:t>
            </a:fld>
            <a:endParaRPr lang="hu-HU" dirty="0"/>
          </a:p>
        </p:txBody>
      </p:sp>
      <p:sp>
        <p:nvSpPr>
          <p:cNvPr id="6" name="Cím 5">
            <a:extLst>
              <a:ext uri="{FF2B5EF4-FFF2-40B4-BE49-F238E27FC236}">
                <a16:creationId xmlns:a16="http://schemas.microsoft.com/office/drawing/2014/main" id="{EF874417-86C5-48EB-A00B-852DE4CE21FA}"/>
              </a:ext>
            </a:extLst>
          </p:cNvPr>
          <p:cNvSpPr>
            <a:spLocks noGrp="1"/>
          </p:cNvSpPr>
          <p:nvPr>
            <p:ph type="title"/>
          </p:nvPr>
        </p:nvSpPr>
        <p:spPr/>
        <p:txBody>
          <a:bodyPr/>
          <a:lstStyle/>
          <a:p>
            <a:r>
              <a:rPr lang="hu-HU" dirty="0" err="1"/>
              <a:t>Artificial</a:t>
            </a:r>
            <a:r>
              <a:rPr lang="hu-HU" dirty="0"/>
              <a:t> </a:t>
            </a:r>
            <a:r>
              <a:rPr lang="hu-HU" dirty="0" err="1"/>
              <a:t>neural</a:t>
            </a:r>
            <a:r>
              <a:rPr lang="hu-HU" dirty="0"/>
              <a:t> </a:t>
            </a:r>
            <a:r>
              <a:rPr lang="hu-HU" dirty="0" err="1"/>
              <a:t>networks</a:t>
            </a:r>
            <a:endParaRPr lang="en-US" dirty="0"/>
          </a:p>
        </p:txBody>
      </p:sp>
      <p:sp>
        <p:nvSpPr>
          <p:cNvPr id="7" name="Dátum helye 3">
            <a:extLst>
              <a:ext uri="{FF2B5EF4-FFF2-40B4-BE49-F238E27FC236}">
                <a16:creationId xmlns:a16="http://schemas.microsoft.com/office/drawing/2014/main" id="{B2CCF70E-ADCD-4D88-8E9B-BAB5DF0EE53F}"/>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8" name="Élőláb helye 4">
            <a:extLst>
              <a:ext uri="{FF2B5EF4-FFF2-40B4-BE49-F238E27FC236}">
                <a16:creationId xmlns:a16="http://schemas.microsoft.com/office/drawing/2014/main" id="{9AF47C85-6BDE-4F54-BC06-48CA09330A73}"/>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3421017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6ED5A076-2C63-414D-B02D-1984346FCAA6}"/>
              </a:ext>
            </a:extLst>
          </p:cNvPr>
          <p:cNvSpPr>
            <a:spLocks noGrp="1"/>
          </p:cNvSpPr>
          <p:nvPr>
            <p:ph idx="1"/>
          </p:nvPr>
        </p:nvSpPr>
        <p:spPr>
          <a:xfrm>
            <a:off x="838200" y="1548721"/>
            <a:ext cx="3721925" cy="4351338"/>
          </a:xfrm>
        </p:spPr>
        <p:txBody>
          <a:bodyPr>
            <a:normAutofit fontScale="70000" lnSpcReduction="20000"/>
          </a:bodyPr>
          <a:lstStyle/>
          <a:p>
            <a:r>
              <a:rPr lang="en-US" dirty="0"/>
              <a:t>The input to neural networks is determined by the available data and the preparation of the data.</a:t>
            </a:r>
          </a:p>
          <a:p>
            <a:r>
              <a:rPr lang="en-US" dirty="0"/>
              <a:t>Its output is determined by the target task.</a:t>
            </a:r>
          </a:p>
          <a:p>
            <a:r>
              <a:rPr lang="en-US" dirty="0"/>
              <a:t>The depth of its hidden layer is determined by its decision complexity.</a:t>
            </a:r>
          </a:p>
          <a:p>
            <a:r>
              <a:rPr lang="en-US" dirty="0"/>
              <a:t>Its width is determined by the amount of data needed for decisions.</a:t>
            </a:r>
          </a:p>
          <a:p>
            <a:r>
              <a:rPr lang="en-US" dirty="0"/>
              <a:t>In general, the appropriate dimensions of the network cannot be determined in advance. </a:t>
            </a:r>
          </a:p>
          <a:p>
            <a:endParaRPr lang="en-US" dirty="0"/>
          </a:p>
          <a:p>
            <a:endParaRPr lang="en-US" dirty="0"/>
          </a:p>
          <a:p>
            <a:endParaRPr lang="en-US" dirty="0"/>
          </a:p>
        </p:txBody>
      </p:sp>
      <p:sp>
        <p:nvSpPr>
          <p:cNvPr id="5" name="Dia számának helye 4">
            <a:extLst>
              <a:ext uri="{FF2B5EF4-FFF2-40B4-BE49-F238E27FC236}">
                <a16:creationId xmlns:a16="http://schemas.microsoft.com/office/drawing/2014/main" id="{5755F9C8-3CAA-4FF2-BCDF-A5BF3452A99E}"/>
              </a:ext>
            </a:extLst>
          </p:cNvPr>
          <p:cNvSpPr>
            <a:spLocks noGrp="1"/>
          </p:cNvSpPr>
          <p:nvPr>
            <p:ph type="sldNum" sz="quarter" idx="12"/>
          </p:nvPr>
        </p:nvSpPr>
        <p:spPr/>
        <p:txBody>
          <a:bodyPr/>
          <a:lstStyle/>
          <a:p>
            <a:fld id="{9F7ECEBC-3B63-4262-8BE9-06366B519A9F}" type="slidenum">
              <a:rPr lang="hu-HU" smtClean="0"/>
              <a:pPr/>
              <a:t>41</a:t>
            </a:fld>
            <a:endParaRPr lang="hu-HU" dirty="0"/>
          </a:p>
        </p:txBody>
      </p:sp>
      <p:sp>
        <p:nvSpPr>
          <p:cNvPr id="6" name="Cím 5">
            <a:extLst>
              <a:ext uri="{FF2B5EF4-FFF2-40B4-BE49-F238E27FC236}">
                <a16:creationId xmlns:a16="http://schemas.microsoft.com/office/drawing/2014/main" id="{8A10CB81-CC0C-4F2C-A399-2C49C72B1C91}"/>
              </a:ext>
            </a:extLst>
          </p:cNvPr>
          <p:cNvSpPr>
            <a:spLocks noGrp="1"/>
          </p:cNvSpPr>
          <p:nvPr>
            <p:ph type="title"/>
          </p:nvPr>
        </p:nvSpPr>
        <p:spPr/>
        <p:txBody>
          <a:bodyPr/>
          <a:lstStyle/>
          <a:p>
            <a:r>
              <a:rPr lang="hu-HU" dirty="0" err="1"/>
              <a:t>Fully</a:t>
            </a:r>
            <a:r>
              <a:rPr lang="hu-HU" dirty="0"/>
              <a:t> </a:t>
            </a:r>
            <a:r>
              <a:rPr lang="hu-HU" dirty="0" err="1"/>
              <a:t>connected</a:t>
            </a:r>
            <a:r>
              <a:rPr lang="hu-HU" dirty="0"/>
              <a:t> ANN</a:t>
            </a:r>
            <a:endParaRPr lang="en-US" dirty="0"/>
          </a:p>
        </p:txBody>
      </p:sp>
      <p:pic>
        <p:nvPicPr>
          <p:cNvPr id="295" name="Kép 294">
            <a:extLst>
              <a:ext uri="{FF2B5EF4-FFF2-40B4-BE49-F238E27FC236}">
                <a16:creationId xmlns:a16="http://schemas.microsoft.com/office/drawing/2014/main" id="{09262D2E-28B8-4EB6-9DA7-5741F9421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868" y="1548721"/>
            <a:ext cx="5257800" cy="2619082"/>
          </a:xfrm>
          <a:prstGeom prst="rect">
            <a:avLst/>
          </a:prstGeom>
        </p:spPr>
      </p:pic>
      <p:sp>
        <p:nvSpPr>
          <p:cNvPr id="299" name="Ellipszis 298">
            <a:extLst>
              <a:ext uri="{FF2B5EF4-FFF2-40B4-BE49-F238E27FC236}">
                <a16:creationId xmlns:a16="http://schemas.microsoft.com/office/drawing/2014/main" id="{9DEA16FE-40D1-4330-BDCE-4ACFC5D572A1}"/>
              </a:ext>
            </a:extLst>
          </p:cNvPr>
          <p:cNvSpPr/>
          <p:nvPr/>
        </p:nvSpPr>
        <p:spPr>
          <a:xfrm>
            <a:off x="7490649" y="2022475"/>
            <a:ext cx="329376" cy="320974"/>
          </a:xfrm>
          <a:prstGeom prst="ellipse">
            <a:avLst/>
          </a:prstGeom>
          <a:solidFill>
            <a:srgbClr val="FFFF0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0" name="Csoportba foglalás 299">
            <a:extLst>
              <a:ext uri="{FF2B5EF4-FFF2-40B4-BE49-F238E27FC236}">
                <a16:creationId xmlns:a16="http://schemas.microsoft.com/office/drawing/2014/main" id="{7EB523AE-6BB8-4719-923B-87D9B15CB55D}"/>
              </a:ext>
            </a:extLst>
          </p:cNvPr>
          <p:cNvGrpSpPr/>
          <p:nvPr/>
        </p:nvGrpSpPr>
        <p:grpSpPr>
          <a:xfrm>
            <a:off x="7490649" y="2022475"/>
            <a:ext cx="329376" cy="2111893"/>
            <a:chOff x="4591839" y="1681362"/>
            <a:chExt cx="378708" cy="2391902"/>
          </a:xfrm>
          <a:solidFill>
            <a:srgbClr val="FFFF00"/>
          </a:solidFill>
        </p:grpSpPr>
        <p:sp>
          <p:nvSpPr>
            <p:cNvPr id="301" name="Ellipszis 300">
              <a:extLst>
                <a:ext uri="{FF2B5EF4-FFF2-40B4-BE49-F238E27FC236}">
                  <a16:creationId xmlns:a16="http://schemas.microsoft.com/office/drawing/2014/main" id="{B72950BE-6874-4B03-8A0E-B725C8D852C3}"/>
                </a:ext>
              </a:extLst>
            </p:cNvPr>
            <p:cNvSpPr/>
            <p:nvPr/>
          </p:nvSpPr>
          <p:spPr>
            <a:xfrm>
              <a:off x="4591839" y="1681362"/>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Ellipszis 301">
              <a:extLst>
                <a:ext uri="{FF2B5EF4-FFF2-40B4-BE49-F238E27FC236}">
                  <a16:creationId xmlns:a16="http://schemas.microsoft.com/office/drawing/2014/main" id="{B8757569-B28B-4A95-A8FB-CB3A36740C62}"/>
                </a:ext>
              </a:extLst>
            </p:cNvPr>
            <p:cNvSpPr/>
            <p:nvPr/>
          </p:nvSpPr>
          <p:spPr>
            <a:xfrm>
              <a:off x="4591839" y="2137931"/>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Ellipszis 302">
              <a:extLst>
                <a:ext uri="{FF2B5EF4-FFF2-40B4-BE49-F238E27FC236}">
                  <a16:creationId xmlns:a16="http://schemas.microsoft.com/office/drawing/2014/main" id="{D2FF1C76-DBEF-4330-B216-C5806778105D}"/>
                </a:ext>
              </a:extLst>
            </p:cNvPr>
            <p:cNvSpPr/>
            <p:nvPr/>
          </p:nvSpPr>
          <p:spPr>
            <a:xfrm>
              <a:off x="4591839" y="2594500"/>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Ellipszis 303">
              <a:extLst>
                <a:ext uri="{FF2B5EF4-FFF2-40B4-BE49-F238E27FC236}">
                  <a16:creationId xmlns:a16="http://schemas.microsoft.com/office/drawing/2014/main" id="{4E4F2561-11C6-408A-B5DC-D8329C1289DA}"/>
                </a:ext>
              </a:extLst>
            </p:cNvPr>
            <p:cNvSpPr/>
            <p:nvPr/>
          </p:nvSpPr>
          <p:spPr>
            <a:xfrm>
              <a:off x="4591839" y="3704148"/>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Ellipszis 304">
              <a:extLst>
                <a:ext uri="{FF2B5EF4-FFF2-40B4-BE49-F238E27FC236}">
                  <a16:creationId xmlns:a16="http://schemas.microsoft.com/office/drawing/2014/main" id="{A954A9E4-E09D-4B2E-8F84-D867ED0AD775}"/>
                </a:ext>
              </a:extLst>
            </p:cNvPr>
            <p:cNvSpPr/>
            <p:nvPr/>
          </p:nvSpPr>
          <p:spPr>
            <a:xfrm>
              <a:off x="4601431" y="3147690"/>
              <a:ext cx="369116" cy="369116"/>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Csoportba foglalás 305">
            <a:extLst>
              <a:ext uri="{FF2B5EF4-FFF2-40B4-BE49-F238E27FC236}">
                <a16:creationId xmlns:a16="http://schemas.microsoft.com/office/drawing/2014/main" id="{5C2DAE76-2B41-4219-91AC-4050E26B7301}"/>
              </a:ext>
            </a:extLst>
          </p:cNvPr>
          <p:cNvGrpSpPr/>
          <p:nvPr/>
        </p:nvGrpSpPr>
        <p:grpSpPr>
          <a:xfrm>
            <a:off x="8840337" y="2022475"/>
            <a:ext cx="329376" cy="2111893"/>
            <a:chOff x="6121043" y="1681362"/>
            <a:chExt cx="369116" cy="2391902"/>
          </a:xfrm>
          <a:solidFill>
            <a:srgbClr val="FFFF00"/>
          </a:solidFill>
        </p:grpSpPr>
        <p:sp>
          <p:nvSpPr>
            <p:cNvPr id="307" name="Ellipszis 306">
              <a:extLst>
                <a:ext uri="{FF2B5EF4-FFF2-40B4-BE49-F238E27FC236}">
                  <a16:creationId xmlns:a16="http://schemas.microsoft.com/office/drawing/2014/main" id="{4B2A257A-B1CA-4F6F-A5A4-59AC5DAD8E48}"/>
                </a:ext>
              </a:extLst>
            </p:cNvPr>
            <p:cNvSpPr/>
            <p:nvPr/>
          </p:nvSpPr>
          <p:spPr>
            <a:xfrm>
              <a:off x="6121043" y="1681362"/>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Ellipszis 307">
              <a:extLst>
                <a:ext uri="{FF2B5EF4-FFF2-40B4-BE49-F238E27FC236}">
                  <a16:creationId xmlns:a16="http://schemas.microsoft.com/office/drawing/2014/main" id="{4C7EBA22-E708-436D-8545-D2092AB58AFC}"/>
                </a:ext>
              </a:extLst>
            </p:cNvPr>
            <p:cNvSpPr/>
            <p:nvPr/>
          </p:nvSpPr>
          <p:spPr>
            <a:xfrm>
              <a:off x="6121043" y="2137931"/>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Ellipszis 308">
              <a:extLst>
                <a:ext uri="{FF2B5EF4-FFF2-40B4-BE49-F238E27FC236}">
                  <a16:creationId xmlns:a16="http://schemas.microsoft.com/office/drawing/2014/main" id="{343BB61A-94C1-44EF-A0D0-08B2174610F5}"/>
                </a:ext>
              </a:extLst>
            </p:cNvPr>
            <p:cNvSpPr/>
            <p:nvPr/>
          </p:nvSpPr>
          <p:spPr>
            <a:xfrm>
              <a:off x="6121043" y="2594500"/>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Ellipszis 309">
              <a:extLst>
                <a:ext uri="{FF2B5EF4-FFF2-40B4-BE49-F238E27FC236}">
                  <a16:creationId xmlns:a16="http://schemas.microsoft.com/office/drawing/2014/main" id="{469652E6-272E-4BF1-A10D-622B9B51132D}"/>
                </a:ext>
              </a:extLst>
            </p:cNvPr>
            <p:cNvSpPr/>
            <p:nvPr/>
          </p:nvSpPr>
          <p:spPr>
            <a:xfrm>
              <a:off x="6121043" y="3704148"/>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1" name="Csoportba foglalás 310">
            <a:extLst>
              <a:ext uri="{FF2B5EF4-FFF2-40B4-BE49-F238E27FC236}">
                <a16:creationId xmlns:a16="http://schemas.microsoft.com/office/drawing/2014/main" id="{20BEF085-82BA-4EDF-8DC2-75E7C297F7CE}"/>
              </a:ext>
            </a:extLst>
          </p:cNvPr>
          <p:cNvGrpSpPr/>
          <p:nvPr/>
        </p:nvGrpSpPr>
        <p:grpSpPr>
          <a:xfrm>
            <a:off x="10267768" y="2425596"/>
            <a:ext cx="329376" cy="1333604"/>
            <a:chOff x="7734791" y="2158272"/>
            <a:chExt cx="369116" cy="1478764"/>
          </a:xfrm>
          <a:solidFill>
            <a:srgbClr val="FFFF00"/>
          </a:solidFill>
        </p:grpSpPr>
        <p:sp>
          <p:nvSpPr>
            <p:cNvPr id="312" name="Ellipszis 311">
              <a:extLst>
                <a:ext uri="{FF2B5EF4-FFF2-40B4-BE49-F238E27FC236}">
                  <a16:creationId xmlns:a16="http://schemas.microsoft.com/office/drawing/2014/main" id="{43E59922-EBE4-49B6-8741-9626DAF99061}"/>
                </a:ext>
              </a:extLst>
            </p:cNvPr>
            <p:cNvSpPr/>
            <p:nvPr/>
          </p:nvSpPr>
          <p:spPr>
            <a:xfrm>
              <a:off x="7734791" y="2158272"/>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Ellipszis 312">
              <a:extLst>
                <a:ext uri="{FF2B5EF4-FFF2-40B4-BE49-F238E27FC236}">
                  <a16:creationId xmlns:a16="http://schemas.microsoft.com/office/drawing/2014/main" id="{00085C87-8216-403F-99A7-7FA778DE0E2A}"/>
                </a:ext>
              </a:extLst>
            </p:cNvPr>
            <p:cNvSpPr/>
            <p:nvPr/>
          </p:nvSpPr>
          <p:spPr>
            <a:xfrm>
              <a:off x="7734791" y="3267920"/>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7" name="Kép 316">
            <a:extLst>
              <a:ext uri="{FF2B5EF4-FFF2-40B4-BE49-F238E27FC236}">
                <a16:creationId xmlns:a16="http://schemas.microsoft.com/office/drawing/2014/main" id="{6113850E-460C-46E1-ABF2-CC27A60E8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868" y="1542219"/>
            <a:ext cx="5587629" cy="2619082"/>
          </a:xfrm>
          <a:prstGeom prst="rect">
            <a:avLst/>
          </a:prstGeom>
        </p:spPr>
      </p:pic>
      <p:sp>
        <p:nvSpPr>
          <p:cNvPr id="318" name="TextBox 207">
            <a:extLst>
              <a:ext uri="{FF2B5EF4-FFF2-40B4-BE49-F238E27FC236}">
                <a16:creationId xmlns:a16="http://schemas.microsoft.com/office/drawing/2014/main" id="{05C6B98A-DDE0-4384-96D2-023C29B8D263}"/>
              </a:ext>
            </a:extLst>
          </p:cNvPr>
          <p:cNvSpPr txBox="1"/>
          <p:nvPr/>
        </p:nvSpPr>
        <p:spPr>
          <a:xfrm>
            <a:off x="10023973" y="4353288"/>
            <a:ext cx="1386524" cy="369332"/>
          </a:xfrm>
          <a:prstGeom prst="rect">
            <a:avLst/>
          </a:prstGeom>
          <a:noFill/>
        </p:spPr>
        <p:txBody>
          <a:bodyPr wrap="square" rtlCol="0">
            <a:spAutoFit/>
          </a:bodyPr>
          <a:lstStyle/>
          <a:p>
            <a:pPr algn="ctr"/>
            <a:r>
              <a:rPr lang="hu-HU" dirty="0"/>
              <a:t>Output </a:t>
            </a:r>
            <a:r>
              <a:rPr lang="hu-HU" dirty="0" err="1"/>
              <a:t>layer</a:t>
            </a:r>
            <a:endParaRPr lang="en-US" dirty="0"/>
          </a:p>
        </p:txBody>
      </p:sp>
      <p:sp>
        <p:nvSpPr>
          <p:cNvPr id="319" name="TextBox 208">
            <a:extLst>
              <a:ext uri="{FF2B5EF4-FFF2-40B4-BE49-F238E27FC236}">
                <a16:creationId xmlns:a16="http://schemas.microsoft.com/office/drawing/2014/main" id="{5DEB6ECE-3044-4247-A5DE-995891D6723C}"/>
              </a:ext>
            </a:extLst>
          </p:cNvPr>
          <p:cNvSpPr txBox="1"/>
          <p:nvPr/>
        </p:nvSpPr>
        <p:spPr>
          <a:xfrm>
            <a:off x="7783189" y="4336247"/>
            <a:ext cx="1386524" cy="369332"/>
          </a:xfrm>
          <a:prstGeom prst="rect">
            <a:avLst/>
          </a:prstGeom>
          <a:noFill/>
        </p:spPr>
        <p:txBody>
          <a:bodyPr wrap="square" rtlCol="0">
            <a:spAutoFit/>
          </a:bodyPr>
          <a:lstStyle/>
          <a:p>
            <a:pPr algn="ctr"/>
            <a:r>
              <a:rPr lang="hu-HU" dirty="0" err="1"/>
              <a:t>Hidden</a:t>
            </a:r>
            <a:r>
              <a:rPr lang="hu-HU" dirty="0"/>
              <a:t> </a:t>
            </a:r>
            <a:r>
              <a:rPr lang="hu-HU" dirty="0" err="1"/>
              <a:t>layer</a:t>
            </a:r>
            <a:endParaRPr lang="en-US" dirty="0"/>
          </a:p>
        </p:txBody>
      </p:sp>
      <p:sp>
        <p:nvSpPr>
          <p:cNvPr id="320" name="Left Brace 2">
            <a:extLst>
              <a:ext uri="{FF2B5EF4-FFF2-40B4-BE49-F238E27FC236}">
                <a16:creationId xmlns:a16="http://schemas.microsoft.com/office/drawing/2014/main" id="{A14DF5D9-A880-4DFA-9678-0CC6058C0E40}"/>
              </a:ext>
            </a:extLst>
          </p:cNvPr>
          <p:cNvSpPr/>
          <p:nvPr/>
        </p:nvSpPr>
        <p:spPr>
          <a:xfrm rot="16200000" flipV="1">
            <a:off x="8444660" y="3188199"/>
            <a:ext cx="100889" cy="212003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4" name="TextBox 9">
            <a:extLst>
              <a:ext uri="{FF2B5EF4-FFF2-40B4-BE49-F238E27FC236}">
                <a16:creationId xmlns:a16="http://schemas.microsoft.com/office/drawing/2014/main" id="{4BDFAC3B-C595-4EFA-A62C-849D9340B25A}"/>
              </a:ext>
            </a:extLst>
          </p:cNvPr>
          <p:cNvSpPr txBox="1"/>
          <p:nvPr/>
        </p:nvSpPr>
        <p:spPr>
          <a:xfrm>
            <a:off x="5677878" y="4343398"/>
            <a:ext cx="1194298" cy="369332"/>
          </a:xfrm>
          <a:prstGeom prst="rect">
            <a:avLst/>
          </a:prstGeom>
          <a:noFill/>
        </p:spPr>
        <p:txBody>
          <a:bodyPr wrap="square" rtlCol="0">
            <a:spAutoFit/>
          </a:bodyPr>
          <a:lstStyle/>
          <a:p>
            <a:pPr algn="ctr"/>
            <a:r>
              <a:rPr lang="hu-HU" dirty="0"/>
              <a:t>Input </a:t>
            </a:r>
            <a:r>
              <a:rPr lang="hu-HU" dirty="0" err="1"/>
              <a:t>layer</a:t>
            </a:r>
            <a:endParaRPr lang="en-US" dirty="0"/>
          </a:p>
        </p:txBody>
      </p:sp>
      <p:sp>
        <p:nvSpPr>
          <p:cNvPr id="31" name="Dátum helye 3">
            <a:extLst>
              <a:ext uri="{FF2B5EF4-FFF2-40B4-BE49-F238E27FC236}">
                <a16:creationId xmlns:a16="http://schemas.microsoft.com/office/drawing/2014/main" id="{C265DED0-ECA5-4A13-84D2-5984367E2427}"/>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32" name="Élőláb helye 4">
            <a:extLst>
              <a:ext uri="{FF2B5EF4-FFF2-40B4-BE49-F238E27FC236}">
                <a16:creationId xmlns:a16="http://schemas.microsoft.com/office/drawing/2014/main" id="{5DE98284-4181-4E21-B1DD-ADB3413DFADA}"/>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pic>
        <p:nvPicPr>
          <p:cNvPr id="4" name="Kép 3">
            <a:extLst>
              <a:ext uri="{FF2B5EF4-FFF2-40B4-BE49-F238E27FC236}">
                <a16:creationId xmlns:a16="http://schemas.microsoft.com/office/drawing/2014/main" id="{09986F51-4577-4C83-90BC-B2E0CDF40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4075" y="4840938"/>
            <a:ext cx="3162057" cy="999569"/>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Szabadkéz 2">
                <a:extLst>
                  <a:ext uri="{FF2B5EF4-FFF2-40B4-BE49-F238E27FC236}">
                    <a16:creationId xmlns:a16="http://schemas.microsoft.com/office/drawing/2014/main" id="{AA2E9F87-EE1F-8543-A04C-CE732465C72F}"/>
                  </a:ext>
                </a:extLst>
              </p14:cNvPr>
              <p14:cNvContentPartPr/>
              <p14:nvPr/>
            </p14:nvContentPartPr>
            <p14:xfrm>
              <a:off x="10316880" y="3386160"/>
              <a:ext cx="43560" cy="325080"/>
            </p14:xfrm>
          </p:contentPart>
        </mc:Choice>
        <mc:Fallback xmlns="">
          <p:pic>
            <p:nvPicPr>
              <p:cNvPr id="3" name="Szabadkéz 2">
                <a:extLst>
                  <a:ext uri="{FF2B5EF4-FFF2-40B4-BE49-F238E27FC236}">
                    <a16:creationId xmlns:a16="http://schemas.microsoft.com/office/drawing/2014/main" id="{AA2E9F87-EE1F-8543-A04C-CE732465C72F}"/>
                  </a:ext>
                </a:extLst>
              </p:cNvPr>
              <p:cNvPicPr/>
              <p:nvPr/>
            </p:nvPicPr>
            <p:blipFill>
              <a:blip r:embed="rId7"/>
              <a:stretch>
                <a:fillRect/>
              </a:stretch>
            </p:blipFill>
            <p:spPr>
              <a:xfrm>
                <a:off x="10307520" y="3376800"/>
                <a:ext cx="62280" cy="343800"/>
              </a:xfrm>
              <a:prstGeom prst="rect">
                <a:avLst/>
              </a:prstGeom>
            </p:spPr>
          </p:pic>
        </mc:Fallback>
      </mc:AlternateContent>
    </p:spTree>
    <p:extLst>
      <p:ext uri="{BB962C8B-B14F-4D97-AF65-F5344CB8AC3E}">
        <p14:creationId xmlns:p14="http://schemas.microsoft.com/office/powerpoint/2010/main" val="135154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9167E-6 -3.7037E-6 L -0.01132 -0.34467 " pathEditMode="relative" rAng="0" ptsTypes="AA">
                                      <p:cBhvr>
                                        <p:cTn id="6" dur="1400" fill="hold"/>
                                        <p:tgtEl>
                                          <p:spTgt spid="4"/>
                                        </p:tgtEl>
                                        <p:attrNameLst>
                                          <p:attrName>ppt_x</p:attrName>
                                          <p:attrName>ppt_y</p:attrName>
                                        </p:attrNameLst>
                                      </p:cBhvr>
                                      <p:rCtr x="-573" y="-17245"/>
                                    </p:animMotion>
                                  </p:childTnLst>
                                </p:cTn>
                              </p:par>
                            </p:childTnLst>
                          </p:cTn>
                        </p:par>
                        <p:par>
                          <p:cTn id="7" fill="hold">
                            <p:stCondLst>
                              <p:cond delay="1400"/>
                            </p:stCondLst>
                            <p:childTnLst>
                              <p:par>
                                <p:cTn id="8" presetID="31" presetClass="exit" presetSubtype="0" fill="hold" nodeType="afterEffect">
                                  <p:stCondLst>
                                    <p:cond delay="0"/>
                                  </p:stCondLst>
                                  <p:childTnLst>
                                    <p:anim calcmode="lin" valueType="num">
                                      <p:cBhvr>
                                        <p:cTn id="9" dur="600"/>
                                        <p:tgtEl>
                                          <p:spTgt spid="4"/>
                                        </p:tgtEl>
                                        <p:attrNameLst>
                                          <p:attrName>ppt_w</p:attrName>
                                        </p:attrNameLst>
                                      </p:cBhvr>
                                      <p:tavLst>
                                        <p:tav tm="0">
                                          <p:val>
                                            <p:strVal val="ppt_w"/>
                                          </p:val>
                                        </p:tav>
                                        <p:tav tm="100000">
                                          <p:val>
                                            <p:fltVal val="0"/>
                                          </p:val>
                                        </p:tav>
                                      </p:tavLst>
                                    </p:anim>
                                    <p:anim calcmode="lin" valueType="num">
                                      <p:cBhvr>
                                        <p:cTn id="10" dur="600"/>
                                        <p:tgtEl>
                                          <p:spTgt spid="4"/>
                                        </p:tgtEl>
                                        <p:attrNameLst>
                                          <p:attrName>ppt_h</p:attrName>
                                        </p:attrNameLst>
                                      </p:cBhvr>
                                      <p:tavLst>
                                        <p:tav tm="0">
                                          <p:val>
                                            <p:strVal val="ppt_h"/>
                                          </p:val>
                                        </p:tav>
                                        <p:tav tm="100000">
                                          <p:val>
                                            <p:fltVal val="0"/>
                                          </p:val>
                                        </p:tav>
                                      </p:tavLst>
                                    </p:anim>
                                    <p:anim calcmode="lin" valueType="num">
                                      <p:cBhvr>
                                        <p:cTn id="11" dur="600"/>
                                        <p:tgtEl>
                                          <p:spTgt spid="4"/>
                                        </p:tgtEl>
                                        <p:attrNameLst>
                                          <p:attrName>style.rotation</p:attrName>
                                        </p:attrNameLst>
                                      </p:cBhvr>
                                      <p:tavLst>
                                        <p:tav tm="0">
                                          <p:val>
                                            <p:fltVal val="0"/>
                                          </p:val>
                                        </p:tav>
                                        <p:tav tm="100000">
                                          <p:val>
                                            <p:fltVal val="90"/>
                                          </p:val>
                                        </p:tav>
                                      </p:tavLst>
                                    </p:anim>
                                    <p:animEffect transition="out" filter="fade">
                                      <p:cBhvr>
                                        <p:cTn id="12" dur="600"/>
                                        <p:tgtEl>
                                          <p:spTgt spid="4"/>
                                        </p:tgtEl>
                                      </p:cBhvr>
                                    </p:animEffect>
                                    <p:set>
                                      <p:cBhvr>
                                        <p:cTn id="13" dur="1" fill="hold">
                                          <p:stCondLst>
                                            <p:cond delay="599"/>
                                          </p:stCondLst>
                                        </p:cTn>
                                        <p:tgtEl>
                                          <p:spTgt spid="4"/>
                                        </p:tgtEl>
                                        <p:attrNameLst>
                                          <p:attrName>style.visibility</p:attrName>
                                        </p:attrNameLst>
                                      </p:cBhvr>
                                      <p:to>
                                        <p:strVal val="hidden"/>
                                      </p:to>
                                    </p:set>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299"/>
                                        </p:tgtEl>
                                        <p:attrNameLst>
                                          <p:attrName>style.visibility</p:attrName>
                                        </p:attrNameLst>
                                      </p:cBhvr>
                                      <p:to>
                                        <p:strVal val="visible"/>
                                      </p:to>
                                    </p:set>
                                    <p:animEffect transition="in" filter="wipe(down)">
                                      <p:cBhvr>
                                        <p:cTn id="17" dur="500"/>
                                        <p:tgtEl>
                                          <p:spTgt spid="299"/>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300"/>
                                        </p:tgtEl>
                                        <p:attrNameLst>
                                          <p:attrName>style.visibility</p:attrName>
                                        </p:attrNameLst>
                                      </p:cBhvr>
                                      <p:to>
                                        <p:strVal val="visible"/>
                                      </p:to>
                                    </p:set>
                                    <p:animEffect transition="in" filter="wipe(up)">
                                      <p:cBhvr>
                                        <p:cTn id="21" dur="500"/>
                                        <p:tgtEl>
                                          <p:spTgt spid="300"/>
                                        </p:tgtEl>
                                      </p:cBhvr>
                                    </p:animEffect>
                                  </p:childTnLst>
                                </p:cTn>
                              </p:par>
                              <p:par>
                                <p:cTn id="22" presetID="22" presetClass="entr" presetSubtype="1" fill="hold" nodeType="withEffect">
                                  <p:stCondLst>
                                    <p:cond delay="0"/>
                                  </p:stCondLst>
                                  <p:childTnLst>
                                    <p:set>
                                      <p:cBhvr>
                                        <p:cTn id="23" dur="1" fill="hold">
                                          <p:stCondLst>
                                            <p:cond delay="0"/>
                                          </p:stCondLst>
                                        </p:cTn>
                                        <p:tgtEl>
                                          <p:spTgt spid="306"/>
                                        </p:tgtEl>
                                        <p:attrNameLst>
                                          <p:attrName>style.visibility</p:attrName>
                                        </p:attrNameLst>
                                      </p:cBhvr>
                                      <p:to>
                                        <p:strVal val="visible"/>
                                      </p:to>
                                    </p:set>
                                    <p:animEffect transition="in" filter="wipe(up)">
                                      <p:cBhvr>
                                        <p:cTn id="24" dur="500"/>
                                        <p:tgtEl>
                                          <p:spTgt spid="306"/>
                                        </p:tgtEl>
                                      </p:cBhvr>
                                    </p:animEffect>
                                  </p:childTnLst>
                                </p:cTn>
                              </p:par>
                              <p:par>
                                <p:cTn id="25" presetID="22" presetClass="entr" presetSubtype="1" fill="hold" nodeType="withEffect">
                                  <p:stCondLst>
                                    <p:cond delay="0"/>
                                  </p:stCondLst>
                                  <p:childTnLst>
                                    <p:set>
                                      <p:cBhvr>
                                        <p:cTn id="26" dur="1" fill="hold">
                                          <p:stCondLst>
                                            <p:cond delay="0"/>
                                          </p:stCondLst>
                                        </p:cTn>
                                        <p:tgtEl>
                                          <p:spTgt spid="311"/>
                                        </p:tgtEl>
                                        <p:attrNameLst>
                                          <p:attrName>style.visibility</p:attrName>
                                        </p:attrNameLst>
                                      </p:cBhvr>
                                      <p:to>
                                        <p:strVal val="visible"/>
                                      </p:to>
                                    </p:set>
                                    <p:animEffect transition="in" filter="wipe(up)">
                                      <p:cBhvr>
                                        <p:cTn id="27" dur="500"/>
                                        <p:tgtEl>
                                          <p:spTgt spid="3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7"/>
                                        </p:tgtEl>
                                        <p:attrNameLst>
                                          <p:attrName>style.visibility</p:attrName>
                                        </p:attrNameLst>
                                      </p:cBhvr>
                                      <p:to>
                                        <p:strVal val="visible"/>
                                      </p:to>
                                    </p:set>
                                    <p:animEffect transition="in" filter="fade">
                                      <p:cBhvr>
                                        <p:cTn id="32" dur="7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F2F7A9E3-4887-4825-AC24-F3DF2B436ABA}"/>
                  </a:ext>
                </a:extLst>
              </p:cNvPr>
              <p:cNvSpPr>
                <a:spLocks noGrp="1"/>
              </p:cNvSpPr>
              <p:nvPr>
                <p:ph idx="1"/>
              </p:nvPr>
            </p:nvSpPr>
            <p:spPr>
              <a:xfrm>
                <a:off x="838200" y="1548721"/>
                <a:ext cx="3976576" cy="4351338"/>
              </a:xfrm>
            </p:spPr>
            <p:txBody>
              <a:bodyPr>
                <a:normAutofit fontScale="77500" lnSpcReduction="20000"/>
              </a:bodyPr>
              <a:lstStyle/>
              <a:p>
                <a:r>
                  <a:rPr lang="en-US" dirty="0"/>
                  <a:t>In a learning cycle, we consider a number "P" of inputs (x) and corresponding outputs (</a:t>
                </a:r>
                <a14:m>
                  <m:oMath xmlns:m="http://schemas.openxmlformats.org/officeDocument/2006/math">
                    <m:acc>
                      <m:accPr>
                        <m:chr m:val="̂"/>
                        <m:ctrlPr>
                          <a:rPr lang="en-US" sz="2800" i="1" u="sng" smtClean="0">
                            <a:latin typeface="Cambria Math" panose="02040503050406030204" pitchFamily="18" charset="0"/>
                          </a:rPr>
                        </m:ctrlPr>
                      </m:accPr>
                      <m:e>
                        <m:r>
                          <a:rPr lang="en-US" sz="2800" i="1" u="sng">
                            <a:latin typeface="Cambria Math" panose="02040503050406030204" pitchFamily="18" charset="0"/>
                          </a:rPr>
                          <m:t>𝑦</m:t>
                        </m:r>
                      </m:e>
                    </m:acc>
                  </m:oMath>
                </a14:m>
                <a:r>
                  <a:rPr lang="en-US" dirty="0"/>
                  <a:t>).</a:t>
                </a:r>
              </a:p>
              <a:p>
                <a:r>
                  <a:rPr lang="en-US" dirty="0"/>
                  <a:t>The pair of output and expected output (y) is compared and an error function (E) is defined based on it. </a:t>
                </a:r>
              </a:p>
              <a:p>
                <a:r>
                  <a:rPr lang="en-US" dirty="0"/>
                  <a:t>The error is propagated backwards from layer to layer (L-&gt;1) taking advantage of the fact that the auxiliary parameter can be computed iteratively.</a:t>
                </a:r>
              </a:p>
            </p:txBody>
          </p:sp>
        </mc:Choice>
        <mc:Fallback xmlns="">
          <p:sp>
            <p:nvSpPr>
              <p:cNvPr id="2" name="Tartalom helye 1">
                <a:extLst>
                  <a:ext uri="{FF2B5EF4-FFF2-40B4-BE49-F238E27FC236}">
                    <a16:creationId xmlns:a16="http://schemas.microsoft.com/office/drawing/2014/main" id="{F2F7A9E3-4887-4825-AC24-F3DF2B436ABA}"/>
                  </a:ext>
                </a:extLst>
              </p:cNvPr>
              <p:cNvSpPr>
                <a:spLocks noGrp="1" noRot="1" noChangeAspect="1" noMove="1" noResize="1" noEditPoints="1" noAdjustHandles="1" noChangeArrowheads="1" noChangeShapeType="1" noTextEdit="1"/>
              </p:cNvSpPr>
              <p:nvPr>
                <p:ph idx="1"/>
              </p:nvPr>
            </p:nvSpPr>
            <p:spPr>
              <a:xfrm>
                <a:off x="838200" y="1548721"/>
                <a:ext cx="3976576" cy="4351338"/>
              </a:xfrm>
              <a:blipFill>
                <a:blip r:embed="rId2"/>
                <a:stretch>
                  <a:fillRect l="-1840" t="-2941" r="-230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E02BCE54-AE51-4821-B62C-353C427F9AC9}"/>
              </a:ext>
            </a:extLst>
          </p:cNvPr>
          <p:cNvSpPr>
            <a:spLocks noGrp="1"/>
          </p:cNvSpPr>
          <p:nvPr>
            <p:ph type="sldNum" sz="quarter" idx="12"/>
          </p:nvPr>
        </p:nvSpPr>
        <p:spPr/>
        <p:txBody>
          <a:bodyPr/>
          <a:lstStyle/>
          <a:p>
            <a:fld id="{9F7ECEBC-3B63-4262-8BE9-06366B519A9F}" type="slidenum">
              <a:rPr lang="hu-HU" smtClean="0"/>
              <a:pPr/>
              <a:t>42</a:t>
            </a:fld>
            <a:endParaRPr lang="hu-HU" dirty="0"/>
          </a:p>
        </p:txBody>
      </p:sp>
      <p:sp>
        <p:nvSpPr>
          <p:cNvPr id="6" name="Cím 5">
            <a:extLst>
              <a:ext uri="{FF2B5EF4-FFF2-40B4-BE49-F238E27FC236}">
                <a16:creationId xmlns:a16="http://schemas.microsoft.com/office/drawing/2014/main" id="{A7A75C36-0B4A-4D0D-A153-8889A3A1DFD1}"/>
              </a:ext>
            </a:extLst>
          </p:cNvPr>
          <p:cNvSpPr>
            <a:spLocks noGrp="1"/>
          </p:cNvSpPr>
          <p:nvPr>
            <p:ph type="title"/>
          </p:nvPr>
        </p:nvSpPr>
        <p:spPr/>
        <p:txBody>
          <a:bodyPr/>
          <a:lstStyle/>
          <a:p>
            <a:r>
              <a:rPr lang="hu-HU" dirty="0" err="1"/>
              <a:t>Training</a:t>
            </a:r>
            <a:r>
              <a:rPr lang="hu-HU" dirty="0"/>
              <a:t> of </a:t>
            </a:r>
            <a:r>
              <a:rPr lang="hu-HU" dirty="0" err="1"/>
              <a:t>fully</a:t>
            </a:r>
            <a:r>
              <a:rPr lang="hu-HU" dirty="0"/>
              <a:t> </a:t>
            </a:r>
            <a:r>
              <a:rPr lang="hu-HU" dirty="0" err="1"/>
              <a:t>connected</a:t>
            </a:r>
            <a:r>
              <a:rPr lang="hu-HU" dirty="0"/>
              <a:t> ANN</a:t>
            </a:r>
            <a:endParaRPr lang="en-US" dirty="0"/>
          </a:p>
        </p:txBody>
      </p:sp>
      <p:pic>
        <p:nvPicPr>
          <p:cNvPr id="8" name="Kép 7">
            <a:extLst>
              <a:ext uri="{FF2B5EF4-FFF2-40B4-BE49-F238E27FC236}">
                <a16:creationId xmlns:a16="http://schemas.microsoft.com/office/drawing/2014/main" id="{692024D6-2BB9-4345-9FE5-095CBD2FF6AF}"/>
              </a:ext>
            </a:extLst>
          </p:cNvPr>
          <p:cNvPicPr>
            <a:picLocks noChangeAspect="1"/>
          </p:cNvPicPr>
          <p:nvPr/>
        </p:nvPicPr>
        <p:blipFill>
          <a:blip r:embed="rId3"/>
          <a:stretch>
            <a:fillRect/>
          </a:stretch>
        </p:blipFill>
        <p:spPr>
          <a:xfrm>
            <a:off x="4957456" y="1443876"/>
            <a:ext cx="5184071" cy="4065516"/>
          </a:xfrm>
          <a:prstGeom prst="rect">
            <a:avLst/>
          </a:prstGeom>
        </p:spPr>
      </p:pic>
      <mc:AlternateContent xmlns:mc="http://schemas.openxmlformats.org/markup-compatibility/2006" xmlns:a14="http://schemas.microsoft.com/office/drawing/2010/main">
        <mc:Choice Requires="a14">
          <p:sp>
            <p:nvSpPr>
              <p:cNvPr id="10" name="Szövegdoboz 9">
                <a:extLst>
                  <a:ext uri="{FF2B5EF4-FFF2-40B4-BE49-F238E27FC236}">
                    <a16:creationId xmlns:a16="http://schemas.microsoft.com/office/drawing/2014/main" id="{F08B6FB7-4588-4BC6-B554-9DE12CA4E244}"/>
                  </a:ext>
                </a:extLst>
              </p:cNvPr>
              <p:cNvSpPr txBox="1"/>
              <p:nvPr/>
            </p:nvSpPr>
            <p:spPr>
              <a:xfrm>
                <a:off x="5370121" y="5424022"/>
                <a:ext cx="1451758" cy="514756"/>
              </a:xfrm>
              <a:prstGeom prst="rect">
                <a:avLst/>
              </a:prstGeom>
              <a:noFill/>
              <a:ln w="38100">
                <a:solidFill>
                  <a:srgbClr val="FF0000"/>
                </a:solidFill>
              </a:ln>
            </p:spPr>
            <p:txBody>
              <a:bodyPr wrap="square">
                <a:spAutoFit/>
              </a:bodyPr>
              <a:lstStyle/>
              <a:p>
                <a14:m>
                  <m:oMath xmlns:m="http://schemas.openxmlformats.org/officeDocument/2006/math">
                    <m:sSubSup>
                      <m:sSubSupPr>
                        <m:ctrlPr>
                          <a:rPr lang="en-US" sz="1800" i="1" smtClean="0">
                            <a:solidFill>
                              <a:srgbClr val="836967"/>
                            </a:solidFill>
                            <a:latin typeface="Cambria Math" panose="02040503050406030204" pitchFamily="18" charset="0"/>
                          </a:rPr>
                        </m:ctrlPr>
                      </m:sSubSupPr>
                      <m:e>
                        <m:bar>
                          <m:barPr>
                            <m:ctrlPr>
                              <a:rPr lang="en-US" sz="1800" i="1">
                                <a:solidFill>
                                  <a:srgbClr val="836967"/>
                                </a:solidFill>
                                <a:latin typeface="Cambria Math" panose="02040503050406030204" pitchFamily="18" charset="0"/>
                              </a:rPr>
                            </m:ctrlPr>
                          </m:barPr>
                          <m:e>
                            <m:bar>
                              <m:barPr>
                                <m:ctrlPr>
                                  <a:rPr lang="en-US" sz="1800" i="1">
                                    <a:solidFill>
                                      <a:srgbClr val="836967"/>
                                    </a:solidFill>
                                    <a:latin typeface="Cambria Math" panose="02040503050406030204" pitchFamily="18" charset="0"/>
                                  </a:rPr>
                                </m:ctrlPr>
                              </m:barPr>
                              <m:e>
                                <m:r>
                                  <a:rPr lang="en-US" sz="1800" i="1">
                                    <a:latin typeface="Cambria Math" panose="02040503050406030204" pitchFamily="18" charset="0"/>
                                  </a:rPr>
                                  <m:t>𝑊</m:t>
                                </m:r>
                              </m:e>
                            </m:bar>
                          </m:e>
                        </m:bar>
                      </m:e>
                      <m:sub>
                        <m:r>
                          <a:rPr lang="en-US" sz="1800" i="1">
                            <a:latin typeface="Cambria Math" panose="02040503050406030204" pitchFamily="18" charset="0"/>
                          </a:rPr>
                          <m:t>𝑏</m:t>
                        </m:r>
                      </m:sub>
                      <m:sup>
                        <m:d>
                          <m:dPr>
                            <m:begChr m:val=""/>
                            <m:ctrlPr>
                              <a:rPr lang="en-US" sz="1800" i="1">
                                <a:latin typeface="Cambria Math" panose="02040503050406030204" pitchFamily="18" charset="0"/>
                              </a:rPr>
                            </m:ctrlPr>
                          </m:dPr>
                          <m:e>
                            <m:r>
                              <a:rPr lang="en-US" sz="1800" i="0">
                                <a:latin typeface="Cambria Math" panose="02040503050406030204" pitchFamily="18" charset="0"/>
                              </a:rPr>
                              <m:t>(</m:t>
                            </m:r>
                            <m:r>
                              <a:rPr lang="en-US" sz="1800" b="0" i="1" smtClean="0">
                                <a:latin typeface="Cambria Math" panose="02040503050406030204" pitchFamily="18" charset="0"/>
                              </a:rPr>
                              <m:t>𝑙</m:t>
                            </m:r>
                          </m:e>
                        </m:d>
                      </m:sup>
                    </m:sSubSup>
                  </m:oMath>
                </a14:m>
                <a:r>
                  <a:rPr lang="en-US" sz="1800" dirty="0"/>
                  <a:t> != </a:t>
                </a:r>
                <a:r>
                  <a:rPr lang="en-US" sz="1800" dirty="0">
                    <a:solidFill>
                      <a:srgbClr val="836967"/>
                    </a:solidFill>
                  </a:rPr>
                  <a:t> </a:t>
                </a:r>
                <a14:m>
                  <m:oMath xmlns:m="http://schemas.openxmlformats.org/officeDocument/2006/math">
                    <m:sSup>
                      <m:sSupPr>
                        <m:ctrlPr>
                          <a:rPr lang="en-US" sz="1800" i="1">
                            <a:solidFill>
                              <a:srgbClr val="836967"/>
                            </a:solidFill>
                            <a:latin typeface="Cambria Math" panose="02040503050406030204" pitchFamily="18" charset="0"/>
                          </a:rPr>
                        </m:ctrlPr>
                      </m:sSupPr>
                      <m:e>
                        <m:bar>
                          <m:barPr>
                            <m:ctrlPr>
                              <a:rPr lang="en-US" sz="1800" i="1">
                                <a:solidFill>
                                  <a:srgbClr val="836967"/>
                                </a:solidFill>
                                <a:latin typeface="Cambria Math" panose="02040503050406030204" pitchFamily="18" charset="0"/>
                              </a:rPr>
                            </m:ctrlPr>
                          </m:barPr>
                          <m:e>
                            <m:bar>
                              <m:barPr>
                                <m:ctrlPr>
                                  <a:rPr lang="en-US" sz="1800" i="1">
                                    <a:solidFill>
                                      <a:srgbClr val="836967"/>
                                    </a:solidFill>
                                    <a:latin typeface="Cambria Math" panose="02040503050406030204" pitchFamily="18" charset="0"/>
                                  </a:rPr>
                                </m:ctrlPr>
                              </m:barPr>
                              <m:e>
                                <m:r>
                                  <a:rPr lang="en-US" sz="1800" i="1">
                                    <a:latin typeface="Cambria Math" panose="02040503050406030204" pitchFamily="18" charset="0"/>
                                  </a:rPr>
                                  <m:t>𝑊</m:t>
                                </m:r>
                              </m:e>
                            </m:bar>
                          </m:e>
                        </m:bar>
                      </m:e>
                      <m:sup>
                        <m:d>
                          <m:dPr>
                            <m:begChr m:val=""/>
                            <m:ctrlPr>
                              <a:rPr lang="en-US" sz="1800" i="1">
                                <a:latin typeface="Cambria Math" panose="02040503050406030204" pitchFamily="18" charset="0"/>
                              </a:rPr>
                            </m:ctrlPr>
                          </m:dPr>
                          <m:e>
                            <m:r>
                              <a:rPr lang="en-US" sz="1800">
                                <a:latin typeface="Cambria Math" panose="02040503050406030204" pitchFamily="18" charset="0"/>
                              </a:rPr>
                              <m:t>(</m:t>
                            </m:r>
                            <m:r>
                              <a:rPr lang="en-US" sz="1800" b="0" i="1" smtClean="0">
                                <a:latin typeface="Cambria Math" panose="02040503050406030204" pitchFamily="18" charset="0"/>
                              </a:rPr>
                              <m:t>𝑙</m:t>
                            </m:r>
                          </m:e>
                        </m:d>
                      </m:sup>
                    </m:sSup>
                  </m:oMath>
                </a14:m>
                <a:endParaRPr lang="en-US" dirty="0"/>
              </a:p>
            </p:txBody>
          </p:sp>
        </mc:Choice>
        <mc:Fallback xmlns="">
          <p:sp>
            <p:nvSpPr>
              <p:cNvPr id="10" name="Szövegdoboz 9">
                <a:extLst>
                  <a:ext uri="{FF2B5EF4-FFF2-40B4-BE49-F238E27FC236}">
                    <a16:creationId xmlns:a16="http://schemas.microsoft.com/office/drawing/2014/main" id="{F08B6FB7-4588-4BC6-B554-9DE12CA4E244}"/>
                  </a:ext>
                </a:extLst>
              </p:cNvPr>
              <p:cNvSpPr txBox="1">
                <a:spLocks noRot="1" noChangeAspect="1" noMove="1" noResize="1" noEditPoints="1" noAdjustHandles="1" noChangeArrowheads="1" noChangeShapeType="1" noTextEdit="1"/>
              </p:cNvSpPr>
              <p:nvPr/>
            </p:nvSpPr>
            <p:spPr>
              <a:xfrm>
                <a:off x="5370121" y="5424022"/>
                <a:ext cx="1451758" cy="514756"/>
              </a:xfrm>
              <a:prstGeom prst="rect">
                <a:avLst/>
              </a:prstGeom>
              <a:blipFill>
                <a:blip r:embed="rId4"/>
                <a:stretch>
                  <a:fillRect t="-55556" r="-23361" b="-54444"/>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zövegdoboz 11">
                <a:extLst>
                  <a:ext uri="{FF2B5EF4-FFF2-40B4-BE49-F238E27FC236}">
                    <a16:creationId xmlns:a16="http://schemas.microsoft.com/office/drawing/2014/main" id="{C5027A4C-8E98-4C33-A160-BD7A7D20A483}"/>
                  </a:ext>
                </a:extLst>
              </p:cNvPr>
              <p:cNvSpPr txBox="1"/>
              <p:nvPr/>
            </p:nvSpPr>
            <p:spPr>
              <a:xfrm>
                <a:off x="8609681" y="5009728"/>
                <a:ext cx="3191669" cy="7222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rgbClr val="836967"/>
                              </a:solidFill>
                              <a:latin typeface="Cambria Math" panose="02040503050406030204" pitchFamily="18" charset="0"/>
                            </a:rPr>
                          </m:ctrlPr>
                        </m:sSupPr>
                        <m:e>
                          <m:bar>
                            <m:barPr>
                              <m:ctrlPr>
                                <a:rPr lang="en-US" sz="1800" i="1">
                                  <a:solidFill>
                                    <a:srgbClr val="836967"/>
                                  </a:solidFill>
                                  <a:latin typeface="Cambria Math" panose="02040503050406030204" pitchFamily="18" charset="0"/>
                                </a:rPr>
                              </m:ctrlPr>
                            </m:barPr>
                            <m:e>
                              <m:r>
                                <a:rPr lang="en-US" sz="1800" i="1">
                                  <a:latin typeface="Cambria Math" panose="02040503050406030204" pitchFamily="18" charset="0"/>
                                </a:rPr>
                                <m:t>𝑎</m:t>
                              </m:r>
                            </m:e>
                          </m:bar>
                        </m:e>
                        <m:sup>
                          <m:d>
                            <m:dPr>
                              <m:ctrlPr>
                                <a:rPr lang="en-US" sz="1800" i="1">
                                  <a:latin typeface="Cambria Math" panose="02040503050406030204" pitchFamily="18" charset="0"/>
                                </a:rPr>
                              </m:ctrlPr>
                            </m:dPr>
                            <m:e>
                              <m:r>
                                <a:rPr lang="en-US" sz="1800" b="0" i="1" smtClean="0">
                                  <a:latin typeface="Cambria Math" panose="02040503050406030204" pitchFamily="18" charset="0"/>
                                </a:rPr>
                                <m:t>𝑙</m:t>
                              </m:r>
                            </m:e>
                          </m:d>
                        </m:sup>
                      </m:sSup>
                      <m:r>
                        <a:rPr lang="en-US" sz="1800" b="0" i="1" smtClean="0">
                          <a:latin typeface="Cambria Math" panose="02040503050406030204" pitchFamily="18" charset="0"/>
                        </a:rPr>
                        <m:t>=</m:t>
                      </m:r>
                      <m:r>
                        <m:rPr>
                          <m:sty m:val="p"/>
                        </m:rPr>
                        <a:rPr lang="hu-HU" sz="1800" b="0" i="0" smtClean="0">
                          <a:latin typeface="Cambria Math" panose="02040503050406030204" pitchFamily="18" charset="0"/>
                        </a:rPr>
                        <m:t>output</m:t>
                      </m:r>
                      <m:r>
                        <a:rPr lang="hu-HU" sz="1800" b="0" i="0" smtClean="0">
                          <a:latin typeface="Cambria Math" panose="02040503050406030204" pitchFamily="18" charset="0"/>
                        </a:rPr>
                        <m:t> </m:t>
                      </m:r>
                      <m:r>
                        <m:rPr>
                          <m:sty m:val="p"/>
                        </m:rPr>
                        <a:rPr lang="hu-HU" sz="1800" b="0" i="0" smtClean="0">
                          <a:latin typeface="Cambria Math" panose="02040503050406030204" pitchFamily="18" charset="0"/>
                        </a:rPr>
                        <m:t>of</m:t>
                      </m:r>
                      <m:r>
                        <a:rPr lang="hu-HU" sz="1800" b="0" i="0" smtClean="0">
                          <a:latin typeface="Cambria Math" panose="02040503050406030204" pitchFamily="18" charset="0"/>
                        </a:rPr>
                        <m:t> </m:t>
                      </m:r>
                      <m:r>
                        <a:rPr lang="hu-HU" sz="1800" b="0" i="1" smtClean="0">
                          <a:latin typeface="Cambria Math" panose="02040503050406030204" pitchFamily="18" charset="0"/>
                        </a:rPr>
                        <m:t>𝑙</m:t>
                      </m:r>
                      <m:r>
                        <m:rPr>
                          <m:sty m:val="p"/>
                        </m:rPr>
                        <a:rPr lang="hu-HU" sz="1800" b="0" i="0" smtClean="0">
                          <a:latin typeface="Cambria Math" panose="02040503050406030204" pitchFamily="18" charset="0"/>
                        </a:rPr>
                        <m:t>th</m:t>
                      </m:r>
                      <m:r>
                        <a:rPr lang="en-US" sz="1800" b="0" i="0" smtClean="0">
                          <a:latin typeface="Cambria Math" panose="02040503050406030204" pitchFamily="18" charset="0"/>
                        </a:rPr>
                        <m:t> </m:t>
                      </m:r>
                      <m:r>
                        <m:rPr>
                          <m:sty m:val="p"/>
                        </m:rPr>
                        <a:rPr lang="hu-HU" sz="1800" b="0" i="0" smtClean="0">
                          <a:latin typeface="Cambria Math" panose="02040503050406030204" pitchFamily="18" charset="0"/>
                        </a:rPr>
                        <m:t>layer</m:t>
                      </m:r>
                    </m:oMath>
                  </m:oMathPara>
                </a14:m>
                <a:endParaRPr lang="hu-HU" sz="1800" b="0" dirty="0"/>
              </a:p>
              <a:p>
                <a:pPr/>
                <a14:m>
                  <m:oMathPara xmlns:m="http://schemas.openxmlformats.org/officeDocument/2006/math">
                    <m:oMathParaPr>
                      <m:jc m:val="centerGroup"/>
                    </m:oMathParaPr>
                    <m:oMath xmlns:m="http://schemas.openxmlformats.org/officeDocument/2006/math">
                      <m:sSup>
                        <m:sSupPr>
                          <m:ctrlPr>
                            <a:rPr lang="en-US" sz="1800" i="1" smtClean="0">
                              <a:solidFill>
                                <a:srgbClr val="836967"/>
                              </a:solidFill>
                              <a:latin typeface="Cambria Math" panose="02040503050406030204" pitchFamily="18" charset="0"/>
                            </a:rPr>
                          </m:ctrlPr>
                        </m:sSupPr>
                        <m:e>
                          <m:bar>
                            <m:barPr>
                              <m:ctrlPr>
                                <a:rPr lang="en-US" sz="1800" i="1">
                                  <a:solidFill>
                                    <a:srgbClr val="836967"/>
                                  </a:solidFill>
                                  <a:latin typeface="Cambria Math" panose="02040503050406030204" pitchFamily="18" charset="0"/>
                                </a:rPr>
                              </m:ctrlPr>
                            </m:barPr>
                            <m:e>
                              <m:r>
                                <a:rPr lang="en-US" sz="1800" i="1">
                                  <a:latin typeface="Cambria Math" panose="02040503050406030204" pitchFamily="18" charset="0"/>
                                </a:rPr>
                                <m:t>𝛿</m:t>
                              </m:r>
                            </m:e>
                          </m:bar>
                        </m:e>
                        <m:sup>
                          <m:d>
                            <m:dPr>
                              <m:ctrlPr>
                                <a:rPr lang="en-US" sz="1800" i="1">
                                  <a:latin typeface="Cambria Math" panose="02040503050406030204" pitchFamily="18" charset="0"/>
                                </a:rPr>
                              </m:ctrlPr>
                            </m:dPr>
                            <m:e>
                              <m:r>
                                <a:rPr lang="en-US" sz="1800" i="1">
                                  <a:latin typeface="Cambria Math" panose="02040503050406030204" pitchFamily="18" charset="0"/>
                                </a:rPr>
                                <m:t>𝑙</m:t>
                              </m:r>
                            </m:e>
                          </m:d>
                        </m:sup>
                      </m:sSup>
                      <m:r>
                        <a:rPr lang="hu-HU" sz="1800" b="0" i="0" smtClean="0">
                          <a:latin typeface="Cambria Math" panose="02040503050406030204" pitchFamily="18" charset="0"/>
                        </a:rPr>
                        <m:t>=</m:t>
                      </m:r>
                      <m:r>
                        <m:rPr>
                          <m:sty m:val="p"/>
                        </m:rPr>
                        <a:rPr lang="hu-HU" sz="1800" b="0" i="0" smtClean="0">
                          <a:latin typeface="Cambria Math" panose="02040503050406030204" pitchFamily="18" charset="0"/>
                        </a:rPr>
                        <m:t>parameter</m:t>
                      </m:r>
                    </m:oMath>
                  </m:oMathPara>
                </a14:m>
                <a:endParaRPr lang="en-US" sz="1800" dirty="0"/>
              </a:p>
            </p:txBody>
          </p:sp>
        </mc:Choice>
        <mc:Fallback xmlns="">
          <p:sp>
            <p:nvSpPr>
              <p:cNvPr id="12" name="Szövegdoboz 11">
                <a:extLst>
                  <a:ext uri="{FF2B5EF4-FFF2-40B4-BE49-F238E27FC236}">
                    <a16:creationId xmlns:a16="http://schemas.microsoft.com/office/drawing/2014/main" id="{C5027A4C-8E98-4C33-A160-BD7A7D20A483}"/>
                  </a:ext>
                </a:extLst>
              </p:cNvPr>
              <p:cNvSpPr txBox="1">
                <a:spLocks noRot="1" noChangeAspect="1" noMove="1" noResize="1" noEditPoints="1" noAdjustHandles="1" noChangeArrowheads="1" noChangeShapeType="1" noTextEdit="1"/>
              </p:cNvSpPr>
              <p:nvPr/>
            </p:nvSpPr>
            <p:spPr>
              <a:xfrm>
                <a:off x="8609681" y="5009728"/>
                <a:ext cx="3191669" cy="722249"/>
              </a:xfrm>
              <a:prstGeom prst="rect">
                <a:avLst/>
              </a:prstGeom>
              <a:blipFill>
                <a:blip r:embed="rId5"/>
                <a:stretch>
                  <a:fillRect b="-4237"/>
                </a:stretch>
              </a:blipFill>
            </p:spPr>
            <p:txBody>
              <a:bodyPr/>
              <a:lstStyle/>
              <a:p>
                <a:r>
                  <a:rPr lang="hu-HU">
                    <a:noFill/>
                  </a:rPr>
                  <a:t> </a:t>
                </a:r>
              </a:p>
            </p:txBody>
          </p:sp>
        </mc:Fallback>
      </mc:AlternateContent>
      <p:sp>
        <p:nvSpPr>
          <p:cNvPr id="11" name="Dátum helye 3">
            <a:extLst>
              <a:ext uri="{FF2B5EF4-FFF2-40B4-BE49-F238E27FC236}">
                <a16:creationId xmlns:a16="http://schemas.microsoft.com/office/drawing/2014/main" id="{073BFC15-AA5E-485B-B059-5CC8775294DE}"/>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3" name="Élőláb helye 4">
            <a:extLst>
              <a:ext uri="{FF2B5EF4-FFF2-40B4-BE49-F238E27FC236}">
                <a16:creationId xmlns:a16="http://schemas.microsoft.com/office/drawing/2014/main" id="{E0A34939-A5A7-4EFC-B065-B7FD4B57EC8F}"/>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1045939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2BA03F26-BBE5-47C9-BD91-62FEF317E91D}"/>
                  </a:ext>
                </a:extLst>
              </p:cNvPr>
              <p:cNvSpPr>
                <a:spLocks noGrp="1"/>
              </p:cNvSpPr>
              <p:nvPr>
                <p:ph idx="1"/>
              </p:nvPr>
            </p:nvSpPr>
            <p:spPr>
              <a:xfrm>
                <a:off x="838200" y="1548720"/>
                <a:ext cx="10515600" cy="4698705"/>
              </a:xfrm>
            </p:spPr>
            <p:txBody>
              <a:bodyPr>
                <a:normAutofit fontScale="55000" lnSpcReduction="20000"/>
              </a:bodyPr>
              <a:lstStyle/>
              <a:p>
                <a:pPr marL="0" indent="0">
                  <a:lnSpc>
                    <a:spcPct val="120000"/>
                  </a:lnSpc>
                  <a:buNone/>
                </a:pPr>
                <a14:m>
                  <m:oMath xmlns:m="http://schemas.openxmlformats.org/officeDocument/2006/math">
                    <m:f>
                      <m:fPr>
                        <m:ctrlPr>
                          <a:rPr lang="en-US" i="1" smtClean="0">
                            <a:solidFill>
                              <a:srgbClr val="836967"/>
                            </a:solidFill>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𝐸</m:t>
                        </m:r>
                      </m:num>
                      <m:den>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bar>
                              <m:barPr>
                                <m:ctrlPr>
                                  <a:rPr lang="en-US" i="1">
                                    <a:solidFill>
                                      <a:srgbClr val="836967"/>
                                    </a:solidFill>
                                    <a:latin typeface="Cambria Math" panose="02040503050406030204" pitchFamily="18" charset="0"/>
                                  </a:rPr>
                                </m:ctrlPr>
                              </m:bar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𝑊</m:t>
                                    </m:r>
                                  </m:e>
                                </m:bar>
                              </m:e>
                            </m:bar>
                          </m:e>
                          <m:sub>
                            <m:r>
                              <a:rPr lang="en-US" i="1">
                                <a:latin typeface="Cambria Math" panose="02040503050406030204" pitchFamily="18" charset="0"/>
                              </a:rPr>
                              <m:t>𝑏</m:t>
                            </m:r>
                          </m:sub>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𝐿</m:t>
                                </m:r>
                                <m:r>
                                  <a:rPr lang="en-US" i="0">
                                    <a:latin typeface="Cambria Math" panose="02040503050406030204" pitchFamily="18" charset="0"/>
                                  </a:rPr>
                                  <m:t>+1</m:t>
                                </m:r>
                              </m:e>
                            </m:d>
                          </m:sup>
                        </m:sSubSup>
                      </m:den>
                    </m:f>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𝑓</m:t>
                                </m:r>
                              </m:e>
                              <m:sup>
                                <m:r>
                                  <a:rPr lang="en-US" i="0">
                                    <a:latin typeface="Cambria Math" panose="02040503050406030204" pitchFamily="18" charset="0"/>
                                  </a:rPr>
                                  <m:t>′</m:t>
                                </m:r>
                              </m:sup>
                            </m:sSup>
                          </m:e>
                          <m:sub>
                            <m:r>
                              <a:rPr lang="en-US" i="1">
                                <a:latin typeface="Cambria Math" panose="02040503050406030204" pitchFamily="18" charset="0"/>
                              </a:rPr>
                              <m:t>𝑎𝑘𝑡</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b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𝑠</m:t>
                                    </m:r>
                                  </m:e>
                                </m:bar>
                              </m:e>
                              <m:sub>
                                <m:r>
                                  <a:rPr lang="en-US" i="1">
                                    <a:latin typeface="Cambria Math" panose="02040503050406030204" pitchFamily="18" charset="0"/>
                                  </a:rPr>
                                  <m:t>𝑏</m:t>
                                </m:r>
                              </m:sub>
                            </m:sSub>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𝐸</m:t>
                            </m:r>
                          </m:num>
                          <m:den>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𝑎</m:t>
                                    </m:r>
                                  </m:e>
                                </m:bar>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den>
                        </m:f>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𝑎</m:t>
                            </m:r>
                          </m:e>
                        </m:bar>
                      </m:e>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𝐿</m:t>
                            </m:r>
                          </m:e>
                        </m:d>
                      </m:sup>
                    </m:sSup>
                  </m:oMath>
                </a14:m>
                <a:r>
                  <a:rPr lang="hu-HU" dirty="0"/>
                  <a:t>  			</a:t>
                </a:r>
                <a14:m>
                  <m:oMath xmlns:m="http://schemas.openxmlformats.org/officeDocument/2006/math">
                    <m:sSubSup>
                      <m:sSubSupPr>
                        <m:ctrlPr>
                          <a:rPr lang="en-US" i="1">
                            <a:solidFill>
                              <a:srgbClr val="836967"/>
                            </a:solidFill>
                            <a:latin typeface="Cambria Math" panose="02040503050406030204" pitchFamily="18" charset="0"/>
                          </a:rPr>
                        </m:ctrlPr>
                      </m:sSubSupPr>
                      <m:e>
                        <m:bar>
                          <m:barPr>
                            <m:ctrlPr>
                              <a:rPr lang="en-US" i="1">
                                <a:solidFill>
                                  <a:srgbClr val="836967"/>
                                </a:solidFill>
                                <a:latin typeface="Cambria Math" panose="02040503050406030204" pitchFamily="18" charset="0"/>
                              </a:rPr>
                            </m:ctrlPr>
                          </m:bar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𝑊</m:t>
                                </m:r>
                              </m:e>
                            </m:bar>
                          </m:e>
                        </m:bar>
                      </m:e>
                      <m:sub>
                        <m:r>
                          <a:rPr lang="en-US" i="1">
                            <a:latin typeface="Cambria Math" panose="02040503050406030204" pitchFamily="18" charset="0"/>
                          </a:rPr>
                          <m:t>𝑏</m:t>
                        </m:r>
                      </m:sub>
                      <m:sup>
                        <m:d>
                          <m:dPr>
                            <m:begChr m:val=""/>
                            <m:ctrlPr>
                              <a:rPr lang="en-US" i="1">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𝑙</m:t>
                            </m:r>
                          </m:e>
                        </m:d>
                      </m:sup>
                    </m:sSubSup>
                  </m:oMath>
                </a14:m>
                <a:r>
                  <a:rPr lang="en-US" dirty="0"/>
                  <a:t> != </a:t>
                </a:r>
                <a:r>
                  <a:rPr lang="en-US" dirty="0">
                    <a:solidFill>
                      <a:srgbClr val="836967"/>
                    </a:solidFill>
                  </a:rPr>
                  <a:t> </a:t>
                </a:r>
                <a14:m>
                  <m:oMath xmlns:m="http://schemas.openxmlformats.org/officeDocument/2006/math">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𝑊</m:t>
                                </m:r>
                              </m:e>
                            </m:bar>
                          </m:e>
                        </m:bar>
                      </m:e>
                      <m:sup>
                        <m:d>
                          <m:dPr>
                            <m:begChr m:val=""/>
                            <m:ctrlPr>
                              <a:rPr lang="en-US" i="1">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𝑙</m:t>
                            </m:r>
                          </m:e>
                        </m:d>
                      </m:sup>
                    </m:sSup>
                  </m:oMath>
                </a14:m>
                <a:endParaRPr lang="hu-HU" dirty="0"/>
              </a:p>
              <a:p>
                <a:pPr marL="0" indent="0">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e>
                                <m:r>
                                  <a:rPr lang="en-US">
                                    <a:latin typeface="Cambria Math" panose="02040503050406030204" pitchFamily="18" charset="0"/>
                                  </a:rPr>
                                  <m:t>⋯</m:t>
                                </m:r>
                              </m:e>
                              <m:e/>
                            </m:mr>
                            <m:mr>
                              <m:e>
                                <m:r>
                                  <a:rPr lang="en-US" i="0">
                                    <a:latin typeface="Cambria Math" panose="02040503050406030204" pitchFamily="18" charset="0"/>
                                  </a:rPr>
                                  <m:t>⋮</m:t>
                                </m:r>
                              </m:e>
                              <m:e>
                                <m:r>
                                  <a:rPr lang="en-US" i="0">
                                    <a:latin typeface="Cambria Math" panose="02040503050406030204" pitchFamily="18" charset="0"/>
                                  </a:rPr>
                                  <m:t>⋱</m:t>
                                </m:r>
                              </m:e>
                              <m:e>
                                <m:r>
                                  <a:rPr lang="en-US" i="0">
                                    <a:latin typeface="Cambria Math" panose="02040503050406030204" pitchFamily="18" charset="0"/>
                                  </a:rPr>
                                  <m:t>⋮</m:t>
                                </m:r>
                              </m:e>
                            </m:mr>
                            <m:mr>
                              <m:e/>
                              <m:e>
                                <m:r>
                                  <a:rPr lang="en-US" i="0">
                                    <a:latin typeface="Cambria Math" panose="02040503050406030204" pitchFamily="18" charset="0"/>
                                  </a:rPr>
                                  <m:t>⋯</m:t>
                                </m:r>
                              </m:e>
                              <m:e/>
                            </m:mr>
                          </m:m>
                        </m:e>
                      </m:d>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mr>
                                <m:mr>
                                  <m:e>
                                    <m:r>
                                      <a:rPr lang="en-US" i="0">
                                        <a:latin typeface="Cambria Math" panose="02040503050406030204" pitchFamily="18" charset="0"/>
                                      </a:rPr>
                                      <m:t>⋮</m:t>
                                    </m:r>
                                  </m:e>
                                </m:mr>
                                <m:mr>
                                  <m:e/>
                                </m:mr>
                              </m:m>
                            </m:e>
                          </m:d>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1"/>
                                        <m:mcJc m:val="center"/>
                                      </m:mcPr>
                                    </m:mc>
                                  </m:mcs>
                                  <m:ctrlPr>
                                    <a:rPr lang="en-US" i="1">
                                      <a:solidFill>
                                        <a:srgbClr val="836967"/>
                                      </a:solidFill>
                                      <a:latin typeface="Cambria Math" panose="02040503050406030204" pitchFamily="18" charset="0"/>
                                    </a:rPr>
                                  </m:ctrlPr>
                                </m:mPr>
                                <m:mr>
                                  <m:e/>
                                </m:mr>
                                <m:mr>
                                  <m:e>
                                    <m:r>
                                      <a:rPr lang="en-US" i="0">
                                        <a:latin typeface="Cambria Math" panose="02040503050406030204" pitchFamily="18" charset="0"/>
                                      </a:rPr>
                                      <m:t>⋮</m:t>
                                    </m:r>
                                  </m:e>
                                </m:mr>
                                <m:mr>
                                  <m:e/>
                                </m:mr>
                              </m:m>
                            </m:e>
                          </m:d>
                        </m:e>
                      </m:d>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e>
                                <m:r>
                                  <a:rPr lang="en-US" i="0">
                                    <a:latin typeface="Cambria Math" panose="02040503050406030204" pitchFamily="18" charset="0"/>
                                  </a:rPr>
                                  <m:t>…</m:t>
                                </m:r>
                              </m:e>
                              <m:e/>
                            </m:mr>
                          </m:m>
                        </m:e>
                      </m:d>
                    </m:oMath>
                  </m:oMathPara>
                </a14:m>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𝛿</m:t>
                              </m:r>
                            </m:e>
                          </m:bar>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𝑓</m:t>
                              </m:r>
                            </m:e>
                            <m:sup>
                              <m:r>
                                <a:rPr lang="en-US" i="0">
                                  <a:latin typeface="Cambria Math" panose="02040503050406030204" pitchFamily="18" charset="0"/>
                                </a:rPr>
                                <m:t>′</m:t>
                              </m:r>
                            </m:sup>
                          </m:sSup>
                        </m:e>
                        <m:sub>
                          <m:r>
                            <a:rPr lang="en-US" i="1">
                              <a:latin typeface="Cambria Math" panose="02040503050406030204" pitchFamily="18" charset="0"/>
                            </a:rPr>
                            <m:t>𝑎𝑘𝑡</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b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𝑠</m:t>
                                  </m:r>
                                </m:e>
                              </m:bar>
                            </m:e>
                            <m:sub>
                              <m:r>
                                <a:rPr lang="en-US" i="1">
                                  <a:latin typeface="Cambria Math" panose="02040503050406030204" pitchFamily="18" charset="0"/>
                                </a:rPr>
                                <m:t>𝑏</m:t>
                              </m:r>
                            </m:sub>
                          </m:sSub>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𝐸</m:t>
                          </m:r>
                        </m:num>
                        <m:den>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𝑎</m:t>
                                  </m:r>
                                </m:e>
                              </m:bar>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den>
                      </m:f>
                    </m:oMath>
                  </m:oMathPara>
                </a14:m>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𝐸</m:t>
                          </m:r>
                        </m:num>
                        <m:den>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bar>
                                <m:barPr>
                                  <m:ctrlPr>
                                    <a:rPr lang="en-US" i="1">
                                      <a:solidFill>
                                        <a:srgbClr val="836967"/>
                                      </a:solidFill>
                                      <a:latin typeface="Cambria Math" panose="02040503050406030204" pitchFamily="18" charset="0"/>
                                    </a:rPr>
                                  </m:ctrlPr>
                                </m:bar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𝑊</m:t>
                                      </m:r>
                                    </m:e>
                                  </m:bar>
                                </m:e>
                              </m:bar>
                            </m:e>
                            <m:sub>
                              <m:r>
                                <a:rPr lang="en-US" i="1">
                                  <a:latin typeface="Cambria Math" panose="02040503050406030204" pitchFamily="18" charset="0"/>
                                </a:rPr>
                                <m:t>𝑏</m:t>
                              </m:r>
                            </m:sub>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𝐿</m:t>
                                  </m:r>
                                </m:e>
                              </m:d>
                            </m:sup>
                          </m:sSubSup>
                        </m:den>
                      </m:f>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𝑓</m:t>
                                  </m:r>
                                </m:e>
                                <m:sup>
                                  <m:r>
                                    <a:rPr lang="en-US" i="0">
                                      <a:latin typeface="Cambria Math" panose="02040503050406030204" pitchFamily="18" charset="0"/>
                                    </a:rPr>
                                    <m:t>′</m:t>
                                  </m:r>
                                </m:sup>
                              </m:sSup>
                            </m:e>
                            <m:sub>
                              <m:r>
                                <a:rPr lang="en-US" i="1">
                                  <a:latin typeface="Cambria Math" panose="02040503050406030204" pitchFamily="18" charset="0"/>
                                </a:rPr>
                                <m:t>𝑎𝑘𝑡</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m:t>
                                  </m:r>
                                </m:e>
                              </m:d>
                            </m:sup>
                          </m:sSub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𝑠</m:t>
                                      </m:r>
                                    </m:e>
                                  </m:bar>
                                </m:e>
                                <m:sub>
                                  <m:r>
                                    <a:rPr lang="en-US" i="1">
                                      <a:latin typeface="Cambria Math" panose="02040503050406030204" pitchFamily="18" charset="0"/>
                                    </a:rPr>
                                    <m:t>𝑏</m:t>
                                  </m:r>
                                </m:sub>
                              </m:sSub>
                            </m:e>
                            <m:sup>
                              <m:d>
                                <m:dPr>
                                  <m:ctrlPr>
                                    <a:rPr lang="en-US" i="1">
                                      <a:latin typeface="Cambria Math" panose="02040503050406030204" pitchFamily="18" charset="0"/>
                                    </a:rPr>
                                  </m:ctrlPr>
                                </m:dPr>
                                <m:e>
                                  <m:r>
                                    <a:rPr lang="en-US" i="1">
                                      <a:latin typeface="Cambria Math" panose="02040503050406030204" pitchFamily="18" charset="0"/>
                                    </a:rPr>
                                    <m:t>𝐿</m:t>
                                  </m:r>
                                </m:e>
                              </m:d>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𝑊</m:t>
                                      </m:r>
                                    </m:e>
                                  </m:bar>
                                </m:e>
                              </m:bar>
                            </m:e>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𝐿</m:t>
                                  </m:r>
                                  <m:r>
                                    <a:rPr lang="en-US" i="0">
                                      <a:latin typeface="Cambria Math" panose="02040503050406030204" pitchFamily="18" charset="0"/>
                                    </a:rPr>
                                    <m:t>+1</m:t>
                                  </m:r>
                                </m:e>
                              </m:d>
                            </m:sup>
                          </m:sSup>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𝑓</m:t>
                                  </m:r>
                                </m:e>
                                <m:sup>
                                  <m:r>
                                    <a:rPr lang="en-US" i="0">
                                      <a:latin typeface="Cambria Math" panose="02040503050406030204" pitchFamily="18" charset="0"/>
                                    </a:rPr>
                                    <m:t>′</m:t>
                                  </m:r>
                                </m:sup>
                              </m:sSup>
                            </m:e>
                            <m:sub>
                              <m:r>
                                <a:rPr lang="en-US" i="1">
                                  <a:latin typeface="Cambria Math" panose="02040503050406030204" pitchFamily="18" charset="0"/>
                                </a:rPr>
                                <m:t>𝑎𝑘𝑡</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b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𝑠</m:t>
                                      </m:r>
                                    </m:e>
                                  </m:bar>
                                </m:e>
                                <m:sub>
                                  <m:r>
                                    <a:rPr lang="en-US" i="1">
                                      <a:latin typeface="Cambria Math" panose="02040503050406030204" pitchFamily="18" charset="0"/>
                                    </a:rPr>
                                    <m:t>𝑏</m:t>
                                  </m:r>
                                </m:sub>
                              </m:sSub>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𝐸</m:t>
                              </m:r>
                            </m:num>
                            <m:den>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𝑎</m:t>
                                      </m:r>
                                    </m:e>
                                  </m:bar>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den>
                          </m:f>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𝑎</m:t>
                              </m:r>
                            </m:e>
                          </m:bar>
                        </m:e>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𝐿</m:t>
                              </m:r>
                            </m:e>
                          </m:d>
                        </m:sup>
                      </m:sSup>
                    </m:oMath>
                  </m:oMathPara>
                </a14:m>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𝛿</m:t>
                              </m:r>
                            </m:e>
                          </m:bar>
                        </m:e>
                        <m:sup>
                          <m:d>
                            <m:dPr>
                              <m:ctrlPr>
                                <a:rPr lang="en-US" i="1">
                                  <a:latin typeface="Cambria Math" panose="02040503050406030204" pitchFamily="18" charset="0"/>
                                </a:rPr>
                              </m:ctrlPr>
                            </m:dPr>
                            <m:e>
                              <m:r>
                                <a:rPr lang="en-US" i="1">
                                  <a:latin typeface="Cambria Math" panose="02040503050406030204" pitchFamily="18" charset="0"/>
                                </a:rPr>
                                <m:t>𝐿</m:t>
                              </m:r>
                            </m:e>
                          </m:d>
                        </m:sup>
                      </m:sSup>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𝑓</m:t>
                              </m:r>
                            </m:e>
                            <m:sup>
                              <m:r>
                                <a:rPr lang="en-US" i="0">
                                  <a:latin typeface="Cambria Math" panose="02040503050406030204" pitchFamily="18" charset="0"/>
                                </a:rPr>
                                <m:t>′</m:t>
                              </m:r>
                            </m:sup>
                          </m:sSup>
                        </m:e>
                        <m:sub>
                          <m:r>
                            <a:rPr lang="en-US" i="1">
                              <a:latin typeface="Cambria Math" panose="02040503050406030204" pitchFamily="18" charset="0"/>
                            </a:rPr>
                            <m:t>𝑎𝑘𝑡</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m:t>
                              </m:r>
                            </m:e>
                          </m:d>
                        </m:sup>
                      </m:sSub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𝑠</m:t>
                                  </m:r>
                                </m:e>
                              </m:bar>
                            </m:e>
                            <m:sub>
                              <m:r>
                                <a:rPr lang="en-US" i="1">
                                  <a:latin typeface="Cambria Math" panose="02040503050406030204" pitchFamily="18" charset="0"/>
                                </a:rPr>
                                <m:t>𝑏</m:t>
                              </m:r>
                            </m:sub>
                          </m:sSub>
                        </m:e>
                        <m:sup>
                          <m:d>
                            <m:dPr>
                              <m:ctrlPr>
                                <a:rPr lang="en-US" i="1">
                                  <a:latin typeface="Cambria Math" panose="02040503050406030204" pitchFamily="18" charset="0"/>
                                </a:rPr>
                              </m:ctrlPr>
                            </m:dPr>
                            <m:e>
                              <m:r>
                                <a:rPr lang="en-US" i="1">
                                  <a:latin typeface="Cambria Math" panose="02040503050406030204" pitchFamily="18" charset="0"/>
                                </a:rPr>
                                <m:t>𝐿</m:t>
                              </m:r>
                            </m:e>
                          </m:d>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𝑊</m:t>
                                  </m:r>
                                </m:e>
                              </m:bar>
                            </m:e>
                          </m:bar>
                        </m:e>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𝐿</m:t>
                              </m:r>
                              <m:r>
                                <a:rPr lang="en-US" i="0">
                                  <a:latin typeface="Cambria Math" panose="02040503050406030204" pitchFamily="18" charset="0"/>
                                </a:rPr>
                                <m:t>+1</m:t>
                              </m:r>
                            </m:e>
                          </m:d>
                        </m:sup>
                      </m:sSup>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𝑓</m:t>
                              </m:r>
                            </m:e>
                            <m:sup>
                              <m:r>
                                <a:rPr lang="en-US" i="0">
                                  <a:latin typeface="Cambria Math" panose="02040503050406030204" pitchFamily="18" charset="0"/>
                                </a:rPr>
                                <m:t>′</m:t>
                              </m:r>
                            </m:sup>
                          </m:sSup>
                        </m:e>
                        <m:sub>
                          <m:r>
                            <a:rPr lang="en-US" i="1">
                              <a:latin typeface="Cambria Math" panose="02040503050406030204" pitchFamily="18" charset="0"/>
                            </a:rPr>
                            <m:t>𝑎𝑘𝑡</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b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𝑠</m:t>
                                  </m:r>
                                </m:e>
                              </m:bar>
                            </m:e>
                            <m:sub>
                              <m:r>
                                <a:rPr lang="en-US" i="1">
                                  <a:latin typeface="Cambria Math" panose="02040503050406030204" pitchFamily="18" charset="0"/>
                                </a:rPr>
                                <m:t>𝑏</m:t>
                              </m:r>
                            </m:sub>
                          </m:sSub>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𝐸</m:t>
                          </m:r>
                        </m:num>
                        <m:den>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𝑎</m:t>
                                  </m:r>
                                </m:e>
                              </m:bar>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den>
                      </m:f>
                    </m:oMath>
                  </m:oMathPara>
                </a14:m>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𝛿</m:t>
                              </m:r>
                            </m:e>
                          </m:ba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𝑓</m:t>
                              </m:r>
                            </m:e>
                            <m:sup>
                              <m:r>
                                <a:rPr lang="en-US" i="0">
                                  <a:latin typeface="Cambria Math" panose="02040503050406030204" pitchFamily="18" charset="0"/>
                                </a:rPr>
                                <m:t>′</m:t>
                              </m:r>
                            </m:sup>
                          </m:sSup>
                        </m:e>
                        <m:sub>
                          <m:r>
                            <a:rPr lang="en-US" i="1">
                              <a:latin typeface="Cambria Math" panose="02040503050406030204" pitchFamily="18" charset="0"/>
                            </a:rPr>
                            <m:t>𝑎𝑘𝑡</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𝑙</m:t>
                              </m:r>
                            </m:e>
                          </m:d>
                        </m:sup>
                      </m:sSubSup>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𝑠</m:t>
                                      </m:r>
                                    </m:e>
                                  </m:bar>
                                </m:e>
                                <m:sub>
                                  <m:r>
                                    <a:rPr lang="en-US" i="1">
                                      <a:latin typeface="Cambria Math" panose="02040503050406030204" pitchFamily="18" charset="0"/>
                                    </a:rPr>
                                    <m:t>𝑏</m:t>
                                  </m:r>
                                </m:sub>
                              </m:sSub>
                            </m:e>
                            <m:sup>
                              <m:d>
                                <m:dPr>
                                  <m:ctrlPr>
                                    <a:rPr lang="en-US" i="1">
                                      <a:latin typeface="Cambria Math" panose="02040503050406030204" pitchFamily="18" charset="0"/>
                                    </a:rPr>
                                  </m:ctrlPr>
                                </m:dPr>
                                <m:e>
                                  <m:r>
                                    <a:rPr lang="en-US" i="1">
                                      <a:latin typeface="Cambria Math" panose="02040503050406030204" pitchFamily="18" charset="0"/>
                                    </a:rPr>
                                    <m:t>𝑙</m:t>
                                  </m:r>
                                </m:e>
                              </m:d>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𝑊</m:t>
                                  </m:r>
                                </m:e>
                              </m:bar>
                            </m:e>
                          </m:bar>
                        </m:e>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𝑙</m:t>
                              </m:r>
                              <m:r>
                                <a:rPr lang="en-US" i="0">
                                  <a:latin typeface="Cambria Math" panose="02040503050406030204" pitchFamily="18" charset="0"/>
                                </a:rPr>
                                <m:t>+1</m:t>
                              </m:r>
                            </m:e>
                          </m:d>
                        </m:sup>
                      </m:sSup>
                      <m:r>
                        <a:rPr lang="hu-HU" b="0" i="1"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0" smtClean="0">
                          <a:latin typeface="Cambria Math" panose="02040503050406030204" pitchFamily="18" charset="0"/>
                        </a:rPr>
                        <m:t>…</m:t>
                      </m:r>
                      <m:r>
                        <a:rPr lang="en-US" i="0">
                          <a:latin typeface="Cambria Math" panose="02040503050406030204" pitchFamily="18" charset="0"/>
                        </a:rPr>
                        <m:t>∙</m:t>
                      </m:r>
                      <m:r>
                        <a:rPr lang="hu-HU" b="0" i="1" smtClean="0">
                          <a:latin typeface="Cambria Math" panose="02040503050406030204" pitchFamily="18" charset="0"/>
                        </a:rPr>
                        <m:t>  </m:t>
                      </m:r>
                      <m:sSubSup>
                        <m:sSubSupPr>
                          <m:ctrlPr>
                            <a:rPr lang="en-US" i="1">
                              <a:solidFill>
                                <a:srgbClr val="836967"/>
                              </a:solidFill>
                              <a:latin typeface="Cambria Math" panose="02040503050406030204" pitchFamily="18" charset="0"/>
                            </a:rPr>
                          </m:ctrlPr>
                        </m:sSub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𝑓</m:t>
                              </m:r>
                            </m:e>
                            <m:sup>
                              <m:r>
                                <a:rPr lang="en-US" i="0">
                                  <a:latin typeface="Cambria Math" panose="02040503050406030204" pitchFamily="18" charset="0"/>
                                </a:rPr>
                                <m:t>′</m:t>
                              </m:r>
                            </m:sup>
                          </m:sSup>
                        </m:e>
                        <m:sub>
                          <m:r>
                            <a:rPr lang="en-US" i="1">
                              <a:latin typeface="Cambria Math" panose="02040503050406030204" pitchFamily="18" charset="0"/>
                            </a:rPr>
                            <m:t>𝑎𝑘𝑡</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m:t>
                              </m:r>
                            </m:e>
                          </m:d>
                        </m:sup>
                      </m:sSubSup>
                      <m:d>
                        <m:dPr>
                          <m:ctrlPr>
                            <a:rPr lang="en-US" i="1">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𝑠</m:t>
                                      </m:r>
                                    </m:e>
                                  </m:bar>
                                </m:e>
                                <m:sub>
                                  <m:r>
                                    <a:rPr lang="en-US" i="1">
                                      <a:latin typeface="Cambria Math" panose="02040503050406030204" pitchFamily="18" charset="0"/>
                                    </a:rPr>
                                    <m:t>𝑏</m:t>
                                  </m:r>
                                </m:sub>
                              </m:sSub>
                            </m:e>
                            <m:sup>
                              <m:d>
                                <m:dPr>
                                  <m:ctrlPr>
                                    <a:rPr lang="en-US" i="1">
                                      <a:latin typeface="Cambria Math" panose="02040503050406030204" pitchFamily="18" charset="0"/>
                                    </a:rPr>
                                  </m:ctrlPr>
                                </m:dPr>
                                <m:e>
                                  <m:r>
                                    <a:rPr lang="en-US" i="1">
                                      <a:latin typeface="Cambria Math" panose="02040503050406030204" pitchFamily="18" charset="0"/>
                                    </a:rPr>
                                    <m:t>𝐿</m:t>
                                  </m:r>
                                </m:e>
                              </m:d>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𝑊</m:t>
                                  </m:r>
                                </m:e>
                              </m:bar>
                            </m:e>
                          </m:bar>
                        </m:e>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𝐿</m:t>
                              </m:r>
                              <m:r>
                                <a:rPr lang="en-US" i="0">
                                  <a:latin typeface="Cambria Math" panose="02040503050406030204" pitchFamily="18" charset="0"/>
                                </a:rPr>
                                <m:t>+1</m:t>
                              </m:r>
                            </m:e>
                          </m:d>
                        </m:sup>
                      </m:sSup>
                      <m:r>
                        <a:rPr lang="hu-HU" b="0" i="1" smtClean="0">
                          <a:latin typeface="Cambria Math" panose="02040503050406030204" pitchFamily="18" charset="0"/>
                        </a:rPr>
                        <m:t> </m:t>
                      </m:r>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𝑓</m:t>
                              </m:r>
                            </m:e>
                            <m:sup>
                              <m:r>
                                <a:rPr lang="en-US" i="0">
                                  <a:latin typeface="Cambria Math" panose="02040503050406030204" pitchFamily="18" charset="0"/>
                                </a:rPr>
                                <m:t>′</m:t>
                              </m:r>
                            </m:sup>
                          </m:sSup>
                        </m:e>
                        <m:sub>
                          <m:r>
                            <a:rPr lang="en-US" i="1">
                              <a:latin typeface="Cambria Math" panose="02040503050406030204" pitchFamily="18" charset="0"/>
                            </a:rPr>
                            <m:t>𝑎𝑘𝑡</m:t>
                          </m:r>
                        </m:sub>
                        <m:sup>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b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𝑠</m:t>
                                  </m:r>
                                </m:e>
                              </m:bar>
                            </m:e>
                            <m:sub>
                              <m:r>
                                <a:rPr lang="en-US" i="1">
                                  <a:latin typeface="Cambria Math" panose="02040503050406030204" pitchFamily="18" charset="0"/>
                                </a:rPr>
                                <m:t>𝑏</m:t>
                              </m:r>
                            </m:sub>
                          </m:sSub>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𝐸</m:t>
                          </m:r>
                        </m:num>
                        <m:den>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𝑎</m:t>
                                  </m:r>
                                </m:e>
                              </m:bar>
                            </m:e>
                            <m:sup>
                              <m:d>
                                <m:dPr>
                                  <m:ctrlPr>
                                    <a:rPr lang="en-US" i="1">
                                      <a:latin typeface="Cambria Math" panose="02040503050406030204" pitchFamily="18" charset="0"/>
                                    </a:rPr>
                                  </m:ctrlPr>
                                </m:dPr>
                                <m:e>
                                  <m:r>
                                    <a:rPr lang="en-US" i="1">
                                      <a:latin typeface="Cambria Math" panose="02040503050406030204" pitchFamily="18" charset="0"/>
                                    </a:rPr>
                                    <m:t>𝐿</m:t>
                                  </m:r>
                                  <m:r>
                                    <a:rPr lang="en-US" i="0">
                                      <a:latin typeface="Cambria Math" panose="02040503050406030204" pitchFamily="18" charset="0"/>
                                    </a:rPr>
                                    <m:t>+1</m:t>
                                  </m:r>
                                </m:e>
                              </m:d>
                            </m:sup>
                          </m:sSup>
                        </m:den>
                      </m:f>
                    </m:oMath>
                  </m:oMathPara>
                </a14:m>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𝐸</m:t>
                          </m:r>
                        </m:num>
                        <m:den>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bar>
                                <m:barPr>
                                  <m:ctrlPr>
                                    <a:rPr lang="en-US" i="1">
                                      <a:solidFill>
                                        <a:srgbClr val="836967"/>
                                      </a:solidFill>
                                      <a:latin typeface="Cambria Math" panose="02040503050406030204" pitchFamily="18" charset="0"/>
                                    </a:rPr>
                                  </m:ctrlPr>
                                </m:bar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𝑊</m:t>
                                      </m:r>
                                    </m:e>
                                  </m:bar>
                                </m:e>
                              </m:bar>
                            </m:e>
                            <m:sub>
                              <m:r>
                                <a:rPr lang="en-US" i="1">
                                  <a:latin typeface="Cambria Math" panose="02040503050406030204" pitchFamily="18" charset="0"/>
                                </a:rPr>
                                <m:t>𝑏</m:t>
                              </m:r>
                            </m:sub>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𝑙</m:t>
                                  </m:r>
                                </m:e>
                              </m:d>
                            </m:sup>
                          </m:sSubSup>
                        </m:den>
                      </m:f>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𝛿</m:t>
                              </m:r>
                            </m:e>
                          </m:bar>
                        </m:e>
                        <m:sup>
                          <m:d>
                            <m:dPr>
                              <m:ctrlPr>
                                <a:rPr lang="en-US" i="1">
                                  <a:latin typeface="Cambria Math" panose="02040503050406030204" pitchFamily="18" charset="0"/>
                                </a:rPr>
                              </m:ctrlPr>
                            </m:dPr>
                            <m:e>
                              <m:r>
                                <a:rPr lang="en-US" i="1">
                                  <a:latin typeface="Cambria Math" panose="02040503050406030204" pitchFamily="18" charset="0"/>
                                </a:rPr>
                                <m:t>𝑙</m:t>
                              </m:r>
                            </m:e>
                          </m:d>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bar>
                            <m:barPr>
                              <m:ctrlPr>
                                <a:rPr lang="en-US" i="1">
                                  <a:solidFill>
                                    <a:srgbClr val="836967"/>
                                  </a:solidFill>
                                  <a:latin typeface="Cambria Math" panose="02040503050406030204" pitchFamily="18" charset="0"/>
                                </a:rPr>
                              </m:ctrlPr>
                            </m:barPr>
                            <m:e>
                              <m:r>
                                <a:rPr lang="en-US" i="1">
                                  <a:latin typeface="Cambria Math" panose="02040503050406030204" pitchFamily="18" charset="0"/>
                                </a:rPr>
                                <m:t>𝑎</m:t>
                              </m:r>
                            </m:e>
                          </m:bar>
                        </m:e>
                        <m:sup>
                          <m:d>
                            <m:dPr>
                              <m:begChr m:val=""/>
                              <m:ctrlPr>
                                <a:rPr lang="en-US" i="1">
                                  <a:latin typeface="Cambria Math" panose="02040503050406030204" pitchFamily="18" charset="0"/>
                                </a:rPr>
                              </m:ctrlPr>
                            </m:dPr>
                            <m:e>
                              <m:r>
                                <a:rPr lang="en-US" i="1">
                                  <a:latin typeface="Cambria Math" panose="02040503050406030204" pitchFamily="18" charset="0"/>
                                </a:rPr>
                                <m:t>𝑇</m:t>
                              </m:r>
                              <m:r>
                                <a:rPr lang="en-US" i="0">
                                  <a:latin typeface="Cambria Math" panose="02040503050406030204" pitchFamily="18" charset="0"/>
                                </a:rPr>
                                <m:t> (</m:t>
                              </m:r>
                              <m:r>
                                <a:rPr lang="en-US" i="1">
                                  <a:latin typeface="Cambria Math" panose="02040503050406030204" pitchFamily="18" charset="0"/>
                                </a:rPr>
                                <m:t>𝑙</m:t>
                              </m:r>
                              <m:r>
                                <a:rPr lang="en-US" i="0">
                                  <a:latin typeface="Cambria Math" panose="02040503050406030204" pitchFamily="18" charset="0"/>
                                </a:rPr>
                                <m:t>−1</m:t>
                              </m:r>
                            </m:e>
                          </m:d>
                        </m:sup>
                      </m:sSup>
                    </m:oMath>
                  </m:oMathPara>
                </a14:m>
                <a:endParaRPr lang="en-US" dirty="0"/>
              </a:p>
              <a:p>
                <a:pPr>
                  <a:lnSpc>
                    <a:spcPct val="120000"/>
                  </a:lnSpc>
                </a:pPr>
                <a:endParaRPr lang="en-US" dirty="0"/>
              </a:p>
            </p:txBody>
          </p:sp>
        </mc:Choice>
        <mc:Fallback xmlns="">
          <p:sp>
            <p:nvSpPr>
              <p:cNvPr id="2" name="Tartalom helye 1">
                <a:extLst>
                  <a:ext uri="{FF2B5EF4-FFF2-40B4-BE49-F238E27FC236}">
                    <a16:creationId xmlns:a16="http://schemas.microsoft.com/office/drawing/2014/main" id="{2BA03F26-BBE5-47C9-BD91-62FEF317E91D}"/>
                  </a:ext>
                </a:extLst>
              </p:cNvPr>
              <p:cNvSpPr>
                <a:spLocks noGrp="1" noRot="1" noChangeAspect="1" noMove="1" noResize="1" noEditPoints="1" noAdjustHandles="1" noChangeArrowheads="1" noChangeShapeType="1" noTextEdit="1"/>
              </p:cNvSpPr>
              <p:nvPr>
                <p:ph idx="1"/>
              </p:nvPr>
            </p:nvSpPr>
            <p:spPr>
              <a:xfrm>
                <a:off x="838200" y="1548720"/>
                <a:ext cx="10515600" cy="4698705"/>
              </a:xfrm>
              <a:blipFill>
                <a:blip r:embed="rId2"/>
                <a:stretch>
                  <a:fillRect t="-4540"/>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F56B26AB-A858-43EF-A681-6A45D4E68E9C}"/>
              </a:ext>
            </a:extLst>
          </p:cNvPr>
          <p:cNvSpPr>
            <a:spLocks noGrp="1"/>
          </p:cNvSpPr>
          <p:nvPr>
            <p:ph type="sldNum" sz="quarter" idx="12"/>
          </p:nvPr>
        </p:nvSpPr>
        <p:spPr/>
        <p:txBody>
          <a:bodyPr/>
          <a:lstStyle/>
          <a:p>
            <a:fld id="{9F7ECEBC-3B63-4262-8BE9-06366B519A9F}" type="slidenum">
              <a:rPr lang="hu-HU" smtClean="0"/>
              <a:pPr/>
              <a:t>43</a:t>
            </a:fld>
            <a:endParaRPr lang="hu-HU" dirty="0"/>
          </a:p>
        </p:txBody>
      </p:sp>
      <p:sp>
        <p:nvSpPr>
          <p:cNvPr id="6" name="Cím 5">
            <a:extLst>
              <a:ext uri="{FF2B5EF4-FFF2-40B4-BE49-F238E27FC236}">
                <a16:creationId xmlns:a16="http://schemas.microsoft.com/office/drawing/2014/main" id="{91CFFF68-8E75-4A0F-BB90-8AA74AD4D7C7}"/>
              </a:ext>
            </a:extLst>
          </p:cNvPr>
          <p:cNvSpPr>
            <a:spLocks noGrp="1"/>
          </p:cNvSpPr>
          <p:nvPr>
            <p:ph type="title"/>
          </p:nvPr>
        </p:nvSpPr>
        <p:spPr/>
        <p:txBody>
          <a:bodyPr/>
          <a:lstStyle/>
          <a:p>
            <a:r>
              <a:rPr lang="hu-HU" dirty="0" err="1"/>
              <a:t>Training</a:t>
            </a:r>
            <a:r>
              <a:rPr lang="hu-HU" dirty="0"/>
              <a:t> of </a:t>
            </a:r>
            <a:r>
              <a:rPr lang="hu-HU" dirty="0" err="1"/>
              <a:t>fully</a:t>
            </a:r>
            <a:r>
              <a:rPr lang="hu-HU" dirty="0"/>
              <a:t> </a:t>
            </a:r>
            <a:r>
              <a:rPr lang="hu-HU" dirty="0" err="1"/>
              <a:t>connected</a:t>
            </a:r>
            <a:r>
              <a:rPr lang="hu-HU" dirty="0"/>
              <a:t> ANN</a:t>
            </a:r>
            <a:endParaRPr lang="en-US" dirty="0"/>
          </a:p>
        </p:txBody>
      </p:sp>
      <p:sp>
        <p:nvSpPr>
          <p:cNvPr id="20" name="Téglalap 19">
            <a:extLst>
              <a:ext uri="{FF2B5EF4-FFF2-40B4-BE49-F238E27FC236}">
                <a16:creationId xmlns:a16="http://schemas.microsoft.com/office/drawing/2014/main" id="{0F39F76D-BE5C-4E9D-BC81-95BE0DD738AF}"/>
              </a:ext>
            </a:extLst>
          </p:cNvPr>
          <p:cNvSpPr/>
          <p:nvPr/>
        </p:nvSpPr>
        <p:spPr>
          <a:xfrm>
            <a:off x="7196447" y="1579418"/>
            <a:ext cx="1353787" cy="510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églalap 20">
            <a:extLst>
              <a:ext uri="{FF2B5EF4-FFF2-40B4-BE49-F238E27FC236}">
                <a16:creationId xmlns:a16="http://schemas.microsoft.com/office/drawing/2014/main" id="{FD7CD0BD-F124-4374-BD7D-35B876B2B0A6}"/>
              </a:ext>
            </a:extLst>
          </p:cNvPr>
          <p:cNvSpPr/>
          <p:nvPr/>
        </p:nvSpPr>
        <p:spPr>
          <a:xfrm>
            <a:off x="4237512" y="3465128"/>
            <a:ext cx="1858488" cy="510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églalap 21">
            <a:extLst>
              <a:ext uri="{FF2B5EF4-FFF2-40B4-BE49-F238E27FC236}">
                <a16:creationId xmlns:a16="http://schemas.microsoft.com/office/drawing/2014/main" id="{C8A84DF8-36DF-4D46-80DE-E7A5831D937F}"/>
              </a:ext>
            </a:extLst>
          </p:cNvPr>
          <p:cNvSpPr/>
          <p:nvPr/>
        </p:nvSpPr>
        <p:spPr>
          <a:xfrm>
            <a:off x="4368141" y="4190010"/>
            <a:ext cx="1858488" cy="510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églalap 22">
            <a:extLst>
              <a:ext uri="{FF2B5EF4-FFF2-40B4-BE49-F238E27FC236}">
                <a16:creationId xmlns:a16="http://schemas.microsoft.com/office/drawing/2014/main" id="{2BAC5B0D-337E-49CD-9330-99C5EFFE348E}"/>
              </a:ext>
            </a:extLst>
          </p:cNvPr>
          <p:cNvSpPr/>
          <p:nvPr/>
        </p:nvSpPr>
        <p:spPr>
          <a:xfrm>
            <a:off x="5437909" y="4767943"/>
            <a:ext cx="1943595" cy="5106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églalap 23">
            <a:extLst>
              <a:ext uri="{FF2B5EF4-FFF2-40B4-BE49-F238E27FC236}">
                <a16:creationId xmlns:a16="http://schemas.microsoft.com/office/drawing/2014/main" id="{26DC9B1E-EB47-473F-83B4-F8507497728E}"/>
              </a:ext>
            </a:extLst>
          </p:cNvPr>
          <p:cNvSpPr/>
          <p:nvPr/>
        </p:nvSpPr>
        <p:spPr>
          <a:xfrm>
            <a:off x="3180608" y="4732985"/>
            <a:ext cx="1858488" cy="51063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átum helye 3">
            <a:extLst>
              <a:ext uri="{FF2B5EF4-FFF2-40B4-BE49-F238E27FC236}">
                <a16:creationId xmlns:a16="http://schemas.microsoft.com/office/drawing/2014/main" id="{CA766753-FCB8-4518-A0FF-6F00F3A64B6C}"/>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3" name="Élőláb helye 4">
            <a:extLst>
              <a:ext uri="{FF2B5EF4-FFF2-40B4-BE49-F238E27FC236}">
                <a16:creationId xmlns:a16="http://schemas.microsoft.com/office/drawing/2014/main" id="{41BC6CE4-0D9C-4787-8619-618D4AC48E6E}"/>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2935515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0F4FE608-53C0-4A89-A5B1-6613F3F4D539}"/>
              </a:ext>
            </a:extLst>
          </p:cNvPr>
          <p:cNvSpPr>
            <a:spLocks noGrp="1"/>
          </p:cNvSpPr>
          <p:nvPr>
            <p:ph idx="1"/>
          </p:nvPr>
        </p:nvSpPr>
        <p:spPr>
          <a:xfrm>
            <a:off x="838200" y="1548719"/>
            <a:ext cx="4327566" cy="4424569"/>
          </a:xfrm>
        </p:spPr>
        <p:txBody>
          <a:bodyPr>
            <a:normAutofit fontScale="62500" lnSpcReduction="20000"/>
          </a:bodyPr>
          <a:lstStyle/>
          <a:p>
            <a:pPr>
              <a:lnSpc>
                <a:spcPct val="120000"/>
              </a:lnSpc>
            </a:pPr>
            <a:r>
              <a:rPr lang="en-US" dirty="0"/>
              <a:t>The</a:t>
            </a:r>
            <a:r>
              <a:rPr lang="hu-HU" dirty="0"/>
              <a:t> </a:t>
            </a:r>
            <a:r>
              <a:rPr lang="hu-HU" dirty="0" err="1"/>
              <a:t>followings</a:t>
            </a:r>
            <a:r>
              <a:rPr lang="en-US" dirty="0"/>
              <a:t> can be chosen when teaching a neural network: </a:t>
            </a:r>
          </a:p>
          <a:p>
            <a:pPr lvl="1">
              <a:lnSpc>
                <a:spcPct val="120000"/>
              </a:lnSpc>
            </a:pPr>
            <a:r>
              <a:rPr lang="en-US" dirty="0"/>
              <a:t>Other error functions (E)</a:t>
            </a:r>
          </a:p>
          <a:p>
            <a:pPr lvl="1">
              <a:lnSpc>
                <a:spcPct val="120000"/>
              </a:lnSpc>
            </a:pPr>
            <a:r>
              <a:rPr lang="en-US" dirty="0"/>
              <a:t>Other optimization methods</a:t>
            </a:r>
          </a:p>
          <a:p>
            <a:pPr marL="0" indent="0">
              <a:lnSpc>
                <a:spcPct val="120000"/>
              </a:lnSpc>
              <a:buNone/>
            </a:pPr>
            <a:r>
              <a:rPr lang="en-US" dirty="0"/>
              <a:t>The optimization methods can be:</a:t>
            </a:r>
          </a:p>
          <a:p>
            <a:pPr lvl="1">
              <a:lnSpc>
                <a:spcPct val="120000"/>
              </a:lnSpc>
            </a:pPr>
            <a:r>
              <a:rPr lang="en-US" dirty="0"/>
              <a:t>Gradient-based</a:t>
            </a:r>
          </a:p>
          <a:p>
            <a:pPr lvl="2">
              <a:lnSpc>
                <a:spcPct val="120000"/>
              </a:lnSpc>
            </a:pPr>
            <a:r>
              <a:rPr lang="en-US" dirty="0"/>
              <a:t>Other methods can be based on gradient descent, Gauss-Newton, Quasi-Newton, Levenberg-Marquardt, ADAM, ...</a:t>
            </a:r>
          </a:p>
          <a:p>
            <a:pPr lvl="1">
              <a:lnSpc>
                <a:spcPct val="120000"/>
              </a:lnSpc>
            </a:pPr>
            <a:r>
              <a:rPr lang="en-US" dirty="0"/>
              <a:t>Gradient-free</a:t>
            </a:r>
          </a:p>
          <a:p>
            <a:pPr lvl="2">
              <a:lnSpc>
                <a:spcPct val="120000"/>
              </a:lnSpc>
            </a:pPr>
            <a:r>
              <a:rPr lang="en-US" dirty="0"/>
              <a:t>Random search, Evolutionary algorithms (later lecture)...</a:t>
            </a:r>
          </a:p>
          <a:p>
            <a:pPr lvl="1">
              <a:lnSpc>
                <a:spcPct val="120000"/>
              </a:lnSpc>
            </a:pPr>
            <a:r>
              <a:rPr lang="en-US" dirty="0"/>
              <a:t>Miscellaneous</a:t>
            </a:r>
          </a:p>
          <a:p>
            <a:pPr lvl="2">
              <a:lnSpc>
                <a:spcPct val="120000"/>
              </a:lnSpc>
            </a:pPr>
            <a:r>
              <a:rPr lang="en-US" dirty="0"/>
              <a:t>Memetic algorithms (later lecture)...</a:t>
            </a:r>
          </a:p>
          <a:p>
            <a:pPr>
              <a:lnSpc>
                <a:spcPct val="120000"/>
              </a:lnSpc>
            </a:pPr>
            <a:endParaRPr lang="en-US" dirty="0"/>
          </a:p>
          <a:p>
            <a:pPr>
              <a:lnSpc>
                <a:spcPct val="120000"/>
              </a:lnSpc>
            </a:pPr>
            <a:endParaRPr lang="en-US" dirty="0"/>
          </a:p>
          <a:p>
            <a:pPr>
              <a:lnSpc>
                <a:spcPct val="120000"/>
              </a:lnSpc>
            </a:pPr>
            <a:endParaRPr lang="en-US" dirty="0"/>
          </a:p>
        </p:txBody>
      </p:sp>
      <p:sp>
        <p:nvSpPr>
          <p:cNvPr id="5" name="Dia számának helye 4">
            <a:extLst>
              <a:ext uri="{FF2B5EF4-FFF2-40B4-BE49-F238E27FC236}">
                <a16:creationId xmlns:a16="http://schemas.microsoft.com/office/drawing/2014/main" id="{93E7F9A3-EF39-4A9E-AD35-E520B6D8DD76}"/>
              </a:ext>
            </a:extLst>
          </p:cNvPr>
          <p:cNvSpPr>
            <a:spLocks noGrp="1"/>
          </p:cNvSpPr>
          <p:nvPr>
            <p:ph type="sldNum" sz="quarter" idx="12"/>
          </p:nvPr>
        </p:nvSpPr>
        <p:spPr/>
        <p:txBody>
          <a:bodyPr/>
          <a:lstStyle/>
          <a:p>
            <a:fld id="{9F7ECEBC-3B63-4262-8BE9-06366B519A9F}" type="slidenum">
              <a:rPr lang="hu-HU" smtClean="0"/>
              <a:pPr/>
              <a:t>44</a:t>
            </a:fld>
            <a:endParaRPr lang="hu-HU" dirty="0"/>
          </a:p>
        </p:txBody>
      </p:sp>
      <p:sp>
        <p:nvSpPr>
          <p:cNvPr id="6" name="Cím 5">
            <a:extLst>
              <a:ext uri="{FF2B5EF4-FFF2-40B4-BE49-F238E27FC236}">
                <a16:creationId xmlns:a16="http://schemas.microsoft.com/office/drawing/2014/main" id="{E40767CB-D010-420A-9B9E-40814B819D4A}"/>
              </a:ext>
            </a:extLst>
          </p:cNvPr>
          <p:cNvSpPr>
            <a:spLocks noGrp="1"/>
          </p:cNvSpPr>
          <p:nvPr>
            <p:ph type="title"/>
          </p:nvPr>
        </p:nvSpPr>
        <p:spPr/>
        <p:txBody>
          <a:bodyPr/>
          <a:lstStyle/>
          <a:p>
            <a:r>
              <a:rPr lang="hu-HU" dirty="0" err="1"/>
              <a:t>Fully</a:t>
            </a:r>
            <a:r>
              <a:rPr lang="hu-HU" dirty="0"/>
              <a:t> </a:t>
            </a:r>
            <a:r>
              <a:rPr lang="hu-HU" dirty="0" err="1"/>
              <a:t>connected</a:t>
            </a:r>
            <a:r>
              <a:rPr lang="hu-HU" dirty="0"/>
              <a:t> ANN</a:t>
            </a:r>
            <a:endParaRPr lang="en-US" dirty="0"/>
          </a:p>
        </p:txBody>
      </p:sp>
      <p:grpSp>
        <p:nvGrpSpPr>
          <p:cNvPr id="7" name="Csoportba foglalás 6">
            <a:extLst>
              <a:ext uri="{FF2B5EF4-FFF2-40B4-BE49-F238E27FC236}">
                <a16:creationId xmlns:a16="http://schemas.microsoft.com/office/drawing/2014/main" id="{3FE9C62C-5B5A-4801-A388-30481FD65B41}"/>
              </a:ext>
            </a:extLst>
          </p:cNvPr>
          <p:cNvGrpSpPr/>
          <p:nvPr/>
        </p:nvGrpSpPr>
        <p:grpSpPr>
          <a:xfrm>
            <a:off x="5165766" y="1617708"/>
            <a:ext cx="3646106" cy="1762346"/>
            <a:chOff x="2504972" y="1126810"/>
            <a:chExt cx="6550325" cy="2978279"/>
          </a:xfrm>
        </p:grpSpPr>
        <p:grpSp>
          <p:nvGrpSpPr>
            <p:cNvPr id="8" name="Csoportba foglalás 7">
              <a:extLst>
                <a:ext uri="{FF2B5EF4-FFF2-40B4-BE49-F238E27FC236}">
                  <a16:creationId xmlns:a16="http://schemas.microsoft.com/office/drawing/2014/main" id="{37FAC0AA-591D-4EB6-82C4-1AEF5D40EB6D}"/>
                </a:ext>
              </a:extLst>
            </p:cNvPr>
            <p:cNvGrpSpPr/>
            <p:nvPr/>
          </p:nvGrpSpPr>
          <p:grpSpPr>
            <a:xfrm>
              <a:off x="2504972" y="1126810"/>
              <a:ext cx="6059124" cy="2978279"/>
              <a:chOff x="2504972" y="1126810"/>
              <a:chExt cx="6059124" cy="2978279"/>
            </a:xfrm>
          </p:grpSpPr>
          <p:grpSp>
            <p:nvGrpSpPr>
              <p:cNvPr id="11" name="Csoportba foglalás 10">
                <a:extLst>
                  <a:ext uri="{FF2B5EF4-FFF2-40B4-BE49-F238E27FC236}">
                    <a16:creationId xmlns:a16="http://schemas.microsoft.com/office/drawing/2014/main" id="{BB2476D4-328B-4533-B858-51D10D95E439}"/>
                  </a:ext>
                </a:extLst>
              </p:cNvPr>
              <p:cNvGrpSpPr/>
              <p:nvPr/>
            </p:nvGrpSpPr>
            <p:grpSpPr>
              <a:xfrm>
                <a:off x="2504972" y="1126810"/>
                <a:ext cx="5605997" cy="2978279"/>
                <a:chOff x="2504972" y="1126810"/>
                <a:chExt cx="5605997" cy="2978279"/>
              </a:xfrm>
            </p:grpSpPr>
            <p:sp>
              <p:nvSpPr>
                <p:cNvPr id="14" name="Ellipszis 13">
                  <a:extLst>
                    <a:ext uri="{FF2B5EF4-FFF2-40B4-BE49-F238E27FC236}">
                      <a16:creationId xmlns:a16="http://schemas.microsoft.com/office/drawing/2014/main" id="{68BD02D5-CEFF-482B-A118-814057822B3E}"/>
                    </a:ext>
                  </a:extLst>
                </p:cNvPr>
                <p:cNvSpPr/>
                <p:nvPr/>
              </p:nvSpPr>
              <p:spPr>
                <a:xfrm>
                  <a:off x="3028425" y="1681362"/>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zis 14">
                  <a:extLst>
                    <a:ext uri="{FF2B5EF4-FFF2-40B4-BE49-F238E27FC236}">
                      <a16:creationId xmlns:a16="http://schemas.microsoft.com/office/drawing/2014/main" id="{B8177B14-74EF-45AA-BAAA-4A9B2DFAB5A3}"/>
                    </a:ext>
                  </a:extLst>
                </p:cNvPr>
                <p:cNvSpPr/>
                <p:nvPr/>
              </p:nvSpPr>
              <p:spPr>
                <a:xfrm>
                  <a:off x="3028425" y="2137931"/>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zis 15">
                  <a:extLst>
                    <a:ext uri="{FF2B5EF4-FFF2-40B4-BE49-F238E27FC236}">
                      <a16:creationId xmlns:a16="http://schemas.microsoft.com/office/drawing/2014/main" id="{4C13E77F-8368-4CDB-A055-E55E7C85A118}"/>
                    </a:ext>
                  </a:extLst>
                </p:cNvPr>
                <p:cNvSpPr/>
                <p:nvPr/>
              </p:nvSpPr>
              <p:spPr>
                <a:xfrm>
                  <a:off x="3028425" y="2594500"/>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zis 16">
                  <a:extLst>
                    <a:ext uri="{FF2B5EF4-FFF2-40B4-BE49-F238E27FC236}">
                      <a16:creationId xmlns:a16="http://schemas.microsoft.com/office/drawing/2014/main" id="{388233BD-578B-4E50-AB75-B759BB51E8DC}"/>
                    </a:ext>
                  </a:extLst>
                </p:cNvPr>
                <p:cNvSpPr/>
                <p:nvPr/>
              </p:nvSpPr>
              <p:spPr>
                <a:xfrm>
                  <a:off x="3028425" y="3704148"/>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gyenes összekötő nyíllal 17">
                  <a:extLst>
                    <a:ext uri="{FF2B5EF4-FFF2-40B4-BE49-F238E27FC236}">
                      <a16:creationId xmlns:a16="http://schemas.microsoft.com/office/drawing/2014/main" id="{F8DF58C7-EFE5-4397-850A-FC7E45738817}"/>
                    </a:ext>
                  </a:extLst>
                </p:cNvPr>
                <p:cNvCxnSpPr>
                  <a:stCxn id="14" idx="6"/>
                  <a:endCxn id="87" idx="2"/>
                </p:cNvCxnSpPr>
                <p:nvPr/>
              </p:nvCxnSpPr>
              <p:spPr>
                <a:xfrm>
                  <a:off x="3397541" y="1865920"/>
                  <a:ext cx="1194298"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gyenes összekötő nyíllal 18">
                  <a:extLst>
                    <a:ext uri="{FF2B5EF4-FFF2-40B4-BE49-F238E27FC236}">
                      <a16:creationId xmlns:a16="http://schemas.microsoft.com/office/drawing/2014/main" id="{1B2610EF-F8D6-4FD2-AA41-352AD90F0F08}"/>
                    </a:ext>
                  </a:extLst>
                </p:cNvPr>
                <p:cNvCxnSpPr>
                  <a:cxnSpLocks/>
                  <a:stCxn id="14" idx="6"/>
                  <a:endCxn id="88" idx="2"/>
                </p:cNvCxnSpPr>
                <p:nvPr/>
              </p:nvCxnSpPr>
              <p:spPr>
                <a:xfrm>
                  <a:off x="3397541" y="1865920"/>
                  <a:ext cx="1194298" cy="45656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gyenes összekötő nyíllal 19">
                  <a:extLst>
                    <a:ext uri="{FF2B5EF4-FFF2-40B4-BE49-F238E27FC236}">
                      <a16:creationId xmlns:a16="http://schemas.microsoft.com/office/drawing/2014/main" id="{05090F20-DCA1-45B0-8226-6855FBEE87DD}"/>
                    </a:ext>
                  </a:extLst>
                </p:cNvPr>
                <p:cNvCxnSpPr>
                  <a:cxnSpLocks/>
                  <a:stCxn id="14" idx="6"/>
                  <a:endCxn id="89" idx="2"/>
                </p:cNvCxnSpPr>
                <p:nvPr/>
              </p:nvCxnSpPr>
              <p:spPr>
                <a:xfrm>
                  <a:off x="3397541" y="1865920"/>
                  <a:ext cx="1194298" cy="91313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gyenes összekötő nyíllal 20">
                  <a:extLst>
                    <a:ext uri="{FF2B5EF4-FFF2-40B4-BE49-F238E27FC236}">
                      <a16:creationId xmlns:a16="http://schemas.microsoft.com/office/drawing/2014/main" id="{8047D95A-BEAB-411C-83A6-623D6D0FC6F3}"/>
                    </a:ext>
                  </a:extLst>
                </p:cNvPr>
                <p:cNvCxnSpPr>
                  <a:cxnSpLocks/>
                  <a:stCxn id="16" idx="6"/>
                  <a:endCxn id="90" idx="2"/>
                </p:cNvCxnSpPr>
                <p:nvPr/>
              </p:nvCxnSpPr>
              <p:spPr>
                <a:xfrm>
                  <a:off x="3397541" y="2779058"/>
                  <a:ext cx="1194298" cy="110964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gyenes összekötő nyíllal 21">
                  <a:extLst>
                    <a:ext uri="{FF2B5EF4-FFF2-40B4-BE49-F238E27FC236}">
                      <a16:creationId xmlns:a16="http://schemas.microsoft.com/office/drawing/2014/main" id="{5F8390E0-D129-4C7D-978C-E5B87727AF2A}"/>
                    </a:ext>
                  </a:extLst>
                </p:cNvPr>
                <p:cNvCxnSpPr>
                  <a:cxnSpLocks/>
                  <a:stCxn id="14" idx="6"/>
                  <a:endCxn id="90" idx="2"/>
                </p:cNvCxnSpPr>
                <p:nvPr/>
              </p:nvCxnSpPr>
              <p:spPr>
                <a:xfrm>
                  <a:off x="3397541" y="1865920"/>
                  <a:ext cx="1194298" cy="202278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gyenes összekötő nyíllal 22">
                  <a:extLst>
                    <a:ext uri="{FF2B5EF4-FFF2-40B4-BE49-F238E27FC236}">
                      <a16:creationId xmlns:a16="http://schemas.microsoft.com/office/drawing/2014/main" id="{FE000231-E8D5-4334-8F77-A41A5101AFD5}"/>
                    </a:ext>
                  </a:extLst>
                </p:cNvPr>
                <p:cNvCxnSpPr>
                  <a:cxnSpLocks/>
                  <a:stCxn id="15" idx="6"/>
                  <a:endCxn id="87" idx="2"/>
                </p:cNvCxnSpPr>
                <p:nvPr/>
              </p:nvCxnSpPr>
              <p:spPr>
                <a:xfrm flipV="1">
                  <a:off x="3397541" y="1865920"/>
                  <a:ext cx="1194298" cy="45656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gyenes összekötő nyíllal 23">
                  <a:extLst>
                    <a:ext uri="{FF2B5EF4-FFF2-40B4-BE49-F238E27FC236}">
                      <a16:creationId xmlns:a16="http://schemas.microsoft.com/office/drawing/2014/main" id="{5882C0E0-A043-43E7-AB07-96B3DE9E1AC6}"/>
                    </a:ext>
                  </a:extLst>
                </p:cNvPr>
                <p:cNvCxnSpPr>
                  <a:cxnSpLocks/>
                  <a:stCxn id="17" idx="6"/>
                  <a:endCxn id="87" idx="2"/>
                </p:cNvCxnSpPr>
                <p:nvPr/>
              </p:nvCxnSpPr>
              <p:spPr>
                <a:xfrm flipV="1">
                  <a:off x="3397541" y="1865920"/>
                  <a:ext cx="1194298" cy="202278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gyenes összekötő nyíllal 24">
                  <a:extLst>
                    <a:ext uri="{FF2B5EF4-FFF2-40B4-BE49-F238E27FC236}">
                      <a16:creationId xmlns:a16="http://schemas.microsoft.com/office/drawing/2014/main" id="{2FC0EA2E-EB41-4D00-924B-A30B89172960}"/>
                    </a:ext>
                  </a:extLst>
                </p:cNvPr>
                <p:cNvCxnSpPr>
                  <a:cxnSpLocks/>
                  <a:stCxn id="16" idx="6"/>
                  <a:endCxn id="89" idx="2"/>
                </p:cNvCxnSpPr>
                <p:nvPr/>
              </p:nvCxnSpPr>
              <p:spPr>
                <a:xfrm>
                  <a:off x="3397541" y="2779058"/>
                  <a:ext cx="1194298"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gyenes összekötő nyíllal 25">
                  <a:extLst>
                    <a:ext uri="{FF2B5EF4-FFF2-40B4-BE49-F238E27FC236}">
                      <a16:creationId xmlns:a16="http://schemas.microsoft.com/office/drawing/2014/main" id="{54E3D55E-23E3-4827-868B-46BDC0EF6954}"/>
                    </a:ext>
                  </a:extLst>
                </p:cNvPr>
                <p:cNvCxnSpPr>
                  <a:cxnSpLocks/>
                  <a:stCxn id="16" idx="6"/>
                  <a:endCxn id="90" idx="2"/>
                </p:cNvCxnSpPr>
                <p:nvPr/>
              </p:nvCxnSpPr>
              <p:spPr>
                <a:xfrm>
                  <a:off x="3397541" y="2779058"/>
                  <a:ext cx="1194298" cy="110964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gyenes összekötő nyíllal 26">
                  <a:extLst>
                    <a:ext uri="{FF2B5EF4-FFF2-40B4-BE49-F238E27FC236}">
                      <a16:creationId xmlns:a16="http://schemas.microsoft.com/office/drawing/2014/main" id="{3116EAAB-0A30-4E41-80E2-C4FE03F50028}"/>
                    </a:ext>
                  </a:extLst>
                </p:cNvPr>
                <p:cNvCxnSpPr>
                  <a:cxnSpLocks/>
                  <a:stCxn id="15" idx="6"/>
                  <a:endCxn id="88" idx="2"/>
                </p:cNvCxnSpPr>
                <p:nvPr/>
              </p:nvCxnSpPr>
              <p:spPr>
                <a:xfrm>
                  <a:off x="3397541" y="2322489"/>
                  <a:ext cx="1194298"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gyenes összekötő nyíllal 27">
                  <a:extLst>
                    <a:ext uri="{FF2B5EF4-FFF2-40B4-BE49-F238E27FC236}">
                      <a16:creationId xmlns:a16="http://schemas.microsoft.com/office/drawing/2014/main" id="{3337622E-73DD-47A6-BD41-CB5C9CCEC5A2}"/>
                    </a:ext>
                  </a:extLst>
                </p:cNvPr>
                <p:cNvCxnSpPr>
                  <a:cxnSpLocks/>
                  <a:stCxn id="17" idx="6"/>
                  <a:endCxn id="90" idx="2"/>
                </p:cNvCxnSpPr>
                <p:nvPr/>
              </p:nvCxnSpPr>
              <p:spPr>
                <a:xfrm>
                  <a:off x="3397541" y="3888706"/>
                  <a:ext cx="1194298"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0CA6A587-5364-45B0-9819-55F2A4BB9D6F}"/>
                    </a:ext>
                  </a:extLst>
                </p:cNvPr>
                <p:cNvCxnSpPr>
                  <a:cxnSpLocks/>
                  <a:stCxn id="17" idx="6"/>
                  <a:endCxn id="88" idx="2"/>
                </p:cNvCxnSpPr>
                <p:nvPr/>
              </p:nvCxnSpPr>
              <p:spPr>
                <a:xfrm flipV="1">
                  <a:off x="3397541" y="2322489"/>
                  <a:ext cx="1194298" cy="156621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gyenes összekötő nyíllal 29">
                  <a:extLst>
                    <a:ext uri="{FF2B5EF4-FFF2-40B4-BE49-F238E27FC236}">
                      <a16:creationId xmlns:a16="http://schemas.microsoft.com/office/drawing/2014/main" id="{EC01990E-D798-487B-81A1-D6EA67B38651}"/>
                    </a:ext>
                  </a:extLst>
                </p:cNvPr>
                <p:cNvCxnSpPr>
                  <a:cxnSpLocks/>
                  <a:stCxn id="17" idx="6"/>
                  <a:endCxn id="89" idx="2"/>
                </p:cNvCxnSpPr>
                <p:nvPr/>
              </p:nvCxnSpPr>
              <p:spPr>
                <a:xfrm flipV="1">
                  <a:off x="3397541" y="2779058"/>
                  <a:ext cx="1194298" cy="110964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gyenes összekötő nyíllal 30">
                  <a:extLst>
                    <a:ext uri="{FF2B5EF4-FFF2-40B4-BE49-F238E27FC236}">
                      <a16:creationId xmlns:a16="http://schemas.microsoft.com/office/drawing/2014/main" id="{1C088EB6-5B4F-43F6-BB50-4549ADE96F17}"/>
                    </a:ext>
                  </a:extLst>
                </p:cNvPr>
                <p:cNvCxnSpPr>
                  <a:cxnSpLocks/>
                  <a:stCxn id="17" idx="6"/>
                  <a:endCxn id="91" idx="2"/>
                </p:cNvCxnSpPr>
                <p:nvPr/>
              </p:nvCxnSpPr>
              <p:spPr>
                <a:xfrm flipV="1">
                  <a:off x="3397541" y="3332248"/>
                  <a:ext cx="1203890" cy="55645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gyenes összekötő nyíllal 31">
                  <a:extLst>
                    <a:ext uri="{FF2B5EF4-FFF2-40B4-BE49-F238E27FC236}">
                      <a16:creationId xmlns:a16="http://schemas.microsoft.com/office/drawing/2014/main" id="{AEF4B720-9693-460B-8274-DE42D32B7B41}"/>
                    </a:ext>
                  </a:extLst>
                </p:cNvPr>
                <p:cNvCxnSpPr>
                  <a:cxnSpLocks/>
                  <a:stCxn id="15" idx="6"/>
                  <a:endCxn id="90" idx="2"/>
                </p:cNvCxnSpPr>
                <p:nvPr/>
              </p:nvCxnSpPr>
              <p:spPr>
                <a:xfrm>
                  <a:off x="3397541" y="2322489"/>
                  <a:ext cx="1194298" cy="156621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gyenes összekötő nyíllal 32">
                  <a:extLst>
                    <a:ext uri="{FF2B5EF4-FFF2-40B4-BE49-F238E27FC236}">
                      <a16:creationId xmlns:a16="http://schemas.microsoft.com/office/drawing/2014/main" id="{841FF0F8-D724-4BF4-AAB5-60585421058D}"/>
                    </a:ext>
                  </a:extLst>
                </p:cNvPr>
                <p:cNvCxnSpPr>
                  <a:cxnSpLocks/>
                  <a:stCxn id="16" idx="6"/>
                  <a:endCxn id="87" idx="2"/>
                </p:cNvCxnSpPr>
                <p:nvPr/>
              </p:nvCxnSpPr>
              <p:spPr>
                <a:xfrm flipV="1">
                  <a:off x="3397541" y="1865920"/>
                  <a:ext cx="1194298" cy="91313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4132D9E-0E8D-4AE4-94E0-F3E64077719E}"/>
                    </a:ext>
                  </a:extLst>
                </p:cNvPr>
                <p:cNvCxnSpPr>
                  <a:cxnSpLocks/>
                  <a:stCxn id="16" idx="6"/>
                  <a:endCxn id="88" idx="2"/>
                </p:cNvCxnSpPr>
                <p:nvPr/>
              </p:nvCxnSpPr>
              <p:spPr>
                <a:xfrm flipV="1">
                  <a:off x="3397541" y="2322489"/>
                  <a:ext cx="1194298" cy="45656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7CF2260C-74FE-4351-942B-3FC331D86D48}"/>
                    </a:ext>
                  </a:extLst>
                </p:cNvPr>
                <p:cNvCxnSpPr>
                  <a:cxnSpLocks/>
                  <a:stCxn id="15" idx="6"/>
                  <a:endCxn id="89" idx="2"/>
                </p:cNvCxnSpPr>
                <p:nvPr/>
              </p:nvCxnSpPr>
              <p:spPr>
                <a:xfrm>
                  <a:off x="3397541" y="2322489"/>
                  <a:ext cx="1194298" cy="45656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47615ECF-3023-4A4C-9DAD-9D5A6C1A0017}"/>
                    </a:ext>
                  </a:extLst>
                </p:cNvPr>
                <p:cNvCxnSpPr>
                  <a:cxnSpLocks/>
                  <a:stCxn id="14" idx="6"/>
                  <a:endCxn id="91" idx="2"/>
                </p:cNvCxnSpPr>
                <p:nvPr/>
              </p:nvCxnSpPr>
              <p:spPr>
                <a:xfrm>
                  <a:off x="3397541" y="1865920"/>
                  <a:ext cx="1203890" cy="146632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2C685468-CDBA-41D1-ACD5-57FFD9F2F113}"/>
                    </a:ext>
                  </a:extLst>
                </p:cNvPr>
                <p:cNvCxnSpPr>
                  <a:cxnSpLocks/>
                  <a:stCxn id="16" idx="6"/>
                  <a:endCxn id="91" idx="2"/>
                </p:cNvCxnSpPr>
                <p:nvPr/>
              </p:nvCxnSpPr>
              <p:spPr>
                <a:xfrm>
                  <a:off x="3397541" y="2779058"/>
                  <a:ext cx="1203890" cy="55319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6FF5CC9D-C7CC-47A8-A781-48B047693208}"/>
                    </a:ext>
                  </a:extLst>
                </p:cNvPr>
                <p:cNvCxnSpPr>
                  <a:cxnSpLocks/>
                  <a:stCxn id="15" idx="6"/>
                  <a:endCxn id="91" idx="2"/>
                </p:cNvCxnSpPr>
                <p:nvPr/>
              </p:nvCxnSpPr>
              <p:spPr>
                <a:xfrm>
                  <a:off x="3397541" y="2322489"/>
                  <a:ext cx="1203890" cy="10097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Csoportba foglalás 38">
                  <a:extLst>
                    <a:ext uri="{FF2B5EF4-FFF2-40B4-BE49-F238E27FC236}">
                      <a16:creationId xmlns:a16="http://schemas.microsoft.com/office/drawing/2014/main" id="{A194CDAF-55D3-42F2-8CD7-B0FAAB1C2D4D}"/>
                    </a:ext>
                  </a:extLst>
                </p:cNvPr>
                <p:cNvGrpSpPr/>
                <p:nvPr/>
              </p:nvGrpSpPr>
              <p:grpSpPr>
                <a:xfrm>
                  <a:off x="6121043" y="1681362"/>
                  <a:ext cx="369116" cy="2391902"/>
                  <a:chOff x="6121043" y="1681362"/>
                  <a:chExt cx="369116" cy="2391902"/>
                </a:xfrm>
                <a:solidFill>
                  <a:srgbClr val="92D050"/>
                </a:solidFill>
              </p:grpSpPr>
              <p:sp>
                <p:nvSpPr>
                  <p:cNvPr id="94" name="Ellipszis 93">
                    <a:extLst>
                      <a:ext uri="{FF2B5EF4-FFF2-40B4-BE49-F238E27FC236}">
                        <a16:creationId xmlns:a16="http://schemas.microsoft.com/office/drawing/2014/main" id="{92FEEA56-F715-4D84-99BA-0E0F5AC02F25}"/>
                      </a:ext>
                    </a:extLst>
                  </p:cNvPr>
                  <p:cNvSpPr/>
                  <p:nvPr/>
                </p:nvSpPr>
                <p:spPr>
                  <a:xfrm>
                    <a:off x="6121043" y="1681362"/>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Ellipszis 94">
                    <a:extLst>
                      <a:ext uri="{FF2B5EF4-FFF2-40B4-BE49-F238E27FC236}">
                        <a16:creationId xmlns:a16="http://schemas.microsoft.com/office/drawing/2014/main" id="{925DD369-9690-42E1-B059-F4F0B2025F27}"/>
                      </a:ext>
                    </a:extLst>
                  </p:cNvPr>
                  <p:cNvSpPr/>
                  <p:nvPr/>
                </p:nvSpPr>
                <p:spPr>
                  <a:xfrm>
                    <a:off x="6121043" y="2137931"/>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Ellipszis 95">
                    <a:extLst>
                      <a:ext uri="{FF2B5EF4-FFF2-40B4-BE49-F238E27FC236}">
                        <a16:creationId xmlns:a16="http://schemas.microsoft.com/office/drawing/2014/main" id="{EC205A8E-704A-415E-AD8C-C358098C21DE}"/>
                      </a:ext>
                    </a:extLst>
                  </p:cNvPr>
                  <p:cNvSpPr/>
                  <p:nvPr/>
                </p:nvSpPr>
                <p:spPr>
                  <a:xfrm>
                    <a:off x="6121043" y="2594500"/>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Ellipszis 96">
                    <a:extLst>
                      <a:ext uri="{FF2B5EF4-FFF2-40B4-BE49-F238E27FC236}">
                        <a16:creationId xmlns:a16="http://schemas.microsoft.com/office/drawing/2014/main" id="{00997145-C6CE-41B0-B580-8C27EE8F1FA1}"/>
                      </a:ext>
                    </a:extLst>
                  </p:cNvPr>
                  <p:cNvSpPr/>
                  <p:nvPr/>
                </p:nvSpPr>
                <p:spPr>
                  <a:xfrm>
                    <a:off x="6121043" y="3704148"/>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Csoportba foglalás 39">
                  <a:extLst>
                    <a:ext uri="{FF2B5EF4-FFF2-40B4-BE49-F238E27FC236}">
                      <a16:creationId xmlns:a16="http://schemas.microsoft.com/office/drawing/2014/main" id="{E0D0A542-9583-4B0D-8032-07B5CCC79982}"/>
                    </a:ext>
                  </a:extLst>
                </p:cNvPr>
                <p:cNvGrpSpPr/>
                <p:nvPr/>
              </p:nvGrpSpPr>
              <p:grpSpPr>
                <a:xfrm>
                  <a:off x="7734791" y="2158272"/>
                  <a:ext cx="369116" cy="1478764"/>
                  <a:chOff x="7734791" y="2158272"/>
                  <a:chExt cx="369116" cy="1478764"/>
                </a:xfrm>
                <a:solidFill>
                  <a:srgbClr val="92D050"/>
                </a:solidFill>
              </p:grpSpPr>
              <p:sp>
                <p:nvSpPr>
                  <p:cNvPr id="92" name="Ellipszis 91">
                    <a:extLst>
                      <a:ext uri="{FF2B5EF4-FFF2-40B4-BE49-F238E27FC236}">
                        <a16:creationId xmlns:a16="http://schemas.microsoft.com/office/drawing/2014/main" id="{62734C2A-2A8E-4805-B660-F3440943507E}"/>
                      </a:ext>
                    </a:extLst>
                  </p:cNvPr>
                  <p:cNvSpPr/>
                  <p:nvPr/>
                </p:nvSpPr>
                <p:spPr>
                  <a:xfrm>
                    <a:off x="7734791" y="2158272"/>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Ellipszis 92">
                    <a:extLst>
                      <a:ext uri="{FF2B5EF4-FFF2-40B4-BE49-F238E27FC236}">
                        <a16:creationId xmlns:a16="http://schemas.microsoft.com/office/drawing/2014/main" id="{1A64491A-9A48-4916-A0FB-91A169C24228}"/>
                      </a:ext>
                    </a:extLst>
                  </p:cNvPr>
                  <p:cNvSpPr/>
                  <p:nvPr/>
                </p:nvSpPr>
                <p:spPr>
                  <a:xfrm>
                    <a:off x="7734791" y="3267920"/>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Egyenes összekötő nyíllal 40">
                  <a:extLst>
                    <a:ext uri="{FF2B5EF4-FFF2-40B4-BE49-F238E27FC236}">
                      <a16:creationId xmlns:a16="http://schemas.microsoft.com/office/drawing/2014/main" id="{D1D1D279-541C-4573-AFCE-D91B07B65B85}"/>
                    </a:ext>
                  </a:extLst>
                </p:cNvPr>
                <p:cNvCxnSpPr>
                  <a:cxnSpLocks/>
                  <a:stCxn id="94" idx="6"/>
                  <a:endCxn id="92" idx="2"/>
                </p:cNvCxnSpPr>
                <p:nvPr/>
              </p:nvCxnSpPr>
              <p:spPr>
                <a:xfrm>
                  <a:off x="6490159" y="1865920"/>
                  <a:ext cx="1244632" cy="47691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78A74316-C432-409C-91ED-B7987D7B0524}"/>
                    </a:ext>
                  </a:extLst>
                </p:cNvPr>
                <p:cNvCxnSpPr>
                  <a:cxnSpLocks/>
                  <a:stCxn id="96" idx="6"/>
                  <a:endCxn id="93" idx="2"/>
                </p:cNvCxnSpPr>
                <p:nvPr/>
              </p:nvCxnSpPr>
              <p:spPr>
                <a:xfrm>
                  <a:off x="6490159" y="2779058"/>
                  <a:ext cx="1244632" cy="6734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gyenes összekötő nyíllal 42">
                  <a:extLst>
                    <a:ext uri="{FF2B5EF4-FFF2-40B4-BE49-F238E27FC236}">
                      <a16:creationId xmlns:a16="http://schemas.microsoft.com/office/drawing/2014/main" id="{8DF33689-2EA5-432B-9A44-690CEBDA7A41}"/>
                    </a:ext>
                  </a:extLst>
                </p:cNvPr>
                <p:cNvCxnSpPr>
                  <a:cxnSpLocks/>
                  <a:stCxn id="94" idx="6"/>
                  <a:endCxn id="93" idx="2"/>
                </p:cNvCxnSpPr>
                <p:nvPr/>
              </p:nvCxnSpPr>
              <p:spPr>
                <a:xfrm>
                  <a:off x="6490159" y="1865920"/>
                  <a:ext cx="1244632" cy="158655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gyenes összekötő nyíllal 43">
                  <a:extLst>
                    <a:ext uri="{FF2B5EF4-FFF2-40B4-BE49-F238E27FC236}">
                      <a16:creationId xmlns:a16="http://schemas.microsoft.com/office/drawing/2014/main" id="{BB7D52CF-3C8B-4546-BD68-D301B8F89F86}"/>
                    </a:ext>
                  </a:extLst>
                </p:cNvPr>
                <p:cNvCxnSpPr>
                  <a:cxnSpLocks/>
                  <a:stCxn id="96" idx="6"/>
                  <a:endCxn id="92" idx="2"/>
                </p:cNvCxnSpPr>
                <p:nvPr/>
              </p:nvCxnSpPr>
              <p:spPr>
                <a:xfrm flipV="1">
                  <a:off x="6490159" y="2342830"/>
                  <a:ext cx="1244632" cy="43622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gyenes összekötő nyíllal 44">
                  <a:extLst>
                    <a:ext uri="{FF2B5EF4-FFF2-40B4-BE49-F238E27FC236}">
                      <a16:creationId xmlns:a16="http://schemas.microsoft.com/office/drawing/2014/main" id="{5CCAEDB5-6EBB-4471-819A-DE15CAE726A3}"/>
                    </a:ext>
                  </a:extLst>
                </p:cNvPr>
                <p:cNvCxnSpPr>
                  <a:cxnSpLocks/>
                  <a:stCxn id="96" idx="6"/>
                  <a:endCxn id="93" idx="2"/>
                </p:cNvCxnSpPr>
                <p:nvPr/>
              </p:nvCxnSpPr>
              <p:spPr>
                <a:xfrm>
                  <a:off x="6490159" y="2779058"/>
                  <a:ext cx="1244632" cy="6734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gyenes összekötő nyíllal 45">
                  <a:extLst>
                    <a:ext uri="{FF2B5EF4-FFF2-40B4-BE49-F238E27FC236}">
                      <a16:creationId xmlns:a16="http://schemas.microsoft.com/office/drawing/2014/main" id="{663F2672-9D41-473E-9048-69365DE3762F}"/>
                    </a:ext>
                  </a:extLst>
                </p:cNvPr>
                <p:cNvCxnSpPr>
                  <a:cxnSpLocks/>
                  <a:stCxn id="97" idx="6"/>
                  <a:endCxn id="93" idx="2"/>
                </p:cNvCxnSpPr>
                <p:nvPr/>
              </p:nvCxnSpPr>
              <p:spPr>
                <a:xfrm flipV="1">
                  <a:off x="6490159" y="3452478"/>
                  <a:ext cx="1244632" cy="43622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gyenes összekötő nyíllal 46">
                  <a:extLst>
                    <a:ext uri="{FF2B5EF4-FFF2-40B4-BE49-F238E27FC236}">
                      <a16:creationId xmlns:a16="http://schemas.microsoft.com/office/drawing/2014/main" id="{F91AA7EC-D847-40BE-84C0-311AA29FB92C}"/>
                    </a:ext>
                  </a:extLst>
                </p:cNvPr>
                <p:cNvCxnSpPr>
                  <a:cxnSpLocks/>
                  <a:stCxn id="97" idx="6"/>
                  <a:endCxn id="92" idx="2"/>
                </p:cNvCxnSpPr>
                <p:nvPr/>
              </p:nvCxnSpPr>
              <p:spPr>
                <a:xfrm flipV="1">
                  <a:off x="6490159" y="2342830"/>
                  <a:ext cx="1244632" cy="154587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gyenes összekötő nyíllal 47">
                  <a:extLst>
                    <a:ext uri="{FF2B5EF4-FFF2-40B4-BE49-F238E27FC236}">
                      <a16:creationId xmlns:a16="http://schemas.microsoft.com/office/drawing/2014/main" id="{F51469DE-3DE1-48D5-94DA-2895EA39FF31}"/>
                    </a:ext>
                  </a:extLst>
                </p:cNvPr>
                <p:cNvCxnSpPr>
                  <a:cxnSpLocks/>
                  <a:stCxn id="97" idx="6"/>
                  <a:endCxn id="54" idx="2"/>
                </p:cNvCxnSpPr>
                <p:nvPr/>
              </p:nvCxnSpPr>
              <p:spPr>
                <a:xfrm flipV="1">
                  <a:off x="6490159" y="2847671"/>
                  <a:ext cx="1241306" cy="104103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gyenes összekötő nyíllal 48">
                  <a:extLst>
                    <a:ext uri="{FF2B5EF4-FFF2-40B4-BE49-F238E27FC236}">
                      <a16:creationId xmlns:a16="http://schemas.microsoft.com/office/drawing/2014/main" id="{A521572D-AF1E-4D7B-B4E9-4A19CD00EF70}"/>
                    </a:ext>
                  </a:extLst>
                </p:cNvPr>
                <p:cNvCxnSpPr>
                  <a:cxnSpLocks/>
                  <a:stCxn id="95" idx="6"/>
                  <a:endCxn id="93" idx="2"/>
                </p:cNvCxnSpPr>
                <p:nvPr/>
              </p:nvCxnSpPr>
              <p:spPr>
                <a:xfrm>
                  <a:off x="6490159" y="2322489"/>
                  <a:ext cx="1244632" cy="112998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gyenes összekötő nyíllal 49">
                  <a:extLst>
                    <a:ext uri="{FF2B5EF4-FFF2-40B4-BE49-F238E27FC236}">
                      <a16:creationId xmlns:a16="http://schemas.microsoft.com/office/drawing/2014/main" id="{87DA2CD3-D3C3-42C9-9950-1F0C184CEDE5}"/>
                    </a:ext>
                  </a:extLst>
                </p:cNvPr>
                <p:cNvCxnSpPr>
                  <a:cxnSpLocks/>
                  <a:stCxn id="95" idx="6"/>
                  <a:endCxn id="92" idx="2"/>
                </p:cNvCxnSpPr>
                <p:nvPr/>
              </p:nvCxnSpPr>
              <p:spPr>
                <a:xfrm>
                  <a:off x="6490159" y="2322489"/>
                  <a:ext cx="1244632" cy="2034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gyenes összekötő nyíllal 50">
                  <a:extLst>
                    <a:ext uri="{FF2B5EF4-FFF2-40B4-BE49-F238E27FC236}">
                      <a16:creationId xmlns:a16="http://schemas.microsoft.com/office/drawing/2014/main" id="{8830D007-E8C9-4F42-BEFD-6DF1A9195380}"/>
                    </a:ext>
                  </a:extLst>
                </p:cNvPr>
                <p:cNvCxnSpPr>
                  <a:cxnSpLocks/>
                  <a:stCxn id="94" idx="6"/>
                  <a:endCxn id="54" idx="2"/>
                </p:cNvCxnSpPr>
                <p:nvPr/>
              </p:nvCxnSpPr>
              <p:spPr>
                <a:xfrm>
                  <a:off x="6490159" y="1865920"/>
                  <a:ext cx="1241306" cy="98175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gyenes összekötő nyíllal 51">
                  <a:extLst>
                    <a:ext uri="{FF2B5EF4-FFF2-40B4-BE49-F238E27FC236}">
                      <a16:creationId xmlns:a16="http://schemas.microsoft.com/office/drawing/2014/main" id="{13CC871B-5704-41B3-9A24-871A96722734}"/>
                    </a:ext>
                  </a:extLst>
                </p:cNvPr>
                <p:cNvCxnSpPr>
                  <a:cxnSpLocks/>
                  <a:stCxn id="96" idx="6"/>
                  <a:endCxn id="54" idx="2"/>
                </p:cNvCxnSpPr>
                <p:nvPr/>
              </p:nvCxnSpPr>
              <p:spPr>
                <a:xfrm>
                  <a:off x="6490159" y="2779058"/>
                  <a:ext cx="1241306" cy="6861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8D8597F8-B47D-4F27-AA22-C817E9F296B7}"/>
                    </a:ext>
                  </a:extLst>
                </p:cNvPr>
                <p:cNvCxnSpPr>
                  <a:cxnSpLocks/>
                  <a:stCxn id="95" idx="6"/>
                  <a:endCxn id="54" idx="2"/>
                </p:cNvCxnSpPr>
                <p:nvPr/>
              </p:nvCxnSpPr>
              <p:spPr>
                <a:xfrm>
                  <a:off x="6490159" y="2322489"/>
                  <a:ext cx="1241306" cy="52518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4" name="Ellipszis 53">
                  <a:extLst>
                    <a:ext uri="{FF2B5EF4-FFF2-40B4-BE49-F238E27FC236}">
                      <a16:creationId xmlns:a16="http://schemas.microsoft.com/office/drawing/2014/main" id="{21336C59-22FE-421B-824A-531C39D0FD97}"/>
                    </a:ext>
                  </a:extLst>
                </p:cNvPr>
                <p:cNvSpPr/>
                <p:nvPr/>
              </p:nvSpPr>
              <p:spPr>
                <a:xfrm>
                  <a:off x="7731465" y="2663113"/>
                  <a:ext cx="369116" cy="369116"/>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Csoportba foglalás 54">
                  <a:extLst>
                    <a:ext uri="{FF2B5EF4-FFF2-40B4-BE49-F238E27FC236}">
                      <a16:creationId xmlns:a16="http://schemas.microsoft.com/office/drawing/2014/main" id="{1E6447F0-B493-4A96-9375-E1EE3C875F68}"/>
                    </a:ext>
                  </a:extLst>
                </p:cNvPr>
                <p:cNvGrpSpPr/>
                <p:nvPr/>
              </p:nvGrpSpPr>
              <p:grpSpPr>
                <a:xfrm>
                  <a:off x="4591839" y="1681362"/>
                  <a:ext cx="378708" cy="2391902"/>
                  <a:chOff x="4591839" y="1681362"/>
                  <a:chExt cx="378708" cy="2391902"/>
                </a:xfrm>
                <a:solidFill>
                  <a:srgbClr val="92D050"/>
                </a:solidFill>
              </p:grpSpPr>
              <p:sp>
                <p:nvSpPr>
                  <p:cNvPr id="87" name="Ellipszis 86">
                    <a:extLst>
                      <a:ext uri="{FF2B5EF4-FFF2-40B4-BE49-F238E27FC236}">
                        <a16:creationId xmlns:a16="http://schemas.microsoft.com/office/drawing/2014/main" id="{9953E76A-DC92-47BC-8383-9C322713514B}"/>
                      </a:ext>
                    </a:extLst>
                  </p:cNvPr>
                  <p:cNvSpPr/>
                  <p:nvPr/>
                </p:nvSpPr>
                <p:spPr>
                  <a:xfrm>
                    <a:off x="4591839" y="1681362"/>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Ellipszis 87">
                    <a:extLst>
                      <a:ext uri="{FF2B5EF4-FFF2-40B4-BE49-F238E27FC236}">
                        <a16:creationId xmlns:a16="http://schemas.microsoft.com/office/drawing/2014/main" id="{40F6D22D-A923-4691-B04D-445CD4F6BA9D}"/>
                      </a:ext>
                    </a:extLst>
                  </p:cNvPr>
                  <p:cNvSpPr/>
                  <p:nvPr/>
                </p:nvSpPr>
                <p:spPr>
                  <a:xfrm>
                    <a:off x="4591839" y="2137931"/>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zis 88">
                    <a:extLst>
                      <a:ext uri="{FF2B5EF4-FFF2-40B4-BE49-F238E27FC236}">
                        <a16:creationId xmlns:a16="http://schemas.microsoft.com/office/drawing/2014/main" id="{7310505E-DE8E-45D3-A053-0F7FDB5317E7}"/>
                      </a:ext>
                    </a:extLst>
                  </p:cNvPr>
                  <p:cNvSpPr/>
                  <p:nvPr/>
                </p:nvSpPr>
                <p:spPr>
                  <a:xfrm>
                    <a:off x="4591839" y="2594500"/>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Ellipszis 89">
                    <a:extLst>
                      <a:ext uri="{FF2B5EF4-FFF2-40B4-BE49-F238E27FC236}">
                        <a16:creationId xmlns:a16="http://schemas.microsoft.com/office/drawing/2014/main" id="{EF51DC98-A364-4D1E-B0E7-2D5DC72AA92E}"/>
                      </a:ext>
                    </a:extLst>
                  </p:cNvPr>
                  <p:cNvSpPr/>
                  <p:nvPr/>
                </p:nvSpPr>
                <p:spPr>
                  <a:xfrm>
                    <a:off x="4591839" y="3704148"/>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zis 90">
                    <a:extLst>
                      <a:ext uri="{FF2B5EF4-FFF2-40B4-BE49-F238E27FC236}">
                        <a16:creationId xmlns:a16="http://schemas.microsoft.com/office/drawing/2014/main" id="{94A6C102-8C20-4FBC-B6F9-F1C65EC6A5E7}"/>
                      </a:ext>
                    </a:extLst>
                  </p:cNvPr>
                  <p:cNvSpPr/>
                  <p:nvPr/>
                </p:nvSpPr>
                <p:spPr>
                  <a:xfrm>
                    <a:off x="4601431" y="3147690"/>
                    <a:ext cx="369116" cy="369116"/>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Szövegdoboz 55">
                  <a:extLst>
                    <a:ext uri="{FF2B5EF4-FFF2-40B4-BE49-F238E27FC236}">
                      <a16:creationId xmlns:a16="http://schemas.microsoft.com/office/drawing/2014/main" id="{485E6613-BC24-4C30-B035-3C0D2373B8E3}"/>
                    </a:ext>
                  </a:extLst>
                </p:cNvPr>
                <p:cNvSpPr txBox="1"/>
                <p:nvPr/>
              </p:nvSpPr>
              <p:spPr>
                <a:xfrm>
                  <a:off x="5458696" y="1847850"/>
                  <a:ext cx="1081911" cy="988241"/>
                </a:xfrm>
                <a:prstGeom prst="rect">
                  <a:avLst/>
                </a:prstGeom>
                <a:noFill/>
              </p:spPr>
              <p:txBody>
                <a:bodyPr wrap="square" rtlCol="0">
                  <a:spAutoFit/>
                </a:bodyPr>
                <a:lstStyle/>
                <a:p>
                  <a:r>
                    <a:rPr lang="en-US" sz="3200" dirty="0">
                      <a:solidFill>
                        <a:srgbClr val="0070C0"/>
                      </a:solidFill>
                    </a:rPr>
                    <a:t>…</a:t>
                  </a:r>
                </a:p>
              </p:txBody>
            </p:sp>
            <p:sp>
              <p:nvSpPr>
                <p:cNvPr id="57" name="Szövegdoboz 56">
                  <a:extLst>
                    <a:ext uri="{FF2B5EF4-FFF2-40B4-BE49-F238E27FC236}">
                      <a16:creationId xmlns:a16="http://schemas.microsoft.com/office/drawing/2014/main" id="{AA8680A7-C389-451B-B282-91CE167AB995}"/>
                    </a:ext>
                  </a:extLst>
                </p:cNvPr>
                <p:cNvSpPr txBox="1"/>
                <p:nvPr/>
              </p:nvSpPr>
              <p:spPr>
                <a:xfrm rot="16200000">
                  <a:off x="2398882" y="2989639"/>
                  <a:ext cx="796956" cy="584775"/>
                </a:xfrm>
                <a:prstGeom prst="rect">
                  <a:avLst/>
                </a:prstGeom>
                <a:noFill/>
              </p:spPr>
              <p:txBody>
                <a:bodyPr wrap="square" rtlCol="0">
                  <a:spAutoFit/>
                </a:bodyPr>
                <a:lstStyle/>
                <a:p>
                  <a:r>
                    <a:rPr lang="en-US" sz="3200" dirty="0">
                      <a:solidFill>
                        <a:srgbClr val="0070C0"/>
                      </a:solidFill>
                    </a:rPr>
                    <a:t>…</a:t>
                  </a:r>
                </a:p>
              </p:txBody>
            </p:sp>
            <p:sp>
              <p:nvSpPr>
                <p:cNvPr id="58" name="Szövegdoboz 57">
                  <a:extLst>
                    <a:ext uri="{FF2B5EF4-FFF2-40B4-BE49-F238E27FC236}">
                      <a16:creationId xmlns:a16="http://schemas.microsoft.com/office/drawing/2014/main" id="{74DF3D99-A5C0-4366-BE63-331AC1627BFC}"/>
                    </a:ext>
                  </a:extLst>
                </p:cNvPr>
                <p:cNvSpPr txBox="1"/>
                <p:nvPr/>
              </p:nvSpPr>
              <p:spPr>
                <a:xfrm rot="16200000">
                  <a:off x="3971953" y="3007544"/>
                  <a:ext cx="796956" cy="584775"/>
                </a:xfrm>
                <a:prstGeom prst="rect">
                  <a:avLst/>
                </a:prstGeom>
                <a:noFill/>
              </p:spPr>
              <p:txBody>
                <a:bodyPr wrap="square" rtlCol="0">
                  <a:spAutoFit/>
                </a:bodyPr>
                <a:lstStyle/>
                <a:p>
                  <a:r>
                    <a:rPr lang="en-US" sz="3200" dirty="0">
                      <a:solidFill>
                        <a:srgbClr val="0070C0"/>
                      </a:solidFill>
                    </a:rPr>
                    <a:t>…</a:t>
                  </a:r>
                </a:p>
              </p:txBody>
            </p:sp>
            <p:sp>
              <p:nvSpPr>
                <p:cNvPr id="59" name="Szövegdoboz 58">
                  <a:extLst>
                    <a:ext uri="{FF2B5EF4-FFF2-40B4-BE49-F238E27FC236}">
                      <a16:creationId xmlns:a16="http://schemas.microsoft.com/office/drawing/2014/main" id="{E4B3A57C-F3A1-4999-86F9-688D95226882}"/>
                    </a:ext>
                  </a:extLst>
                </p:cNvPr>
                <p:cNvSpPr txBox="1"/>
                <p:nvPr/>
              </p:nvSpPr>
              <p:spPr>
                <a:xfrm rot="16200000">
                  <a:off x="7110113" y="2559651"/>
                  <a:ext cx="796956" cy="584775"/>
                </a:xfrm>
                <a:prstGeom prst="rect">
                  <a:avLst/>
                </a:prstGeom>
                <a:noFill/>
              </p:spPr>
              <p:txBody>
                <a:bodyPr wrap="square" rtlCol="0">
                  <a:spAutoFit/>
                </a:bodyPr>
                <a:lstStyle/>
                <a:p>
                  <a:r>
                    <a:rPr lang="en-US" sz="3200" dirty="0">
                      <a:solidFill>
                        <a:srgbClr val="0070C0"/>
                      </a:solidFill>
                    </a:rPr>
                    <a:t>…</a:t>
                  </a:r>
                </a:p>
              </p:txBody>
            </p:sp>
            <p:sp>
              <p:nvSpPr>
                <p:cNvPr id="60" name="Szövegdoboz 59">
                  <a:extLst>
                    <a:ext uri="{FF2B5EF4-FFF2-40B4-BE49-F238E27FC236}">
                      <a16:creationId xmlns:a16="http://schemas.microsoft.com/office/drawing/2014/main" id="{FA3FB3EC-AEFF-47EA-B50C-55ECF22400AC}"/>
                    </a:ext>
                  </a:extLst>
                </p:cNvPr>
                <p:cNvSpPr txBox="1"/>
                <p:nvPr/>
              </p:nvSpPr>
              <p:spPr>
                <a:xfrm rot="16200000">
                  <a:off x="5475517" y="3008488"/>
                  <a:ext cx="796956" cy="584775"/>
                </a:xfrm>
                <a:prstGeom prst="rect">
                  <a:avLst/>
                </a:prstGeom>
                <a:noFill/>
              </p:spPr>
              <p:txBody>
                <a:bodyPr wrap="square" rtlCol="0">
                  <a:spAutoFit/>
                </a:bodyPr>
                <a:lstStyle/>
                <a:p>
                  <a:r>
                    <a:rPr lang="en-US" sz="3200" dirty="0">
                      <a:solidFill>
                        <a:srgbClr val="0070C0"/>
                      </a:solidFill>
                    </a:rPr>
                    <a:t>…</a:t>
                  </a:r>
                </a:p>
              </p:txBody>
            </p:sp>
            <mc:AlternateContent xmlns:mc="http://schemas.openxmlformats.org/markup-compatibility/2006" xmlns:a14="http://schemas.microsoft.com/office/drawing/2010/main">
              <mc:Choice Requires="a14">
                <p:graphicFrame>
                  <p:nvGraphicFramePr>
                    <p:cNvPr id="61" name="Object 24">
                      <a:extLst>
                        <a:ext uri="{FF2B5EF4-FFF2-40B4-BE49-F238E27FC236}">
                          <a16:creationId xmlns:a16="http://schemas.microsoft.com/office/drawing/2014/main" id="{3FB28FBF-0B92-40A4-B864-8E6082229B73}"/>
                        </a:ext>
                      </a:extLst>
                    </p:cNvPr>
                    <p:cNvGraphicFramePr>
                      <a:graphicFrameLocks noChangeAspect="1"/>
                    </p:cNvGraphicFramePr>
                    <p:nvPr/>
                  </p:nvGraphicFramePr>
                  <p:xfrm>
                    <a:off x="3064763" y="1589118"/>
                    <a:ext cx="265292" cy="440521"/>
                  </p:xfrm>
                  <a:graphic>
                    <a:graphicData uri="http://schemas.openxmlformats.org/presentationml/2006/ole">
                      <mc:AlternateContent>
                        <mc:Choice xmlns:v="urn:schemas-microsoft-com:vml" Requires="v">
                          <p:oleObj name="Egyenlet" r:id="rId2" imgW="152280" imgH="215640" progId="Equation.3">
                            <p:embed/>
                          </p:oleObj>
                        </mc:Choice>
                        <mc:Fallback>
                          <p:oleObj name="Egyenlet" r:id="rId2" imgW="152280" imgH="215640" progId="Equation.3">
                            <p:embed/>
                            <p:pic>
                              <p:nvPicPr>
                                <p:cNvPr id="61" name="Object 24">
                                  <a:extLst>
                                    <a:ext uri="{FF2B5EF4-FFF2-40B4-BE49-F238E27FC236}">
                                      <a16:creationId xmlns:a16="http://schemas.microsoft.com/office/drawing/2014/main" id="{3FB28FBF-0B92-40A4-B864-8E6082229B73}"/>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64763" y="1589118"/>
                                  <a:ext cx="265292" cy="44052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61" name="Object 24">
                      <a:extLst>
                        <a:ext uri="{FF2B5EF4-FFF2-40B4-BE49-F238E27FC236}">
                          <a16:creationId xmlns:a16="http://schemas.microsoft.com/office/drawing/2014/main" id="{3C1C7DD8-4DFB-4000-842D-375097A555A5}"/>
                        </a:ext>
                      </a:extLst>
                    </p:cNvPr>
                    <p:cNvGraphicFramePr>
                      <a:graphicFrameLocks noChangeAspect="1"/>
                    </p:cNvGraphicFramePr>
                    <p:nvPr/>
                  </p:nvGraphicFramePr>
                  <p:xfrm>
                    <a:off x="3064763" y="1589118"/>
                    <a:ext cx="265292" cy="440521"/>
                  </p:xfrm>
                  <a:graphic>
                    <a:graphicData uri="http://schemas.openxmlformats.org/presentationml/2006/ole">
                      <mc:AlternateContent>
                        <mc:Choice xmlns:v="urn:schemas-microsoft-com:vml" Requires="v">
                          <p:oleObj name="Egyenlet" r:id="rId7" imgW="152280" imgH="215640" progId="Equation.3">
                            <p:embed/>
                          </p:oleObj>
                        </mc:Choice>
                        <mc:Fallback>
                          <p:oleObj name="Egyenlet" r:id="rId7" imgW="152280" imgH="215640" progId="Equation.3">
                            <p:embed/>
                            <p:pic>
                              <p:nvPicPr>
                                <p:cNvPr id="261" name="Object 24">
                                  <a:extLst>
                                    <a:ext uri="{FF2B5EF4-FFF2-40B4-BE49-F238E27FC236}">
                                      <a16:creationId xmlns:a16="http://schemas.microsoft.com/office/drawing/2014/main" id="{3C1C7DD8-4DFB-4000-842D-375097A555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4763" y="1589118"/>
                                  <a:ext cx="265292" cy="440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2" name="Object 25">
                      <a:extLst>
                        <a:ext uri="{FF2B5EF4-FFF2-40B4-BE49-F238E27FC236}">
                          <a16:creationId xmlns:a16="http://schemas.microsoft.com/office/drawing/2014/main" id="{4D45E450-584E-4554-A746-A6540657E7FE}"/>
                        </a:ext>
                      </a:extLst>
                    </p:cNvPr>
                    <p:cNvGraphicFramePr>
                      <a:graphicFrameLocks noChangeAspect="1"/>
                    </p:cNvGraphicFramePr>
                    <p:nvPr/>
                  </p:nvGraphicFramePr>
                  <p:xfrm>
                    <a:off x="3062128" y="2061581"/>
                    <a:ext cx="287340" cy="439489"/>
                  </p:xfrm>
                  <a:graphic>
                    <a:graphicData uri="http://schemas.openxmlformats.org/presentationml/2006/ole">
                      <mc:AlternateContent>
                        <mc:Choice xmlns:v="urn:schemas-microsoft-com:vml" Requires="v">
                          <p:oleObj name="Egyenlet" r:id="rId9" imgW="164880" imgH="215640" progId="Equation.3">
                            <p:embed/>
                          </p:oleObj>
                        </mc:Choice>
                        <mc:Fallback>
                          <p:oleObj name="Egyenlet" r:id="rId9" imgW="164880" imgH="215640" progId="Equation.3">
                            <p:embed/>
                            <p:pic>
                              <p:nvPicPr>
                                <p:cNvPr id="62" name="Object 25">
                                  <a:extLst>
                                    <a:ext uri="{FF2B5EF4-FFF2-40B4-BE49-F238E27FC236}">
                                      <a16:creationId xmlns:a16="http://schemas.microsoft.com/office/drawing/2014/main" id="{4D45E450-584E-4554-A746-A6540657E7FE}"/>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62128" y="2061581"/>
                                  <a:ext cx="287340" cy="439489"/>
                                </a:xfrm>
                                <a:prstGeom prst="rect">
                                  <a:avLst/>
                                </a:prstGeom>
                                <a:noFill/>
                                <a:ln>
                                  <a:noFill/>
                                </a:ln>
                                <a:effectLst/>
                              </p:spPr>
                            </p:pic>
                          </p:oleObj>
                        </mc:Fallback>
                      </mc:AlternateContent>
                    </a:graphicData>
                  </a:graphic>
                </p:graphicFrame>
              </mc:Choice>
              <mc:Fallback xmlns="">
                <p:graphicFrame>
                  <p:nvGraphicFramePr>
                    <p:cNvPr id="262" name="Object 25">
                      <a:extLst>
                        <a:ext uri="{FF2B5EF4-FFF2-40B4-BE49-F238E27FC236}">
                          <a16:creationId xmlns:a16="http://schemas.microsoft.com/office/drawing/2014/main" id="{D711662C-44FC-4156-823E-4580D031893F}"/>
                        </a:ext>
                      </a:extLst>
                    </p:cNvPr>
                    <p:cNvGraphicFramePr>
                      <a:graphicFrameLocks noChangeAspect="1"/>
                    </p:cNvGraphicFramePr>
                    <p:nvPr/>
                  </p:nvGraphicFramePr>
                  <p:xfrm>
                    <a:off x="3062128" y="2061581"/>
                    <a:ext cx="287340" cy="439489"/>
                  </p:xfrm>
                  <a:graphic>
                    <a:graphicData uri="http://schemas.openxmlformats.org/presentationml/2006/ole">
                      <mc:AlternateContent>
                        <mc:Choice xmlns:v="urn:schemas-microsoft-com:vml" Requires="v">
                          <p:oleObj name="Egyenlet" r:id="rId10" imgW="164880" imgH="215640" progId="Equation.3">
                            <p:embed/>
                          </p:oleObj>
                        </mc:Choice>
                        <mc:Fallback>
                          <p:oleObj name="Egyenlet" r:id="rId10" imgW="164880" imgH="215640" progId="Equation.3">
                            <p:embed/>
                            <p:pic>
                              <p:nvPicPr>
                                <p:cNvPr id="262" name="Object 25">
                                  <a:extLst>
                                    <a:ext uri="{FF2B5EF4-FFF2-40B4-BE49-F238E27FC236}">
                                      <a16:creationId xmlns:a16="http://schemas.microsoft.com/office/drawing/2014/main" id="{D711662C-44FC-4156-823E-4580D03189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2128" y="2061581"/>
                                  <a:ext cx="287340" cy="439489"/>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3" name="Object 26">
                      <a:extLst>
                        <a:ext uri="{FF2B5EF4-FFF2-40B4-BE49-F238E27FC236}">
                          <a16:creationId xmlns:a16="http://schemas.microsoft.com/office/drawing/2014/main" id="{C7AD86B6-AF17-4C80-8EC1-E95CCCB4D56C}"/>
                        </a:ext>
                      </a:extLst>
                    </p:cNvPr>
                    <p:cNvGraphicFramePr>
                      <a:graphicFrameLocks noChangeAspect="1"/>
                    </p:cNvGraphicFramePr>
                    <p:nvPr/>
                  </p:nvGraphicFramePr>
                  <p:xfrm>
                    <a:off x="3069349" y="2515966"/>
                    <a:ext cx="287268" cy="466217"/>
                  </p:xfrm>
                  <a:graphic>
                    <a:graphicData uri="http://schemas.openxmlformats.org/presentationml/2006/ole">
                      <mc:AlternateContent>
                        <mc:Choice xmlns:v="urn:schemas-microsoft-com:vml" Requires="v">
                          <p:oleObj name="Egyenlet" r:id="rId12" imgW="164880" imgH="228600" progId="Equation.3">
                            <p:embed/>
                          </p:oleObj>
                        </mc:Choice>
                        <mc:Fallback>
                          <p:oleObj name="Egyenlet" r:id="rId12" imgW="164880" imgH="228600" progId="Equation.3">
                            <p:embed/>
                            <p:pic>
                              <p:nvPicPr>
                                <p:cNvPr id="63" name="Object 26">
                                  <a:extLst>
                                    <a:ext uri="{FF2B5EF4-FFF2-40B4-BE49-F238E27FC236}">
                                      <a16:creationId xmlns:a16="http://schemas.microsoft.com/office/drawing/2014/main" id="{C7AD86B6-AF17-4C80-8EC1-E95CCCB4D56C}"/>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69349" y="2515966"/>
                                  <a:ext cx="287268" cy="46621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63" name="Object 26">
                      <a:extLst>
                        <a:ext uri="{FF2B5EF4-FFF2-40B4-BE49-F238E27FC236}">
                          <a16:creationId xmlns:a16="http://schemas.microsoft.com/office/drawing/2014/main" id="{6C633C58-BB63-4814-AEA6-2CA09312A26C}"/>
                        </a:ext>
                      </a:extLst>
                    </p:cNvPr>
                    <p:cNvGraphicFramePr>
                      <a:graphicFrameLocks noChangeAspect="1"/>
                    </p:cNvGraphicFramePr>
                    <p:nvPr/>
                  </p:nvGraphicFramePr>
                  <p:xfrm>
                    <a:off x="3069349" y="2515966"/>
                    <a:ext cx="287268" cy="466217"/>
                  </p:xfrm>
                  <a:graphic>
                    <a:graphicData uri="http://schemas.openxmlformats.org/presentationml/2006/ole">
                      <mc:AlternateContent>
                        <mc:Choice xmlns:v="urn:schemas-microsoft-com:vml" Requires="v">
                          <p:oleObj name="Egyenlet" r:id="rId14" imgW="164880" imgH="228600" progId="Equation.3">
                            <p:embed/>
                          </p:oleObj>
                        </mc:Choice>
                        <mc:Fallback>
                          <p:oleObj name="Egyenlet" r:id="rId14" imgW="164880" imgH="228600" progId="Equation.3">
                            <p:embed/>
                            <p:pic>
                              <p:nvPicPr>
                                <p:cNvPr id="263" name="Object 26">
                                  <a:extLst>
                                    <a:ext uri="{FF2B5EF4-FFF2-40B4-BE49-F238E27FC236}">
                                      <a16:creationId xmlns:a16="http://schemas.microsoft.com/office/drawing/2014/main" id="{6C633C58-BB63-4814-AEA6-2CA09312A26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69349" y="2515966"/>
                                  <a:ext cx="287268" cy="466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4" name="Object 27">
                      <a:extLst>
                        <a:ext uri="{FF2B5EF4-FFF2-40B4-BE49-F238E27FC236}">
                          <a16:creationId xmlns:a16="http://schemas.microsoft.com/office/drawing/2014/main" id="{E0A13EAF-C7FA-4674-9C08-4FBF51762EF1}"/>
                        </a:ext>
                      </a:extLst>
                    </p:cNvPr>
                    <p:cNvGraphicFramePr>
                      <a:graphicFrameLocks noChangeAspect="1"/>
                    </p:cNvGraphicFramePr>
                    <p:nvPr/>
                  </p:nvGraphicFramePr>
                  <p:xfrm>
                    <a:off x="3067833" y="3637036"/>
                    <a:ext cx="309246" cy="468053"/>
                  </p:xfrm>
                  <a:graphic>
                    <a:graphicData uri="http://schemas.openxmlformats.org/presentationml/2006/ole">
                      <mc:AlternateContent>
                        <mc:Choice xmlns:v="urn:schemas-microsoft-com:vml" Requires="v">
                          <p:oleObj name="Egyenlet" r:id="rId16" imgW="177480" imgH="228600" progId="Equation.3">
                            <p:embed/>
                          </p:oleObj>
                        </mc:Choice>
                        <mc:Fallback>
                          <p:oleObj name="Egyenlet" r:id="rId16" imgW="177480" imgH="228600" progId="Equation.3">
                            <p:embed/>
                            <p:pic>
                              <p:nvPicPr>
                                <p:cNvPr id="64" name="Object 27">
                                  <a:extLst>
                                    <a:ext uri="{FF2B5EF4-FFF2-40B4-BE49-F238E27FC236}">
                                      <a16:creationId xmlns:a16="http://schemas.microsoft.com/office/drawing/2014/main" id="{E0A13EAF-C7FA-4674-9C08-4FBF51762EF1}"/>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67833" y="3637036"/>
                                  <a:ext cx="309246" cy="468053"/>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64" name="Object 27">
                      <a:extLst>
                        <a:ext uri="{FF2B5EF4-FFF2-40B4-BE49-F238E27FC236}">
                          <a16:creationId xmlns:a16="http://schemas.microsoft.com/office/drawing/2014/main" id="{90908C4E-870B-48CD-8A52-C209CE311360}"/>
                        </a:ext>
                      </a:extLst>
                    </p:cNvPr>
                    <p:cNvGraphicFramePr>
                      <a:graphicFrameLocks noChangeAspect="1"/>
                    </p:cNvGraphicFramePr>
                    <p:nvPr/>
                  </p:nvGraphicFramePr>
                  <p:xfrm>
                    <a:off x="3067833" y="3637036"/>
                    <a:ext cx="309246" cy="468053"/>
                  </p:xfrm>
                  <a:graphic>
                    <a:graphicData uri="http://schemas.openxmlformats.org/presentationml/2006/ole">
                      <mc:AlternateContent>
                        <mc:Choice xmlns:v="urn:schemas-microsoft-com:vml" Requires="v">
                          <p:oleObj name="Egyenlet" r:id="rId18" imgW="177480" imgH="228600" progId="Equation.3">
                            <p:embed/>
                          </p:oleObj>
                        </mc:Choice>
                        <mc:Fallback>
                          <p:oleObj name="Egyenlet" r:id="rId18" imgW="177480" imgH="228600" progId="Equation.3">
                            <p:embed/>
                            <p:pic>
                              <p:nvPicPr>
                                <p:cNvPr id="264" name="Object 27">
                                  <a:extLst>
                                    <a:ext uri="{FF2B5EF4-FFF2-40B4-BE49-F238E27FC236}">
                                      <a16:creationId xmlns:a16="http://schemas.microsoft.com/office/drawing/2014/main" id="{90908C4E-870B-48CD-8A52-C209CE31136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7833" y="3637036"/>
                                  <a:ext cx="309246" cy="468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65" name="Ellipszis 64">
                  <a:extLst>
                    <a:ext uri="{FF2B5EF4-FFF2-40B4-BE49-F238E27FC236}">
                      <a16:creationId xmlns:a16="http://schemas.microsoft.com/office/drawing/2014/main" id="{31CD61FC-CA43-4C16-84A5-4E1A605FFEB6}"/>
                    </a:ext>
                  </a:extLst>
                </p:cNvPr>
                <p:cNvSpPr/>
                <p:nvPr/>
              </p:nvSpPr>
              <p:spPr>
                <a:xfrm>
                  <a:off x="3026019" y="1171162"/>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6" name="Object 22">
                      <a:extLst>
                        <a:ext uri="{FF2B5EF4-FFF2-40B4-BE49-F238E27FC236}">
                          <a16:creationId xmlns:a16="http://schemas.microsoft.com/office/drawing/2014/main" id="{39D9C2F9-042A-4F06-B418-6DA218C5DDD9}"/>
                        </a:ext>
                      </a:extLst>
                    </p:cNvPr>
                    <p:cNvGraphicFramePr>
                      <a:graphicFrameLocks noChangeAspect="1"/>
                    </p:cNvGraphicFramePr>
                    <p:nvPr/>
                  </p:nvGraphicFramePr>
                  <p:xfrm>
                    <a:off x="3057355" y="1254100"/>
                    <a:ext cx="325223" cy="216815"/>
                  </p:xfrm>
                  <a:graphic>
                    <a:graphicData uri="http://schemas.openxmlformats.org/presentationml/2006/ole">
                      <mc:AlternateContent>
                        <mc:Choice xmlns:v="urn:schemas-microsoft-com:vml" Requires="v">
                          <p:oleObj name="Egyenlet" r:id="rId20" imgW="380880" imgH="228600" progId="Equation.3">
                            <p:embed/>
                          </p:oleObj>
                        </mc:Choice>
                        <mc:Fallback>
                          <p:oleObj name="Egyenlet" r:id="rId20" imgW="380880" imgH="228600" progId="Equation.3">
                            <p:embed/>
                            <p:pic>
                              <p:nvPicPr>
                                <p:cNvPr id="66" name="Object 22">
                                  <a:extLst>
                                    <a:ext uri="{FF2B5EF4-FFF2-40B4-BE49-F238E27FC236}">
                                      <a16:creationId xmlns:a16="http://schemas.microsoft.com/office/drawing/2014/main" id="{39D9C2F9-042A-4F06-B418-6DA218C5DDD9}"/>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57355" y="1254100"/>
                                  <a:ext cx="325223" cy="216815"/>
                                </a:xfrm>
                                <a:prstGeom prst="rect">
                                  <a:avLst/>
                                </a:prstGeom>
                                <a:noFill/>
                                <a:ln>
                                  <a:noFill/>
                                </a:ln>
                                <a:effectLst/>
                              </p:spPr>
                            </p:pic>
                          </p:oleObj>
                        </mc:Fallback>
                      </mc:AlternateContent>
                    </a:graphicData>
                  </a:graphic>
                </p:graphicFrame>
              </mc:Choice>
              <mc:Fallback xmlns="">
                <p:graphicFrame>
                  <p:nvGraphicFramePr>
                    <p:cNvPr id="266" name="Object 22">
                      <a:extLst>
                        <a:ext uri="{FF2B5EF4-FFF2-40B4-BE49-F238E27FC236}">
                          <a16:creationId xmlns:a16="http://schemas.microsoft.com/office/drawing/2014/main" id="{BE04D4BF-D231-44B8-947B-5FC4E872D33F}"/>
                        </a:ext>
                      </a:extLst>
                    </p:cNvPr>
                    <p:cNvGraphicFramePr>
                      <a:graphicFrameLocks noChangeAspect="1"/>
                    </p:cNvGraphicFramePr>
                    <p:nvPr/>
                  </p:nvGraphicFramePr>
                  <p:xfrm>
                    <a:off x="3057355" y="1254100"/>
                    <a:ext cx="325223" cy="216815"/>
                  </p:xfrm>
                  <a:graphic>
                    <a:graphicData uri="http://schemas.openxmlformats.org/presentationml/2006/ole">
                      <mc:AlternateContent>
                        <mc:Choice xmlns:v="urn:schemas-microsoft-com:vml" Requires="v">
                          <p:oleObj name="Egyenlet" r:id="rId22" imgW="380880" imgH="228600" progId="Equation.3">
                            <p:embed/>
                          </p:oleObj>
                        </mc:Choice>
                        <mc:Fallback>
                          <p:oleObj name="Egyenlet" r:id="rId22" imgW="380880" imgH="228600" progId="Equation.3">
                            <p:embed/>
                            <p:pic>
                              <p:nvPicPr>
                                <p:cNvPr id="266" name="Object 22">
                                  <a:extLst>
                                    <a:ext uri="{FF2B5EF4-FFF2-40B4-BE49-F238E27FC236}">
                                      <a16:creationId xmlns:a16="http://schemas.microsoft.com/office/drawing/2014/main" id="{BE04D4BF-D231-44B8-947B-5FC4E872D33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57355" y="1254100"/>
                                  <a:ext cx="325223" cy="216815"/>
                                </a:xfrm>
                                <a:prstGeom prst="rect">
                                  <a:avLst/>
                                </a:prstGeom>
                                <a:noFill/>
                                <a:ln>
                                  <a:noFill/>
                                </a:ln>
                                <a:effectLst/>
                              </p:spPr>
                            </p:pic>
                          </p:oleObj>
                        </mc:Fallback>
                      </mc:AlternateContent>
                    </a:graphicData>
                  </a:graphic>
                </p:graphicFrame>
              </mc:Fallback>
            </mc:AlternateContent>
            <p:cxnSp>
              <p:nvCxnSpPr>
                <p:cNvPr id="67" name="Egyenes összekötő nyíllal 66">
                  <a:extLst>
                    <a:ext uri="{FF2B5EF4-FFF2-40B4-BE49-F238E27FC236}">
                      <a16:creationId xmlns:a16="http://schemas.microsoft.com/office/drawing/2014/main" id="{075D5EB0-B54C-4C68-9059-D57801E0D449}"/>
                    </a:ext>
                  </a:extLst>
                </p:cNvPr>
                <p:cNvCxnSpPr>
                  <a:cxnSpLocks/>
                  <a:stCxn id="65" idx="6"/>
                  <a:endCxn id="87" idx="2"/>
                </p:cNvCxnSpPr>
                <p:nvPr/>
              </p:nvCxnSpPr>
              <p:spPr>
                <a:xfrm>
                  <a:off x="3395135" y="1355720"/>
                  <a:ext cx="1196704" cy="5102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gyenes összekötő nyíllal 67">
                  <a:extLst>
                    <a:ext uri="{FF2B5EF4-FFF2-40B4-BE49-F238E27FC236}">
                      <a16:creationId xmlns:a16="http://schemas.microsoft.com/office/drawing/2014/main" id="{73591335-65E0-43B5-AEA5-E8BAB750FB45}"/>
                    </a:ext>
                  </a:extLst>
                </p:cNvPr>
                <p:cNvCxnSpPr>
                  <a:cxnSpLocks/>
                  <a:stCxn id="65" idx="6"/>
                </p:cNvCxnSpPr>
                <p:nvPr/>
              </p:nvCxnSpPr>
              <p:spPr>
                <a:xfrm>
                  <a:off x="3395135" y="1355720"/>
                  <a:ext cx="1157027" cy="142590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gyenes összekötő nyíllal 68">
                  <a:extLst>
                    <a:ext uri="{FF2B5EF4-FFF2-40B4-BE49-F238E27FC236}">
                      <a16:creationId xmlns:a16="http://schemas.microsoft.com/office/drawing/2014/main" id="{40C4A45E-DD4F-4031-B788-5C0BC5E635E8}"/>
                    </a:ext>
                  </a:extLst>
                </p:cNvPr>
                <p:cNvCxnSpPr>
                  <a:cxnSpLocks/>
                  <a:stCxn id="65" idx="6"/>
                </p:cNvCxnSpPr>
                <p:nvPr/>
              </p:nvCxnSpPr>
              <p:spPr>
                <a:xfrm>
                  <a:off x="3395135" y="1355720"/>
                  <a:ext cx="1199110" cy="194470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gyenes összekötő nyíllal 69">
                  <a:extLst>
                    <a:ext uri="{FF2B5EF4-FFF2-40B4-BE49-F238E27FC236}">
                      <a16:creationId xmlns:a16="http://schemas.microsoft.com/office/drawing/2014/main" id="{CE40CE6A-506A-442A-A181-492050177F9D}"/>
                    </a:ext>
                  </a:extLst>
                </p:cNvPr>
                <p:cNvCxnSpPr>
                  <a:cxnSpLocks/>
                  <a:stCxn id="66" idx="3"/>
                  <a:endCxn id="90" idx="2"/>
                </p:cNvCxnSpPr>
                <p:nvPr/>
              </p:nvCxnSpPr>
              <p:spPr>
                <a:xfrm>
                  <a:off x="3382578" y="1362507"/>
                  <a:ext cx="1209261" cy="252619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gyenes összekötő nyíllal 70">
                  <a:extLst>
                    <a:ext uri="{FF2B5EF4-FFF2-40B4-BE49-F238E27FC236}">
                      <a16:creationId xmlns:a16="http://schemas.microsoft.com/office/drawing/2014/main" id="{805558E4-0539-4844-AEBC-F393013F5C35}"/>
                    </a:ext>
                  </a:extLst>
                </p:cNvPr>
                <p:cNvCxnSpPr>
                  <a:cxnSpLocks/>
                  <a:stCxn id="65" idx="6"/>
                  <a:endCxn id="88" idx="2"/>
                </p:cNvCxnSpPr>
                <p:nvPr/>
              </p:nvCxnSpPr>
              <p:spPr>
                <a:xfrm>
                  <a:off x="3395135" y="1355720"/>
                  <a:ext cx="1196704" cy="96676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2" name="Ellipszis 71">
                  <a:extLst>
                    <a:ext uri="{FF2B5EF4-FFF2-40B4-BE49-F238E27FC236}">
                      <a16:creationId xmlns:a16="http://schemas.microsoft.com/office/drawing/2014/main" id="{59E6F2C0-B6A5-4921-AD77-F9DCACFAF57C}"/>
                    </a:ext>
                  </a:extLst>
                </p:cNvPr>
                <p:cNvSpPr/>
                <p:nvPr/>
              </p:nvSpPr>
              <p:spPr>
                <a:xfrm>
                  <a:off x="4590636" y="1172819"/>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zövegdoboz 72">
                  <a:extLst>
                    <a:ext uri="{FF2B5EF4-FFF2-40B4-BE49-F238E27FC236}">
                      <a16:creationId xmlns:a16="http://schemas.microsoft.com/office/drawing/2014/main" id="{306FB565-F5A5-4F8B-A982-1FC2AF342199}"/>
                    </a:ext>
                  </a:extLst>
                </p:cNvPr>
                <p:cNvSpPr txBox="1"/>
                <p:nvPr/>
              </p:nvSpPr>
              <p:spPr>
                <a:xfrm>
                  <a:off x="4532255" y="1131826"/>
                  <a:ext cx="369116" cy="442108"/>
                </a:xfrm>
                <a:prstGeom prst="rect">
                  <a:avLst/>
                </a:prstGeom>
                <a:noFill/>
              </p:spPr>
              <p:txBody>
                <a:bodyPr wrap="square" rtlCol="0">
                  <a:spAutoFit/>
                </a:bodyPr>
                <a:lstStyle/>
                <a:p>
                  <a:r>
                    <a:rPr lang="en-US" sz="1100" dirty="0"/>
                    <a:t>1</a:t>
                  </a:r>
                </a:p>
              </p:txBody>
            </p:sp>
            <p:sp>
              <p:nvSpPr>
                <p:cNvPr id="74" name="Ellipszis 73">
                  <a:extLst>
                    <a:ext uri="{FF2B5EF4-FFF2-40B4-BE49-F238E27FC236}">
                      <a16:creationId xmlns:a16="http://schemas.microsoft.com/office/drawing/2014/main" id="{722006D4-A4A3-45DA-B642-17DE491CFBFA}"/>
                    </a:ext>
                  </a:extLst>
                </p:cNvPr>
                <p:cNvSpPr/>
                <p:nvPr/>
              </p:nvSpPr>
              <p:spPr>
                <a:xfrm>
                  <a:off x="6126231" y="1165924"/>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Szövegdoboz 74">
                  <a:extLst>
                    <a:ext uri="{FF2B5EF4-FFF2-40B4-BE49-F238E27FC236}">
                      <a16:creationId xmlns:a16="http://schemas.microsoft.com/office/drawing/2014/main" id="{C52F8EC6-6FBB-4209-80E1-B53B26FF0F2C}"/>
                    </a:ext>
                  </a:extLst>
                </p:cNvPr>
                <p:cNvSpPr txBox="1"/>
                <p:nvPr/>
              </p:nvSpPr>
              <p:spPr>
                <a:xfrm>
                  <a:off x="6058736" y="1126810"/>
                  <a:ext cx="563867" cy="442108"/>
                </a:xfrm>
                <a:prstGeom prst="rect">
                  <a:avLst/>
                </a:prstGeom>
                <a:noFill/>
              </p:spPr>
              <p:txBody>
                <a:bodyPr wrap="square" rtlCol="0">
                  <a:spAutoFit/>
                </a:bodyPr>
                <a:lstStyle/>
                <a:p>
                  <a:r>
                    <a:rPr lang="en-US" sz="1100" dirty="0"/>
                    <a:t>1</a:t>
                  </a:r>
                </a:p>
              </p:txBody>
            </p:sp>
            <p:cxnSp>
              <p:nvCxnSpPr>
                <p:cNvPr id="76" name="Egyenes összekötő nyíllal 75">
                  <a:extLst>
                    <a:ext uri="{FF2B5EF4-FFF2-40B4-BE49-F238E27FC236}">
                      <a16:creationId xmlns:a16="http://schemas.microsoft.com/office/drawing/2014/main" id="{36BEF0B4-46C1-4E4B-9A93-A06B4AF38466}"/>
                    </a:ext>
                  </a:extLst>
                </p:cNvPr>
                <p:cNvCxnSpPr>
                  <a:cxnSpLocks/>
                  <a:stCxn id="74" idx="6"/>
                  <a:endCxn id="93" idx="2"/>
                </p:cNvCxnSpPr>
                <p:nvPr/>
              </p:nvCxnSpPr>
              <p:spPr>
                <a:xfrm>
                  <a:off x="6495348" y="1350482"/>
                  <a:ext cx="1239443" cy="210199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gyenes összekötő nyíllal 76">
                  <a:extLst>
                    <a:ext uri="{FF2B5EF4-FFF2-40B4-BE49-F238E27FC236}">
                      <a16:creationId xmlns:a16="http://schemas.microsoft.com/office/drawing/2014/main" id="{4E5A9B36-F1C3-49DD-99E1-B23500337958}"/>
                    </a:ext>
                  </a:extLst>
                </p:cNvPr>
                <p:cNvCxnSpPr>
                  <a:cxnSpLocks/>
                  <a:stCxn id="74" idx="6"/>
                  <a:endCxn id="54" idx="2"/>
                </p:cNvCxnSpPr>
                <p:nvPr/>
              </p:nvCxnSpPr>
              <p:spPr>
                <a:xfrm>
                  <a:off x="6495348" y="1350482"/>
                  <a:ext cx="1236118" cy="149718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gyenes összekötő nyíllal 77">
                  <a:extLst>
                    <a:ext uri="{FF2B5EF4-FFF2-40B4-BE49-F238E27FC236}">
                      <a16:creationId xmlns:a16="http://schemas.microsoft.com/office/drawing/2014/main" id="{8C24468E-32FA-4EC4-9455-684B3BE7069B}"/>
                    </a:ext>
                  </a:extLst>
                </p:cNvPr>
                <p:cNvCxnSpPr>
                  <a:cxnSpLocks/>
                  <a:stCxn id="74" idx="6"/>
                  <a:endCxn id="92" idx="2"/>
                </p:cNvCxnSpPr>
                <p:nvPr/>
              </p:nvCxnSpPr>
              <p:spPr>
                <a:xfrm>
                  <a:off x="6495348" y="1350482"/>
                  <a:ext cx="1239443" cy="99234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Csoportba foglalás 78">
                  <a:extLst>
                    <a:ext uri="{FF2B5EF4-FFF2-40B4-BE49-F238E27FC236}">
                      <a16:creationId xmlns:a16="http://schemas.microsoft.com/office/drawing/2014/main" id="{CD685360-D9E7-4973-8AF0-99F55108C347}"/>
                    </a:ext>
                  </a:extLst>
                </p:cNvPr>
                <p:cNvGrpSpPr/>
                <p:nvPr/>
              </p:nvGrpSpPr>
              <p:grpSpPr>
                <a:xfrm>
                  <a:off x="6119380" y="1686600"/>
                  <a:ext cx="369116" cy="2391902"/>
                  <a:chOff x="6121043" y="1681362"/>
                  <a:chExt cx="369116" cy="2391902"/>
                </a:xfrm>
                <a:solidFill>
                  <a:srgbClr val="92D050"/>
                </a:solidFill>
              </p:grpSpPr>
              <p:sp>
                <p:nvSpPr>
                  <p:cNvPr id="83" name="Ellipszis 82">
                    <a:extLst>
                      <a:ext uri="{FF2B5EF4-FFF2-40B4-BE49-F238E27FC236}">
                        <a16:creationId xmlns:a16="http://schemas.microsoft.com/office/drawing/2014/main" id="{8C4F75A8-3E09-4264-B81D-7AF11A4E9B04}"/>
                      </a:ext>
                    </a:extLst>
                  </p:cNvPr>
                  <p:cNvSpPr/>
                  <p:nvPr/>
                </p:nvSpPr>
                <p:spPr>
                  <a:xfrm>
                    <a:off x="6121043" y="1681362"/>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llipszis 83">
                    <a:extLst>
                      <a:ext uri="{FF2B5EF4-FFF2-40B4-BE49-F238E27FC236}">
                        <a16:creationId xmlns:a16="http://schemas.microsoft.com/office/drawing/2014/main" id="{8E05576E-0218-4EED-A68F-19CE85D3E733}"/>
                      </a:ext>
                    </a:extLst>
                  </p:cNvPr>
                  <p:cNvSpPr/>
                  <p:nvPr/>
                </p:nvSpPr>
                <p:spPr>
                  <a:xfrm>
                    <a:off x="6121043" y="2137931"/>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Ellipszis 84">
                    <a:extLst>
                      <a:ext uri="{FF2B5EF4-FFF2-40B4-BE49-F238E27FC236}">
                        <a16:creationId xmlns:a16="http://schemas.microsoft.com/office/drawing/2014/main" id="{42CC1D6D-92E1-4B03-9333-42C3C9164D51}"/>
                      </a:ext>
                    </a:extLst>
                  </p:cNvPr>
                  <p:cNvSpPr/>
                  <p:nvPr/>
                </p:nvSpPr>
                <p:spPr>
                  <a:xfrm>
                    <a:off x="6121043" y="2594500"/>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Ellipszis 85">
                    <a:extLst>
                      <a:ext uri="{FF2B5EF4-FFF2-40B4-BE49-F238E27FC236}">
                        <a16:creationId xmlns:a16="http://schemas.microsoft.com/office/drawing/2014/main" id="{C56D60AD-9090-4629-ACD4-EC74F924F6FD}"/>
                      </a:ext>
                    </a:extLst>
                  </p:cNvPr>
                  <p:cNvSpPr/>
                  <p:nvPr/>
                </p:nvSpPr>
                <p:spPr>
                  <a:xfrm>
                    <a:off x="6121043" y="3704148"/>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Csoportba foglalás 79">
                  <a:extLst>
                    <a:ext uri="{FF2B5EF4-FFF2-40B4-BE49-F238E27FC236}">
                      <a16:creationId xmlns:a16="http://schemas.microsoft.com/office/drawing/2014/main" id="{609B4EC1-808E-474C-99A0-24757F447D4B}"/>
                    </a:ext>
                  </a:extLst>
                </p:cNvPr>
                <p:cNvGrpSpPr/>
                <p:nvPr/>
              </p:nvGrpSpPr>
              <p:grpSpPr>
                <a:xfrm>
                  <a:off x="7741853" y="2161261"/>
                  <a:ext cx="369116" cy="1478764"/>
                  <a:chOff x="7734791" y="2158272"/>
                  <a:chExt cx="369116" cy="1478764"/>
                </a:xfrm>
                <a:solidFill>
                  <a:srgbClr val="92D050"/>
                </a:solidFill>
              </p:grpSpPr>
              <p:sp>
                <p:nvSpPr>
                  <p:cNvPr id="81" name="Ellipszis 80">
                    <a:extLst>
                      <a:ext uri="{FF2B5EF4-FFF2-40B4-BE49-F238E27FC236}">
                        <a16:creationId xmlns:a16="http://schemas.microsoft.com/office/drawing/2014/main" id="{4224178A-F6E7-4274-AF5C-017F01B85904}"/>
                      </a:ext>
                    </a:extLst>
                  </p:cNvPr>
                  <p:cNvSpPr/>
                  <p:nvPr/>
                </p:nvSpPr>
                <p:spPr>
                  <a:xfrm>
                    <a:off x="7734791" y="2158272"/>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lipszis 81">
                    <a:extLst>
                      <a:ext uri="{FF2B5EF4-FFF2-40B4-BE49-F238E27FC236}">
                        <a16:creationId xmlns:a16="http://schemas.microsoft.com/office/drawing/2014/main" id="{8AE8D670-57B3-4E73-8219-3C787754497F}"/>
                      </a:ext>
                    </a:extLst>
                  </p:cNvPr>
                  <p:cNvSpPr/>
                  <p:nvPr/>
                </p:nvSpPr>
                <p:spPr>
                  <a:xfrm>
                    <a:off x="7734791" y="3267920"/>
                    <a:ext cx="369116" cy="369116"/>
                  </a:xfrm>
                  <a:prstGeom prst="ellipse">
                    <a:avLst/>
                  </a:prstGeom>
                  <a:gr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2" name="Egyenes összekötő nyíllal 11">
                <a:extLst>
                  <a:ext uri="{FF2B5EF4-FFF2-40B4-BE49-F238E27FC236}">
                    <a16:creationId xmlns:a16="http://schemas.microsoft.com/office/drawing/2014/main" id="{051ED7C5-9376-44B7-A20E-9706A0949235}"/>
                  </a:ext>
                </a:extLst>
              </p:cNvPr>
              <p:cNvCxnSpPr>
                <a:cxnSpLocks/>
                <a:stCxn id="81" idx="6"/>
              </p:cNvCxnSpPr>
              <p:nvPr/>
            </p:nvCxnSpPr>
            <p:spPr>
              <a:xfrm>
                <a:off x="8110969" y="2345819"/>
                <a:ext cx="453127"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gyenes összekötő nyíllal 12">
                <a:extLst>
                  <a:ext uri="{FF2B5EF4-FFF2-40B4-BE49-F238E27FC236}">
                    <a16:creationId xmlns:a16="http://schemas.microsoft.com/office/drawing/2014/main" id="{DC2A513F-8D0C-4B3E-A848-9D94B924E4CD}"/>
                  </a:ext>
                </a:extLst>
              </p:cNvPr>
              <p:cNvCxnSpPr>
                <a:cxnSpLocks/>
                <a:stCxn id="82" idx="6"/>
              </p:cNvCxnSpPr>
              <p:nvPr/>
            </p:nvCxnSpPr>
            <p:spPr>
              <a:xfrm flipV="1">
                <a:off x="8110969" y="3452479"/>
                <a:ext cx="453127" cy="298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Szövegdoboz 8">
                  <a:extLst>
                    <a:ext uri="{FF2B5EF4-FFF2-40B4-BE49-F238E27FC236}">
                      <a16:creationId xmlns:a16="http://schemas.microsoft.com/office/drawing/2014/main" id="{E4453DED-449D-4D19-B124-0619FF914537}"/>
                    </a:ext>
                  </a:extLst>
                </p:cNvPr>
                <p:cNvSpPr txBox="1"/>
                <p:nvPr/>
              </p:nvSpPr>
              <p:spPr>
                <a:xfrm>
                  <a:off x="8489082" y="1927239"/>
                  <a:ext cx="546383" cy="761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xmlns="">
            <p:sp>
              <p:nvSpPr>
                <p:cNvPr id="209" name="Szövegdoboz 208">
                  <a:extLst>
                    <a:ext uri="{FF2B5EF4-FFF2-40B4-BE49-F238E27FC236}">
                      <a16:creationId xmlns:a16="http://schemas.microsoft.com/office/drawing/2014/main" id="{822A923A-9FE2-4340-A738-9B4C841799A6}"/>
                    </a:ext>
                  </a:extLst>
                </p:cNvPr>
                <p:cNvSpPr txBox="1">
                  <a:spLocks noRot="1" noChangeAspect="1" noMove="1" noResize="1" noEditPoints="1" noAdjustHandles="1" noChangeArrowheads="1" noChangeShapeType="1" noTextEdit="1"/>
                </p:cNvSpPr>
                <p:nvPr/>
              </p:nvSpPr>
              <p:spPr>
                <a:xfrm>
                  <a:off x="8489082" y="1927239"/>
                  <a:ext cx="546383" cy="761769"/>
                </a:xfrm>
                <a:prstGeom prst="rect">
                  <a:avLst/>
                </a:prstGeom>
                <a:blipFill>
                  <a:blip r:embed="rId24"/>
                  <a:stretch>
                    <a:fillRect r="-84000"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Szövegdoboz 9">
                  <a:extLst>
                    <a:ext uri="{FF2B5EF4-FFF2-40B4-BE49-F238E27FC236}">
                      <a16:creationId xmlns:a16="http://schemas.microsoft.com/office/drawing/2014/main" id="{F5CDEE41-AF90-4734-B6CB-824C4F0ACBA4}"/>
                    </a:ext>
                  </a:extLst>
                </p:cNvPr>
                <p:cNvSpPr txBox="1"/>
                <p:nvPr/>
              </p:nvSpPr>
              <p:spPr>
                <a:xfrm>
                  <a:off x="8508914" y="3032228"/>
                  <a:ext cx="546383" cy="7484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𝑘</m:t>
                            </m:r>
                          </m:sub>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bSup>
                      </m:oMath>
                    </m:oMathPara>
                  </a14:m>
                  <a:endParaRPr lang="en-US" dirty="0"/>
                </a:p>
              </p:txBody>
            </p:sp>
          </mc:Choice>
          <mc:Fallback xmlns="">
            <p:sp>
              <p:nvSpPr>
                <p:cNvPr id="210" name="Szövegdoboz 209">
                  <a:extLst>
                    <a:ext uri="{FF2B5EF4-FFF2-40B4-BE49-F238E27FC236}">
                      <a16:creationId xmlns:a16="http://schemas.microsoft.com/office/drawing/2014/main" id="{EDCBE33D-303B-44B6-9318-793A48A0D5AD}"/>
                    </a:ext>
                  </a:extLst>
                </p:cNvPr>
                <p:cNvSpPr txBox="1">
                  <a:spLocks noRot="1" noChangeAspect="1" noMove="1" noResize="1" noEditPoints="1" noAdjustHandles="1" noChangeArrowheads="1" noChangeShapeType="1" noTextEdit="1"/>
                </p:cNvSpPr>
                <p:nvPr/>
              </p:nvSpPr>
              <p:spPr>
                <a:xfrm>
                  <a:off x="8508914" y="3032228"/>
                  <a:ext cx="546383" cy="748442"/>
                </a:xfrm>
                <a:prstGeom prst="rect">
                  <a:avLst/>
                </a:prstGeom>
                <a:blipFill>
                  <a:blip r:embed="rId25"/>
                  <a:stretch>
                    <a:fillRect r="-82000" b="-274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8" name="Szövegdoboz 97">
                <a:extLst>
                  <a:ext uri="{FF2B5EF4-FFF2-40B4-BE49-F238E27FC236}">
                    <a16:creationId xmlns:a16="http://schemas.microsoft.com/office/drawing/2014/main" id="{9FA79641-3AF7-4A6B-838D-26C7EA13E9FC}"/>
                  </a:ext>
                </a:extLst>
              </p:cNvPr>
              <p:cNvSpPr txBox="1"/>
              <p:nvPr/>
            </p:nvSpPr>
            <p:spPr>
              <a:xfrm>
                <a:off x="10688000" y="2089210"/>
                <a:ext cx="695995" cy="438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xmlns="">
          <p:sp>
            <p:nvSpPr>
              <p:cNvPr id="98" name="Szövegdoboz 97">
                <a:extLst>
                  <a:ext uri="{FF2B5EF4-FFF2-40B4-BE49-F238E27FC236}">
                    <a16:creationId xmlns:a16="http://schemas.microsoft.com/office/drawing/2014/main" id="{9FA79641-3AF7-4A6B-838D-26C7EA13E9FC}"/>
                  </a:ext>
                </a:extLst>
              </p:cNvPr>
              <p:cNvSpPr txBox="1">
                <a:spLocks noRot="1" noChangeAspect="1" noMove="1" noResize="1" noEditPoints="1" noAdjustHandles="1" noChangeArrowheads="1" noChangeShapeType="1" noTextEdit="1"/>
              </p:cNvSpPr>
              <p:nvPr/>
            </p:nvSpPr>
            <p:spPr>
              <a:xfrm>
                <a:off x="10688000" y="2089210"/>
                <a:ext cx="695995" cy="438262"/>
              </a:xfrm>
              <a:prstGeom prst="rect">
                <a:avLst/>
              </a:prstGeom>
              <a:blipFill>
                <a:blip r:embed="rId26"/>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Szövegdoboz 98">
                <a:extLst>
                  <a:ext uri="{FF2B5EF4-FFF2-40B4-BE49-F238E27FC236}">
                    <a16:creationId xmlns:a16="http://schemas.microsoft.com/office/drawing/2014/main" id="{F7D46523-FFED-435F-A8B4-9C85732200AD}"/>
                  </a:ext>
                </a:extLst>
              </p:cNvPr>
              <p:cNvSpPr txBox="1"/>
              <p:nvPr/>
            </p:nvSpPr>
            <p:spPr>
              <a:xfrm>
                <a:off x="10688001" y="2736818"/>
                <a:ext cx="695995" cy="4428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𝑘</m:t>
                          </m:r>
                        </m:sub>
                        <m:sup>
                          <m:r>
                            <a:rPr lang="en-US" b="0" i="1" smtClean="0">
                              <a:latin typeface="Cambria Math" panose="02040503050406030204" pitchFamily="18" charset="0"/>
                            </a:rPr>
                            <m:t>(1)</m:t>
                          </m:r>
                        </m:sup>
                      </m:sSubSup>
                    </m:oMath>
                  </m:oMathPara>
                </a14:m>
                <a:endParaRPr lang="en-US" dirty="0"/>
              </a:p>
            </p:txBody>
          </p:sp>
        </mc:Choice>
        <mc:Fallback xmlns="">
          <p:sp>
            <p:nvSpPr>
              <p:cNvPr id="99" name="Szövegdoboz 98">
                <a:extLst>
                  <a:ext uri="{FF2B5EF4-FFF2-40B4-BE49-F238E27FC236}">
                    <a16:creationId xmlns:a16="http://schemas.microsoft.com/office/drawing/2014/main" id="{F7D46523-FFED-435F-A8B4-9C85732200AD}"/>
                  </a:ext>
                </a:extLst>
              </p:cNvPr>
              <p:cNvSpPr txBox="1">
                <a:spLocks noRot="1" noChangeAspect="1" noMove="1" noResize="1" noEditPoints="1" noAdjustHandles="1" noChangeArrowheads="1" noChangeShapeType="1" noTextEdit="1"/>
              </p:cNvSpPr>
              <p:nvPr/>
            </p:nvSpPr>
            <p:spPr>
              <a:xfrm>
                <a:off x="10688001" y="2736818"/>
                <a:ext cx="695995" cy="442878"/>
              </a:xfrm>
              <a:prstGeom prst="rect">
                <a:avLst/>
              </a:prstGeom>
              <a:blipFill>
                <a:blip r:embed="rId27"/>
                <a:stretch>
                  <a:fillRect b="-1370"/>
                </a:stretch>
              </a:blipFill>
            </p:spPr>
            <p:txBody>
              <a:bodyPr/>
              <a:lstStyle/>
              <a:p>
                <a:r>
                  <a:rPr lang="en-US">
                    <a:noFill/>
                  </a:rPr>
                  <a:t> </a:t>
                </a:r>
              </a:p>
            </p:txBody>
          </p:sp>
        </mc:Fallback>
      </mc:AlternateContent>
      <p:sp>
        <p:nvSpPr>
          <p:cNvPr id="100" name="Téglalap 99">
            <a:extLst>
              <a:ext uri="{FF2B5EF4-FFF2-40B4-BE49-F238E27FC236}">
                <a16:creationId xmlns:a16="http://schemas.microsoft.com/office/drawing/2014/main" id="{FA907B76-574D-43B5-A0AE-00CE4F11702B}"/>
              </a:ext>
            </a:extLst>
          </p:cNvPr>
          <p:cNvSpPr/>
          <p:nvPr/>
        </p:nvSpPr>
        <p:spPr>
          <a:xfrm>
            <a:off x="5269485" y="1548719"/>
            <a:ext cx="6184817" cy="21547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églalap 100">
            <a:extLst>
              <a:ext uri="{FF2B5EF4-FFF2-40B4-BE49-F238E27FC236}">
                <a16:creationId xmlns:a16="http://schemas.microsoft.com/office/drawing/2014/main" id="{12915A8D-E9F2-4F2B-87CA-30EFC633D2E7}"/>
              </a:ext>
            </a:extLst>
          </p:cNvPr>
          <p:cNvSpPr/>
          <p:nvPr/>
        </p:nvSpPr>
        <p:spPr>
          <a:xfrm>
            <a:off x="9067109" y="3970989"/>
            <a:ext cx="1700367" cy="6627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60">
            <a:extLst>
              <a:ext uri="{FF2B5EF4-FFF2-40B4-BE49-F238E27FC236}">
                <a16:creationId xmlns:a16="http://schemas.microsoft.com/office/drawing/2014/main" id="{062C5D3B-1084-4770-9892-389C4D5ACA15}"/>
              </a:ext>
            </a:extLst>
          </p:cNvPr>
          <p:cNvCxnSpPr>
            <a:cxnSpLocks/>
            <a:stCxn id="9" idx="3"/>
          </p:cNvCxnSpPr>
          <p:nvPr/>
        </p:nvCxnSpPr>
        <p:spPr>
          <a:xfrm flipV="1">
            <a:off x="8800833" y="2308442"/>
            <a:ext cx="683054" cy="8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60">
            <a:extLst>
              <a:ext uri="{FF2B5EF4-FFF2-40B4-BE49-F238E27FC236}">
                <a16:creationId xmlns:a16="http://schemas.microsoft.com/office/drawing/2014/main" id="{97343A8D-71B9-4DD8-8E33-9FD07663E5F7}"/>
              </a:ext>
            </a:extLst>
          </p:cNvPr>
          <p:cNvCxnSpPr>
            <a:cxnSpLocks/>
            <a:stCxn id="98" idx="1"/>
          </p:cNvCxnSpPr>
          <p:nvPr/>
        </p:nvCxnSpPr>
        <p:spPr>
          <a:xfrm flipH="1">
            <a:off x="10070883" y="2308341"/>
            <a:ext cx="617117" cy="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60">
            <a:extLst>
              <a:ext uri="{FF2B5EF4-FFF2-40B4-BE49-F238E27FC236}">
                <a16:creationId xmlns:a16="http://schemas.microsoft.com/office/drawing/2014/main" id="{4F05351E-E794-4DE1-A992-C7AB5155CAE6}"/>
              </a:ext>
            </a:extLst>
          </p:cNvPr>
          <p:cNvCxnSpPr>
            <a:cxnSpLocks/>
            <a:stCxn id="10" idx="3"/>
          </p:cNvCxnSpPr>
          <p:nvPr/>
        </p:nvCxnSpPr>
        <p:spPr>
          <a:xfrm flipV="1">
            <a:off x="8811872" y="2956339"/>
            <a:ext cx="679058" cy="10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60">
            <a:extLst>
              <a:ext uri="{FF2B5EF4-FFF2-40B4-BE49-F238E27FC236}">
                <a16:creationId xmlns:a16="http://schemas.microsoft.com/office/drawing/2014/main" id="{E753C879-7637-4E9F-A105-01F43CC0C392}"/>
              </a:ext>
            </a:extLst>
          </p:cNvPr>
          <p:cNvCxnSpPr>
            <a:cxnSpLocks/>
            <a:stCxn id="99" idx="1"/>
          </p:cNvCxnSpPr>
          <p:nvPr/>
        </p:nvCxnSpPr>
        <p:spPr>
          <a:xfrm flipH="1" flipV="1">
            <a:off x="10077926" y="2956339"/>
            <a:ext cx="610075" cy="1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60">
            <a:extLst>
              <a:ext uri="{FF2B5EF4-FFF2-40B4-BE49-F238E27FC236}">
                <a16:creationId xmlns:a16="http://schemas.microsoft.com/office/drawing/2014/main" id="{BB437EAB-8D9D-4EF6-9C2A-982C90B12AD3}"/>
              </a:ext>
            </a:extLst>
          </p:cNvPr>
          <p:cNvCxnSpPr>
            <a:cxnSpLocks/>
            <a:endCxn id="101" idx="0"/>
          </p:cNvCxnSpPr>
          <p:nvPr/>
        </p:nvCxnSpPr>
        <p:spPr>
          <a:xfrm>
            <a:off x="9901874" y="3152373"/>
            <a:ext cx="15419" cy="818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60">
            <a:extLst>
              <a:ext uri="{FF2B5EF4-FFF2-40B4-BE49-F238E27FC236}">
                <a16:creationId xmlns:a16="http://schemas.microsoft.com/office/drawing/2014/main" id="{3584B496-99E5-44E3-8810-863BD46260C4}"/>
              </a:ext>
            </a:extLst>
          </p:cNvPr>
          <p:cNvCxnSpPr>
            <a:cxnSpLocks/>
          </p:cNvCxnSpPr>
          <p:nvPr/>
        </p:nvCxnSpPr>
        <p:spPr>
          <a:xfrm flipH="1" flipV="1">
            <a:off x="10069537" y="2956339"/>
            <a:ext cx="618464" cy="1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églalap 107">
            <a:extLst>
              <a:ext uri="{FF2B5EF4-FFF2-40B4-BE49-F238E27FC236}">
                <a16:creationId xmlns:a16="http://schemas.microsoft.com/office/drawing/2014/main" id="{51C6D740-FD1A-457D-9D78-9F6903D7E7DD}"/>
              </a:ext>
            </a:extLst>
          </p:cNvPr>
          <p:cNvSpPr/>
          <p:nvPr/>
        </p:nvSpPr>
        <p:spPr>
          <a:xfrm>
            <a:off x="10923665" y="1571124"/>
            <a:ext cx="519361" cy="3081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zövegdoboz 108">
            <a:extLst>
              <a:ext uri="{FF2B5EF4-FFF2-40B4-BE49-F238E27FC236}">
                <a16:creationId xmlns:a16="http://schemas.microsoft.com/office/drawing/2014/main" id="{DD4E41E6-71EA-48C9-A3AA-1C571A8E4AC2}"/>
              </a:ext>
            </a:extLst>
          </p:cNvPr>
          <p:cNvSpPr txBox="1"/>
          <p:nvPr/>
        </p:nvSpPr>
        <p:spPr>
          <a:xfrm>
            <a:off x="10892719" y="1521939"/>
            <a:ext cx="590820" cy="369332"/>
          </a:xfrm>
          <a:prstGeom prst="rect">
            <a:avLst/>
          </a:prstGeom>
          <a:noFill/>
        </p:spPr>
        <p:txBody>
          <a:bodyPr wrap="square" rtlCol="0">
            <a:spAutoFit/>
          </a:bodyPr>
          <a:lstStyle/>
          <a:p>
            <a:r>
              <a:rPr lang="en-US" dirty="0"/>
              <a:t>p=1</a:t>
            </a:r>
          </a:p>
        </p:txBody>
      </p:sp>
      <p:sp>
        <p:nvSpPr>
          <p:cNvPr id="110" name="Téglalap 109">
            <a:extLst>
              <a:ext uri="{FF2B5EF4-FFF2-40B4-BE49-F238E27FC236}">
                <a16:creationId xmlns:a16="http://schemas.microsoft.com/office/drawing/2014/main" id="{A68B981D-41C2-4A68-9FB3-C70E751678F9}"/>
              </a:ext>
            </a:extLst>
          </p:cNvPr>
          <p:cNvSpPr/>
          <p:nvPr/>
        </p:nvSpPr>
        <p:spPr>
          <a:xfrm>
            <a:off x="5215839" y="5505057"/>
            <a:ext cx="2879675" cy="4449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Ellipszis 110">
            <a:extLst>
              <a:ext uri="{FF2B5EF4-FFF2-40B4-BE49-F238E27FC236}">
                <a16:creationId xmlns:a16="http://schemas.microsoft.com/office/drawing/2014/main" id="{925DCAF2-4CBD-4D96-B564-EA285C21D98E}"/>
              </a:ext>
            </a:extLst>
          </p:cNvPr>
          <p:cNvSpPr/>
          <p:nvPr/>
        </p:nvSpPr>
        <p:spPr>
          <a:xfrm>
            <a:off x="6720254" y="1941062"/>
            <a:ext cx="205461" cy="218418"/>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Ellipszis 111">
            <a:extLst>
              <a:ext uri="{FF2B5EF4-FFF2-40B4-BE49-F238E27FC236}">
                <a16:creationId xmlns:a16="http://schemas.microsoft.com/office/drawing/2014/main" id="{41546BE9-F950-41D5-9786-D6368350A0F2}"/>
              </a:ext>
            </a:extLst>
          </p:cNvPr>
          <p:cNvSpPr/>
          <p:nvPr/>
        </p:nvSpPr>
        <p:spPr>
          <a:xfrm>
            <a:off x="6720254" y="2211229"/>
            <a:ext cx="205461" cy="218418"/>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Ellipszis 112">
            <a:extLst>
              <a:ext uri="{FF2B5EF4-FFF2-40B4-BE49-F238E27FC236}">
                <a16:creationId xmlns:a16="http://schemas.microsoft.com/office/drawing/2014/main" id="{F5EF601E-A45E-4979-8CAB-EB1E54D4424E}"/>
              </a:ext>
            </a:extLst>
          </p:cNvPr>
          <p:cNvSpPr/>
          <p:nvPr/>
        </p:nvSpPr>
        <p:spPr>
          <a:xfrm>
            <a:off x="6720254" y="2481396"/>
            <a:ext cx="205461" cy="218418"/>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Ellipszis 113">
            <a:extLst>
              <a:ext uri="{FF2B5EF4-FFF2-40B4-BE49-F238E27FC236}">
                <a16:creationId xmlns:a16="http://schemas.microsoft.com/office/drawing/2014/main" id="{A67EA2C4-5B35-4CDD-94F8-553D3BAD4897}"/>
              </a:ext>
            </a:extLst>
          </p:cNvPr>
          <p:cNvSpPr/>
          <p:nvPr/>
        </p:nvSpPr>
        <p:spPr>
          <a:xfrm>
            <a:off x="6720254" y="3138011"/>
            <a:ext cx="205461" cy="218418"/>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zövegdoboz 114">
            <a:extLst>
              <a:ext uri="{FF2B5EF4-FFF2-40B4-BE49-F238E27FC236}">
                <a16:creationId xmlns:a16="http://schemas.microsoft.com/office/drawing/2014/main" id="{860A7F06-E882-49C1-8F61-02299694FDF5}"/>
              </a:ext>
            </a:extLst>
          </p:cNvPr>
          <p:cNvSpPr txBox="1"/>
          <p:nvPr/>
        </p:nvSpPr>
        <p:spPr>
          <a:xfrm rot="16200000">
            <a:off x="6361219" y="2736071"/>
            <a:ext cx="471585" cy="325503"/>
          </a:xfrm>
          <a:prstGeom prst="rect">
            <a:avLst/>
          </a:prstGeom>
          <a:noFill/>
        </p:spPr>
        <p:txBody>
          <a:bodyPr wrap="square" rtlCol="0">
            <a:spAutoFit/>
          </a:bodyPr>
          <a:lstStyle/>
          <a:p>
            <a:r>
              <a:rPr lang="en-US" sz="3200" dirty="0">
                <a:solidFill>
                  <a:srgbClr val="0070C0"/>
                </a:solidFill>
              </a:rPr>
              <a:t>…</a:t>
            </a:r>
          </a:p>
        </p:txBody>
      </p:sp>
      <p:sp>
        <p:nvSpPr>
          <p:cNvPr id="116" name="Ellipszis 115">
            <a:extLst>
              <a:ext uri="{FF2B5EF4-FFF2-40B4-BE49-F238E27FC236}">
                <a16:creationId xmlns:a16="http://schemas.microsoft.com/office/drawing/2014/main" id="{855F2D55-EB7D-4677-98C4-8F5F3B36FAAB}"/>
              </a:ext>
            </a:extLst>
          </p:cNvPr>
          <p:cNvSpPr/>
          <p:nvPr/>
        </p:nvSpPr>
        <p:spPr>
          <a:xfrm>
            <a:off x="6719585" y="1640140"/>
            <a:ext cx="205461" cy="218418"/>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Szövegdoboz 116">
            <a:extLst>
              <a:ext uri="{FF2B5EF4-FFF2-40B4-BE49-F238E27FC236}">
                <a16:creationId xmlns:a16="http://schemas.microsoft.com/office/drawing/2014/main" id="{93497864-2570-4C06-9E9A-4FAAC4ED7B05}"/>
              </a:ext>
            </a:extLst>
          </p:cNvPr>
          <p:cNvSpPr txBox="1"/>
          <p:nvPr/>
        </p:nvSpPr>
        <p:spPr>
          <a:xfrm>
            <a:off x="6687088" y="1615883"/>
            <a:ext cx="205461" cy="261610"/>
          </a:xfrm>
          <a:prstGeom prst="rect">
            <a:avLst/>
          </a:prstGeom>
          <a:noFill/>
        </p:spPr>
        <p:txBody>
          <a:bodyPr wrap="square" rtlCol="0">
            <a:spAutoFit/>
          </a:bodyPr>
          <a:lstStyle/>
          <a:p>
            <a:r>
              <a:rPr lang="en-US" sz="1100" dirty="0"/>
              <a:t>1</a:t>
            </a:r>
          </a:p>
        </p:txBody>
      </p:sp>
      <p:sp>
        <p:nvSpPr>
          <p:cNvPr id="118" name="Szövegdoboz 117">
            <a:extLst>
              <a:ext uri="{FF2B5EF4-FFF2-40B4-BE49-F238E27FC236}">
                <a16:creationId xmlns:a16="http://schemas.microsoft.com/office/drawing/2014/main" id="{B603DD59-7C59-40BC-AF0C-CCE5A994F21B}"/>
              </a:ext>
            </a:extLst>
          </p:cNvPr>
          <p:cNvSpPr txBox="1"/>
          <p:nvPr/>
        </p:nvSpPr>
        <p:spPr>
          <a:xfrm>
            <a:off x="6380928" y="2052379"/>
            <a:ext cx="602224" cy="584775"/>
          </a:xfrm>
          <a:prstGeom prst="rect">
            <a:avLst/>
          </a:prstGeom>
          <a:noFill/>
        </p:spPr>
        <p:txBody>
          <a:bodyPr wrap="square" rtlCol="0">
            <a:spAutoFit/>
          </a:bodyPr>
          <a:lstStyle/>
          <a:p>
            <a:r>
              <a:rPr lang="en-US" sz="3200" dirty="0">
                <a:solidFill>
                  <a:srgbClr val="0070C0"/>
                </a:solidFill>
              </a:rPr>
              <a:t>…</a:t>
            </a:r>
          </a:p>
        </p:txBody>
      </p:sp>
      <mc:AlternateContent xmlns:mc="http://schemas.openxmlformats.org/markup-compatibility/2006" xmlns:a14="http://schemas.microsoft.com/office/drawing/2010/main">
        <mc:Choice Requires="a14">
          <p:sp>
            <p:nvSpPr>
              <p:cNvPr id="119" name="Szövegdoboz 118">
                <a:extLst>
                  <a:ext uri="{FF2B5EF4-FFF2-40B4-BE49-F238E27FC236}">
                    <a16:creationId xmlns:a16="http://schemas.microsoft.com/office/drawing/2014/main" id="{713DA396-2251-4089-8C5F-0C4F37F77A46}"/>
                  </a:ext>
                </a:extLst>
              </p:cNvPr>
              <p:cNvSpPr txBox="1"/>
              <p:nvPr/>
            </p:nvSpPr>
            <p:spPr>
              <a:xfrm>
                <a:off x="6667266" y="3314869"/>
                <a:ext cx="2054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oMath>
                  </m:oMathPara>
                </a14:m>
                <a:endParaRPr lang="en-US" dirty="0"/>
              </a:p>
            </p:txBody>
          </p:sp>
        </mc:Choice>
        <mc:Fallback xmlns="">
          <p:sp>
            <p:nvSpPr>
              <p:cNvPr id="119" name="Szövegdoboz 118">
                <a:extLst>
                  <a:ext uri="{FF2B5EF4-FFF2-40B4-BE49-F238E27FC236}">
                    <a16:creationId xmlns:a16="http://schemas.microsoft.com/office/drawing/2014/main" id="{713DA396-2251-4089-8C5F-0C4F37F77A46}"/>
                  </a:ext>
                </a:extLst>
              </p:cNvPr>
              <p:cNvSpPr txBox="1">
                <a:spLocks noRot="1" noChangeAspect="1" noMove="1" noResize="1" noEditPoints="1" noAdjustHandles="1" noChangeArrowheads="1" noChangeShapeType="1" noTextEdit="1"/>
              </p:cNvSpPr>
              <p:nvPr/>
            </p:nvSpPr>
            <p:spPr>
              <a:xfrm>
                <a:off x="6667266" y="3314869"/>
                <a:ext cx="205461" cy="369332"/>
              </a:xfrm>
              <a:prstGeom prst="rect">
                <a:avLst/>
              </a:prstGeom>
              <a:blipFill>
                <a:blip r:embed="rId28"/>
                <a:stretch>
                  <a:fillRect r="-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Szövegdoboz 119">
                <a:extLst>
                  <a:ext uri="{FF2B5EF4-FFF2-40B4-BE49-F238E27FC236}">
                    <a16:creationId xmlns:a16="http://schemas.microsoft.com/office/drawing/2014/main" id="{8CAE9902-1BAD-4D03-842E-9EA2C39D8563}"/>
                  </a:ext>
                </a:extLst>
              </p:cNvPr>
              <p:cNvSpPr txBox="1"/>
              <p:nvPr/>
            </p:nvSpPr>
            <p:spPr>
              <a:xfrm>
                <a:off x="6272188" y="3320662"/>
                <a:ext cx="2054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120" name="Szövegdoboz 119">
                <a:extLst>
                  <a:ext uri="{FF2B5EF4-FFF2-40B4-BE49-F238E27FC236}">
                    <a16:creationId xmlns:a16="http://schemas.microsoft.com/office/drawing/2014/main" id="{8CAE9902-1BAD-4D03-842E-9EA2C39D8563}"/>
                  </a:ext>
                </a:extLst>
              </p:cNvPr>
              <p:cNvSpPr txBox="1">
                <a:spLocks noRot="1" noChangeAspect="1" noMove="1" noResize="1" noEditPoints="1" noAdjustHandles="1" noChangeArrowheads="1" noChangeShapeType="1" noTextEdit="1"/>
              </p:cNvSpPr>
              <p:nvPr/>
            </p:nvSpPr>
            <p:spPr>
              <a:xfrm>
                <a:off x="6272188" y="3320662"/>
                <a:ext cx="205461" cy="369332"/>
              </a:xfrm>
              <a:prstGeom prst="rect">
                <a:avLst/>
              </a:prstGeom>
              <a:blipFill>
                <a:blip r:embed="rId29"/>
                <a:stretch>
                  <a:fillRect r="-4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Szövegdoboz 120">
                <a:extLst>
                  <a:ext uri="{FF2B5EF4-FFF2-40B4-BE49-F238E27FC236}">
                    <a16:creationId xmlns:a16="http://schemas.microsoft.com/office/drawing/2014/main" id="{A5229D03-ED44-410D-86FB-2EA20816D51E}"/>
                  </a:ext>
                </a:extLst>
              </p:cNvPr>
              <p:cNvSpPr txBox="1"/>
              <p:nvPr/>
            </p:nvSpPr>
            <p:spPr>
              <a:xfrm>
                <a:off x="7134184" y="3318574"/>
                <a:ext cx="2054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121" name="Szövegdoboz 120">
                <a:extLst>
                  <a:ext uri="{FF2B5EF4-FFF2-40B4-BE49-F238E27FC236}">
                    <a16:creationId xmlns:a16="http://schemas.microsoft.com/office/drawing/2014/main" id="{A5229D03-ED44-410D-86FB-2EA20816D51E}"/>
                  </a:ext>
                </a:extLst>
              </p:cNvPr>
              <p:cNvSpPr txBox="1">
                <a:spLocks noRot="1" noChangeAspect="1" noMove="1" noResize="1" noEditPoints="1" noAdjustHandles="1" noChangeArrowheads="1" noChangeShapeType="1" noTextEdit="1"/>
              </p:cNvSpPr>
              <p:nvPr/>
            </p:nvSpPr>
            <p:spPr>
              <a:xfrm>
                <a:off x="7134184" y="3318574"/>
                <a:ext cx="205461" cy="369332"/>
              </a:xfrm>
              <a:prstGeom prst="rect">
                <a:avLst/>
              </a:prstGeom>
              <a:blipFill>
                <a:blip r:embed="rId30"/>
                <a:stretch>
                  <a:fillRect r="-4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Szövegdoboz 121">
                <a:extLst>
                  <a:ext uri="{FF2B5EF4-FFF2-40B4-BE49-F238E27FC236}">
                    <a16:creationId xmlns:a16="http://schemas.microsoft.com/office/drawing/2014/main" id="{B8F83566-6DEA-46B8-A62E-06835E395DDF}"/>
                  </a:ext>
                </a:extLst>
              </p:cNvPr>
              <p:cNvSpPr txBox="1"/>
              <p:nvPr/>
            </p:nvSpPr>
            <p:spPr>
              <a:xfrm>
                <a:off x="7339645" y="2985115"/>
                <a:ext cx="925830"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solidFill>
                                <a:srgbClr val="836967"/>
                              </a:solidFill>
                              <a:latin typeface="Cambria Math" panose="02040503050406030204" pitchFamily="18" charset="0"/>
                            </a:rPr>
                          </m:ctrlPr>
                        </m:sSupPr>
                        <m:e>
                          <m:bar>
                            <m:barPr>
                              <m:ctrlPr>
                                <a:rPr lang="en-US" sz="1400" i="1">
                                  <a:solidFill>
                                    <a:srgbClr val="836967"/>
                                  </a:solidFill>
                                  <a:latin typeface="Cambria Math" panose="02040503050406030204" pitchFamily="18" charset="0"/>
                                </a:rPr>
                              </m:ctrlPr>
                            </m:barPr>
                            <m:e>
                              <m:bar>
                                <m:barPr>
                                  <m:ctrlPr>
                                    <a:rPr lang="en-US" sz="1400" i="1">
                                      <a:solidFill>
                                        <a:srgbClr val="836967"/>
                                      </a:solidFill>
                                      <a:latin typeface="Cambria Math" panose="02040503050406030204" pitchFamily="18" charset="0"/>
                                    </a:rPr>
                                  </m:ctrlPr>
                                </m:barPr>
                                <m:e>
                                  <m:r>
                                    <a:rPr lang="en-US" sz="1400" i="1">
                                      <a:latin typeface="Cambria Math" panose="02040503050406030204" pitchFamily="18" charset="0"/>
                                    </a:rPr>
                                    <m:t>𝑊</m:t>
                                  </m:r>
                                </m:e>
                              </m:bar>
                            </m:e>
                          </m:bar>
                        </m:e>
                        <m:sup>
                          <m:d>
                            <m:dPr>
                              <m:begChr m:val=""/>
                              <m:ctrlPr>
                                <a:rPr lang="en-US" sz="1400" i="1">
                                  <a:latin typeface="Cambria Math" panose="02040503050406030204" pitchFamily="18" charset="0"/>
                                </a:rPr>
                              </m:ctrlPr>
                            </m:dPr>
                            <m:e>
                              <m:r>
                                <a:rPr lang="en-US" sz="1400" i="0">
                                  <a:latin typeface="Cambria Math" panose="02040503050406030204" pitchFamily="18" charset="0"/>
                                </a:rPr>
                                <m:t>(</m:t>
                              </m:r>
                              <m:r>
                                <a:rPr lang="en-US" sz="1400" i="1">
                                  <a:latin typeface="Cambria Math" panose="02040503050406030204" pitchFamily="18" charset="0"/>
                                </a:rPr>
                                <m:t>𝐿</m:t>
                              </m:r>
                              <m:r>
                                <a:rPr lang="en-US" sz="1400" i="0">
                                  <a:latin typeface="Cambria Math" panose="02040503050406030204" pitchFamily="18" charset="0"/>
                                </a:rPr>
                                <m:t>+1</m:t>
                              </m:r>
                            </m:e>
                          </m:d>
                        </m:sup>
                      </m:sSup>
                    </m:oMath>
                  </m:oMathPara>
                </a14:m>
                <a:endParaRPr lang="en-US" dirty="0"/>
              </a:p>
            </p:txBody>
          </p:sp>
        </mc:Choice>
        <mc:Fallback xmlns="">
          <p:sp>
            <p:nvSpPr>
              <p:cNvPr id="122" name="Szövegdoboz 121">
                <a:extLst>
                  <a:ext uri="{FF2B5EF4-FFF2-40B4-BE49-F238E27FC236}">
                    <a16:creationId xmlns:a16="http://schemas.microsoft.com/office/drawing/2014/main" id="{B8F83566-6DEA-46B8-A62E-06835E395DDF}"/>
                  </a:ext>
                </a:extLst>
              </p:cNvPr>
              <p:cNvSpPr txBox="1">
                <a:spLocks noRot="1" noChangeAspect="1" noMove="1" noResize="1" noEditPoints="1" noAdjustHandles="1" noChangeArrowheads="1" noChangeShapeType="1" noTextEdit="1"/>
              </p:cNvSpPr>
              <p:nvPr/>
            </p:nvSpPr>
            <p:spPr>
              <a:xfrm>
                <a:off x="7339645" y="2985115"/>
                <a:ext cx="925830" cy="390748"/>
              </a:xfrm>
              <a:prstGeom prst="rect">
                <a:avLst/>
              </a:prstGeom>
              <a:blipFill>
                <a:blip r:embed="rId31"/>
                <a:stretch>
                  <a:fillRect t="-60938" r="-17763" b="-5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Szövegdoboz 122">
                <a:extLst>
                  <a:ext uri="{FF2B5EF4-FFF2-40B4-BE49-F238E27FC236}">
                    <a16:creationId xmlns:a16="http://schemas.microsoft.com/office/drawing/2014/main" id="{CCA51AC9-AEDE-4878-BAA3-BC1951D1CC95}"/>
                  </a:ext>
                </a:extLst>
              </p:cNvPr>
              <p:cNvSpPr txBox="1"/>
              <p:nvPr/>
            </p:nvSpPr>
            <p:spPr>
              <a:xfrm>
                <a:off x="5547703" y="3076529"/>
                <a:ext cx="925830"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solidFill>
                                <a:srgbClr val="836967"/>
                              </a:solidFill>
                              <a:latin typeface="Cambria Math" panose="02040503050406030204" pitchFamily="18" charset="0"/>
                            </a:rPr>
                          </m:ctrlPr>
                        </m:sSupPr>
                        <m:e>
                          <m:bar>
                            <m:barPr>
                              <m:ctrlPr>
                                <a:rPr lang="en-US" sz="1400" i="1">
                                  <a:solidFill>
                                    <a:srgbClr val="836967"/>
                                  </a:solidFill>
                                  <a:latin typeface="Cambria Math" panose="02040503050406030204" pitchFamily="18" charset="0"/>
                                </a:rPr>
                              </m:ctrlPr>
                            </m:barPr>
                            <m:e>
                              <m:bar>
                                <m:barPr>
                                  <m:ctrlPr>
                                    <a:rPr lang="en-US" sz="1400" i="1">
                                      <a:solidFill>
                                        <a:srgbClr val="836967"/>
                                      </a:solidFill>
                                      <a:latin typeface="Cambria Math" panose="02040503050406030204" pitchFamily="18" charset="0"/>
                                    </a:rPr>
                                  </m:ctrlPr>
                                </m:barPr>
                                <m:e>
                                  <m:r>
                                    <a:rPr lang="en-US" sz="1400" i="1">
                                      <a:latin typeface="Cambria Math" panose="02040503050406030204" pitchFamily="18" charset="0"/>
                                    </a:rPr>
                                    <m:t>𝑊</m:t>
                                  </m:r>
                                </m:e>
                              </m:bar>
                            </m:e>
                          </m:bar>
                        </m:e>
                        <m:sup>
                          <m:d>
                            <m:dPr>
                              <m:begChr m:val=""/>
                              <m:ctrlPr>
                                <a:rPr lang="en-US" sz="1400" i="1">
                                  <a:latin typeface="Cambria Math" panose="02040503050406030204" pitchFamily="18" charset="0"/>
                                </a:rPr>
                              </m:ctrlPr>
                            </m:dPr>
                            <m:e>
                              <m:r>
                                <a:rPr lang="en-US" sz="1400" i="0">
                                  <a:latin typeface="Cambria Math" panose="02040503050406030204" pitchFamily="18" charset="0"/>
                                </a:rPr>
                                <m:t>(1</m:t>
                              </m:r>
                            </m:e>
                          </m:d>
                        </m:sup>
                      </m:sSup>
                    </m:oMath>
                  </m:oMathPara>
                </a14:m>
                <a:endParaRPr lang="en-US" dirty="0"/>
              </a:p>
            </p:txBody>
          </p:sp>
        </mc:Choice>
        <mc:Fallback xmlns="">
          <p:sp>
            <p:nvSpPr>
              <p:cNvPr id="123" name="Szövegdoboz 122">
                <a:extLst>
                  <a:ext uri="{FF2B5EF4-FFF2-40B4-BE49-F238E27FC236}">
                    <a16:creationId xmlns:a16="http://schemas.microsoft.com/office/drawing/2014/main" id="{CCA51AC9-AEDE-4878-BAA3-BC1951D1CC95}"/>
                  </a:ext>
                </a:extLst>
              </p:cNvPr>
              <p:cNvSpPr txBox="1">
                <a:spLocks noRot="1" noChangeAspect="1" noMove="1" noResize="1" noEditPoints="1" noAdjustHandles="1" noChangeArrowheads="1" noChangeShapeType="1" noTextEdit="1"/>
              </p:cNvSpPr>
              <p:nvPr/>
            </p:nvSpPr>
            <p:spPr>
              <a:xfrm>
                <a:off x="5547703" y="3076529"/>
                <a:ext cx="925830" cy="390748"/>
              </a:xfrm>
              <a:prstGeom prst="rect">
                <a:avLst/>
              </a:prstGeom>
              <a:blipFill>
                <a:blip r:embed="rId32"/>
                <a:stretch>
                  <a:fillRect t="-60938" r="-9211" b="-59375"/>
                </a:stretch>
              </a:blipFill>
            </p:spPr>
            <p:txBody>
              <a:bodyPr/>
              <a:lstStyle/>
              <a:p>
                <a:r>
                  <a:rPr lang="en-US">
                    <a:noFill/>
                  </a:rPr>
                  <a:t> </a:t>
                </a:r>
              </a:p>
            </p:txBody>
          </p:sp>
        </mc:Fallback>
      </mc:AlternateContent>
      <p:cxnSp>
        <p:nvCxnSpPr>
          <p:cNvPr id="124" name="Straight Arrow Connector 60">
            <a:extLst>
              <a:ext uri="{FF2B5EF4-FFF2-40B4-BE49-F238E27FC236}">
                <a16:creationId xmlns:a16="http://schemas.microsoft.com/office/drawing/2014/main" id="{4F0DCC71-B18A-4107-AE5C-A70BBD31C2C2}"/>
              </a:ext>
            </a:extLst>
          </p:cNvPr>
          <p:cNvCxnSpPr>
            <a:cxnSpLocks/>
            <a:stCxn id="101" idx="2"/>
            <a:endCxn id="132" idx="0"/>
          </p:cNvCxnSpPr>
          <p:nvPr/>
        </p:nvCxnSpPr>
        <p:spPr>
          <a:xfrm flipH="1">
            <a:off x="9908345" y="4633714"/>
            <a:ext cx="8948" cy="395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60">
            <a:extLst>
              <a:ext uri="{FF2B5EF4-FFF2-40B4-BE49-F238E27FC236}">
                <a16:creationId xmlns:a16="http://schemas.microsoft.com/office/drawing/2014/main" id="{76E48D24-6696-4C26-8A23-36BFA5E64FDB}"/>
              </a:ext>
            </a:extLst>
          </p:cNvPr>
          <p:cNvCxnSpPr>
            <a:cxnSpLocks/>
            <a:stCxn id="110" idx="0"/>
            <a:endCxn id="127" idx="2"/>
          </p:cNvCxnSpPr>
          <p:nvPr/>
        </p:nvCxnSpPr>
        <p:spPr>
          <a:xfrm flipH="1" flipV="1">
            <a:off x="6649938" y="5367883"/>
            <a:ext cx="5739" cy="137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Szövegdoboz 125">
                <a:extLst>
                  <a:ext uri="{FF2B5EF4-FFF2-40B4-BE49-F238E27FC236}">
                    <a16:creationId xmlns:a16="http://schemas.microsoft.com/office/drawing/2014/main" id="{7E121315-C4EE-442E-AB39-299C2F544640}"/>
                  </a:ext>
                </a:extLst>
              </p:cNvPr>
              <p:cNvSpPr txBox="1"/>
              <p:nvPr/>
            </p:nvSpPr>
            <p:spPr>
              <a:xfrm>
                <a:off x="5708067" y="4695359"/>
                <a:ext cx="1947945" cy="6601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solidFill>
                                <a:srgbClr val="836967"/>
                              </a:solidFill>
                              <a:latin typeface="Cambria Math" panose="02040503050406030204" pitchFamily="18" charset="0"/>
                            </a:rPr>
                          </m:ctrlPr>
                        </m:fPr>
                        <m:num>
                          <m:r>
                            <a:rPr lang="en-US" sz="1400">
                              <a:latin typeface="Cambria Math" panose="02040503050406030204" pitchFamily="18" charset="0"/>
                            </a:rPr>
                            <m:t>𝜕</m:t>
                          </m:r>
                          <m:r>
                            <a:rPr lang="en-US" sz="1400" i="1">
                              <a:latin typeface="Cambria Math" panose="02040503050406030204" pitchFamily="18" charset="0"/>
                            </a:rPr>
                            <m:t>𝐸</m:t>
                          </m:r>
                        </m:num>
                        <m:den>
                          <m:r>
                            <a:rPr lang="en-US" sz="1400" i="0">
                              <a:latin typeface="Cambria Math" panose="02040503050406030204" pitchFamily="18" charset="0"/>
                            </a:rPr>
                            <m:t>𝜕</m:t>
                          </m:r>
                          <m:sSubSup>
                            <m:sSubSupPr>
                              <m:ctrlPr>
                                <a:rPr lang="en-US" sz="1400" i="1">
                                  <a:solidFill>
                                    <a:srgbClr val="836967"/>
                                  </a:solidFill>
                                  <a:latin typeface="Cambria Math" panose="02040503050406030204" pitchFamily="18" charset="0"/>
                                </a:rPr>
                              </m:ctrlPr>
                            </m:sSubSupPr>
                            <m:e>
                              <m:bar>
                                <m:barPr>
                                  <m:ctrlPr>
                                    <a:rPr lang="en-US" sz="1400" i="1">
                                      <a:solidFill>
                                        <a:srgbClr val="836967"/>
                                      </a:solidFill>
                                      <a:latin typeface="Cambria Math" panose="02040503050406030204" pitchFamily="18" charset="0"/>
                                    </a:rPr>
                                  </m:ctrlPr>
                                </m:barPr>
                                <m:e>
                                  <m:bar>
                                    <m:barPr>
                                      <m:ctrlPr>
                                        <a:rPr lang="en-US" sz="1400" i="1">
                                          <a:solidFill>
                                            <a:srgbClr val="836967"/>
                                          </a:solidFill>
                                          <a:latin typeface="Cambria Math" panose="02040503050406030204" pitchFamily="18" charset="0"/>
                                        </a:rPr>
                                      </m:ctrlPr>
                                    </m:barPr>
                                    <m:e>
                                      <m:r>
                                        <a:rPr lang="en-US" sz="1400" i="1">
                                          <a:latin typeface="Cambria Math" panose="02040503050406030204" pitchFamily="18" charset="0"/>
                                        </a:rPr>
                                        <m:t>𝑊</m:t>
                                      </m:r>
                                    </m:e>
                                  </m:bar>
                                </m:e>
                              </m:bar>
                            </m:e>
                            <m:sub>
                              <m:r>
                                <a:rPr lang="en-US" sz="1400" i="1">
                                  <a:latin typeface="Cambria Math" panose="02040503050406030204" pitchFamily="18" charset="0"/>
                                </a:rPr>
                                <m:t>𝑏</m:t>
                              </m:r>
                            </m:sub>
                            <m:sup>
                              <m:d>
                                <m:dPr>
                                  <m:begChr m:val=""/>
                                  <m:ctrlPr>
                                    <a:rPr lang="en-US" sz="1400" i="1">
                                      <a:latin typeface="Cambria Math" panose="02040503050406030204" pitchFamily="18" charset="0"/>
                                    </a:rPr>
                                  </m:ctrlPr>
                                </m:dPr>
                                <m:e>
                                  <m:r>
                                    <a:rPr lang="en-US" sz="1400" i="1">
                                      <a:latin typeface="Cambria Math" panose="02040503050406030204" pitchFamily="18" charset="0"/>
                                    </a:rPr>
                                    <m:t>𝑇</m:t>
                                  </m:r>
                                  <m:r>
                                    <a:rPr lang="en-US" sz="1400" i="0">
                                      <a:latin typeface="Cambria Math" panose="02040503050406030204" pitchFamily="18" charset="0"/>
                                    </a:rPr>
                                    <m:t> (</m:t>
                                  </m:r>
                                  <m:r>
                                    <a:rPr lang="en-US" sz="1400" i="1">
                                      <a:latin typeface="Cambria Math" panose="02040503050406030204" pitchFamily="18" charset="0"/>
                                    </a:rPr>
                                    <m:t>𝑙</m:t>
                                  </m:r>
                                </m:e>
                              </m:d>
                            </m:sup>
                          </m:sSubSup>
                        </m:den>
                      </m:f>
                    </m:oMath>
                  </m:oMathPara>
                </a14:m>
                <a:endParaRPr lang="en-US" sz="1400" dirty="0"/>
              </a:p>
            </p:txBody>
          </p:sp>
        </mc:Choice>
        <mc:Fallback xmlns="">
          <p:sp>
            <p:nvSpPr>
              <p:cNvPr id="126" name="Szövegdoboz 125">
                <a:extLst>
                  <a:ext uri="{FF2B5EF4-FFF2-40B4-BE49-F238E27FC236}">
                    <a16:creationId xmlns:a16="http://schemas.microsoft.com/office/drawing/2014/main" id="{7E121315-C4EE-442E-AB39-299C2F544640}"/>
                  </a:ext>
                </a:extLst>
              </p:cNvPr>
              <p:cNvSpPr txBox="1">
                <a:spLocks noRot="1" noChangeAspect="1" noMove="1" noResize="1" noEditPoints="1" noAdjustHandles="1" noChangeArrowheads="1" noChangeShapeType="1" noTextEdit="1"/>
              </p:cNvSpPr>
              <p:nvPr/>
            </p:nvSpPr>
            <p:spPr>
              <a:xfrm>
                <a:off x="5708067" y="4695359"/>
                <a:ext cx="1947945" cy="660181"/>
              </a:xfrm>
              <a:prstGeom prst="rect">
                <a:avLst/>
              </a:prstGeom>
              <a:blipFill>
                <a:blip r:embed="rId33"/>
                <a:stretch>
                  <a:fillRect b="-30275"/>
                </a:stretch>
              </a:blipFill>
            </p:spPr>
            <p:txBody>
              <a:bodyPr/>
              <a:lstStyle/>
              <a:p>
                <a:r>
                  <a:rPr lang="en-US">
                    <a:noFill/>
                  </a:rPr>
                  <a:t> </a:t>
                </a:r>
              </a:p>
            </p:txBody>
          </p:sp>
        </mc:Fallback>
      </mc:AlternateContent>
      <p:sp>
        <p:nvSpPr>
          <p:cNvPr id="127" name="Téglalap 126">
            <a:extLst>
              <a:ext uri="{FF2B5EF4-FFF2-40B4-BE49-F238E27FC236}">
                <a16:creationId xmlns:a16="http://schemas.microsoft.com/office/drawing/2014/main" id="{172F78DA-E14E-4864-B954-EF197F6C7F90}"/>
              </a:ext>
            </a:extLst>
          </p:cNvPr>
          <p:cNvSpPr/>
          <p:nvPr/>
        </p:nvSpPr>
        <p:spPr>
          <a:xfrm>
            <a:off x="5686538" y="4705158"/>
            <a:ext cx="1926800" cy="6627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Arrow Connector 60">
            <a:extLst>
              <a:ext uri="{FF2B5EF4-FFF2-40B4-BE49-F238E27FC236}">
                <a16:creationId xmlns:a16="http://schemas.microsoft.com/office/drawing/2014/main" id="{B838EA58-8D1C-4095-9914-211BF586B998}"/>
              </a:ext>
            </a:extLst>
          </p:cNvPr>
          <p:cNvCxnSpPr>
            <a:cxnSpLocks/>
            <a:stCxn id="127" idx="0"/>
          </p:cNvCxnSpPr>
          <p:nvPr/>
        </p:nvCxnSpPr>
        <p:spPr>
          <a:xfrm flipV="1">
            <a:off x="6649938" y="4512194"/>
            <a:ext cx="0" cy="192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Szövegdoboz 128">
                <a:extLst>
                  <a:ext uri="{FF2B5EF4-FFF2-40B4-BE49-F238E27FC236}">
                    <a16:creationId xmlns:a16="http://schemas.microsoft.com/office/drawing/2014/main" id="{5578943A-C26E-4027-A69A-FA7226593D00}"/>
                  </a:ext>
                </a:extLst>
              </p:cNvPr>
              <p:cNvSpPr txBox="1"/>
              <p:nvPr/>
            </p:nvSpPr>
            <p:spPr>
              <a:xfrm>
                <a:off x="5453344" y="4019379"/>
                <a:ext cx="2478167" cy="421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chemeClr val="tx1"/>
                              </a:solidFill>
                              <a:latin typeface="Cambria Math" panose="02040503050406030204" pitchFamily="18" charset="0"/>
                            </a:rPr>
                          </m:ctrlPr>
                        </m:sSubSupPr>
                        <m:e>
                          <m:bar>
                            <m:barPr>
                              <m:ctrlPr>
                                <a:rPr lang="en-US" sz="1400" i="1">
                                  <a:solidFill>
                                    <a:schemeClr val="tx1"/>
                                  </a:solidFill>
                                  <a:latin typeface="Cambria Math" panose="02040503050406030204" pitchFamily="18" charset="0"/>
                                </a:rPr>
                              </m:ctrlPr>
                            </m:bar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𝑊</m:t>
                                  </m:r>
                                </m:e>
                              </m:bar>
                            </m:e>
                          </m:bar>
                        </m:e>
                        <m:sub>
                          <m:r>
                            <a:rPr lang="en-US" sz="1400" i="1">
                              <a:solidFill>
                                <a:schemeClr val="tx1"/>
                              </a:solidFill>
                              <a:latin typeface="Cambria Math" panose="02040503050406030204" pitchFamily="18" charset="0"/>
                            </a:rPr>
                            <m:t>𝑏</m:t>
                          </m:r>
                          <m:r>
                            <a:rPr lang="en-US" sz="1400" b="0" i="1" smtClean="0">
                              <a:solidFill>
                                <a:schemeClr val="tx1"/>
                              </a:solidFill>
                              <a:latin typeface="Cambria Math" panose="02040503050406030204" pitchFamily="18" charset="0"/>
                            </a:rPr>
                            <m:t>_</m:t>
                          </m:r>
                          <m:r>
                            <a:rPr lang="en-US" sz="1400" b="0" i="1" smtClean="0">
                              <a:solidFill>
                                <a:schemeClr val="tx1"/>
                              </a:solidFill>
                              <a:latin typeface="Cambria Math" panose="02040503050406030204" pitchFamily="18" charset="0"/>
                            </a:rPr>
                            <m:t>𝑛𝑒𝑤</m:t>
                          </m:r>
                        </m:sub>
                        <m:sup>
                          <m:d>
                            <m:dPr>
                              <m:begChr m:val=""/>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𝑇</m:t>
                              </m:r>
                              <m:r>
                                <a:rPr lang="en-US" sz="1400">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𝑙</m:t>
                              </m:r>
                            </m:e>
                          </m:d>
                        </m:sup>
                      </m:sSubSup>
                      <m:r>
                        <a:rPr lang="en-US" sz="1400" i="1">
                          <a:solidFill>
                            <a:schemeClr val="tx1"/>
                          </a:solidFill>
                          <a:latin typeface="Cambria Math" panose="02040503050406030204" pitchFamily="18" charset="0"/>
                        </a:rPr>
                        <m:t>=</m:t>
                      </m:r>
                      <m:r>
                        <a:rPr lang="hu-HU" sz="1400" i="1" smtClean="0">
                          <a:solidFill>
                            <a:schemeClr val="tx1"/>
                          </a:solidFill>
                          <a:latin typeface="Cambria Math" panose="02040503050406030204" pitchFamily="18" charset="0"/>
                        </a:rPr>
                        <m:t>𝑜</m:t>
                      </m:r>
                      <m:r>
                        <a:rPr lang="hu-HU" sz="1400" b="0" i="1" smtClean="0">
                          <a:solidFill>
                            <a:schemeClr val="tx1"/>
                          </a:solidFill>
                          <a:latin typeface="Cambria Math" panose="02040503050406030204" pitchFamily="18" charset="0"/>
                        </a:rPr>
                        <m:t>𝑡h𝑒𝑟</m:t>
                      </m:r>
                      <m:r>
                        <a:rPr lang="hu-HU" sz="1400" b="0" i="1" smtClean="0">
                          <a:solidFill>
                            <a:schemeClr val="tx1"/>
                          </a:solidFill>
                          <a:latin typeface="Cambria Math" panose="02040503050406030204" pitchFamily="18" charset="0"/>
                        </a:rPr>
                        <m:t> </m:t>
                      </m:r>
                      <m:r>
                        <a:rPr lang="hu-HU" sz="1400" b="0" i="1" smtClean="0">
                          <a:solidFill>
                            <a:schemeClr val="tx1"/>
                          </a:solidFill>
                          <a:latin typeface="Cambria Math" panose="02040503050406030204" pitchFamily="18" charset="0"/>
                        </a:rPr>
                        <m:t>𝑜𝑝𝑡𝑖𝑚𝑖𝑧𝑎𝑡𝑖𝑜𝑛</m:t>
                      </m:r>
                    </m:oMath>
                  </m:oMathPara>
                </a14:m>
                <a:endParaRPr lang="en-US" sz="1400" dirty="0">
                  <a:solidFill>
                    <a:schemeClr val="tx1"/>
                  </a:solidFill>
                </a:endParaRPr>
              </a:p>
            </p:txBody>
          </p:sp>
        </mc:Choice>
        <mc:Fallback xmlns="">
          <p:sp>
            <p:nvSpPr>
              <p:cNvPr id="129" name="Szövegdoboz 128">
                <a:extLst>
                  <a:ext uri="{FF2B5EF4-FFF2-40B4-BE49-F238E27FC236}">
                    <a16:creationId xmlns:a16="http://schemas.microsoft.com/office/drawing/2014/main" id="{5578943A-C26E-4027-A69A-FA7226593D00}"/>
                  </a:ext>
                </a:extLst>
              </p:cNvPr>
              <p:cNvSpPr txBox="1">
                <a:spLocks noRot="1" noChangeAspect="1" noMove="1" noResize="1" noEditPoints="1" noAdjustHandles="1" noChangeArrowheads="1" noChangeShapeType="1" noTextEdit="1"/>
              </p:cNvSpPr>
              <p:nvPr/>
            </p:nvSpPr>
            <p:spPr>
              <a:xfrm>
                <a:off x="5453344" y="4019379"/>
                <a:ext cx="2478167" cy="421013"/>
              </a:xfrm>
              <a:prstGeom prst="rect">
                <a:avLst/>
              </a:prstGeom>
              <a:blipFill>
                <a:blip r:embed="rId34"/>
                <a:stretch>
                  <a:fillRect t="-56522" b="-47826"/>
                </a:stretch>
              </a:blipFill>
            </p:spPr>
            <p:txBody>
              <a:bodyPr/>
              <a:lstStyle/>
              <a:p>
                <a:r>
                  <a:rPr lang="en-US">
                    <a:noFill/>
                  </a:rPr>
                  <a:t> </a:t>
                </a:r>
              </a:p>
            </p:txBody>
          </p:sp>
        </mc:Fallback>
      </mc:AlternateContent>
      <p:sp>
        <p:nvSpPr>
          <p:cNvPr id="130" name="Téglalap 129">
            <a:extLst>
              <a:ext uri="{FF2B5EF4-FFF2-40B4-BE49-F238E27FC236}">
                <a16:creationId xmlns:a16="http://schemas.microsoft.com/office/drawing/2014/main" id="{230B9960-0F83-4DF4-8570-75165AD15022}"/>
              </a:ext>
            </a:extLst>
          </p:cNvPr>
          <p:cNvSpPr/>
          <p:nvPr/>
        </p:nvSpPr>
        <p:spPr>
          <a:xfrm>
            <a:off x="5189947" y="3973680"/>
            <a:ext cx="2681160" cy="51752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Arrow Connector 60">
            <a:extLst>
              <a:ext uri="{FF2B5EF4-FFF2-40B4-BE49-F238E27FC236}">
                <a16:creationId xmlns:a16="http://schemas.microsoft.com/office/drawing/2014/main" id="{4B7C84F2-D3D0-427A-81F4-50EFFD84E044}"/>
              </a:ext>
            </a:extLst>
          </p:cNvPr>
          <p:cNvCxnSpPr>
            <a:cxnSpLocks/>
            <a:endCxn id="119" idx="1"/>
          </p:cNvCxnSpPr>
          <p:nvPr/>
        </p:nvCxnSpPr>
        <p:spPr>
          <a:xfrm flipV="1">
            <a:off x="6662270" y="3499535"/>
            <a:ext cx="4996" cy="505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églalap 131">
            <a:extLst>
              <a:ext uri="{FF2B5EF4-FFF2-40B4-BE49-F238E27FC236}">
                <a16:creationId xmlns:a16="http://schemas.microsoft.com/office/drawing/2014/main" id="{05A136F2-F790-40FD-AA1D-F3D8312B67E1}"/>
              </a:ext>
            </a:extLst>
          </p:cNvPr>
          <p:cNvSpPr/>
          <p:nvPr/>
        </p:nvSpPr>
        <p:spPr>
          <a:xfrm>
            <a:off x="8860916" y="5029307"/>
            <a:ext cx="2094857" cy="6627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Összekötő: szögletes 132">
            <a:extLst>
              <a:ext uri="{FF2B5EF4-FFF2-40B4-BE49-F238E27FC236}">
                <a16:creationId xmlns:a16="http://schemas.microsoft.com/office/drawing/2014/main" id="{254F3AF3-687E-4F61-A549-B954DF5B163F}"/>
              </a:ext>
            </a:extLst>
          </p:cNvPr>
          <p:cNvCxnSpPr>
            <a:cxnSpLocks/>
            <a:stCxn id="134" idx="2"/>
          </p:cNvCxnSpPr>
          <p:nvPr/>
        </p:nvCxnSpPr>
        <p:spPr>
          <a:xfrm rot="5400000">
            <a:off x="8940476" y="4868201"/>
            <a:ext cx="135792" cy="179683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Szövegdoboz 133">
                <a:extLst>
                  <a:ext uri="{FF2B5EF4-FFF2-40B4-BE49-F238E27FC236}">
                    <a16:creationId xmlns:a16="http://schemas.microsoft.com/office/drawing/2014/main" id="{2AF250C3-EED8-4798-AE30-6164991DC1AA}"/>
                  </a:ext>
                </a:extLst>
              </p:cNvPr>
              <p:cNvSpPr txBox="1"/>
              <p:nvPr/>
            </p:nvSpPr>
            <p:spPr>
              <a:xfrm>
                <a:off x="8857942" y="4999044"/>
                <a:ext cx="2097696" cy="699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rgbClr val="836967"/>
                              </a:solidFill>
                              <a:latin typeface="Cambria Math" panose="02040503050406030204" pitchFamily="18" charset="0"/>
                            </a:rPr>
                          </m:ctrlPr>
                        </m:fPr>
                        <m:num>
                          <m:r>
                            <a:rPr lang="en-US" sz="1800">
                              <a:latin typeface="Cambria Math" panose="02040503050406030204" pitchFamily="18" charset="0"/>
                            </a:rPr>
                            <m:t>𝜕</m:t>
                          </m:r>
                          <m:r>
                            <a:rPr lang="en-US" sz="1800" i="1">
                              <a:latin typeface="Cambria Math" panose="02040503050406030204" pitchFamily="18" charset="0"/>
                            </a:rPr>
                            <m:t>𝐸</m:t>
                          </m:r>
                        </m:num>
                        <m:den>
                          <m:r>
                            <a:rPr lang="en-US" sz="1800" i="0">
                              <a:latin typeface="Cambria Math" panose="02040503050406030204" pitchFamily="18" charset="0"/>
                            </a:rPr>
                            <m:t>𝜕</m:t>
                          </m:r>
                          <m:sSup>
                            <m:sSupPr>
                              <m:ctrlPr>
                                <a:rPr lang="en-US" sz="1800" i="1">
                                  <a:solidFill>
                                    <a:srgbClr val="836967"/>
                                  </a:solidFill>
                                  <a:latin typeface="Cambria Math" panose="02040503050406030204" pitchFamily="18" charset="0"/>
                                </a:rPr>
                              </m:ctrlPr>
                            </m:sSupPr>
                            <m:e>
                              <m:bar>
                                <m:barPr>
                                  <m:ctrlPr>
                                    <a:rPr lang="en-US" sz="1800" i="1">
                                      <a:solidFill>
                                        <a:srgbClr val="836967"/>
                                      </a:solidFill>
                                      <a:latin typeface="Cambria Math" panose="02040503050406030204" pitchFamily="18" charset="0"/>
                                    </a:rPr>
                                  </m:ctrlPr>
                                </m:barPr>
                                <m:e>
                                  <m:r>
                                    <a:rPr lang="en-US" sz="1800" i="1">
                                      <a:latin typeface="Cambria Math" panose="02040503050406030204" pitchFamily="18" charset="0"/>
                                    </a:rPr>
                                    <m:t>𝑎</m:t>
                                  </m:r>
                                </m:e>
                              </m:bar>
                            </m:e>
                            <m:sup>
                              <m:d>
                                <m:dPr>
                                  <m:ctrlPr>
                                    <a:rPr lang="en-US" sz="1800" i="1">
                                      <a:latin typeface="Cambria Math" panose="02040503050406030204" pitchFamily="18" charset="0"/>
                                    </a:rPr>
                                  </m:ctrlPr>
                                </m:dPr>
                                <m:e>
                                  <m:r>
                                    <a:rPr lang="en-US" sz="1800" i="1">
                                      <a:latin typeface="Cambria Math" panose="02040503050406030204" pitchFamily="18" charset="0"/>
                                    </a:rPr>
                                    <m:t>𝐿</m:t>
                                  </m:r>
                                  <m:r>
                                    <a:rPr lang="en-US" sz="1800" i="0">
                                      <a:latin typeface="Cambria Math" panose="02040503050406030204" pitchFamily="18" charset="0"/>
                                    </a:rPr>
                                    <m:t>+1</m:t>
                                  </m:r>
                                </m:e>
                              </m:d>
                            </m:sup>
                          </m:sSup>
                        </m:den>
                      </m:f>
                    </m:oMath>
                  </m:oMathPara>
                </a14:m>
                <a:endParaRPr lang="en-US" dirty="0"/>
              </a:p>
            </p:txBody>
          </p:sp>
        </mc:Choice>
        <mc:Fallback xmlns="">
          <p:sp>
            <p:nvSpPr>
              <p:cNvPr id="134" name="Szövegdoboz 133">
                <a:extLst>
                  <a:ext uri="{FF2B5EF4-FFF2-40B4-BE49-F238E27FC236}">
                    <a16:creationId xmlns:a16="http://schemas.microsoft.com/office/drawing/2014/main" id="{2AF250C3-EED8-4798-AE30-6164991DC1AA}"/>
                  </a:ext>
                </a:extLst>
              </p:cNvPr>
              <p:cNvSpPr txBox="1">
                <a:spLocks noRot="1" noChangeAspect="1" noMove="1" noResize="1" noEditPoints="1" noAdjustHandles="1" noChangeArrowheads="1" noChangeShapeType="1" noTextEdit="1"/>
              </p:cNvSpPr>
              <p:nvPr/>
            </p:nvSpPr>
            <p:spPr>
              <a:xfrm>
                <a:off x="8857942" y="4999044"/>
                <a:ext cx="2097696" cy="699679"/>
              </a:xfrm>
              <a:prstGeom prst="rect">
                <a:avLst/>
              </a:prstGeom>
              <a:blipFill>
                <a:blip r:embed="rId35"/>
                <a:stretch>
                  <a:fillRect/>
                </a:stretch>
              </a:blipFill>
            </p:spPr>
            <p:txBody>
              <a:bodyPr/>
              <a:lstStyle/>
              <a:p>
                <a:r>
                  <a:rPr lang="en-US">
                    <a:noFill/>
                  </a:rPr>
                  <a:t> </a:t>
                </a:r>
              </a:p>
            </p:txBody>
          </p:sp>
        </mc:Fallback>
      </mc:AlternateContent>
      <p:cxnSp>
        <p:nvCxnSpPr>
          <p:cNvPr id="135" name="Straight Arrow Connector 60">
            <a:extLst>
              <a:ext uri="{FF2B5EF4-FFF2-40B4-BE49-F238E27FC236}">
                <a16:creationId xmlns:a16="http://schemas.microsoft.com/office/drawing/2014/main" id="{98E6A6D4-708C-4DB9-9EB9-07BB32A9078A}"/>
              </a:ext>
            </a:extLst>
          </p:cNvPr>
          <p:cNvCxnSpPr>
            <a:cxnSpLocks/>
            <a:stCxn id="101" idx="1"/>
          </p:cNvCxnSpPr>
          <p:nvPr/>
        </p:nvCxnSpPr>
        <p:spPr>
          <a:xfrm flipH="1" flipV="1">
            <a:off x="7931511" y="4281995"/>
            <a:ext cx="1135598" cy="20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Szövegdoboz 135">
            <a:extLst>
              <a:ext uri="{FF2B5EF4-FFF2-40B4-BE49-F238E27FC236}">
                <a16:creationId xmlns:a16="http://schemas.microsoft.com/office/drawing/2014/main" id="{69A571EE-70CB-4AF6-826F-FCC4712CD7EB}"/>
              </a:ext>
            </a:extLst>
          </p:cNvPr>
          <p:cNvSpPr txBox="1"/>
          <p:nvPr/>
        </p:nvSpPr>
        <p:spPr>
          <a:xfrm>
            <a:off x="9884164" y="4622576"/>
            <a:ext cx="1699228" cy="307777"/>
          </a:xfrm>
          <a:prstGeom prst="rect">
            <a:avLst/>
          </a:prstGeom>
          <a:noFill/>
        </p:spPr>
        <p:txBody>
          <a:bodyPr wrap="square" rtlCol="0">
            <a:spAutoFit/>
          </a:bodyPr>
          <a:lstStyle/>
          <a:p>
            <a:r>
              <a:rPr lang="hu-HU" sz="1400" dirty="0" err="1"/>
              <a:t>Gradient</a:t>
            </a:r>
            <a:r>
              <a:rPr lang="hu-HU" sz="1400" dirty="0"/>
              <a:t> </a:t>
            </a:r>
            <a:r>
              <a:rPr lang="hu-HU" sz="1400" dirty="0" err="1"/>
              <a:t>based</a:t>
            </a:r>
            <a:endParaRPr lang="en-US" sz="1400" dirty="0"/>
          </a:p>
        </p:txBody>
      </p:sp>
      <p:sp>
        <p:nvSpPr>
          <p:cNvPr id="137" name="Szövegdoboz 136">
            <a:extLst>
              <a:ext uri="{FF2B5EF4-FFF2-40B4-BE49-F238E27FC236}">
                <a16:creationId xmlns:a16="http://schemas.microsoft.com/office/drawing/2014/main" id="{0815008E-1F19-4007-896D-56AC79013DEA}"/>
              </a:ext>
            </a:extLst>
          </p:cNvPr>
          <p:cNvSpPr txBox="1"/>
          <p:nvPr/>
        </p:nvSpPr>
        <p:spPr>
          <a:xfrm>
            <a:off x="7718370" y="3732841"/>
            <a:ext cx="1511125" cy="523220"/>
          </a:xfrm>
          <a:prstGeom prst="rect">
            <a:avLst/>
          </a:prstGeom>
          <a:noFill/>
        </p:spPr>
        <p:txBody>
          <a:bodyPr wrap="square" rtlCol="0">
            <a:spAutoFit/>
          </a:bodyPr>
          <a:lstStyle/>
          <a:p>
            <a:pPr algn="ctr"/>
            <a:r>
              <a:rPr lang="hu-HU" sz="1400" dirty="0" err="1"/>
              <a:t>Gradient</a:t>
            </a:r>
            <a:r>
              <a:rPr lang="hu-HU" sz="1400" dirty="0"/>
              <a:t> free </a:t>
            </a:r>
            <a:r>
              <a:rPr lang="hu-HU" sz="1400" dirty="0" err="1"/>
              <a:t>options</a:t>
            </a:r>
            <a:endParaRPr lang="en-US" sz="1400" dirty="0"/>
          </a:p>
        </p:txBody>
      </p:sp>
      <mc:AlternateContent xmlns:mc="http://schemas.openxmlformats.org/markup-compatibility/2006" xmlns:a14="http://schemas.microsoft.com/office/drawing/2010/main">
        <mc:Choice Requires="a14">
          <p:sp>
            <p:nvSpPr>
              <p:cNvPr id="138" name="Szövegdoboz 490">
                <a:extLst>
                  <a:ext uri="{FF2B5EF4-FFF2-40B4-BE49-F238E27FC236}">
                    <a16:creationId xmlns:a16="http://schemas.microsoft.com/office/drawing/2014/main" id="{41E71C9E-0670-4F44-A2BB-58E26D312D8F}"/>
                  </a:ext>
                </a:extLst>
              </p:cNvPr>
              <p:cNvSpPr txBox="1"/>
              <p:nvPr/>
            </p:nvSpPr>
            <p:spPr>
              <a:xfrm>
                <a:off x="9080390" y="4164264"/>
                <a:ext cx="16559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𝐸</m:t>
                      </m:r>
                      <m:r>
                        <a:rPr lang="en-US" sz="1400" i="1">
                          <a:solidFill>
                            <a:schemeClr val="tx1"/>
                          </a:solidFill>
                          <a:latin typeface="Cambria Math" panose="02040503050406030204" pitchFamily="18" charset="0"/>
                        </a:rPr>
                        <m:t>=</m:t>
                      </m:r>
                      <m:r>
                        <a:rPr lang="hu-HU" sz="1400" i="1" smtClean="0">
                          <a:solidFill>
                            <a:schemeClr val="tx1"/>
                          </a:solidFill>
                          <a:latin typeface="Cambria Math" panose="02040503050406030204" pitchFamily="18" charset="0"/>
                        </a:rPr>
                        <m:t>𝑜</m:t>
                      </m:r>
                      <m:r>
                        <a:rPr lang="hu-HU" sz="1400" b="0" i="1" smtClean="0">
                          <a:solidFill>
                            <a:schemeClr val="tx1"/>
                          </a:solidFill>
                          <a:latin typeface="Cambria Math" panose="02040503050406030204" pitchFamily="18" charset="0"/>
                        </a:rPr>
                        <m:t>𝑡h𝑒𝑟</m:t>
                      </m:r>
                      <m:r>
                        <a:rPr lang="hu-HU" sz="1400" b="0" i="1" smtClean="0">
                          <a:solidFill>
                            <a:schemeClr val="tx1"/>
                          </a:solidFill>
                          <a:latin typeface="Cambria Math" panose="02040503050406030204" pitchFamily="18" charset="0"/>
                        </a:rPr>
                        <m:t> </m:t>
                      </m:r>
                      <m:r>
                        <a:rPr lang="hu-HU" sz="1400" b="0" i="1" smtClean="0">
                          <a:solidFill>
                            <a:schemeClr val="tx1"/>
                          </a:solidFill>
                          <a:latin typeface="Cambria Math" panose="02040503050406030204" pitchFamily="18" charset="0"/>
                        </a:rPr>
                        <m:t>𝑚𝑒𝑡𝑟𝑖𝑐𝑠</m:t>
                      </m:r>
                    </m:oMath>
                  </m:oMathPara>
                </a14:m>
                <a:endParaRPr lang="en-US" sz="1400" dirty="0">
                  <a:solidFill>
                    <a:schemeClr val="tx1"/>
                  </a:solidFill>
                </a:endParaRPr>
              </a:p>
            </p:txBody>
          </p:sp>
        </mc:Choice>
        <mc:Fallback xmlns="">
          <p:sp>
            <p:nvSpPr>
              <p:cNvPr id="138" name="Szövegdoboz 490">
                <a:extLst>
                  <a:ext uri="{FF2B5EF4-FFF2-40B4-BE49-F238E27FC236}">
                    <a16:creationId xmlns:a16="http://schemas.microsoft.com/office/drawing/2014/main" id="{41E71C9E-0670-4F44-A2BB-58E26D312D8F}"/>
                  </a:ext>
                </a:extLst>
              </p:cNvPr>
              <p:cNvSpPr txBox="1">
                <a:spLocks noRot="1" noChangeAspect="1" noMove="1" noResize="1" noEditPoints="1" noAdjustHandles="1" noChangeArrowheads="1" noChangeShapeType="1" noTextEdit="1"/>
              </p:cNvSpPr>
              <p:nvPr/>
            </p:nvSpPr>
            <p:spPr>
              <a:xfrm>
                <a:off x="9080390" y="4164264"/>
                <a:ext cx="1655907" cy="30777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Szövegdoboz 490">
                <a:extLst>
                  <a:ext uri="{FF2B5EF4-FFF2-40B4-BE49-F238E27FC236}">
                    <a16:creationId xmlns:a16="http://schemas.microsoft.com/office/drawing/2014/main" id="{9FF4D760-A75F-4EEB-A0AE-D8572C9CC353}"/>
                  </a:ext>
                </a:extLst>
              </p:cNvPr>
              <p:cNvSpPr txBox="1"/>
              <p:nvPr/>
            </p:nvSpPr>
            <p:spPr>
              <a:xfrm>
                <a:off x="5203180" y="5593869"/>
                <a:ext cx="2810027" cy="307777"/>
              </a:xfrm>
              <a:prstGeom prst="rect">
                <a:avLst/>
              </a:prstGeom>
              <a:noFill/>
            </p:spPr>
            <p:txBody>
              <a:bodyPr wrap="square">
                <a:spAutoFit/>
              </a:bodyPr>
              <a:lstStyle/>
              <a:p>
                <a:r>
                  <a:rPr lang="hu-HU" sz="1400" dirty="0"/>
                  <a:t>E</a:t>
                </a:r>
                <a14:m>
                  <m:oMath xmlns:m="http://schemas.openxmlformats.org/officeDocument/2006/math">
                    <m:r>
                      <a:rPr lang="en-US" sz="1400" i="1">
                        <a:latin typeface="Cambria Math" panose="02040503050406030204" pitchFamily="18" charset="0"/>
                      </a:rPr>
                      <m:t>𝑥𝑝𝑙𝑜𝑖𝑡𝑖𝑛𝑔</m:t>
                    </m:r>
                    <m:r>
                      <a:rPr lang="en-US" sz="1400" i="1">
                        <a:latin typeface="Cambria Math" panose="02040503050406030204" pitchFamily="18" charset="0"/>
                      </a:rPr>
                      <m:t> </m:t>
                    </m:r>
                    <m:r>
                      <a:rPr lang="en-US" sz="1400" i="1">
                        <a:latin typeface="Cambria Math" panose="02040503050406030204" pitchFamily="18" charset="0"/>
                      </a:rPr>
                      <m:t>𝑟𝑒𝑝𝑒𝑡𝑖𝑡𝑖𝑣𝑒</m:t>
                    </m:r>
                    <m:r>
                      <a:rPr lang="en-US" sz="1400" i="1">
                        <a:latin typeface="Cambria Math" panose="02040503050406030204" pitchFamily="18" charset="0"/>
                      </a:rPr>
                      <m:t> </m:t>
                    </m:r>
                    <m:r>
                      <a:rPr lang="en-US" sz="1400" i="1">
                        <a:latin typeface="Cambria Math" panose="02040503050406030204" pitchFamily="18" charset="0"/>
                      </a:rPr>
                      <m:t>𝑠𝑡𝑟𝑢𝑐𝑡𝑢𝑟𝑒</m:t>
                    </m:r>
                  </m:oMath>
                </a14:m>
                <a:endParaRPr lang="en-US" sz="1400" dirty="0">
                  <a:solidFill>
                    <a:schemeClr val="tx1"/>
                  </a:solidFill>
                </a:endParaRPr>
              </a:p>
            </p:txBody>
          </p:sp>
        </mc:Choice>
        <mc:Fallback xmlns="">
          <p:sp>
            <p:nvSpPr>
              <p:cNvPr id="139" name="Szövegdoboz 490">
                <a:extLst>
                  <a:ext uri="{FF2B5EF4-FFF2-40B4-BE49-F238E27FC236}">
                    <a16:creationId xmlns:a16="http://schemas.microsoft.com/office/drawing/2014/main" id="{9FF4D760-A75F-4EEB-A0AE-D8572C9CC353}"/>
                  </a:ext>
                </a:extLst>
              </p:cNvPr>
              <p:cNvSpPr txBox="1">
                <a:spLocks noRot="1" noChangeAspect="1" noMove="1" noResize="1" noEditPoints="1" noAdjustHandles="1" noChangeArrowheads="1" noChangeShapeType="1" noTextEdit="1"/>
              </p:cNvSpPr>
              <p:nvPr/>
            </p:nvSpPr>
            <p:spPr>
              <a:xfrm>
                <a:off x="5203180" y="5593869"/>
                <a:ext cx="2810027" cy="307777"/>
              </a:xfrm>
              <a:prstGeom prst="rect">
                <a:avLst/>
              </a:prstGeom>
              <a:blipFill>
                <a:blip r:embed="rId37"/>
                <a:stretch>
                  <a:fillRect l="-651" t="-4000" b="-20000"/>
                </a:stretch>
              </a:blipFill>
            </p:spPr>
            <p:txBody>
              <a:bodyPr/>
              <a:lstStyle/>
              <a:p>
                <a:r>
                  <a:rPr lang="en-US">
                    <a:noFill/>
                  </a:rPr>
                  <a:t> </a:t>
                </a:r>
              </a:p>
            </p:txBody>
          </p:sp>
        </mc:Fallback>
      </mc:AlternateContent>
      <p:sp>
        <p:nvSpPr>
          <p:cNvPr id="140" name="Dátum helye 3">
            <a:extLst>
              <a:ext uri="{FF2B5EF4-FFF2-40B4-BE49-F238E27FC236}">
                <a16:creationId xmlns:a16="http://schemas.microsoft.com/office/drawing/2014/main" id="{D71F9C69-BF20-47D0-A674-150F99CE349B}"/>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41" name="Élőláb helye 4">
            <a:extLst>
              <a:ext uri="{FF2B5EF4-FFF2-40B4-BE49-F238E27FC236}">
                <a16:creationId xmlns:a16="http://schemas.microsoft.com/office/drawing/2014/main" id="{919E9793-CC3E-42CE-9CD2-8F4BCC6932AD}"/>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3192270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E3CDF8A8-28E6-4B4B-9850-F9914C0D6DA7}"/>
              </a:ext>
            </a:extLst>
          </p:cNvPr>
          <p:cNvSpPr>
            <a:spLocks noGrp="1"/>
          </p:cNvSpPr>
          <p:nvPr>
            <p:ph idx="1"/>
          </p:nvPr>
        </p:nvSpPr>
        <p:spPr/>
        <p:txBody>
          <a:bodyPr>
            <a:normAutofit fontScale="77500" lnSpcReduction="20000"/>
          </a:bodyPr>
          <a:lstStyle/>
          <a:p>
            <a:pPr marL="0" indent="0">
              <a:buNone/>
            </a:pPr>
            <a:r>
              <a:rPr lang="en-US" b="1" dirty="0">
                <a:solidFill>
                  <a:srgbClr val="00B0F0"/>
                </a:solidFill>
              </a:rPr>
              <a:t>Partially coupled artificial neural networks</a:t>
            </a:r>
          </a:p>
          <a:p>
            <a:pPr marL="0" indent="0">
              <a:buNone/>
            </a:pPr>
            <a:r>
              <a:rPr lang="en-US" dirty="0"/>
              <a:t>All neurons in a layer are connected to only a few neurons in the next layer.</a:t>
            </a:r>
          </a:p>
          <a:p>
            <a:endParaRPr lang="en-US" dirty="0"/>
          </a:p>
          <a:p>
            <a:r>
              <a:rPr lang="en-US" dirty="0"/>
              <a:t>Advantage:</a:t>
            </a:r>
          </a:p>
          <a:p>
            <a:pPr lvl="1"/>
            <a:r>
              <a:rPr lang="en-US" dirty="0"/>
              <a:t>lower memory requirements</a:t>
            </a:r>
          </a:p>
          <a:p>
            <a:pPr lvl="1"/>
            <a:r>
              <a:rPr lang="en-US" dirty="0"/>
              <a:t>less computational effort</a:t>
            </a:r>
          </a:p>
          <a:p>
            <a:r>
              <a:rPr lang="en-US" dirty="0"/>
              <a:t>Disadvantage: </a:t>
            </a:r>
          </a:p>
          <a:p>
            <a:pPr lvl="1"/>
            <a:r>
              <a:rPr lang="en-US" dirty="0"/>
              <a:t>it is usually not known in advance which weights should be omitted</a:t>
            </a:r>
          </a:p>
          <a:p>
            <a:endParaRPr lang="en-US" dirty="0"/>
          </a:p>
          <a:p>
            <a:r>
              <a:rPr lang="en-US" dirty="0"/>
              <a:t>Can be generated e.g.: </a:t>
            </a:r>
          </a:p>
          <a:p>
            <a:pPr lvl="1"/>
            <a:r>
              <a:rPr lang="en-US" dirty="0"/>
              <a:t>From fully coupled artificial neural networks by dropping less significant weights</a:t>
            </a:r>
          </a:p>
          <a:p>
            <a:pPr lvl="1"/>
            <a:r>
              <a:rPr lang="en-US" dirty="0"/>
              <a:t>By engineering considerations (e.g.: stronger association of nearby words/pixels)</a:t>
            </a:r>
          </a:p>
          <a:p>
            <a:pPr lvl="1"/>
            <a:r>
              <a:rPr lang="en-US" dirty="0"/>
              <a:t>Neural network growth (</a:t>
            </a:r>
            <a:r>
              <a:rPr lang="en-US" dirty="0" err="1"/>
              <a:t>Neuroevolution</a:t>
            </a:r>
            <a:r>
              <a:rPr lang="en-US" dirty="0"/>
              <a:t>)</a:t>
            </a:r>
          </a:p>
          <a:p>
            <a:endParaRPr lang="en-US" dirty="0"/>
          </a:p>
          <a:p>
            <a:endParaRPr lang="en-US" dirty="0"/>
          </a:p>
        </p:txBody>
      </p:sp>
      <p:sp>
        <p:nvSpPr>
          <p:cNvPr id="5" name="Dia számának helye 4">
            <a:extLst>
              <a:ext uri="{FF2B5EF4-FFF2-40B4-BE49-F238E27FC236}">
                <a16:creationId xmlns:a16="http://schemas.microsoft.com/office/drawing/2014/main" id="{301C5621-97C2-41C8-849F-059B46B9F590}"/>
              </a:ext>
            </a:extLst>
          </p:cNvPr>
          <p:cNvSpPr>
            <a:spLocks noGrp="1"/>
          </p:cNvSpPr>
          <p:nvPr>
            <p:ph type="sldNum" sz="quarter" idx="12"/>
          </p:nvPr>
        </p:nvSpPr>
        <p:spPr/>
        <p:txBody>
          <a:bodyPr/>
          <a:lstStyle/>
          <a:p>
            <a:fld id="{9F7ECEBC-3B63-4262-8BE9-06366B519A9F}" type="slidenum">
              <a:rPr lang="hu-HU" smtClean="0"/>
              <a:pPr/>
              <a:t>45</a:t>
            </a:fld>
            <a:endParaRPr lang="hu-HU" dirty="0"/>
          </a:p>
        </p:txBody>
      </p:sp>
      <p:sp>
        <p:nvSpPr>
          <p:cNvPr id="6" name="Cím 5">
            <a:extLst>
              <a:ext uri="{FF2B5EF4-FFF2-40B4-BE49-F238E27FC236}">
                <a16:creationId xmlns:a16="http://schemas.microsoft.com/office/drawing/2014/main" id="{A6817C82-6FE9-4483-A379-2795E66B51B7}"/>
              </a:ext>
            </a:extLst>
          </p:cNvPr>
          <p:cNvSpPr>
            <a:spLocks noGrp="1"/>
          </p:cNvSpPr>
          <p:nvPr>
            <p:ph type="title"/>
          </p:nvPr>
        </p:nvSpPr>
        <p:spPr/>
        <p:txBody>
          <a:bodyPr/>
          <a:lstStyle/>
          <a:p>
            <a:r>
              <a:rPr lang="hu-HU" dirty="0" err="1"/>
              <a:t>Artificial</a:t>
            </a:r>
            <a:r>
              <a:rPr lang="hu-HU" dirty="0"/>
              <a:t> </a:t>
            </a:r>
            <a:r>
              <a:rPr lang="hu-HU" dirty="0" err="1"/>
              <a:t>Neural</a:t>
            </a:r>
            <a:r>
              <a:rPr lang="hu-HU" dirty="0"/>
              <a:t> </a:t>
            </a:r>
            <a:r>
              <a:rPr lang="hu-HU" dirty="0" err="1"/>
              <a:t>Networks</a:t>
            </a:r>
            <a:endParaRPr lang="en-US" dirty="0"/>
          </a:p>
        </p:txBody>
      </p:sp>
      <p:sp>
        <p:nvSpPr>
          <p:cNvPr id="7" name="Dátum helye 3">
            <a:extLst>
              <a:ext uri="{FF2B5EF4-FFF2-40B4-BE49-F238E27FC236}">
                <a16:creationId xmlns:a16="http://schemas.microsoft.com/office/drawing/2014/main" id="{0DB999DA-7948-4B9B-B244-A03EBE7FA41C}"/>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8" name="Élőláb helye 4">
            <a:extLst>
              <a:ext uri="{FF2B5EF4-FFF2-40B4-BE49-F238E27FC236}">
                <a16:creationId xmlns:a16="http://schemas.microsoft.com/office/drawing/2014/main" id="{23D81EF8-902A-47BE-9CB4-F95ED7F7FFCD}"/>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3132803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D06270F2-417C-477F-9483-87D2CB3C9792}"/>
              </a:ext>
            </a:extLst>
          </p:cNvPr>
          <p:cNvSpPr>
            <a:spLocks noGrp="1"/>
          </p:cNvSpPr>
          <p:nvPr>
            <p:ph idx="1"/>
          </p:nvPr>
        </p:nvSpPr>
        <p:spPr>
          <a:xfrm>
            <a:off x="838200" y="1548721"/>
            <a:ext cx="4470070" cy="4351338"/>
          </a:xfrm>
        </p:spPr>
        <p:txBody>
          <a:bodyPr>
            <a:normAutofit fontScale="62500" lnSpcReduction="20000"/>
          </a:bodyPr>
          <a:lstStyle/>
          <a:p>
            <a:r>
              <a:rPr lang="en-US" dirty="0"/>
              <a:t>After training, only a minimal reduction in the accuracy of the neural network is achieved by dropping the weights of minor importance, in exchange for a significant reduction in the number of parameters.</a:t>
            </a:r>
          </a:p>
          <a:p>
            <a:r>
              <a:rPr lang="en-US" dirty="0"/>
              <a:t>In some cases (e.g., extreme learning machine, more typical for wide structures), a partially coupled ANN can achieve competitive learning speed by adding and subtracting weights from the initial state even using CPU.</a:t>
            </a:r>
          </a:p>
          <a:p>
            <a:r>
              <a:rPr lang="en-US" dirty="0"/>
              <a:t>In between dropping weights, it may be worthwhile to retrain the model, in which case other paths may be strengthened to take the role of the dropped links, in which case the final accuracy is less degraded.</a:t>
            </a:r>
          </a:p>
          <a:p>
            <a:endParaRPr lang="en-US" dirty="0"/>
          </a:p>
          <a:p>
            <a:endParaRPr lang="en-US" dirty="0"/>
          </a:p>
          <a:p>
            <a:endParaRPr lang="en-US" dirty="0"/>
          </a:p>
        </p:txBody>
      </p:sp>
      <p:sp>
        <p:nvSpPr>
          <p:cNvPr id="5" name="Dia számának helye 4">
            <a:extLst>
              <a:ext uri="{FF2B5EF4-FFF2-40B4-BE49-F238E27FC236}">
                <a16:creationId xmlns:a16="http://schemas.microsoft.com/office/drawing/2014/main" id="{D15CE908-D078-43DC-90E4-F53AF02DF57B}"/>
              </a:ext>
            </a:extLst>
          </p:cNvPr>
          <p:cNvSpPr>
            <a:spLocks noGrp="1"/>
          </p:cNvSpPr>
          <p:nvPr>
            <p:ph type="sldNum" sz="quarter" idx="12"/>
          </p:nvPr>
        </p:nvSpPr>
        <p:spPr/>
        <p:txBody>
          <a:bodyPr/>
          <a:lstStyle/>
          <a:p>
            <a:fld id="{9F7ECEBC-3B63-4262-8BE9-06366B519A9F}" type="slidenum">
              <a:rPr lang="hu-HU" smtClean="0"/>
              <a:pPr/>
              <a:t>46</a:t>
            </a:fld>
            <a:endParaRPr lang="hu-HU" dirty="0"/>
          </a:p>
        </p:txBody>
      </p:sp>
      <p:sp>
        <p:nvSpPr>
          <p:cNvPr id="6" name="Cím 5">
            <a:extLst>
              <a:ext uri="{FF2B5EF4-FFF2-40B4-BE49-F238E27FC236}">
                <a16:creationId xmlns:a16="http://schemas.microsoft.com/office/drawing/2014/main" id="{9A34D25D-4B37-4D67-B35C-915379FB4268}"/>
              </a:ext>
            </a:extLst>
          </p:cNvPr>
          <p:cNvSpPr>
            <a:spLocks noGrp="1"/>
          </p:cNvSpPr>
          <p:nvPr>
            <p:ph type="title"/>
          </p:nvPr>
        </p:nvSpPr>
        <p:spPr/>
        <p:txBody>
          <a:bodyPr/>
          <a:lstStyle/>
          <a:p>
            <a:r>
              <a:rPr lang="en-US" dirty="0"/>
              <a:t>Omission of less significant weights</a:t>
            </a:r>
          </a:p>
        </p:txBody>
      </p:sp>
      <p:pic>
        <p:nvPicPr>
          <p:cNvPr id="233" name="Kép 232">
            <a:extLst>
              <a:ext uri="{FF2B5EF4-FFF2-40B4-BE49-F238E27FC236}">
                <a16:creationId xmlns:a16="http://schemas.microsoft.com/office/drawing/2014/main" id="{4D06EE91-202B-4070-B76E-2F3A32B76AB7}"/>
              </a:ext>
            </a:extLst>
          </p:cNvPr>
          <p:cNvPicPr>
            <a:picLocks noChangeAspect="1"/>
          </p:cNvPicPr>
          <p:nvPr/>
        </p:nvPicPr>
        <p:blipFill>
          <a:blip r:embed="rId2"/>
          <a:stretch>
            <a:fillRect/>
          </a:stretch>
        </p:blipFill>
        <p:spPr>
          <a:xfrm>
            <a:off x="5483852" y="2131268"/>
            <a:ext cx="6543470" cy="3257364"/>
          </a:xfrm>
          <a:prstGeom prst="rect">
            <a:avLst/>
          </a:prstGeom>
        </p:spPr>
      </p:pic>
      <p:sp>
        <p:nvSpPr>
          <p:cNvPr id="234" name="Téglalap 233">
            <a:extLst>
              <a:ext uri="{FF2B5EF4-FFF2-40B4-BE49-F238E27FC236}">
                <a16:creationId xmlns:a16="http://schemas.microsoft.com/office/drawing/2014/main" id="{8961BF58-9BCF-46B2-B312-3095EDF51F57}"/>
              </a:ext>
            </a:extLst>
          </p:cNvPr>
          <p:cNvSpPr/>
          <p:nvPr/>
        </p:nvSpPr>
        <p:spPr>
          <a:xfrm>
            <a:off x="11341100" y="3141663"/>
            <a:ext cx="632882" cy="20108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Egyenes összekötő nyíllal 291">
            <a:extLst>
              <a:ext uri="{FF2B5EF4-FFF2-40B4-BE49-F238E27FC236}">
                <a16:creationId xmlns:a16="http://schemas.microsoft.com/office/drawing/2014/main" id="{99AA059E-C382-4184-BEEB-F1B7B03CD1F8}"/>
              </a:ext>
            </a:extLst>
          </p:cNvPr>
          <p:cNvCxnSpPr>
            <a:cxnSpLocks/>
          </p:cNvCxnSpPr>
          <p:nvPr/>
        </p:nvCxnSpPr>
        <p:spPr>
          <a:xfrm>
            <a:off x="5879881" y="2922032"/>
            <a:ext cx="1206719" cy="42071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Egyenes összekötő nyíllal 292">
            <a:extLst>
              <a:ext uri="{FF2B5EF4-FFF2-40B4-BE49-F238E27FC236}">
                <a16:creationId xmlns:a16="http://schemas.microsoft.com/office/drawing/2014/main" id="{9E5F55F1-F67B-49A4-9E4A-0482B71C7693}"/>
              </a:ext>
            </a:extLst>
          </p:cNvPr>
          <p:cNvCxnSpPr>
            <a:cxnSpLocks/>
          </p:cNvCxnSpPr>
          <p:nvPr/>
        </p:nvCxnSpPr>
        <p:spPr>
          <a:xfrm>
            <a:off x="5881007" y="3868541"/>
            <a:ext cx="1235226" cy="102304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Egyenes összekötő nyíllal 293">
            <a:extLst>
              <a:ext uri="{FF2B5EF4-FFF2-40B4-BE49-F238E27FC236}">
                <a16:creationId xmlns:a16="http://schemas.microsoft.com/office/drawing/2014/main" id="{70E23F76-7213-4F80-BF16-2A0BF2BFB582}"/>
              </a:ext>
            </a:extLst>
          </p:cNvPr>
          <p:cNvCxnSpPr>
            <a:cxnSpLocks/>
          </p:cNvCxnSpPr>
          <p:nvPr/>
        </p:nvCxnSpPr>
        <p:spPr>
          <a:xfrm>
            <a:off x="5881007" y="2959227"/>
            <a:ext cx="1235226" cy="192389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Egyenes összekötő nyíllal 294">
            <a:extLst>
              <a:ext uri="{FF2B5EF4-FFF2-40B4-BE49-F238E27FC236}">
                <a16:creationId xmlns:a16="http://schemas.microsoft.com/office/drawing/2014/main" id="{5B339816-F626-4FD7-A011-25EA21B33D41}"/>
              </a:ext>
            </a:extLst>
          </p:cNvPr>
          <p:cNvCxnSpPr>
            <a:cxnSpLocks/>
          </p:cNvCxnSpPr>
          <p:nvPr/>
        </p:nvCxnSpPr>
        <p:spPr>
          <a:xfrm flipV="1">
            <a:off x="5911285" y="2901771"/>
            <a:ext cx="1112507" cy="42223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Egyenes összekötő nyíllal 295">
            <a:extLst>
              <a:ext uri="{FF2B5EF4-FFF2-40B4-BE49-F238E27FC236}">
                <a16:creationId xmlns:a16="http://schemas.microsoft.com/office/drawing/2014/main" id="{5F375F20-A2DB-4231-8278-12BCD80D3AF9}"/>
              </a:ext>
            </a:extLst>
          </p:cNvPr>
          <p:cNvCxnSpPr>
            <a:cxnSpLocks/>
          </p:cNvCxnSpPr>
          <p:nvPr/>
        </p:nvCxnSpPr>
        <p:spPr>
          <a:xfrm flipV="1">
            <a:off x="5884333" y="2901771"/>
            <a:ext cx="1139459" cy="197954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Egyenes összekötő nyíllal 296">
            <a:extLst>
              <a:ext uri="{FF2B5EF4-FFF2-40B4-BE49-F238E27FC236}">
                <a16:creationId xmlns:a16="http://schemas.microsoft.com/office/drawing/2014/main" id="{5C52EDC2-7E91-4237-9CC4-81F559A8AACA}"/>
              </a:ext>
            </a:extLst>
          </p:cNvPr>
          <p:cNvCxnSpPr>
            <a:cxnSpLocks/>
          </p:cNvCxnSpPr>
          <p:nvPr/>
        </p:nvCxnSpPr>
        <p:spPr>
          <a:xfrm flipV="1">
            <a:off x="5911285" y="3310467"/>
            <a:ext cx="1192248" cy="3759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Egyenes összekötő nyíllal 297">
            <a:extLst>
              <a:ext uri="{FF2B5EF4-FFF2-40B4-BE49-F238E27FC236}">
                <a16:creationId xmlns:a16="http://schemas.microsoft.com/office/drawing/2014/main" id="{47F3926E-0676-4091-8F5C-13837D919C16}"/>
              </a:ext>
            </a:extLst>
          </p:cNvPr>
          <p:cNvCxnSpPr>
            <a:cxnSpLocks/>
          </p:cNvCxnSpPr>
          <p:nvPr/>
        </p:nvCxnSpPr>
        <p:spPr>
          <a:xfrm>
            <a:off x="5884333" y="4891589"/>
            <a:ext cx="1244600" cy="1484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Egyenes összekötő nyíllal 298">
            <a:extLst>
              <a:ext uri="{FF2B5EF4-FFF2-40B4-BE49-F238E27FC236}">
                <a16:creationId xmlns:a16="http://schemas.microsoft.com/office/drawing/2014/main" id="{4662AE4B-3EC9-4C95-A66D-DFD8E8E4021E}"/>
              </a:ext>
            </a:extLst>
          </p:cNvPr>
          <p:cNvCxnSpPr>
            <a:cxnSpLocks/>
          </p:cNvCxnSpPr>
          <p:nvPr/>
        </p:nvCxnSpPr>
        <p:spPr>
          <a:xfrm flipV="1">
            <a:off x="5884333" y="4381500"/>
            <a:ext cx="1384300" cy="49981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Egyenes összekötő nyíllal 299">
            <a:extLst>
              <a:ext uri="{FF2B5EF4-FFF2-40B4-BE49-F238E27FC236}">
                <a16:creationId xmlns:a16="http://schemas.microsoft.com/office/drawing/2014/main" id="{0E5DF0E4-5B74-40E2-990A-10DFDDC124A8}"/>
              </a:ext>
            </a:extLst>
          </p:cNvPr>
          <p:cNvCxnSpPr>
            <a:cxnSpLocks/>
          </p:cNvCxnSpPr>
          <p:nvPr/>
        </p:nvCxnSpPr>
        <p:spPr>
          <a:xfrm flipV="1">
            <a:off x="5922433" y="3347488"/>
            <a:ext cx="1176867" cy="4518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Egyenes összekötő nyíllal 300">
            <a:extLst>
              <a:ext uri="{FF2B5EF4-FFF2-40B4-BE49-F238E27FC236}">
                <a16:creationId xmlns:a16="http://schemas.microsoft.com/office/drawing/2014/main" id="{FEFFE336-B966-44D4-9695-CE2D6DDDDF0E}"/>
              </a:ext>
            </a:extLst>
          </p:cNvPr>
          <p:cNvCxnSpPr>
            <a:cxnSpLocks/>
          </p:cNvCxnSpPr>
          <p:nvPr/>
        </p:nvCxnSpPr>
        <p:spPr>
          <a:xfrm>
            <a:off x="5881007" y="2959227"/>
            <a:ext cx="1383393" cy="141380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Egyenes összekötő nyíllal 301">
            <a:extLst>
              <a:ext uri="{FF2B5EF4-FFF2-40B4-BE49-F238E27FC236}">
                <a16:creationId xmlns:a16="http://schemas.microsoft.com/office/drawing/2014/main" id="{8AEE7CA4-9BA0-477E-9945-030A14F5ED4A}"/>
              </a:ext>
            </a:extLst>
          </p:cNvPr>
          <p:cNvCxnSpPr>
            <a:cxnSpLocks/>
          </p:cNvCxnSpPr>
          <p:nvPr/>
        </p:nvCxnSpPr>
        <p:spPr>
          <a:xfrm>
            <a:off x="5922433" y="3366808"/>
            <a:ext cx="1325034" cy="9723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Egyenes összekötő nyíllal 302">
            <a:extLst>
              <a:ext uri="{FF2B5EF4-FFF2-40B4-BE49-F238E27FC236}">
                <a16:creationId xmlns:a16="http://schemas.microsoft.com/office/drawing/2014/main" id="{913F457F-9EEE-4594-9434-10C9DC30BE63}"/>
              </a:ext>
            </a:extLst>
          </p:cNvPr>
          <p:cNvCxnSpPr>
            <a:cxnSpLocks/>
          </p:cNvCxnSpPr>
          <p:nvPr/>
        </p:nvCxnSpPr>
        <p:spPr>
          <a:xfrm>
            <a:off x="8487833" y="2943971"/>
            <a:ext cx="876300" cy="2570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Egyenes összekötő nyíllal 303">
            <a:extLst>
              <a:ext uri="{FF2B5EF4-FFF2-40B4-BE49-F238E27FC236}">
                <a16:creationId xmlns:a16="http://schemas.microsoft.com/office/drawing/2014/main" id="{30FDE1CB-4C54-4622-AFF3-C043953C1CD1}"/>
              </a:ext>
            </a:extLst>
          </p:cNvPr>
          <p:cNvCxnSpPr>
            <a:cxnSpLocks/>
          </p:cNvCxnSpPr>
          <p:nvPr/>
        </p:nvCxnSpPr>
        <p:spPr>
          <a:xfrm>
            <a:off x="8496663" y="3835250"/>
            <a:ext cx="915466" cy="43496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Egyenes összekötő nyíllal 304">
            <a:extLst>
              <a:ext uri="{FF2B5EF4-FFF2-40B4-BE49-F238E27FC236}">
                <a16:creationId xmlns:a16="http://schemas.microsoft.com/office/drawing/2014/main" id="{7E94C91F-4558-4D0D-AAE2-544757F0E479}"/>
              </a:ext>
            </a:extLst>
          </p:cNvPr>
          <p:cNvCxnSpPr>
            <a:cxnSpLocks/>
          </p:cNvCxnSpPr>
          <p:nvPr/>
        </p:nvCxnSpPr>
        <p:spPr>
          <a:xfrm flipV="1">
            <a:off x="8496663" y="3215219"/>
            <a:ext cx="867470" cy="54473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Egyenes összekötő nyíllal 305">
            <a:extLst>
              <a:ext uri="{FF2B5EF4-FFF2-40B4-BE49-F238E27FC236}">
                <a16:creationId xmlns:a16="http://schemas.microsoft.com/office/drawing/2014/main" id="{794C1CC5-70EE-48E0-A8B3-223079E22A34}"/>
              </a:ext>
            </a:extLst>
          </p:cNvPr>
          <p:cNvCxnSpPr>
            <a:cxnSpLocks/>
          </p:cNvCxnSpPr>
          <p:nvPr/>
        </p:nvCxnSpPr>
        <p:spPr>
          <a:xfrm flipV="1">
            <a:off x="8487833" y="4398745"/>
            <a:ext cx="954550" cy="48256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Egyenes összekötő nyíllal 306">
            <a:extLst>
              <a:ext uri="{FF2B5EF4-FFF2-40B4-BE49-F238E27FC236}">
                <a16:creationId xmlns:a16="http://schemas.microsoft.com/office/drawing/2014/main" id="{7963AE67-6AB1-4F51-987B-20B231222FA7}"/>
              </a:ext>
            </a:extLst>
          </p:cNvPr>
          <p:cNvCxnSpPr>
            <a:cxnSpLocks/>
          </p:cNvCxnSpPr>
          <p:nvPr/>
        </p:nvCxnSpPr>
        <p:spPr>
          <a:xfrm flipV="1">
            <a:off x="8507893" y="3937378"/>
            <a:ext cx="1079818" cy="94158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Egyenes összekötő nyíllal 307">
            <a:extLst>
              <a:ext uri="{FF2B5EF4-FFF2-40B4-BE49-F238E27FC236}">
                <a16:creationId xmlns:a16="http://schemas.microsoft.com/office/drawing/2014/main" id="{F3F28FDB-3F07-425E-95C6-485C62C2236C}"/>
              </a:ext>
            </a:extLst>
          </p:cNvPr>
          <p:cNvCxnSpPr>
            <a:cxnSpLocks/>
          </p:cNvCxnSpPr>
          <p:nvPr/>
        </p:nvCxnSpPr>
        <p:spPr>
          <a:xfrm flipV="1">
            <a:off x="8487833" y="3200996"/>
            <a:ext cx="876300" cy="14175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Egyenes összekötő nyíllal 308">
            <a:extLst>
              <a:ext uri="{FF2B5EF4-FFF2-40B4-BE49-F238E27FC236}">
                <a16:creationId xmlns:a16="http://schemas.microsoft.com/office/drawing/2014/main" id="{20228915-97BB-4CF3-9520-B4EAE5326C0F}"/>
              </a:ext>
            </a:extLst>
          </p:cNvPr>
          <p:cNvCxnSpPr>
            <a:cxnSpLocks/>
          </p:cNvCxnSpPr>
          <p:nvPr/>
        </p:nvCxnSpPr>
        <p:spPr>
          <a:xfrm>
            <a:off x="8487833" y="2976457"/>
            <a:ext cx="1043793" cy="73026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Egyenes összekötő nyíllal 309">
            <a:extLst>
              <a:ext uri="{FF2B5EF4-FFF2-40B4-BE49-F238E27FC236}">
                <a16:creationId xmlns:a16="http://schemas.microsoft.com/office/drawing/2014/main" id="{9F158971-DB9D-4FDB-925C-A9C02AB6DB84}"/>
              </a:ext>
            </a:extLst>
          </p:cNvPr>
          <p:cNvCxnSpPr>
            <a:cxnSpLocks/>
          </p:cNvCxnSpPr>
          <p:nvPr/>
        </p:nvCxnSpPr>
        <p:spPr>
          <a:xfrm>
            <a:off x="8487833" y="3392646"/>
            <a:ext cx="1043793" cy="32229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Egyenes összekötő nyíllal 310">
            <a:extLst>
              <a:ext uri="{FF2B5EF4-FFF2-40B4-BE49-F238E27FC236}">
                <a16:creationId xmlns:a16="http://schemas.microsoft.com/office/drawing/2014/main" id="{5378C275-B908-4AD2-8614-47080CBA1A42}"/>
              </a:ext>
            </a:extLst>
          </p:cNvPr>
          <p:cNvCxnSpPr>
            <a:cxnSpLocks/>
          </p:cNvCxnSpPr>
          <p:nvPr/>
        </p:nvCxnSpPr>
        <p:spPr>
          <a:xfrm>
            <a:off x="5879881" y="2432193"/>
            <a:ext cx="1392986" cy="189004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Egyenes összekötő nyíllal 311">
            <a:extLst>
              <a:ext uri="{FF2B5EF4-FFF2-40B4-BE49-F238E27FC236}">
                <a16:creationId xmlns:a16="http://schemas.microsoft.com/office/drawing/2014/main" id="{6C664CA8-297D-4AD5-AA3D-A2ABA8B0D18E}"/>
              </a:ext>
            </a:extLst>
          </p:cNvPr>
          <p:cNvCxnSpPr>
            <a:cxnSpLocks/>
          </p:cNvCxnSpPr>
          <p:nvPr/>
        </p:nvCxnSpPr>
        <p:spPr>
          <a:xfrm>
            <a:off x="5879881" y="2432193"/>
            <a:ext cx="1236352" cy="85602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Egyenes összekötő nyíllal 312">
            <a:extLst>
              <a:ext uri="{FF2B5EF4-FFF2-40B4-BE49-F238E27FC236}">
                <a16:creationId xmlns:a16="http://schemas.microsoft.com/office/drawing/2014/main" id="{9C07F534-BA24-4989-A5AF-94B71C104463}"/>
              </a:ext>
            </a:extLst>
          </p:cNvPr>
          <p:cNvCxnSpPr>
            <a:cxnSpLocks/>
          </p:cNvCxnSpPr>
          <p:nvPr/>
        </p:nvCxnSpPr>
        <p:spPr>
          <a:xfrm>
            <a:off x="8487833" y="2466668"/>
            <a:ext cx="1051882" cy="11994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Dátum helye 3">
            <a:extLst>
              <a:ext uri="{FF2B5EF4-FFF2-40B4-BE49-F238E27FC236}">
                <a16:creationId xmlns:a16="http://schemas.microsoft.com/office/drawing/2014/main" id="{EAB9145E-83B8-4B64-B545-DEC6ED6505D5}"/>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32" name="Élőláb helye 4">
            <a:extLst>
              <a:ext uri="{FF2B5EF4-FFF2-40B4-BE49-F238E27FC236}">
                <a16:creationId xmlns:a16="http://schemas.microsoft.com/office/drawing/2014/main" id="{A47D3BB9-BCEA-47AB-901E-F1A718D26A96}"/>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28796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0600"/>
                                        <p:tgtEl>
                                          <p:spTgt spid="234"/>
                                        </p:tgtEl>
                                      </p:cBhvr>
                                    </p:animEffect>
                                    <p:set>
                                      <p:cBhvr>
                                        <p:cTn id="7" dur="1" fill="hold">
                                          <p:stCondLst>
                                            <p:cond delay="10599"/>
                                          </p:stCondLst>
                                        </p:cTn>
                                        <p:tgtEl>
                                          <p:spTgt spid="234"/>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292"/>
                                        </p:tgtEl>
                                      </p:cBhvr>
                                    </p:animEffect>
                                    <p:set>
                                      <p:cBhvr>
                                        <p:cTn id="10" dur="1" fill="hold">
                                          <p:stCondLst>
                                            <p:cond delay="499"/>
                                          </p:stCondLst>
                                        </p:cTn>
                                        <p:tgtEl>
                                          <p:spTgt spid="292"/>
                                        </p:tgtEl>
                                        <p:attrNameLst>
                                          <p:attrName>style.visibility</p:attrName>
                                        </p:attrNameLst>
                                      </p:cBhvr>
                                      <p:to>
                                        <p:strVal val="hidden"/>
                                      </p:to>
                                    </p:set>
                                  </p:childTnLst>
                                </p:cTn>
                              </p:par>
                              <p:par>
                                <p:cTn id="11" presetID="22" presetClass="exit" presetSubtype="4" fill="hold" nodeType="withEffect">
                                  <p:stCondLst>
                                    <p:cond delay="500"/>
                                  </p:stCondLst>
                                  <p:childTnLst>
                                    <p:animEffect transition="out" filter="wipe(down)">
                                      <p:cBhvr>
                                        <p:cTn id="12" dur="500"/>
                                        <p:tgtEl>
                                          <p:spTgt spid="294"/>
                                        </p:tgtEl>
                                      </p:cBhvr>
                                    </p:animEffect>
                                    <p:set>
                                      <p:cBhvr>
                                        <p:cTn id="13" dur="1" fill="hold">
                                          <p:stCondLst>
                                            <p:cond delay="499"/>
                                          </p:stCondLst>
                                        </p:cTn>
                                        <p:tgtEl>
                                          <p:spTgt spid="294"/>
                                        </p:tgtEl>
                                        <p:attrNameLst>
                                          <p:attrName>style.visibility</p:attrName>
                                        </p:attrNameLst>
                                      </p:cBhvr>
                                      <p:to>
                                        <p:strVal val="hidden"/>
                                      </p:to>
                                    </p:set>
                                  </p:childTnLst>
                                </p:cTn>
                              </p:par>
                              <p:par>
                                <p:cTn id="14" presetID="22" presetClass="exit" presetSubtype="4" fill="hold" nodeType="withEffect">
                                  <p:stCondLst>
                                    <p:cond delay="1000"/>
                                  </p:stCondLst>
                                  <p:childTnLst>
                                    <p:animEffect transition="out" filter="wipe(down)">
                                      <p:cBhvr>
                                        <p:cTn id="15" dur="500"/>
                                        <p:tgtEl>
                                          <p:spTgt spid="295"/>
                                        </p:tgtEl>
                                      </p:cBhvr>
                                    </p:animEffect>
                                    <p:set>
                                      <p:cBhvr>
                                        <p:cTn id="16" dur="1" fill="hold">
                                          <p:stCondLst>
                                            <p:cond delay="499"/>
                                          </p:stCondLst>
                                        </p:cTn>
                                        <p:tgtEl>
                                          <p:spTgt spid="295"/>
                                        </p:tgtEl>
                                        <p:attrNameLst>
                                          <p:attrName>style.visibility</p:attrName>
                                        </p:attrNameLst>
                                      </p:cBhvr>
                                      <p:to>
                                        <p:strVal val="hidden"/>
                                      </p:to>
                                    </p:set>
                                  </p:childTnLst>
                                </p:cTn>
                              </p:par>
                              <p:par>
                                <p:cTn id="17" presetID="22" presetClass="exit" presetSubtype="4" fill="hold" nodeType="withEffect">
                                  <p:stCondLst>
                                    <p:cond delay="1500"/>
                                  </p:stCondLst>
                                  <p:childTnLst>
                                    <p:animEffect transition="out" filter="wipe(down)">
                                      <p:cBhvr>
                                        <p:cTn id="18" dur="500"/>
                                        <p:tgtEl>
                                          <p:spTgt spid="300"/>
                                        </p:tgtEl>
                                      </p:cBhvr>
                                    </p:animEffect>
                                    <p:set>
                                      <p:cBhvr>
                                        <p:cTn id="19" dur="1" fill="hold">
                                          <p:stCondLst>
                                            <p:cond delay="499"/>
                                          </p:stCondLst>
                                        </p:cTn>
                                        <p:tgtEl>
                                          <p:spTgt spid="300"/>
                                        </p:tgtEl>
                                        <p:attrNameLst>
                                          <p:attrName>style.visibility</p:attrName>
                                        </p:attrNameLst>
                                      </p:cBhvr>
                                      <p:to>
                                        <p:strVal val="hidden"/>
                                      </p:to>
                                    </p:set>
                                  </p:childTnLst>
                                </p:cTn>
                              </p:par>
                              <p:par>
                                <p:cTn id="20" presetID="22" presetClass="exit" presetSubtype="4" fill="hold" nodeType="withEffect">
                                  <p:stCondLst>
                                    <p:cond delay="2000"/>
                                  </p:stCondLst>
                                  <p:childTnLst>
                                    <p:animEffect transition="out" filter="wipe(down)">
                                      <p:cBhvr>
                                        <p:cTn id="21" dur="500"/>
                                        <p:tgtEl>
                                          <p:spTgt spid="302"/>
                                        </p:tgtEl>
                                      </p:cBhvr>
                                    </p:animEffect>
                                    <p:set>
                                      <p:cBhvr>
                                        <p:cTn id="22" dur="1" fill="hold">
                                          <p:stCondLst>
                                            <p:cond delay="499"/>
                                          </p:stCondLst>
                                        </p:cTn>
                                        <p:tgtEl>
                                          <p:spTgt spid="302"/>
                                        </p:tgtEl>
                                        <p:attrNameLst>
                                          <p:attrName>style.visibility</p:attrName>
                                        </p:attrNameLst>
                                      </p:cBhvr>
                                      <p:to>
                                        <p:strVal val="hidden"/>
                                      </p:to>
                                    </p:set>
                                  </p:childTnLst>
                                </p:cTn>
                              </p:par>
                              <p:par>
                                <p:cTn id="23" presetID="22" presetClass="exit" presetSubtype="4" fill="hold" nodeType="withEffect">
                                  <p:stCondLst>
                                    <p:cond delay="2500"/>
                                  </p:stCondLst>
                                  <p:childTnLst>
                                    <p:animEffect transition="out" filter="wipe(down)">
                                      <p:cBhvr>
                                        <p:cTn id="24" dur="500"/>
                                        <p:tgtEl>
                                          <p:spTgt spid="307"/>
                                        </p:tgtEl>
                                      </p:cBhvr>
                                    </p:animEffect>
                                    <p:set>
                                      <p:cBhvr>
                                        <p:cTn id="25" dur="1" fill="hold">
                                          <p:stCondLst>
                                            <p:cond delay="499"/>
                                          </p:stCondLst>
                                        </p:cTn>
                                        <p:tgtEl>
                                          <p:spTgt spid="307"/>
                                        </p:tgtEl>
                                        <p:attrNameLst>
                                          <p:attrName>style.visibility</p:attrName>
                                        </p:attrNameLst>
                                      </p:cBhvr>
                                      <p:to>
                                        <p:strVal val="hidden"/>
                                      </p:to>
                                    </p:set>
                                  </p:childTnLst>
                                </p:cTn>
                              </p:par>
                              <p:par>
                                <p:cTn id="26" presetID="22" presetClass="exit" presetSubtype="4" fill="hold" nodeType="withEffect">
                                  <p:stCondLst>
                                    <p:cond delay="3000"/>
                                  </p:stCondLst>
                                  <p:childTnLst>
                                    <p:animEffect transition="out" filter="wipe(down)">
                                      <p:cBhvr>
                                        <p:cTn id="27" dur="500"/>
                                        <p:tgtEl>
                                          <p:spTgt spid="306"/>
                                        </p:tgtEl>
                                      </p:cBhvr>
                                    </p:animEffect>
                                    <p:set>
                                      <p:cBhvr>
                                        <p:cTn id="28" dur="1" fill="hold">
                                          <p:stCondLst>
                                            <p:cond delay="499"/>
                                          </p:stCondLst>
                                        </p:cTn>
                                        <p:tgtEl>
                                          <p:spTgt spid="306"/>
                                        </p:tgtEl>
                                        <p:attrNameLst>
                                          <p:attrName>style.visibility</p:attrName>
                                        </p:attrNameLst>
                                      </p:cBhvr>
                                      <p:to>
                                        <p:strVal val="hidden"/>
                                      </p:to>
                                    </p:set>
                                  </p:childTnLst>
                                </p:cTn>
                              </p:par>
                              <p:par>
                                <p:cTn id="29" presetID="22" presetClass="exit" presetSubtype="4" fill="hold" nodeType="withEffect">
                                  <p:stCondLst>
                                    <p:cond delay="3500"/>
                                  </p:stCondLst>
                                  <p:childTnLst>
                                    <p:animEffect transition="out" filter="wipe(down)">
                                      <p:cBhvr>
                                        <p:cTn id="30" dur="500"/>
                                        <p:tgtEl>
                                          <p:spTgt spid="299"/>
                                        </p:tgtEl>
                                      </p:cBhvr>
                                    </p:animEffect>
                                    <p:set>
                                      <p:cBhvr>
                                        <p:cTn id="31" dur="1" fill="hold">
                                          <p:stCondLst>
                                            <p:cond delay="499"/>
                                          </p:stCondLst>
                                        </p:cTn>
                                        <p:tgtEl>
                                          <p:spTgt spid="299"/>
                                        </p:tgtEl>
                                        <p:attrNameLst>
                                          <p:attrName>style.visibility</p:attrName>
                                        </p:attrNameLst>
                                      </p:cBhvr>
                                      <p:to>
                                        <p:strVal val="hidden"/>
                                      </p:to>
                                    </p:set>
                                  </p:childTnLst>
                                </p:cTn>
                              </p:par>
                              <p:par>
                                <p:cTn id="32" presetID="22" presetClass="exit" presetSubtype="4" fill="hold" nodeType="withEffect">
                                  <p:stCondLst>
                                    <p:cond delay="4000"/>
                                  </p:stCondLst>
                                  <p:childTnLst>
                                    <p:animEffect transition="out" filter="wipe(down)">
                                      <p:cBhvr>
                                        <p:cTn id="33" dur="500"/>
                                        <p:tgtEl>
                                          <p:spTgt spid="305"/>
                                        </p:tgtEl>
                                      </p:cBhvr>
                                    </p:animEffect>
                                    <p:set>
                                      <p:cBhvr>
                                        <p:cTn id="34" dur="1" fill="hold">
                                          <p:stCondLst>
                                            <p:cond delay="499"/>
                                          </p:stCondLst>
                                        </p:cTn>
                                        <p:tgtEl>
                                          <p:spTgt spid="305"/>
                                        </p:tgtEl>
                                        <p:attrNameLst>
                                          <p:attrName>style.visibility</p:attrName>
                                        </p:attrNameLst>
                                      </p:cBhvr>
                                      <p:to>
                                        <p:strVal val="hidden"/>
                                      </p:to>
                                    </p:set>
                                  </p:childTnLst>
                                </p:cTn>
                              </p:par>
                              <p:par>
                                <p:cTn id="35" presetID="22" presetClass="exit" presetSubtype="4" fill="hold" nodeType="withEffect">
                                  <p:stCondLst>
                                    <p:cond delay="4500"/>
                                  </p:stCondLst>
                                  <p:childTnLst>
                                    <p:animEffect transition="out" filter="wipe(down)">
                                      <p:cBhvr>
                                        <p:cTn id="36" dur="500"/>
                                        <p:tgtEl>
                                          <p:spTgt spid="297"/>
                                        </p:tgtEl>
                                      </p:cBhvr>
                                    </p:animEffect>
                                    <p:set>
                                      <p:cBhvr>
                                        <p:cTn id="37" dur="1" fill="hold">
                                          <p:stCondLst>
                                            <p:cond delay="499"/>
                                          </p:stCondLst>
                                        </p:cTn>
                                        <p:tgtEl>
                                          <p:spTgt spid="297"/>
                                        </p:tgtEl>
                                        <p:attrNameLst>
                                          <p:attrName>style.visibility</p:attrName>
                                        </p:attrNameLst>
                                      </p:cBhvr>
                                      <p:to>
                                        <p:strVal val="hidden"/>
                                      </p:to>
                                    </p:set>
                                  </p:childTnLst>
                                </p:cTn>
                              </p:par>
                              <p:par>
                                <p:cTn id="38" presetID="22" presetClass="exit" presetSubtype="4" fill="hold" nodeType="withEffect">
                                  <p:stCondLst>
                                    <p:cond delay="5000"/>
                                  </p:stCondLst>
                                  <p:childTnLst>
                                    <p:animEffect transition="out" filter="wipe(down)">
                                      <p:cBhvr>
                                        <p:cTn id="39" dur="500"/>
                                        <p:tgtEl>
                                          <p:spTgt spid="301"/>
                                        </p:tgtEl>
                                      </p:cBhvr>
                                    </p:animEffect>
                                    <p:set>
                                      <p:cBhvr>
                                        <p:cTn id="40" dur="1" fill="hold">
                                          <p:stCondLst>
                                            <p:cond delay="499"/>
                                          </p:stCondLst>
                                        </p:cTn>
                                        <p:tgtEl>
                                          <p:spTgt spid="301"/>
                                        </p:tgtEl>
                                        <p:attrNameLst>
                                          <p:attrName>style.visibility</p:attrName>
                                        </p:attrNameLst>
                                      </p:cBhvr>
                                      <p:to>
                                        <p:strVal val="hidden"/>
                                      </p:to>
                                    </p:set>
                                  </p:childTnLst>
                                </p:cTn>
                              </p:par>
                              <p:par>
                                <p:cTn id="41" presetID="22" presetClass="exit" presetSubtype="4" fill="hold" nodeType="withEffect">
                                  <p:stCondLst>
                                    <p:cond delay="5500"/>
                                  </p:stCondLst>
                                  <p:childTnLst>
                                    <p:animEffect transition="out" filter="wipe(down)">
                                      <p:cBhvr>
                                        <p:cTn id="42" dur="500"/>
                                        <p:tgtEl>
                                          <p:spTgt spid="311"/>
                                        </p:tgtEl>
                                      </p:cBhvr>
                                    </p:animEffect>
                                    <p:set>
                                      <p:cBhvr>
                                        <p:cTn id="43" dur="1" fill="hold">
                                          <p:stCondLst>
                                            <p:cond delay="499"/>
                                          </p:stCondLst>
                                        </p:cTn>
                                        <p:tgtEl>
                                          <p:spTgt spid="311"/>
                                        </p:tgtEl>
                                        <p:attrNameLst>
                                          <p:attrName>style.visibility</p:attrName>
                                        </p:attrNameLst>
                                      </p:cBhvr>
                                      <p:to>
                                        <p:strVal val="hidden"/>
                                      </p:to>
                                    </p:set>
                                  </p:childTnLst>
                                </p:cTn>
                              </p:par>
                              <p:par>
                                <p:cTn id="44" presetID="22" presetClass="exit" presetSubtype="4" fill="hold" nodeType="withEffect">
                                  <p:stCondLst>
                                    <p:cond delay="6000"/>
                                  </p:stCondLst>
                                  <p:childTnLst>
                                    <p:animEffect transition="out" filter="wipe(down)">
                                      <p:cBhvr>
                                        <p:cTn id="45" dur="500"/>
                                        <p:tgtEl>
                                          <p:spTgt spid="296"/>
                                        </p:tgtEl>
                                      </p:cBhvr>
                                    </p:animEffect>
                                    <p:set>
                                      <p:cBhvr>
                                        <p:cTn id="46" dur="1" fill="hold">
                                          <p:stCondLst>
                                            <p:cond delay="499"/>
                                          </p:stCondLst>
                                        </p:cTn>
                                        <p:tgtEl>
                                          <p:spTgt spid="296"/>
                                        </p:tgtEl>
                                        <p:attrNameLst>
                                          <p:attrName>style.visibility</p:attrName>
                                        </p:attrNameLst>
                                      </p:cBhvr>
                                      <p:to>
                                        <p:strVal val="hidden"/>
                                      </p:to>
                                    </p:set>
                                  </p:childTnLst>
                                </p:cTn>
                              </p:par>
                              <p:par>
                                <p:cTn id="47" presetID="22" presetClass="exit" presetSubtype="4" fill="hold" nodeType="withEffect">
                                  <p:stCondLst>
                                    <p:cond delay="6500"/>
                                  </p:stCondLst>
                                  <p:childTnLst>
                                    <p:animEffect transition="out" filter="wipe(down)">
                                      <p:cBhvr>
                                        <p:cTn id="48" dur="500"/>
                                        <p:tgtEl>
                                          <p:spTgt spid="298"/>
                                        </p:tgtEl>
                                      </p:cBhvr>
                                    </p:animEffect>
                                    <p:set>
                                      <p:cBhvr>
                                        <p:cTn id="49" dur="1" fill="hold">
                                          <p:stCondLst>
                                            <p:cond delay="499"/>
                                          </p:stCondLst>
                                        </p:cTn>
                                        <p:tgtEl>
                                          <p:spTgt spid="298"/>
                                        </p:tgtEl>
                                        <p:attrNameLst>
                                          <p:attrName>style.visibility</p:attrName>
                                        </p:attrNameLst>
                                      </p:cBhvr>
                                      <p:to>
                                        <p:strVal val="hidden"/>
                                      </p:to>
                                    </p:set>
                                  </p:childTnLst>
                                </p:cTn>
                              </p:par>
                              <p:par>
                                <p:cTn id="50" presetID="22" presetClass="exit" presetSubtype="4" fill="hold" nodeType="withEffect">
                                  <p:stCondLst>
                                    <p:cond delay="7000"/>
                                  </p:stCondLst>
                                  <p:childTnLst>
                                    <p:animEffect transition="out" filter="wipe(down)">
                                      <p:cBhvr>
                                        <p:cTn id="51" dur="500"/>
                                        <p:tgtEl>
                                          <p:spTgt spid="309"/>
                                        </p:tgtEl>
                                      </p:cBhvr>
                                    </p:animEffect>
                                    <p:set>
                                      <p:cBhvr>
                                        <p:cTn id="52" dur="1" fill="hold">
                                          <p:stCondLst>
                                            <p:cond delay="499"/>
                                          </p:stCondLst>
                                        </p:cTn>
                                        <p:tgtEl>
                                          <p:spTgt spid="309"/>
                                        </p:tgtEl>
                                        <p:attrNameLst>
                                          <p:attrName>style.visibility</p:attrName>
                                        </p:attrNameLst>
                                      </p:cBhvr>
                                      <p:to>
                                        <p:strVal val="hidden"/>
                                      </p:to>
                                    </p:set>
                                  </p:childTnLst>
                                </p:cTn>
                              </p:par>
                              <p:par>
                                <p:cTn id="53" presetID="22" presetClass="exit" presetSubtype="4" fill="hold" nodeType="withEffect">
                                  <p:stCondLst>
                                    <p:cond delay="7500"/>
                                  </p:stCondLst>
                                  <p:childTnLst>
                                    <p:animEffect transition="out" filter="wipe(down)">
                                      <p:cBhvr>
                                        <p:cTn id="54" dur="500"/>
                                        <p:tgtEl>
                                          <p:spTgt spid="313"/>
                                        </p:tgtEl>
                                      </p:cBhvr>
                                    </p:animEffect>
                                    <p:set>
                                      <p:cBhvr>
                                        <p:cTn id="55" dur="1" fill="hold">
                                          <p:stCondLst>
                                            <p:cond delay="499"/>
                                          </p:stCondLst>
                                        </p:cTn>
                                        <p:tgtEl>
                                          <p:spTgt spid="313"/>
                                        </p:tgtEl>
                                        <p:attrNameLst>
                                          <p:attrName>style.visibility</p:attrName>
                                        </p:attrNameLst>
                                      </p:cBhvr>
                                      <p:to>
                                        <p:strVal val="hidden"/>
                                      </p:to>
                                    </p:set>
                                  </p:childTnLst>
                                </p:cTn>
                              </p:par>
                              <p:par>
                                <p:cTn id="56" presetID="22" presetClass="exit" presetSubtype="4" fill="hold" nodeType="withEffect">
                                  <p:stCondLst>
                                    <p:cond delay="8000"/>
                                  </p:stCondLst>
                                  <p:childTnLst>
                                    <p:animEffect transition="out" filter="wipe(down)">
                                      <p:cBhvr>
                                        <p:cTn id="57" dur="500"/>
                                        <p:tgtEl>
                                          <p:spTgt spid="303"/>
                                        </p:tgtEl>
                                      </p:cBhvr>
                                    </p:animEffect>
                                    <p:set>
                                      <p:cBhvr>
                                        <p:cTn id="58" dur="1" fill="hold">
                                          <p:stCondLst>
                                            <p:cond delay="499"/>
                                          </p:stCondLst>
                                        </p:cTn>
                                        <p:tgtEl>
                                          <p:spTgt spid="303"/>
                                        </p:tgtEl>
                                        <p:attrNameLst>
                                          <p:attrName>style.visibility</p:attrName>
                                        </p:attrNameLst>
                                      </p:cBhvr>
                                      <p:to>
                                        <p:strVal val="hidden"/>
                                      </p:to>
                                    </p:set>
                                  </p:childTnLst>
                                </p:cTn>
                              </p:par>
                              <p:par>
                                <p:cTn id="59" presetID="22" presetClass="exit" presetSubtype="4" fill="hold" nodeType="withEffect">
                                  <p:stCondLst>
                                    <p:cond delay="8500"/>
                                  </p:stCondLst>
                                  <p:childTnLst>
                                    <p:animEffect transition="out" filter="wipe(down)">
                                      <p:cBhvr>
                                        <p:cTn id="60" dur="500"/>
                                        <p:tgtEl>
                                          <p:spTgt spid="308"/>
                                        </p:tgtEl>
                                      </p:cBhvr>
                                    </p:animEffect>
                                    <p:set>
                                      <p:cBhvr>
                                        <p:cTn id="61" dur="1" fill="hold">
                                          <p:stCondLst>
                                            <p:cond delay="499"/>
                                          </p:stCondLst>
                                        </p:cTn>
                                        <p:tgtEl>
                                          <p:spTgt spid="308"/>
                                        </p:tgtEl>
                                        <p:attrNameLst>
                                          <p:attrName>style.visibility</p:attrName>
                                        </p:attrNameLst>
                                      </p:cBhvr>
                                      <p:to>
                                        <p:strVal val="hidden"/>
                                      </p:to>
                                    </p:set>
                                  </p:childTnLst>
                                </p:cTn>
                              </p:par>
                              <p:par>
                                <p:cTn id="62" presetID="22" presetClass="exit" presetSubtype="4" fill="hold" nodeType="withEffect">
                                  <p:stCondLst>
                                    <p:cond delay="9000"/>
                                  </p:stCondLst>
                                  <p:childTnLst>
                                    <p:animEffect transition="out" filter="wipe(down)">
                                      <p:cBhvr>
                                        <p:cTn id="63" dur="500"/>
                                        <p:tgtEl>
                                          <p:spTgt spid="310"/>
                                        </p:tgtEl>
                                      </p:cBhvr>
                                    </p:animEffect>
                                    <p:set>
                                      <p:cBhvr>
                                        <p:cTn id="64" dur="1" fill="hold">
                                          <p:stCondLst>
                                            <p:cond delay="499"/>
                                          </p:stCondLst>
                                        </p:cTn>
                                        <p:tgtEl>
                                          <p:spTgt spid="310"/>
                                        </p:tgtEl>
                                        <p:attrNameLst>
                                          <p:attrName>style.visibility</p:attrName>
                                        </p:attrNameLst>
                                      </p:cBhvr>
                                      <p:to>
                                        <p:strVal val="hidden"/>
                                      </p:to>
                                    </p:set>
                                  </p:childTnLst>
                                </p:cTn>
                              </p:par>
                              <p:par>
                                <p:cTn id="65" presetID="22" presetClass="exit" presetSubtype="4" fill="hold" nodeType="withEffect">
                                  <p:stCondLst>
                                    <p:cond delay="9500"/>
                                  </p:stCondLst>
                                  <p:childTnLst>
                                    <p:animEffect transition="out" filter="wipe(down)">
                                      <p:cBhvr>
                                        <p:cTn id="66" dur="500"/>
                                        <p:tgtEl>
                                          <p:spTgt spid="304"/>
                                        </p:tgtEl>
                                      </p:cBhvr>
                                    </p:animEffect>
                                    <p:set>
                                      <p:cBhvr>
                                        <p:cTn id="67" dur="1" fill="hold">
                                          <p:stCondLst>
                                            <p:cond delay="499"/>
                                          </p:stCondLst>
                                        </p:cTn>
                                        <p:tgtEl>
                                          <p:spTgt spid="304"/>
                                        </p:tgtEl>
                                        <p:attrNameLst>
                                          <p:attrName>style.visibility</p:attrName>
                                        </p:attrNameLst>
                                      </p:cBhvr>
                                      <p:to>
                                        <p:strVal val="hidden"/>
                                      </p:to>
                                    </p:set>
                                  </p:childTnLst>
                                </p:cTn>
                              </p:par>
                              <p:par>
                                <p:cTn id="68" presetID="22" presetClass="exit" presetSubtype="4" fill="hold" nodeType="withEffect">
                                  <p:stCondLst>
                                    <p:cond delay="10000"/>
                                  </p:stCondLst>
                                  <p:childTnLst>
                                    <p:animEffect transition="out" filter="wipe(down)">
                                      <p:cBhvr>
                                        <p:cTn id="69" dur="500"/>
                                        <p:tgtEl>
                                          <p:spTgt spid="293"/>
                                        </p:tgtEl>
                                      </p:cBhvr>
                                    </p:animEffect>
                                    <p:set>
                                      <p:cBhvr>
                                        <p:cTn id="70" dur="1" fill="hold">
                                          <p:stCondLst>
                                            <p:cond delay="499"/>
                                          </p:stCondLst>
                                        </p:cTn>
                                        <p:tgtEl>
                                          <p:spTgt spid="2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D7F955A8-D249-49C5-81C1-13FC0D064259}"/>
              </a:ext>
            </a:extLst>
          </p:cNvPr>
          <p:cNvSpPr>
            <a:spLocks noGrp="1"/>
          </p:cNvSpPr>
          <p:nvPr>
            <p:ph idx="1"/>
          </p:nvPr>
        </p:nvSpPr>
        <p:spPr>
          <a:xfrm>
            <a:off x="838200" y="1548721"/>
            <a:ext cx="3626922" cy="4555196"/>
          </a:xfrm>
        </p:spPr>
        <p:txBody>
          <a:bodyPr>
            <a:normAutofit fontScale="55000" lnSpcReduction="20000"/>
          </a:bodyPr>
          <a:lstStyle/>
          <a:p>
            <a:pPr marL="0" indent="0">
              <a:buNone/>
            </a:pPr>
            <a:r>
              <a:rPr lang="en-US" sz="3200" dirty="0"/>
              <a:t>The essence of the method is to optimize the structure of the network in addition to the parameters.</a:t>
            </a:r>
          </a:p>
          <a:p>
            <a:pPr marL="0" indent="0">
              <a:buNone/>
            </a:pPr>
            <a:r>
              <a:rPr lang="en-US" sz="3200" dirty="0"/>
              <a:t>This is true automatic machine learning for neural networks.</a:t>
            </a:r>
          </a:p>
          <a:p>
            <a:pPr marL="0" indent="0">
              <a:buNone/>
            </a:pPr>
            <a:r>
              <a:rPr lang="en-US" sz="3200" dirty="0"/>
              <a:t>Advantage:</a:t>
            </a:r>
          </a:p>
          <a:p>
            <a:r>
              <a:rPr lang="en-US" dirty="0"/>
              <a:t>Optimal structure generation</a:t>
            </a:r>
          </a:p>
          <a:p>
            <a:r>
              <a:rPr lang="en-US" dirty="0"/>
              <a:t>Automatic operation</a:t>
            </a:r>
          </a:p>
          <a:p>
            <a:pPr marL="0" indent="0">
              <a:buNone/>
            </a:pPr>
            <a:r>
              <a:rPr lang="en-US" sz="3200" dirty="0"/>
              <a:t>Disadvantage: </a:t>
            </a:r>
          </a:p>
          <a:p>
            <a:r>
              <a:rPr lang="en-US" dirty="0"/>
              <a:t>Resource intensive</a:t>
            </a:r>
          </a:p>
          <a:p>
            <a:endParaRPr lang="en-US" dirty="0"/>
          </a:p>
          <a:p>
            <a:pPr marL="0" indent="0">
              <a:buNone/>
            </a:pPr>
            <a:r>
              <a:rPr lang="en-US" sz="3200" dirty="0"/>
              <a:t>Simplest case is when individual neurons and the connections between them are modified by an evolutionary algorithm. </a:t>
            </a:r>
          </a:p>
          <a:p>
            <a:endParaRPr lang="en-US" dirty="0"/>
          </a:p>
          <a:p>
            <a:endParaRPr lang="en-US" dirty="0"/>
          </a:p>
          <a:p>
            <a:endParaRPr lang="en-US" dirty="0"/>
          </a:p>
          <a:p>
            <a:endParaRPr lang="en-US" dirty="0"/>
          </a:p>
        </p:txBody>
      </p:sp>
      <p:sp>
        <p:nvSpPr>
          <p:cNvPr id="5" name="Dia számának helye 4">
            <a:extLst>
              <a:ext uri="{FF2B5EF4-FFF2-40B4-BE49-F238E27FC236}">
                <a16:creationId xmlns:a16="http://schemas.microsoft.com/office/drawing/2014/main" id="{F08A02ED-8101-4DBB-BAEE-8AF29ED313AD}"/>
              </a:ext>
            </a:extLst>
          </p:cNvPr>
          <p:cNvSpPr>
            <a:spLocks noGrp="1"/>
          </p:cNvSpPr>
          <p:nvPr>
            <p:ph type="sldNum" sz="quarter" idx="12"/>
          </p:nvPr>
        </p:nvSpPr>
        <p:spPr/>
        <p:txBody>
          <a:bodyPr/>
          <a:lstStyle/>
          <a:p>
            <a:fld id="{9F7ECEBC-3B63-4262-8BE9-06366B519A9F}" type="slidenum">
              <a:rPr lang="hu-HU" smtClean="0"/>
              <a:pPr/>
              <a:t>47</a:t>
            </a:fld>
            <a:endParaRPr lang="hu-HU" dirty="0"/>
          </a:p>
        </p:txBody>
      </p:sp>
      <p:sp>
        <p:nvSpPr>
          <p:cNvPr id="6" name="Cím 5">
            <a:extLst>
              <a:ext uri="{FF2B5EF4-FFF2-40B4-BE49-F238E27FC236}">
                <a16:creationId xmlns:a16="http://schemas.microsoft.com/office/drawing/2014/main" id="{7F0E4649-609B-4B62-851F-07D29427FF28}"/>
              </a:ext>
            </a:extLst>
          </p:cNvPr>
          <p:cNvSpPr>
            <a:spLocks noGrp="1"/>
          </p:cNvSpPr>
          <p:nvPr>
            <p:ph type="title"/>
          </p:nvPr>
        </p:nvSpPr>
        <p:spPr/>
        <p:txBody>
          <a:bodyPr/>
          <a:lstStyle/>
          <a:p>
            <a:r>
              <a:rPr lang="hu-HU" dirty="0" err="1"/>
              <a:t>Neuroevolution</a:t>
            </a:r>
            <a:endParaRPr lang="en-US" dirty="0"/>
          </a:p>
        </p:txBody>
      </p:sp>
      <p:sp>
        <p:nvSpPr>
          <p:cNvPr id="8" name="Szövegdoboz 7">
            <a:extLst>
              <a:ext uri="{FF2B5EF4-FFF2-40B4-BE49-F238E27FC236}">
                <a16:creationId xmlns:a16="http://schemas.microsoft.com/office/drawing/2014/main" id="{6A32C02E-0AD1-45D0-B2BB-9ED678967915}"/>
              </a:ext>
            </a:extLst>
          </p:cNvPr>
          <p:cNvSpPr txBox="1"/>
          <p:nvPr/>
        </p:nvSpPr>
        <p:spPr>
          <a:xfrm>
            <a:off x="4684147" y="4696231"/>
            <a:ext cx="7143676" cy="1200329"/>
          </a:xfrm>
          <a:prstGeom prst="rect">
            <a:avLst/>
          </a:prstGeom>
          <a:noFill/>
        </p:spPr>
        <p:txBody>
          <a:bodyPr wrap="square">
            <a:spAutoFit/>
          </a:bodyPr>
          <a:lstStyle/>
          <a:p>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Under development (explorable): </a:t>
            </a:r>
            <a:r>
              <a:rPr lang="en-US" dirty="0" err="1">
                <a:solidFill>
                  <a:srgbClr val="012851"/>
                </a:solidFill>
                <a:latin typeface="Open Sans" panose="020B0606030504020204" pitchFamily="34" charset="0"/>
                <a:ea typeface="Open Sans" panose="020B0606030504020204" pitchFamily="34" charset="0"/>
                <a:cs typeface="Open Sans" panose="020B0606030504020204" pitchFamily="34" charset="0"/>
              </a:rPr>
              <a:t>optimi</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z</a:t>
            </a:r>
            <a:r>
              <a:rPr lang="en-US" dirty="0" err="1">
                <a:solidFill>
                  <a:srgbClr val="012851"/>
                </a:solidFill>
                <a:latin typeface="Open Sans" panose="020B0606030504020204" pitchFamily="34" charset="0"/>
                <a:ea typeface="Open Sans" panose="020B0606030504020204" pitchFamily="34" charset="0"/>
                <a:cs typeface="Open Sans" panose="020B0606030504020204" pitchFamily="34" charset="0"/>
              </a:rPr>
              <a:t>ation</a:t>
            </a: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 through multi-level mapping that can use its own substructures. (further theory: genetic programming) Here too, it is worth working with structured input data.</a:t>
            </a:r>
          </a:p>
        </p:txBody>
      </p:sp>
      <p:grpSp>
        <p:nvGrpSpPr>
          <p:cNvPr id="10" name="Group 7">
            <a:extLst>
              <a:ext uri="{FF2B5EF4-FFF2-40B4-BE49-F238E27FC236}">
                <a16:creationId xmlns:a16="http://schemas.microsoft.com/office/drawing/2014/main" id="{E4610761-48C9-4D71-8920-AFB64672B8A4}"/>
              </a:ext>
            </a:extLst>
          </p:cNvPr>
          <p:cNvGrpSpPr/>
          <p:nvPr/>
        </p:nvGrpSpPr>
        <p:grpSpPr>
          <a:xfrm>
            <a:off x="4906127" y="1696924"/>
            <a:ext cx="5641506" cy="2755205"/>
            <a:chOff x="2789430" y="1170843"/>
            <a:chExt cx="5641506" cy="2755205"/>
          </a:xfrm>
        </p:grpSpPr>
        <p:sp>
          <p:nvSpPr>
            <p:cNvPr id="11" name="Ellipszis 10">
              <a:extLst>
                <a:ext uri="{FF2B5EF4-FFF2-40B4-BE49-F238E27FC236}">
                  <a16:creationId xmlns:a16="http://schemas.microsoft.com/office/drawing/2014/main" id="{EB1F9E31-E856-4B59-B529-3A4BBD6C4A6A}"/>
                </a:ext>
              </a:extLst>
            </p:cNvPr>
            <p:cNvSpPr/>
            <p:nvPr/>
          </p:nvSpPr>
          <p:spPr>
            <a:xfrm>
              <a:off x="3005806" y="1649964"/>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zis 11">
              <a:extLst>
                <a:ext uri="{FF2B5EF4-FFF2-40B4-BE49-F238E27FC236}">
                  <a16:creationId xmlns:a16="http://schemas.microsoft.com/office/drawing/2014/main" id="{AA3A982E-17AE-4D99-838C-87A1BEC0E3AC}"/>
                </a:ext>
              </a:extLst>
            </p:cNvPr>
            <p:cNvSpPr/>
            <p:nvPr/>
          </p:nvSpPr>
          <p:spPr>
            <a:xfrm>
              <a:off x="3005806" y="207872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zis 12">
              <a:extLst>
                <a:ext uri="{FF2B5EF4-FFF2-40B4-BE49-F238E27FC236}">
                  <a16:creationId xmlns:a16="http://schemas.microsoft.com/office/drawing/2014/main" id="{AD0CEA36-B53F-4DD5-88DC-D860E0BB9023}"/>
                </a:ext>
              </a:extLst>
            </p:cNvPr>
            <p:cNvSpPr/>
            <p:nvPr/>
          </p:nvSpPr>
          <p:spPr>
            <a:xfrm>
              <a:off x="3005806" y="2507477"/>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zis 13">
              <a:extLst>
                <a:ext uri="{FF2B5EF4-FFF2-40B4-BE49-F238E27FC236}">
                  <a16:creationId xmlns:a16="http://schemas.microsoft.com/office/drawing/2014/main" id="{C9442ABB-59D1-4849-BC90-DA149588B4FE}"/>
                </a:ext>
              </a:extLst>
            </p:cNvPr>
            <p:cNvSpPr/>
            <p:nvPr/>
          </p:nvSpPr>
          <p:spPr>
            <a:xfrm>
              <a:off x="3005806" y="354953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gyenes összekötő nyíllal 14">
              <a:extLst>
                <a:ext uri="{FF2B5EF4-FFF2-40B4-BE49-F238E27FC236}">
                  <a16:creationId xmlns:a16="http://schemas.microsoft.com/office/drawing/2014/main" id="{02DE1C90-1D38-4250-B1D1-ADAC9FED3785}"/>
                </a:ext>
              </a:extLst>
            </p:cNvPr>
            <p:cNvCxnSpPr>
              <a:cxnSpLocks/>
              <a:stCxn id="11" idx="6"/>
              <a:endCxn id="24" idx="2"/>
            </p:cNvCxnSpPr>
            <p:nvPr/>
          </p:nvCxnSpPr>
          <p:spPr>
            <a:xfrm>
              <a:off x="3339988" y="1823280"/>
              <a:ext cx="3930772" cy="46978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gyenes összekötő nyíllal 15">
              <a:extLst>
                <a:ext uri="{FF2B5EF4-FFF2-40B4-BE49-F238E27FC236}">
                  <a16:creationId xmlns:a16="http://schemas.microsoft.com/office/drawing/2014/main" id="{CE84248C-2A8A-4F51-8BE9-89D4C4A8CD8F}"/>
                </a:ext>
              </a:extLst>
            </p:cNvPr>
            <p:cNvCxnSpPr>
              <a:cxnSpLocks/>
              <a:stCxn id="13" idx="6"/>
              <a:endCxn id="25" idx="2"/>
            </p:cNvCxnSpPr>
            <p:nvPr/>
          </p:nvCxnSpPr>
          <p:spPr>
            <a:xfrm>
              <a:off x="3339988" y="2680793"/>
              <a:ext cx="3933632" cy="62819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FBEE99E7-D3B1-48C2-B77D-894A019718EB}"/>
                </a:ext>
              </a:extLst>
            </p:cNvPr>
            <p:cNvCxnSpPr>
              <a:cxnSpLocks/>
              <a:stCxn id="11" idx="6"/>
              <a:endCxn id="25" idx="2"/>
            </p:cNvCxnSpPr>
            <p:nvPr/>
          </p:nvCxnSpPr>
          <p:spPr>
            <a:xfrm>
              <a:off x="3339988" y="1823280"/>
              <a:ext cx="3933632" cy="148571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gyenes összekötő nyíllal 17">
              <a:extLst>
                <a:ext uri="{FF2B5EF4-FFF2-40B4-BE49-F238E27FC236}">
                  <a16:creationId xmlns:a16="http://schemas.microsoft.com/office/drawing/2014/main" id="{FA1C8411-8E1F-4358-BBFA-17A1343D9C23}"/>
                </a:ext>
              </a:extLst>
            </p:cNvPr>
            <p:cNvCxnSpPr>
              <a:cxnSpLocks/>
              <a:stCxn id="13" idx="6"/>
              <a:endCxn id="25" idx="2"/>
            </p:cNvCxnSpPr>
            <p:nvPr/>
          </p:nvCxnSpPr>
          <p:spPr>
            <a:xfrm>
              <a:off x="3339988" y="2680793"/>
              <a:ext cx="3933632" cy="62819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gyenes összekötő nyíllal 18">
              <a:extLst>
                <a:ext uri="{FF2B5EF4-FFF2-40B4-BE49-F238E27FC236}">
                  <a16:creationId xmlns:a16="http://schemas.microsoft.com/office/drawing/2014/main" id="{1D4EAA51-5172-43FF-8468-3C2C480B72CB}"/>
                </a:ext>
              </a:extLst>
            </p:cNvPr>
            <p:cNvCxnSpPr>
              <a:cxnSpLocks/>
              <a:stCxn id="12" idx="6"/>
              <a:endCxn id="24" idx="2"/>
            </p:cNvCxnSpPr>
            <p:nvPr/>
          </p:nvCxnSpPr>
          <p:spPr>
            <a:xfrm>
              <a:off x="3339988" y="2252037"/>
              <a:ext cx="3930772" cy="410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gyenes összekötő nyíllal 19">
              <a:extLst>
                <a:ext uri="{FF2B5EF4-FFF2-40B4-BE49-F238E27FC236}">
                  <a16:creationId xmlns:a16="http://schemas.microsoft.com/office/drawing/2014/main" id="{BD7E59CA-BDB6-4440-8232-0A7EEF05BD9E}"/>
                </a:ext>
              </a:extLst>
            </p:cNvPr>
            <p:cNvCxnSpPr>
              <a:cxnSpLocks/>
              <a:stCxn id="14" idx="6"/>
              <a:endCxn id="25" idx="2"/>
            </p:cNvCxnSpPr>
            <p:nvPr/>
          </p:nvCxnSpPr>
          <p:spPr>
            <a:xfrm flipV="1">
              <a:off x="3339988" y="3308991"/>
              <a:ext cx="3933632" cy="41385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gyenes összekötő nyíllal 20">
              <a:extLst>
                <a:ext uri="{FF2B5EF4-FFF2-40B4-BE49-F238E27FC236}">
                  <a16:creationId xmlns:a16="http://schemas.microsoft.com/office/drawing/2014/main" id="{F5FD7280-D700-4FE7-BED4-032027FF0DCE}"/>
                </a:ext>
              </a:extLst>
            </p:cNvPr>
            <p:cNvCxnSpPr>
              <a:cxnSpLocks/>
              <a:stCxn id="14" idx="6"/>
              <a:endCxn id="24" idx="2"/>
            </p:cNvCxnSpPr>
            <p:nvPr/>
          </p:nvCxnSpPr>
          <p:spPr>
            <a:xfrm flipV="1">
              <a:off x="3339988" y="2293062"/>
              <a:ext cx="3930772" cy="142978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gyenes összekötő nyíllal 21">
              <a:extLst>
                <a:ext uri="{FF2B5EF4-FFF2-40B4-BE49-F238E27FC236}">
                  <a16:creationId xmlns:a16="http://schemas.microsoft.com/office/drawing/2014/main" id="{C7363B12-040C-4546-A0C2-9EBF4CB1E62E}"/>
                </a:ext>
              </a:extLst>
            </p:cNvPr>
            <p:cNvCxnSpPr>
              <a:cxnSpLocks/>
              <a:stCxn id="12" idx="6"/>
              <a:endCxn id="25" idx="2"/>
            </p:cNvCxnSpPr>
            <p:nvPr/>
          </p:nvCxnSpPr>
          <p:spPr>
            <a:xfrm>
              <a:off x="3339988" y="2252037"/>
              <a:ext cx="3933632" cy="105695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gyenes összekötő nyíllal 22">
              <a:extLst>
                <a:ext uri="{FF2B5EF4-FFF2-40B4-BE49-F238E27FC236}">
                  <a16:creationId xmlns:a16="http://schemas.microsoft.com/office/drawing/2014/main" id="{A84CB30A-1E90-4802-AC0F-06C4A475A317}"/>
                </a:ext>
              </a:extLst>
            </p:cNvPr>
            <p:cNvCxnSpPr>
              <a:cxnSpLocks/>
              <a:stCxn id="13" idx="6"/>
              <a:endCxn id="24" idx="2"/>
            </p:cNvCxnSpPr>
            <p:nvPr/>
          </p:nvCxnSpPr>
          <p:spPr>
            <a:xfrm flipV="1">
              <a:off x="3339988" y="2293062"/>
              <a:ext cx="3930772" cy="38773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Ellipszis 23">
              <a:extLst>
                <a:ext uri="{FF2B5EF4-FFF2-40B4-BE49-F238E27FC236}">
                  <a16:creationId xmlns:a16="http://schemas.microsoft.com/office/drawing/2014/main" id="{0A565764-2653-4F74-AA03-F4C4E880E201}"/>
                </a:ext>
              </a:extLst>
            </p:cNvPr>
            <p:cNvSpPr/>
            <p:nvPr/>
          </p:nvSpPr>
          <p:spPr>
            <a:xfrm>
              <a:off x="7270760" y="2119746"/>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lipszis 24">
              <a:extLst>
                <a:ext uri="{FF2B5EF4-FFF2-40B4-BE49-F238E27FC236}">
                  <a16:creationId xmlns:a16="http://schemas.microsoft.com/office/drawing/2014/main" id="{1FE7F72E-5444-40AF-A93D-739EDD0C9A25}"/>
                </a:ext>
              </a:extLst>
            </p:cNvPr>
            <p:cNvSpPr/>
            <p:nvPr/>
          </p:nvSpPr>
          <p:spPr>
            <a:xfrm>
              <a:off x="7273620" y="3135675"/>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zövegdoboz 25">
              <a:extLst>
                <a:ext uri="{FF2B5EF4-FFF2-40B4-BE49-F238E27FC236}">
                  <a16:creationId xmlns:a16="http://schemas.microsoft.com/office/drawing/2014/main" id="{32D621B6-41D6-4CF5-A594-7E93E23D09CF}"/>
                </a:ext>
              </a:extLst>
            </p:cNvPr>
            <p:cNvSpPr txBox="1"/>
            <p:nvPr/>
          </p:nvSpPr>
          <p:spPr>
            <a:xfrm rot="16200000">
              <a:off x="2679942" y="2778394"/>
              <a:ext cx="748408" cy="529431"/>
            </a:xfrm>
            <a:prstGeom prst="rect">
              <a:avLst/>
            </a:prstGeom>
            <a:noFill/>
          </p:spPr>
          <p:txBody>
            <a:bodyPr wrap="square" rtlCol="0">
              <a:spAutoFit/>
            </a:bodyPr>
            <a:lstStyle/>
            <a:p>
              <a:r>
                <a:rPr lang="en-US" sz="3200" dirty="0">
                  <a:solidFill>
                    <a:srgbClr val="0070C0"/>
                  </a:solidFill>
                </a:rPr>
                <a:t>…</a:t>
              </a:r>
            </a:p>
          </p:txBody>
        </p:sp>
        <mc:AlternateContent xmlns:mc="http://schemas.openxmlformats.org/markup-compatibility/2006" xmlns:a14="http://schemas.microsoft.com/office/drawing/2010/main">
          <mc:Choice Requires="a14">
            <p:graphicFrame>
              <p:nvGraphicFramePr>
                <p:cNvPr id="27" name="Object 24">
                  <a:extLst>
                    <a:ext uri="{FF2B5EF4-FFF2-40B4-BE49-F238E27FC236}">
                      <a16:creationId xmlns:a16="http://schemas.microsoft.com/office/drawing/2014/main" id="{DD581E7C-E897-4CF7-A3B0-596920BC5DF2}"/>
                    </a:ext>
                  </a:extLst>
                </p:cNvPr>
                <p:cNvGraphicFramePr>
                  <a:graphicFrameLocks noChangeAspect="1"/>
                </p:cNvGraphicFramePr>
                <p:nvPr/>
              </p:nvGraphicFramePr>
              <p:xfrm>
                <a:off x="3038705" y="1563339"/>
                <a:ext cx="240184" cy="413686"/>
              </p:xfrm>
              <a:graphic>
                <a:graphicData uri="http://schemas.openxmlformats.org/presentationml/2006/ole">
                  <mc:AlternateContent>
                    <mc:Choice xmlns:v="urn:schemas-microsoft-com:vml" Requires="v">
                      <p:oleObj name="Egyenlet" r:id="rId2" imgW="152280" imgH="215640" progId="Equation.3">
                        <p:embed/>
                      </p:oleObj>
                    </mc:Choice>
                    <mc:Fallback>
                      <p:oleObj name="Egyenlet" r:id="rId2" imgW="152280" imgH="215640" progId="Equation.3">
                        <p:embed/>
                        <p:pic>
                          <p:nvPicPr>
                            <p:cNvPr id="27" name="Object 24">
                              <a:extLst>
                                <a:ext uri="{FF2B5EF4-FFF2-40B4-BE49-F238E27FC236}">
                                  <a16:creationId xmlns:a16="http://schemas.microsoft.com/office/drawing/2014/main" id="{DD581E7C-E897-4CF7-A3B0-596920BC5DF2}"/>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1" name="Object 24">
                  <a:extLst>
                    <a:ext uri="{FF2B5EF4-FFF2-40B4-BE49-F238E27FC236}">
                      <a16:creationId xmlns:a16="http://schemas.microsoft.com/office/drawing/2014/main" id="{87BAEE4E-B918-4206-A458-AF3158B18729}"/>
                    </a:ext>
                  </a:extLst>
                </p:cNvPr>
                <p:cNvGraphicFramePr>
                  <a:graphicFrameLocks noChangeAspect="1"/>
                </p:cNvGraphicFramePr>
                <p:nvPr>
                  <p:extLst>
                    <p:ext uri="{D42A27DB-BD31-4B8C-83A1-F6EECF244321}">
                      <p14:modId xmlns:p14="http://schemas.microsoft.com/office/powerpoint/2010/main" val="2608684847"/>
                    </p:ext>
                  </p:extLst>
                </p:nvPr>
              </p:nvGraphicFramePr>
              <p:xfrm>
                <a:off x="3038705" y="1563339"/>
                <a:ext cx="240184" cy="413686"/>
              </p:xfrm>
              <a:graphic>
                <a:graphicData uri="http://schemas.openxmlformats.org/presentationml/2006/ole">
                  <mc:AlternateContent>
                    <mc:Choice xmlns:v="urn:schemas-microsoft-com:vml" Requires="v">
                      <p:oleObj name="Egyenlet" r:id="rId7" imgW="152280" imgH="215640" progId="Equation.3">
                        <p:embed/>
                      </p:oleObj>
                    </mc:Choice>
                    <mc:Fallback>
                      <p:oleObj name="Egyenlet" r:id="rId7" imgW="152280" imgH="215640" progId="Equation.3">
                        <p:embed/>
                        <p:pic>
                          <p:nvPicPr>
                            <p:cNvPr id="415" name="Object 24">
                              <a:extLst>
                                <a:ext uri="{FF2B5EF4-FFF2-40B4-BE49-F238E27FC236}">
                                  <a16:creationId xmlns:a16="http://schemas.microsoft.com/office/drawing/2014/main" id="{EE12F6B0-FA9D-4C09-9197-06A73C015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8" name="Object 25">
                  <a:extLst>
                    <a:ext uri="{FF2B5EF4-FFF2-40B4-BE49-F238E27FC236}">
                      <a16:creationId xmlns:a16="http://schemas.microsoft.com/office/drawing/2014/main" id="{D338C2C4-C239-4D2E-B3CA-536BADA49515}"/>
                    </a:ext>
                  </a:extLst>
                </p:cNvPr>
                <p:cNvGraphicFramePr>
                  <a:graphicFrameLocks noChangeAspect="1"/>
                </p:cNvGraphicFramePr>
                <p:nvPr/>
              </p:nvGraphicFramePr>
              <p:xfrm>
                <a:off x="3036320" y="2007022"/>
                <a:ext cx="260146" cy="412717"/>
              </p:xfrm>
              <a:graphic>
                <a:graphicData uri="http://schemas.openxmlformats.org/presentationml/2006/ole">
                  <mc:AlternateContent>
                    <mc:Choice xmlns:v="urn:schemas-microsoft-com:vml" Requires="v">
                      <p:oleObj name="Egyenlet" r:id="rId9" imgW="164880" imgH="215640" progId="Equation.3">
                        <p:embed/>
                      </p:oleObj>
                    </mc:Choice>
                    <mc:Fallback>
                      <p:oleObj name="Egyenlet" r:id="rId9" imgW="164880" imgH="215640" progId="Equation.3">
                        <p:embed/>
                        <p:pic>
                          <p:nvPicPr>
                            <p:cNvPr id="28" name="Object 25">
                              <a:extLst>
                                <a:ext uri="{FF2B5EF4-FFF2-40B4-BE49-F238E27FC236}">
                                  <a16:creationId xmlns:a16="http://schemas.microsoft.com/office/drawing/2014/main" id="{D338C2C4-C239-4D2E-B3CA-536BADA49515}"/>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Choice>
          <mc:Fallback xmlns="">
            <p:graphicFrame>
              <p:nvGraphicFramePr>
                <p:cNvPr id="62" name="Object 25">
                  <a:extLst>
                    <a:ext uri="{FF2B5EF4-FFF2-40B4-BE49-F238E27FC236}">
                      <a16:creationId xmlns:a16="http://schemas.microsoft.com/office/drawing/2014/main" id="{B7F15E88-2F41-4921-995D-8798D52F1119}"/>
                    </a:ext>
                  </a:extLst>
                </p:cNvPr>
                <p:cNvGraphicFramePr>
                  <a:graphicFrameLocks noChangeAspect="1"/>
                </p:cNvGraphicFramePr>
                <p:nvPr>
                  <p:extLst>
                    <p:ext uri="{D42A27DB-BD31-4B8C-83A1-F6EECF244321}">
                      <p14:modId xmlns:p14="http://schemas.microsoft.com/office/powerpoint/2010/main" val="1931224243"/>
                    </p:ext>
                  </p:extLst>
                </p:nvPr>
              </p:nvGraphicFramePr>
              <p:xfrm>
                <a:off x="3036320" y="2007022"/>
                <a:ext cx="260146" cy="412717"/>
              </p:xfrm>
              <a:graphic>
                <a:graphicData uri="http://schemas.openxmlformats.org/presentationml/2006/ole">
                  <mc:AlternateContent>
                    <mc:Choice xmlns:v="urn:schemas-microsoft-com:vml" Requires="v">
                      <p:oleObj name="Egyenlet" r:id="rId10" imgW="164880" imgH="215640" progId="Equation.3">
                        <p:embed/>
                      </p:oleObj>
                    </mc:Choice>
                    <mc:Fallback>
                      <p:oleObj name="Egyenlet" r:id="rId10" imgW="164880" imgH="215640" progId="Equation.3">
                        <p:embed/>
                        <p:pic>
                          <p:nvPicPr>
                            <p:cNvPr id="416" name="Object 25">
                              <a:extLst>
                                <a:ext uri="{FF2B5EF4-FFF2-40B4-BE49-F238E27FC236}">
                                  <a16:creationId xmlns:a16="http://schemas.microsoft.com/office/drawing/2014/main" id="{12900C34-6CDD-40F3-A8E5-999D231F8C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9" name="Object 26">
                  <a:extLst>
                    <a:ext uri="{FF2B5EF4-FFF2-40B4-BE49-F238E27FC236}">
                      <a16:creationId xmlns:a16="http://schemas.microsoft.com/office/drawing/2014/main" id="{4B0F87B2-35AA-454D-95D1-22694AF1ECD8}"/>
                    </a:ext>
                  </a:extLst>
                </p:cNvPr>
                <p:cNvGraphicFramePr>
                  <a:graphicFrameLocks noChangeAspect="1"/>
                </p:cNvGraphicFramePr>
                <p:nvPr/>
              </p:nvGraphicFramePr>
              <p:xfrm>
                <a:off x="3042857" y="2433727"/>
                <a:ext cx="260080" cy="437817"/>
              </p:xfrm>
              <a:graphic>
                <a:graphicData uri="http://schemas.openxmlformats.org/presentationml/2006/ole">
                  <mc:AlternateContent>
                    <mc:Choice xmlns:v="urn:schemas-microsoft-com:vml" Requires="v">
                      <p:oleObj name="Egyenlet" r:id="rId12" imgW="164880" imgH="228600" progId="Equation.3">
                        <p:embed/>
                      </p:oleObj>
                    </mc:Choice>
                    <mc:Fallback>
                      <p:oleObj name="Egyenlet" r:id="rId12" imgW="164880" imgH="228600" progId="Equation.3">
                        <p:embed/>
                        <p:pic>
                          <p:nvPicPr>
                            <p:cNvPr id="29" name="Object 26">
                              <a:extLst>
                                <a:ext uri="{FF2B5EF4-FFF2-40B4-BE49-F238E27FC236}">
                                  <a16:creationId xmlns:a16="http://schemas.microsoft.com/office/drawing/2014/main" id="{4B0F87B2-35AA-454D-95D1-22694AF1ECD8}"/>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3" name="Object 26">
                  <a:extLst>
                    <a:ext uri="{FF2B5EF4-FFF2-40B4-BE49-F238E27FC236}">
                      <a16:creationId xmlns:a16="http://schemas.microsoft.com/office/drawing/2014/main" id="{8D744F72-44B1-4638-9B4B-98046BBA8ED6}"/>
                    </a:ext>
                  </a:extLst>
                </p:cNvPr>
                <p:cNvGraphicFramePr>
                  <a:graphicFrameLocks noChangeAspect="1"/>
                </p:cNvGraphicFramePr>
                <p:nvPr>
                  <p:extLst>
                    <p:ext uri="{D42A27DB-BD31-4B8C-83A1-F6EECF244321}">
                      <p14:modId xmlns:p14="http://schemas.microsoft.com/office/powerpoint/2010/main" val="593042145"/>
                    </p:ext>
                  </p:extLst>
                </p:nvPr>
              </p:nvGraphicFramePr>
              <p:xfrm>
                <a:off x="3042857" y="2433727"/>
                <a:ext cx="260080" cy="437817"/>
              </p:xfrm>
              <a:graphic>
                <a:graphicData uri="http://schemas.openxmlformats.org/presentationml/2006/ole">
                  <mc:AlternateContent>
                    <mc:Choice xmlns:v="urn:schemas-microsoft-com:vml" Requires="v">
                      <p:oleObj name="Egyenlet" r:id="rId14" imgW="164880" imgH="228600" progId="Equation.3">
                        <p:embed/>
                      </p:oleObj>
                    </mc:Choice>
                    <mc:Fallback>
                      <p:oleObj name="Egyenlet" r:id="rId14" imgW="164880" imgH="228600" progId="Equation.3">
                        <p:embed/>
                        <p:pic>
                          <p:nvPicPr>
                            <p:cNvPr id="417" name="Object 26">
                              <a:extLst>
                                <a:ext uri="{FF2B5EF4-FFF2-40B4-BE49-F238E27FC236}">
                                  <a16:creationId xmlns:a16="http://schemas.microsoft.com/office/drawing/2014/main" id="{C62295E9-E40A-4146-8C0A-620CEDA9BC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0" name="Object 27">
                  <a:extLst>
                    <a:ext uri="{FF2B5EF4-FFF2-40B4-BE49-F238E27FC236}">
                      <a16:creationId xmlns:a16="http://schemas.microsoft.com/office/drawing/2014/main" id="{05E7FFE0-A300-4B96-82C1-A486698C6175}"/>
                    </a:ext>
                  </a:extLst>
                </p:cNvPr>
                <p:cNvGraphicFramePr>
                  <a:graphicFrameLocks noChangeAspect="1"/>
                </p:cNvGraphicFramePr>
                <p:nvPr/>
              </p:nvGraphicFramePr>
              <p:xfrm>
                <a:off x="3041485" y="3486507"/>
                <a:ext cx="279978" cy="439541"/>
              </p:xfrm>
              <a:graphic>
                <a:graphicData uri="http://schemas.openxmlformats.org/presentationml/2006/ole">
                  <mc:AlternateContent>
                    <mc:Choice xmlns:v="urn:schemas-microsoft-com:vml" Requires="v">
                      <p:oleObj name="Egyenlet" r:id="rId16" imgW="177480" imgH="228600" progId="Equation.3">
                        <p:embed/>
                      </p:oleObj>
                    </mc:Choice>
                    <mc:Fallback>
                      <p:oleObj name="Egyenlet" r:id="rId16" imgW="177480" imgH="228600" progId="Equation.3">
                        <p:embed/>
                        <p:pic>
                          <p:nvPicPr>
                            <p:cNvPr id="30" name="Object 27">
                              <a:extLst>
                                <a:ext uri="{FF2B5EF4-FFF2-40B4-BE49-F238E27FC236}">
                                  <a16:creationId xmlns:a16="http://schemas.microsoft.com/office/drawing/2014/main" id="{05E7FFE0-A300-4B96-82C1-A486698C6175}"/>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4" name="Object 27">
                  <a:extLst>
                    <a:ext uri="{FF2B5EF4-FFF2-40B4-BE49-F238E27FC236}">
                      <a16:creationId xmlns:a16="http://schemas.microsoft.com/office/drawing/2014/main" id="{99950538-C26D-4CBF-9658-D64E7A961B03}"/>
                    </a:ext>
                  </a:extLst>
                </p:cNvPr>
                <p:cNvGraphicFramePr>
                  <a:graphicFrameLocks noChangeAspect="1"/>
                </p:cNvGraphicFramePr>
                <p:nvPr>
                  <p:extLst>
                    <p:ext uri="{D42A27DB-BD31-4B8C-83A1-F6EECF244321}">
                      <p14:modId xmlns:p14="http://schemas.microsoft.com/office/powerpoint/2010/main" val="715722331"/>
                    </p:ext>
                  </p:extLst>
                </p:nvPr>
              </p:nvGraphicFramePr>
              <p:xfrm>
                <a:off x="3041485" y="3486507"/>
                <a:ext cx="279978" cy="439541"/>
              </p:xfrm>
              <a:graphic>
                <a:graphicData uri="http://schemas.openxmlformats.org/presentationml/2006/ole">
                  <mc:AlternateContent>
                    <mc:Choice xmlns:v="urn:schemas-microsoft-com:vml" Requires="v">
                      <p:oleObj name="Egyenlet" r:id="rId18" imgW="177480" imgH="228600" progId="Equation.3">
                        <p:embed/>
                      </p:oleObj>
                    </mc:Choice>
                    <mc:Fallback>
                      <p:oleObj name="Egyenlet" r:id="rId18" imgW="177480" imgH="228600" progId="Equation.3">
                        <p:embed/>
                        <p:pic>
                          <p:nvPicPr>
                            <p:cNvPr id="418" name="Object 27">
                              <a:extLst>
                                <a:ext uri="{FF2B5EF4-FFF2-40B4-BE49-F238E27FC236}">
                                  <a16:creationId xmlns:a16="http://schemas.microsoft.com/office/drawing/2014/main" id="{3D8C1027-55D0-46E8-933E-FA6D443C98A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31" name="Ellipszis 30">
              <a:extLst>
                <a:ext uri="{FF2B5EF4-FFF2-40B4-BE49-F238E27FC236}">
                  <a16:creationId xmlns:a16="http://schemas.microsoft.com/office/drawing/2014/main" id="{5FBC0980-AC60-4E55-AF1F-E95F75879504}"/>
                </a:ext>
              </a:extLst>
            </p:cNvPr>
            <p:cNvSpPr/>
            <p:nvPr/>
          </p:nvSpPr>
          <p:spPr>
            <a:xfrm>
              <a:off x="3003628" y="1170843"/>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32" name="Object 22">
                  <a:extLst>
                    <a:ext uri="{FF2B5EF4-FFF2-40B4-BE49-F238E27FC236}">
                      <a16:creationId xmlns:a16="http://schemas.microsoft.com/office/drawing/2014/main" id="{D50FCEB7-9DD1-47F4-931A-639A25710EF2}"/>
                    </a:ext>
                  </a:extLst>
                </p:cNvPr>
                <p:cNvGraphicFramePr>
                  <a:graphicFrameLocks noChangeAspect="1"/>
                </p:cNvGraphicFramePr>
                <p:nvPr/>
              </p:nvGraphicFramePr>
              <p:xfrm>
                <a:off x="3031998" y="1248729"/>
                <a:ext cx="294443" cy="203608"/>
              </p:xfrm>
              <a:graphic>
                <a:graphicData uri="http://schemas.openxmlformats.org/presentationml/2006/ole">
                  <mc:AlternateContent>
                    <mc:Choice xmlns:v="urn:schemas-microsoft-com:vml" Requires="v">
                      <p:oleObj name="Egyenlet" r:id="rId20" imgW="380880" imgH="228600" progId="Equation.3">
                        <p:embed/>
                      </p:oleObj>
                    </mc:Choice>
                    <mc:Fallback>
                      <p:oleObj name="Egyenlet" r:id="rId20" imgW="380880" imgH="228600" progId="Equation.3">
                        <p:embed/>
                        <p:pic>
                          <p:nvPicPr>
                            <p:cNvPr id="32" name="Object 22">
                              <a:extLst>
                                <a:ext uri="{FF2B5EF4-FFF2-40B4-BE49-F238E27FC236}">
                                  <a16:creationId xmlns:a16="http://schemas.microsoft.com/office/drawing/2014/main" id="{D50FCEB7-9DD1-47F4-931A-639A25710EF2}"/>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Choice>
          <mc:Fallback xmlns="">
            <p:graphicFrame>
              <p:nvGraphicFramePr>
                <p:cNvPr id="66" name="Object 22">
                  <a:extLst>
                    <a:ext uri="{FF2B5EF4-FFF2-40B4-BE49-F238E27FC236}">
                      <a16:creationId xmlns:a16="http://schemas.microsoft.com/office/drawing/2014/main" id="{E81A44B4-7CFE-49C8-BF32-C477E43A204D}"/>
                    </a:ext>
                  </a:extLst>
                </p:cNvPr>
                <p:cNvGraphicFramePr>
                  <a:graphicFrameLocks noChangeAspect="1"/>
                </p:cNvGraphicFramePr>
                <p:nvPr>
                  <p:extLst>
                    <p:ext uri="{D42A27DB-BD31-4B8C-83A1-F6EECF244321}">
                      <p14:modId xmlns:p14="http://schemas.microsoft.com/office/powerpoint/2010/main" val="326332567"/>
                    </p:ext>
                  </p:extLst>
                </p:nvPr>
              </p:nvGraphicFramePr>
              <p:xfrm>
                <a:off x="3031998" y="1248729"/>
                <a:ext cx="294443" cy="203608"/>
              </p:xfrm>
              <a:graphic>
                <a:graphicData uri="http://schemas.openxmlformats.org/presentationml/2006/ole">
                  <mc:AlternateContent>
                    <mc:Choice xmlns:v="urn:schemas-microsoft-com:vml" Requires="v">
                      <p:oleObj name="Egyenlet" r:id="rId22" imgW="380880" imgH="228600" progId="Equation.3">
                        <p:embed/>
                      </p:oleObj>
                    </mc:Choice>
                    <mc:Fallback>
                      <p:oleObj name="Egyenlet" r:id="rId22" imgW="380880" imgH="228600" progId="Equation.3">
                        <p:embed/>
                        <p:pic>
                          <p:nvPicPr>
                            <p:cNvPr id="420" name="Object 22">
                              <a:extLst>
                                <a:ext uri="{FF2B5EF4-FFF2-40B4-BE49-F238E27FC236}">
                                  <a16:creationId xmlns:a16="http://schemas.microsoft.com/office/drawing/2014/main" id="{ADE09A8F-E563-49EC-8586-446557E0B9D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Fallback>
        </mc:AlternateContent>
        <p:cxnSp>
          <p:nvCxnSpPr>
            <p:cNvPr id="33" name="Egyenes összekötő nyíllal 32">
              <a:extLst>
                <a:ext uri="{FF2B5EF4-FFF2-40B4-BE49-F238E27FC236}">
                  <a16:creationId xmlns:a16="http://schemas.microsoft.com/office/drawing/2014/main" id="{BD4493A3-5FB9-4753-AB2C-E8ABAC9F4660}"/>
                </a:ext>
              </a:extLst>
            </p:cNvPr>
            <p:cNvCxnSpPr>
              <a:cxnSpLocks/>
              <a:stCxn id="32" idx="3"/>
              <a:endCxn id="25" idx="2"/>
            </p:cNvCxnSpPr>
            <p:nvPr/>
          </p:nvCxnSpPr>
          <p:spPr>
            <a:xfrm>
              <a:off x="3326441" y="1350533"/>
              <a:ext cx="3947179" cy="195845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C241B76D-D157-4612-A0E8-D3A3FE96B4F8}"/>
                </a:ext>
              </a:extLst>
            </p:cNvPr>
            <p:cNvCxnSpPr>
              <a:cxnSpLocks/>
              <a:stCxn id="31" idx="6"/>
              <a:endCxn id="24" idx="2"/>
            </p:cNvCxnSpPr>
            <p:nvPr/>
          </p:nvCxnSpPr>
          <p:spPr>
            <a:xfrm>
              <a:off x="3337810" y="1344159"/>
              <a:ext cx="3932950" cy="94890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EC960575-255B-40F9-BCB8-61DED05AA911}"/>
                </a:ext>
              </a:extLst>
            </p:cNvPr>
            <p:cNvCxnSpPr>
              <a:cxnSpLocks/>
              <a:stCxn id="24" idx="6"/>
              <a:endCxn id="37" idx="1"/>
            </p:cNvCxnSpPr>
            <p:nvPr/>
          </p:nvCxnSpPr>
          <p:spPr>
            <a:xfrm flipV="1">
              <a:off x="7604942" y="2290613"/>
              <a:ext cx="291681" cy="244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3FEAD7E9-AAF9-415F-80F9-CC31F8C4460D}"/>
                </a:ext>
              </a:extLst>
            </p:cNvPr>
            <p:cNvCxnSpPr>
              <a:cxnSpLocks/>
              <a:stCxn id="25" idx="6"/>
              <a:endCxn id="38" idx="1"/>
            </p:cNvCxnSpPr>
            <p:nvPr/>
          </p:nvCxnSpPr>
          <p:spPr>
            <a:xfrm>
              <a:off x="7607802" y="3308991"/>
              <a:ext cx="328462" cy="10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Szövegdoboz 36">
                  <a:extLst>
                    <a:ext uri="{FF2B5EF4-FFF2-40B4-BE49-F238E27FC236}">
                      <a16:creationId xmlns:a16="http://schemas.microsoft.com/office/drawing/2014/main" id="{90AE9F47-C89C-4469-8598-AA38BABA24DB}"/>
                    </a:ext>
                  </a:extLst>
                </p:cNvPr>
                <p:cNvSpPr txBox="1"/>
                <p:nvPr/>
              </p:nvSpPr>
              <p:spPr>
                <a:xfrm>
                  <a:off x="7896623" y="2117196"/>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1</m:t>
                            </m:r>
                          </m:sub>
                        </m:sSub>
                      </m:oMath>
                    </m:oMathPara>
                  </a14:m>
                  <a:endParaRPr lang="en-US" dirty="0"/>
                </a:p>
              </p:txBody>
            </p:sp>
          </mc:Choice>
          <mc:Fallback xmlns="">
            <p:sp>
              <p:nvSpPr>
                <p:cNvPr id="9" name="Szövegdoboz 8">
                  <a:extLst>
                    <a:ext uri="{FF2B5EF4-FFF2-40B4-BE49-F238E27FC236}">
                      <a16:creationId xmlns:a16="http://schemas.microsoft.com/office/drawing/2014/main" id="{12684AB1-487F-4BEC-A511-F8AAE156BF66}"/>
                    </a:ext>
                  </a:extLst>
                </p:cNvPr>
                <p:cNvSpPr txBox="1">
                  <a:spLocks noRot="1" noChangeAspect="1" noMove="1" noResize="1" noEditPoints="1" noAdjustHandles="1" noChangeArrowheads="1" noChangeShapeType="1" noTextEdit="1"/>
                </p:cNvSpPr>
                <p:nvPr/>
              </p:nvSpPr>
              <p:spPr>
                <a:xfrm>
                  <a:off x="7896623" y="2117196"/>
                  <a:ext cx="494672" cy="346834"/>
                </a:xfrm>
                <a:prstGeom prst="rect">
                  <a:avLst/>
                </a:prstGeom>
                <a:blipFill>
                  <a:blip r:embed="rId24"/>
                  <a:stretch>
                    <a:fillRect t="-7018" r="-14634"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Szövegdoboz 37">
                  <a:extLst>
                    <a:ext uri="{FF2B5EF4-FFF2-40B4-BE49-F238E27FC236}">
                      <a16:creationId xmlns:a16="http://schemas.microsoft.com/office/drawing/2014/main" id="{799773F4-27E4-47ED-A3B3-30E213AEEE8D}"/>
                    </a:ext>
                  </a:extLst>
                </p:cNvPr>
                <p:cNvSpPr txBox="1"/>
                <p:nvPr/>
              </p:nvSpPr>
              <p:spPr>
                <a:xfrm>
                  <a:off x="7936264" y="3136627"/>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𝑚</m:t>
                            </m:r>
                          </m:sub>
                        </m:sSub>
                      </m:oMath>
                    </m:oMathPara>
                  </a14:m>
                  <a:endParaRPr lang="en-US" dirty="0"/>
                </a:p>
              </p:txBody>
            </p:sp>
          </mc:Choice>
          <mc:Fallback xmlns="">
            <p:sp>
              <p:nvSpPr>
                <p:cNvPr id="10" name="Szövegdoboz 9">
                  <a:extLst>
                    <a:ext uri="{FF2B5EF4-FFF2-40B4-BE49-F238E27FC236}">
                      <a16:creationId xmlns:a16="http://schemas.microsoft.com/office/drawing/2014/main" id="{3E9D383F-13C9-4649-B983-8A03F94C4D3E}"/>
                    </a:ext>
                  </a:extLst>
                </p:cNvPr>
                <p:cNvSpPr txBox="1">
                  <a:spLocks noRot="1" noChangeAspect="1" noMove="1" noResize="1" noEditPoints="1" noAdjustHandles="1" noChangeArrowheads="1" noChangeShapeType="1" noTextEdit="1"/>
                </p:cNvSpPr>
                <p:nvPr/>
              </p:nvSpPr>
              <p:spPr>
                <a:xfrm>
                  <a:off x="7936264" y="3136627"/>
                  <a:ext cx="494672" cy="346834"/>
                </a:xfrm>
                <a:prstGeom prst="rect">
                  <a:avLst/>
                </a:prstGeom>
                <a:blipFill>
                  <a:blip r:embed="rId25"/>
                  <a:stretch>
                    <a:fillRect t="-7143" r="-9877" b="-14286"/>
                  </a:stretch>
                </a:blipFill>
              </p:spPr>
              <p:txBody>
                <a:bodyPr/>
                <a:lstStyle/>
                <a:p>
                  <a:r>
                    <a:rPr lang="en-US">
                      <a:noFill/>
                    </a:rPr>
                    <a:t> </a:t>
                  </a:r>
                </a:p>
              </p:txBody>
            </p:sp>
          </mc:Fallback>
        </mc:AlternateContent>
      </p:grpSp>
      <p:sp>
        <p:nvSpPr>
          <p:cNvPr id="39" name="Rectangle 6">
            <a:extLst>
              <a:ext uri="{FF2B5EF4-FFF2-40B4-BE49-F238E27FC236}">
                <a16:creationId xmlns:a16="http://schemas.microsoft.com/office/drawing/2014/main" id="{CD588044-4C07-4478-870F-1B6AF4A2AA78}"/>
              </a:ext>
            </a:extLst>
          </p:cNvPr>
          <p:cNvSpPr/>
          <p:nvPr/>
        </p:nvSpPr>
        <p:spPr>
          <a:xfrm>
            <a:off x="4902652" y="1491110"/>
            <a:ext cx="5691861" cy="3231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82">
            <a:extLst>
              <a:ext uri="{FF2B5EF4-FFF2-40B4-BE49-F238E27FC236}">
                <a16:creationId xmlns:a16="http://schemas.microsoft.com/office/drawing/2014/main" id="{D99FAAF2-4DBC-4B82-B721-69D1B313D514}"/>
              </a:ext>
            </a:extLst>
          </p:cNvPr>
          <p:cNvGrpSpPr/>
          <p:nvPr/>
        </p:nvGrpSpPr>
        <p:grpSpPr>
          <a:xfrm>
            <a:off x="4906127" y="1624676"/>
            <a:ext cx="5641506" cy="2827453"/>
            <a:chOff x="2789430" y="1098595"/>
            <a:chExt cx="5641506" cy="2827453"/>
          </a:xfrm>
        </p:grpSpPr>
        <p:sp>
          <p:nvSpPr>
            <p:cNvPr id="41" name="Ellipszis 13">
              <a:extLst>
                <a:ext uri="{FF2B5EF4-FFF2-40B4-BE49-F238E27FC236}">
                  <a16:creationId xmlns:a16="http://schemas.microsoft.com/office/drawing/2014/main" id="{73128E95-8000-4E87-AA0E-E9F8D9CAFB01}"/>
                </a:ext>
              </a:extLst>
            </p:cNvPr>
            <p:cNvSpPr/>
            <p:nvPr/>
          </p:nvSpPr>
          <p:spPr>
            <a:xfrm>
              <a:off x="3005806" y="1649964"/>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zis 14">
              <a:extLst>
                <a:ext uri="{FF2B5EF4-FFF2-40B4-BE49-F238E27FC236}">
                  <a16:creationId xmlns:a16="http://schemas.microsoft.com/office/drawing/2014/main" id="{EA462296-FEBB-4AB1-A708-C735DE555D6C}"/>
                </a:ext>
              </a:extLst>
            </p:cNvPr>
            <p:cNvSpPr/>
            <p:nvPr/>
          </p:nvSpPr>
          <p:spPr>
            <a:xfrm>
              <a:off x="3005806" y="207872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zis 15">
              <a:extLst>
                <a:ext uri="{FF2B5EF4-FFF2-40B4-BE49-F238E27FC236}">
                  <a16:creationId xmlns:a16="http://schemas.microsoft.com/office/drawing/2014/main" id="{BA75A5EF-7365-48E1-8DC5-38266A2EE5BF}"/>
                </a:ext>
              </a:extLst>
            </p:cNvPr>
            <p:cNvSpPr/>
            <p:nvPr/>
          </p:nvSpPr>
          <p:spPr>
            <a:xfrm>
              <a:off x="3005806" y="2507477"/>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zis 16">
              <a:extLst>
                <a:ext uri="{FF2B5EF4-FFF2-40B4-BE49-F238E27FC236}">
                  <a16:creationId xmlns:a16="http://schemas.microsoft.com/office/drawing/2014/main" id="{721EB49A-FB46-4AAF-B098-8A625E12B276}"/>
                </a:ext>
              </a:extLst>
            </p:cNvPr>
            <p:cNvSpPr/>
            <p:nvPr/>
          </p:nvSpPr>
          <p:spPr>
            <a:xfrm>
              <a:off x="3005806" y="354953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Egyenes összekötő nyíllal 18">
              <a:extLst>
                <a:ext uri="{FF2B5EF4-FFF2-40B4-BE49-F238E27FC236}">
                  <a16:creationId xmlns:a16="http://schemas.microsoft.com/office/drawing/2014/main" id="{7D2FAC2E-8551-4DDB-A963-6AD9FD99CE76}"/>
                </a:ext>
              </a:extLst>
            </p:cNvPr>
            <p:cNvCxnSpPr>
              <a:cxnSpLocks/>
              <a:stCxn id="41" idx="6"/>
              <a:endCxn id="69" idx="2"/>
            </p:cNvCxnSpPr>
            <p:nvPr/>
          </p:nvCxnSpPr>
          <p:spPr>
            <a:xfrm flipV="1">
              <a:off x="3339988" y="1732016"/>
              <a:ext cx="1227096" cy="9126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gyenes összekötő nyíllal 20">
              <a:extLst>
                <a:ext uri="{FF2B5EF4-FFF2-40B4-BE49-F238E27FC236}">
                  <a16:creationId xmlns:a16="http://schemas.microsoft.com/office/drawing/2014/main" id="{A09AF8F1-9C8B-4C40-9A9D-16CF40747E8D}"/>
                </a:ext>
              </a:extLst>
            </p:cNvPr>
            <p:cNvCxnSpPr>
              <a:cxnSpLocks/>
              <a:stCxn id="43" idx="6"/>
              <a:endCxn id="55" idx="2"/>
            </p:cNvCxnSpPr>
            <p:nvPr/>
          </p:nvCxnSpPr>
          <p:spPr>
            <a:xfrm>
              <a:off x="3339988" y="2680793"/>
              <a:ext cx="3933632" cy="62819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gyenes összekötő nyíllal 21">
              <a:extLst>
                <a:ext uri="{FF2B5EF4-FFF2-40B4-BE49-F238E27FC236}">
                  <a16:creationId xmlns:a16="http://schemas.microsoft.com/office/drawing/2014/main" id="{7C597939-7564-4258-B700-CD2FABE55DFC}"/>
                </a:ext>
              </a:extLst>
            </p:cNvPr>
            <p:cNvCxnSpPr>
              <a:cxnSpLocks/>
              <a:stCxn id="41" idx="6"/>
              <a:endCxn id="55" idx="2"/>
            </p:cNvCxnSpPr>
            <p:nvPr/>
          </p:nvCxnSpPr>
          <p:spPr>
            <a:xfrm>
              <a:off x="3339988" y="1823280"/>
              <a:ext cx="3933632" cy="148571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gyenes összekötő nyíllal 25">
              <a:extLst>
                <a:ext uri="{FF2B5EF4-FFF2-40B4-BE49-F238E27FC236}">
                  <a16:creationId xmlns:a16="http://schemas.microsoft.com/office/drawing/2014/main" id="{3C197F4B-81B9-4C70-B08D-14DC6CBB3AAC}"/>
                </a:ext>
              </a:extLst>
            </p:cNvPr>
            <p:cNvCxnSpPr>
              <a:cxnSpLocks/>
              <a:stCxn id="43" idx="6"/>
              <a:endCxn id="55" idx="2"/>
            </p:cNvCxnSpPr>
            <p:nvPr/>
          </p:nvCxnSpPr>
          <p:spPr>
            <a:xfrm>
              <a:off x="3339988" y="2680793"/>
              <a:ext cx="3933632" cy="62819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gyenes összekötő nyíllal 26">
              <a:extLst>
                <a:ext uri="{FF2B5EF4-FFF2-40B4-BE49-F238E27FC236}">
                  <a16:creationId xmlns:a16="http://schemas.microsoft.com/office/drawing/2014/main" id="{D516C0C0-F135-4F9C-951B-8F233EBFC2CD}"/>
                </a:ext>
              </a:extLst>
            </p:cNvPr>
            <p:cNvCxnSpPr>
              <a:cxnSpLocks/>
              <a:stCxn id="42" idx="6"/>
              <a:endCxn id="54" idx="2"/>
            </p:cNvCxnSpPr>
            <p:nvPr/>
          </p:nvCxnSpPr>
          <p:spPr>
            <a:xfrm>
              <a:off x="3339988" y="2252037"/>
              <a:ext cx="3930772" cy="410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gyenes összekötő nyíllal 27">
              <a:extLst>
                <a:ext uri="{FF2B5EF4-FFF2-40B4-BE49-F238E27FC236}">
                  <a16:creationId xmlns:a16="http://schemas.microsoft.com/office/drawing/2014/main" id="{79C27A64-915F-4E40-9413-C934D492C632}"/>
                </a:ext>
              </a:extLst>
            </p:cNvPr>
            <p:cNvCxnSpPr>
              <a:cxnSpLocks/>
              <a:stCxn id="44" idx="6"/>
              <a:endCxn id="69" idx="2"/>
            </p:cNvCxnSpPr>
            <p:nvPr/>
          </p:nvCxnSpPr>
          <p:spPr>
            <a:xfrm flipV="1">
              <a:off x="3339988" y="1732016"/>
              <a:ext cx="1227096" cy="199083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gyenes összekötő nyíllal 28">
              <a:extLst>
                <a:ext uri="{FF2B5EF4-FFF2-40B4-BE49-F238E27FC236}">
                  <a16:creationId xmlns:a16="http://schemas.microsoft.com/office/drawing/2014/main" id="{1320A1C7-BDE2-4918-8B75-16C49B4B1CA1}"/>
                </a:ext>
              </a:extLst>
            </p:cNvPr>
            <p:cNvCxnSpPr>
              <a:cxnSpLocks/>
              <a:stCxn id="44" idx="6"/>
              <a:endCxn id="54" idx="2"/>
            </p:cNvCxnSpPr>
            <p:nvPr/>
          </p:nvCxnSpPr>
          <p:spPr>
            <a:xfrm flipV="1">
              <a:off x="3339988" y="2293062"/>
              <a:ext cx="3930772" cy="142978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gyenes összekötő nyíllal 31">
              <a:extLst>
                <a:ext uri="{FF2B5EF4-FFF2-40B4-BE49-F238E27FC236}">
                  <a16:creationId xmlns:a16="http://schemas.microsoft.com/office/drawing/2014/main" id="{46B66AE6-5235-442C-AEC7-3CFBFB676B5D}"/>
                </a:ext>
              </a:extLst>
            </p:cNvPr>
            <p:cNvCxnSpPr>
              <a:cxnSpLocks/>
              <a:stCxn id="42" idx="6"/>
              <a:endCxn id="55" idx="2"/>
            </p:cNvCxnSpPr>
            <p:nvPr/>
          </p:nvCxnSpPr>
          <p:spPr>
            <a:xfrm>
              <a:off x="3339988" y="2252037"/>
              <a:ext cx="3933632" cy="105695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gyenes összekötő nyíllal 33">
              <a:extLst>
                <a:ext uri="{FF2B5EF4-FFF2-40B4-BE49-F238E27FC236}">
                  <a16:creationId xmlns:a16="http://schemas.microsoft.com/office/drawing/2014/main" id="{1C31A713-8DAE-40EC-BF81-37018751D386}"/>
                </a:ext>
              </a:extLst>
            </p:cNvPr>
            <p:cNvCxnSpPr>
              <a:cxnSpLocks/>
              <a:stCxn id="43" idx="6"/>
              <a:endCxn id="54" idx="2"/>
            </p:cNvCxnSpPr>
            <p:nvPr/>
          </p:nvCxnSpPr>
          <p:spPr>
            <a:xfrm flipV="1">
              <a:off x="3339988" y="2293062"/>
              <a:ext cx="3930772" cy="38773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4" name="Ellipszis 87">
              <a:extLst>
                <a:ext uri="{FF2B5EF4-FFF2-40B4-BE49-F238E27FC236}">
                  <a16:creationId xmlns:a16="http://schemas.microsoft.com/office/drawing/2014/main" id="{8FF5430E-FAE0-44FF-B6F7-3F75ECBB1224}"/>
                </a:ext>
              </a:extLst>
            </p:cNvPr>
            <p:cNvSpPr/>
            <p:nvPr/>
          </p:nvSpPr>
          <p:spPr>
            <a:xfrm>
              <a:off x="7270760" y="2119746"/>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zis 89">
              <a:extLst>
                <a:ext uri="{FF2B5EF4-FFF2-40B4-BE49-F238E27FC236}">
                  <a16:creationId xmlns:a16="http://schemas.microsoft.com/office/drawing/2014/main" id="{9E37BD00-38C5-4897-A4FC-9507BAC541BB}"/>
                </a:ext>
              </a:extLst>
            </p:cNvPr>
            <p:cNvSpPr/>
            <p:nvPr/>
          </p:nvSpPr>
          <p:spPr>
            <a:xfrm>
              <a:off x="7273620" y="3135675"/>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zövegdoboz 56">
              <a:extLst>
                <a:ext uri="{FF2B5EF4-FFF2-40B4-BE49-F238E27FC236}">
                  <a16:creationId xmlns:a16="http://schemas.microsoft.com/office/drawing/2014/main" id="{BCA04660-D70C-4EDB-956D-1DF45B3016B0}"/>
                </a:ext>
              </a:extLst>
            </p:cNvPr>
            <p:cNvSpPr txBox="1"/>
            <p:nvPr/>
          </p:nvSpPr>
          <p:spPr>
            <a:xfrm rot="16200000">
              <a:off x="2679942" y="2778394"/>
              <a:ext cx="748408" cy="529431"/>
            </a:xfrm>
            <a:prstGeom prst="rect">
              <a:avLst/>
            </a:prstGeom>
            <a:noFill/>
          </p:spPr>
          <p:txBody>
            <a:bodyPr wrap="square" rtlCol="0">
              <a:spAutoFit/>
            </a:bodyPr>
            <a:lstStyle/>
            <a:p>
              <a:r>
                <a:rPr lang="en-US" sz="3200" dirty="0">
                  <a:solidFill>
                    <a:srgbClr val="0070C0"/>
                  </a:solidFill>
                </a:rPr>
                <a:t>…</a:t>
              </a:r>
            </a:p>
          </p:txBody>
        </p:sp>
        <mc:AlternateContent xmlns:mc="http://schemas.openxmlformats.org/markup-compatibility/2006" xmlns:a14="http://schemas.microsoft.com/office/drawing/2010/main">
          <mc:Choice Requires="a14">
            <p:graphicFrame>
              <p:nvGraphicFramePr>
                <p:cNvPr id="57" name="Object 24">
                  <a:extLst>
                    <a:ext uri="{FF2B5EF4-FFF2-40B4-BE49-F238E27FC236}">
                      <a16:creationId xmlns:a16="http://schemas.microsoft.com/office/drawing/2014/main" id="{D751E41B-9C88-461C-BA9D-1B558CD6CFBD}"/>
                    </a:ext>
                  </a:extLst>
                </p:cNvPr>
                <p:cNvGraphicFramePr>
                  <a:graphicFrameLocks noChangeAspect="1"/>
                </p:cNvGraphicFramePr>
                <p:nvPr/>
              </p:nvGraphicFramePr>
              <p:xfrm>
                <a:off x="3038705" y="1563339"/>
                <a:ext cx="240184" cy="413686"/>
              </p:xfrm>
              <a:graphic>
                <a:graphicData uri="http://schemas.openxmlformats.org/presentationml/2006/ole">
                  <mc:AlternateContent>
                    <mc:Choice xmlns:v="urn:schemas-microsoft-com:vml" Requires="v">
                      <p:oleObj name="Egyenlet" r:id="rId26" imgW="152280" imgH="215640" progId="Equation.3">
                        <p:embed/>
                      </p:oleObj>
                    </mc:Choice>
                    <mc:Fallback>
                      <p:oleObj name="Egyenlet" r:id="rId26" imgW="152280" imgH="215640" progId="Equation.3">
                        <p:embed/>
                        <p:pic>
                          <p:nvPicPr>
                            <p:cNvPr id="57" name="Object 24">
                              <a:extLst>
                                <a:ext uri="{FF2B5EF4-FFF2-40B4-BE49-F238E27FC236}">
                                  <a16:creationId xmlns:a16="http://schemas.microsoft.com/office/drawing/2014/main" id="{D751E41B-9C88-461C-BA9D-1B558CD6CFBD}"/>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02" name="Object 24">
                  <a:extLst>
                    <a:ext uri="{FF2B5EF4-FFF2-40B4-BE49-F238E27FC236}">
                      <a16:creationId xmlns:a16="http://schemas.microsoft.com/office/drawing/2014/main" id="{257D67B9-DF5F-49B4-B56B-BB70CC7D7456}"/>
                    </a:ext>
                  </a:extLst>
                </p:cNvPr>
                <p:cNvGraphicFramePr>
                  <a:graphicFrameLocks noChangeAspect="1"/>
                </p:cNvGraphicFramePr>
                <p:nvPr>
                  <p:extLst>
                    <p:ext uri="{D42A27DB-BD31-4B8C-83A1-F6EECF244321}">
                      <p14:modId xmlns:p14="http://schemas.microsoft.com/office/powerpoint/2010/main" val="373030503"/>
                    </p:ext>
                  </p:extLst>
                </p:nvPr>
              </p:nvGraphicFramePr>
              <p:xfrm>
                <a:off x="3038705" y="1563339"/>
                <a:ext cx="240184" cy="413686"/>
              </p:xfrm>
              <a:graphic>
                <a:graphicData uri="http://schemas.openxmlformats.org/presentationml/2006/ole">
                  <mc:AlternateContent>
                    <mc:Choice xmlns:v="urn:schemas-microsoft-com:vml" Requires="v">
                      <p:oleObj name="Egyenlet" r:id="rId27" imgW="152280" imgH="215640" progId="Equation.3">
                        <p:embed/>
                      </p:oleObj>
                    </mc:Choice>
                    <mc:Fallback>
                      <p:oleObj name="Egyenlet" r:id="rId27" imgW="152280" imgH="215640" progId="Equation.3">
                        <p:embed/>
                        <p:pic>
                          <p:nvPicPr>
                            <p:cNvPr id="61" name="Object 24">
                              <a:extLst>
                                <a:ext uri="{FF2B5EF4-FFF2-40B4-BE49-F238E27FC236}">
                                  <a16:creationId xmlns:a16="http://schemas.microsoft.com/office/drawing/2014/main" id="{87BAEE4E-B918-4206-A458-AF3158B187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8" name="Object 25">
                  <a:extLst>
                    <a:ext uri="{FF2B5EF4-FFF2-40B4-BE49-F238E27FC236}">
                      <a16:creationId xmlns:a16="http://schemas.microsoft.com/office/drawing/2014/main" id="{55BF3EEA-A85C-4F39-9ACE-9042FB7426A0}"/>
                    </a:ext>
                  </a:extLst>
                </p:cNvPr>
                <p:cNvGraphicFramePr>
                  <a:graphicFrameLocks noChangeAspect="1"/>
                </p:cNvGraphicFramePr>
                <p:nvPr/>
              </p:nvGraphicFramePr>
              <p:xfrm>
                <a:off x="3036320" y="2007022"/>
                <a:ext cx="260146" cy="412717"/>
              </p:xfrm>
              <a:graphic>
                <a:graphicData uri="http://schemas.openxmlformats.org/presentationml/2006/ole">
                  <mc:AlternateContent>
                    <mc:Choice xmlns:v="urn:schemas-microsoft-com:vml" Requires="v">
                      <p:oleObj name="Egyenlet" r:id="rId28" imgW="164880" imgH="215640" progId="Equation.3">
                        <p:embed/>
                      </p:oleObj>
                    </mc:Choice>
                    <mc:Fallback>
                      <p:oleObj name="Egyenlet" r:id="rId28" imgW="164880" imgH="215640" progId="Equation.3">
                        <p:embed/>
                        <p:pic>
                          <p:nvPicPr>
                            <p:cNvPr id="58" name="Object 25">
                              <a:extLst>
                                <a:ext uri="{FF2B5EF4-FFF2-40B4-BE49-F238E27FC236}">
                                  <a16:creationId xmlns:a16="http://schemas.microsoft.com/office/drawing/2014/main" id="{55BF3EEA-A85C-4F39-9ACE-9042FB7426A0}"/>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Choice>
          <mc:Fallback xmlns="">
            <p:graphicFrame>
              <p:nvGraphicFramePr>
                <p:cNvPr id="103" name="Object 25">
                  <a:extLst>
                    <a:ext uri="{FF2B5EF4-FFF2-40B4-BE49-F238E27FC236}">
                      <a16:creationId xmlns:a16="http://schemas.microsoft.com/office/drawing/2014/main" id="{39B8071B-1081-4BE4-95C2-CE3C87CA8302}"/>
                    </a:ext>
                  </a:extLst>
                </p:cNvPr>
                <p:cNvGraphicFramePr>
                  <a:graphicFrameLocks noChangeAspect="1"/>
                </p:cNvGraphicFramePr>
                <p:nvPr>
                  <p:extLst>
                    <p:ext uri="{D42A27DB-BD31-4B8C-83A1-F6EECF244321}">
                      <p14:modId xmlns:p14="http://schemas.microsoft.com/office/powerpoint/2010/main" val="4184125193"/>
                    </p:ext>
                  </p:extLst>
                </p:nvPr>
              </p:nvGraphicFramePr>
              <p:xfrm>
                <a:off x="3036320" y="2007022"/>
                <a:ext cx="260146" cy="412717"/>
              </p:xfrm>
              <a:graphic>
                <a:graphicData uri="http://schemas.openxmlformats.org/presentationml/2006/ole">
                  <mc:AlternateContent>
                    <mc:Choice xmlns:v="urn:schemas-microsoft-com:vml" Requires="v">
                      <p:oleObj name="Egyenlet" r:id="rId29" imgW="164880" imgH="215640" progId="Equation.3">
                        <p:embed/>
                      </p:oleObj>
                    </mc:Choice>
                    <mc:Fallback>
                      <p:oleObj name="Egyenlet" r:id="rId29" imgW="164880" imgH="215640" progId="Equation.3">
                        <p:embed/>
                        <p:pic>
                          <p:nvPicPr>
                            <p:cNvPr id="62" name="Object 25">
                              <a:extLst>
                                <a:ext uri="{FF2B5EF4-FFF2-40B4-BE49-F238E27FC236}">
                                  <a16:creationId xmlns:a16="http://schemas.microsoft.com/office/drawing/2014/main" id="{B7F15E88-2F41-4921-995D-8798D52F1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9" name="Object 26">
                  <a:extLst>
                    <a:ext uri="{FF2B5EF4-FFF2-40B4-BE49-F238E27FC236}">
                      <a16:creationId xmlns:a16="http://schemas.microsoft.com/office/drawing/2014/main" id="{351C750C-B18E-47F9-B880-0F0ABA023E78}"/>
                    </a:ext>
                  </a:extLst>
                </p:cNvPr>
                <p:cNvGraphicFramePr>
                  <a:graphicFrameLocks noChangeAspect="1"/>
                </p:cNvGraphicFramePr>
                <p:nvPr/>
              </p:nvGraphicFramePr>
              <p:xfrm>
                <a:off x="3042857" y="2433727"/>
                <a:ext cx="260080" cy="437817"/>
              </p:xfrm>
              <a:graphic>
                <a:graphicData uri="http://schemas.openxmlformats.org/presentationml/2006/ole">
                  <mc:AlternateContent>
                    <mc:Choice xmlns:v="urn:schemas-microsoft-com:vml" Requires="v">
                      <p:oleObj name="Egyenlet" r:id="rId30" imgW="164880" imgH="228600" progId="Equation.3">
                        <p:embed/>
                      </p:oleObj>
                    </mc:Choice>
                    <mc:Fallback>
                      <p:oleObj name="Egyenlet" r:id="rId30" imgW="164880" imgH="228600" progId="Equation.3">
                        <p:embed/>
                        <p:pic>
                          <p:nvPicPr>
                            <p:cNvPr id="59" name="Object 26">
                              <a:extLst>
                                <a:ext uri="{FF2B5EF4-FFF2-40B4-BE49-F238E27FC236}">
                                  <a16:creationId xmlns:a16="http://schemas.microsoft.com/office/drawing/2014/main" id="{351C750C-B18E-47F9-B880-0F0ABA023E78}"/>
                                </a:ext>
                              </a:extLst>
                            </p:cNvPr>
                            <p:cNvPicPr>
                              <a:picLocks noChangeAspect="1" noChangeArrowheads="1"/>
                            </p:cNvPicPr>
                            <p:nvPr/>
                          </p:nvPicPr>
                          <p:blipFill>
                            <a:blip r:embed="rId31">
                              <a:extLst>
                                <a:ext uri="{28A0092B-C50C-407E-A947-70E740481C1C}">
                                  <a14:useLocalDpi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04" name="Object 26">
                  <a:extLst>
                    <a:ext uri="{FF2B5EF4-FFF2-40B4-BE49-F238E27FC236}">
                      <a16:creationId xmlns:a16="http://schemas.microsoft.com/office/drawing/2014/main" id="{AA341CDF-B5D3-4046-B2F6-E47CEBAF9120}"/>
                    </a:ext>
                  </a:extLst>
                </p:cNvPr>
                <p:cNvGraphicFramePr>
                  <a:graphicFrameLocks noChangeAspect="1"/>
                </p:cNvGraphicFramePr>
                <p:nvPr>
                  <p:extLst>
                    <p:ext uri="{D42A27DB-BD31-4B8C-83A1-F6EECF244321}">
                      <p14:modId xmlns:p14="http://schemas.microsoft.com/office/powerpoint/2010/main" val="2252653949"/>
                    </p:ext>
                  </p:extLst>
                </p:nvPr>
              </p:nvGraphicFramePr>
              <p:xfrm>
                <a:off x="3042857" y="2433727"/>
                <a:ext cx="260080" cy="437817"/>
              </p:xfrm>
              <a:graphic>
                <a:graphicData uri="http://schemas.openxmlformats.org/presentationml/2006/ole">
                  <mc:AlternateContent>
                    <mc:Choice xmlns:v="urn:schemas-microsoft-com:vml" Requires="v">
                      <p:oleObj name="Egyenlet" r:id="rId32" imgW="164880" imgH="228600" progId="Equation.3">
                        <p:embed/>
                      </p:oleObj>
                    </mc:Choice>
                    <mc:Fallback>
                      <p:oleObj name="Egyenlet" r:id="rId32" imgW="164880" imgH="228600" progId="Equation.3">
                        <p:embed/>
                        <p:pic>
                          <p:nvPicPr>
                            <p:cNvPr id="63" name="Object 26">
                              <a:extLst>
                                <a:ext uri="{FF2B5EF4-FFF2-40B4-BE49-F238E27FC236}">
                                  <a16:creationId xmlns:a16="http://schemas.microsoft.com/office/drawing/2014/main" id="{8D744F72-44B1-4638-9B4B-98046BBA8E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0" name="Object 27">
                  <a:extLst>
                    <a:ext uri="{FF2B5EF4-FFF2-40B4-BE49-F238E27FC236}">
                      <a16:creationId xmlns:a16="http://schemas.microsoft.com/office/drawing/2014/main" id="{FD8789CE-9BA4-4510-9088-2811C1DA6547}"/>
                    </a:ext>
                  </a:extLst>
                </p:cNvPr>
                <p:cNvGraphicFramePr>
                  <a:graphicFrameLocks noChangeAspect="1"/>
                </p:cNvGraphicFramePr>
                <p:nvPr/>
              </p:nvGraphicFramePr>
              <p:xfrm>
                <a:off x="3041485" y="3486507"/>
                <a:ext cx="279978" cy="439541"/>
              </p:xfrm>
              <a:graphic>
                <a:graphicData uri="http://schemas.openxmlformats.org/presentationml/2006/ole">
                  <mc:AlternateContent>
                    <mc:Choice xmlns:v="urn:schemas-microsoft-com:vml" Requires="v">
                      <p:oleObj name="Egyenlet" r:id="rId33" imgW="177480" imgH="228600" progId="Equation.3">
                        <p:embed/>
                      </p:oleObj>
                    </mc:Choice>
                    <mc:Fallback>
                      <p:oleObj name="Egyenlet" r:id="rId33" imgW="177480" imgH="228600" progId="Equation.3">
                        <p:embed/>
                        <p:pic>
                          <p:nvPicPr>
                            <p:cNvPr id="60" name="Object 27">
                              <a:extLst>
                                <a:ext uri="{FF2B5EF4-FFF2-40B4-BE49-F238E27FC236}">
                                  <a16:creationId xmlns:a16="http://schemas.microsoft.com/office/drawing/2014/main" id="{FD8789CE-9BA4-4510-9088-2811C1DA6547}"/>
                                </a:ext>
                              </a:extLst>
                            </p:cNvPr>
                            <p:cNvPicPr>
                              <a:picLocks noChangeAspect="1" noChangeArrowheads="1"/>
                            </p:cNvPicPr>
                            <p:nvPr/>
                          </p:nvPicPr>
                          <p:blipFill>
                            <a:blip r:embed="rId31">
                              <a:extLst>
                                <a:ext uri="{28A0092B-C50C-407E-A947-70E740481C1C}">
                                  <a14:useLocalDpi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05" name="Object 27">
                  <a:extLst>
                    <a:ext uri="{FF2B5EF4-FFF2-40B4-BE49-F238E27FC236}">
                      <a16:creationId xmlns:a16="http://schemas.microsoft.com/office/drawing/2014/main" id="{5DA5E43F-9145-4598-9FE7-4279A011FDD8}"/>
                    </a:ext>
                  </a:extLst>
                </p:cNvPr>
                <p:cNvGraphicFramePr>
                  <a:graphicFrameLocks noChangeAspect="1"/>
                </p:cNvGraphicFramePr>
                <p:nvPr>
                  <p:extLst>
                    <p:ext uri="{D42A27DB-BD31-4B8C-83A1-F6EECF244321}">
                      <p14:modId xmlns:p14="http://schemas.microsoft.com/office/powerpoint/2010/main" val="2835235040"/>
                    </p:ext>
                  </p:extLst>
                </p:nvPr>
              </p:nvGraphicFramePr>
              <p:xfrm>
                <a:off x="3041485" y="3486507"/>
                <a:ext cx="279978" cy="439541"/>
              </p:xfrm>
              <a:graphic>
                <a:graphicData uri="http://schemas.openxmlformats.org/presentationml/2006/ole">
                  <mc:AlternateContent>
                    <mc:Choice xmlns:v="urn:schemas-microsoft-com:vml" Requires="v">
                      <p:oleObj name="Egyenlet" r:id="rId34" imgW="177480" imgH="228600" progId="Equation.3">
                        <p:embed/>
                      </p:oleObj>
                    </mc:Choice>
                    <mc:Fallback>
                      <p:oleObj name="Egyenlet" r:id="rId34" imgW="177480" imgH="228600" progId="Equation.3">
                        <p:embed/>
                        <p:pic>
                          <p:nvPicPr>
                            <p:cNvPr id="64" name="Object 27">
                              <a:extLst>
                                <a:ext uri="{FF2B5EF4-FFF2-40B4-BE49-F238E27FC236}">
                                  <a16:creationId xmlns:a16="http://schemas.microsoft.com/office/drawing/2014/main" id="{99950538-C26D-4CBF-9658-D64E7A961B0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61" name="Ellipszis 64">
              <a:extLst>
                <a:ext uri="{FF2B5EF4-FFF2-40B4-BE49-F238E27FC236}">
                  <a16:creationId xmlns:a16="http://schemas.microsoft.com/office/drawing/2014/main" id="{9D563B9E-155F-4A63-B680-D3696D6C1A34}"/>
                </a:ext>
              </a:extLst>
            </p:cNvPr>
            <p:cNvSpPr/>
            <p:nvPr/>
          </p:nvSpPr>
          <p:spPr>
            <a:xfrm>
              <a:off x="3003628" y="1170843"/>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62" name="Object 22">
                  <a:extLst>
                    <a:ext uri="{FF2B5EF4-FFF2-40B4-BE49-F238E27FC236}">
                      <a16:creationId xmlns:a16="http://schemas.microsoft.com/office/drawing/2014/main" id="{DCEF1222-D58C-4E30-B3A3-02DF35BD6E75}"/>
                    </a:ext>
                  </a:extLst>
                </p:cNvPr>
                <p:cNvGraphicFramePr>
                  <a:graphicFrameLocks noChangeAspect="1"/>
                </p:cNvGraphicFramePr>
                <p:nvPr/>
              </p:nvGraphicFramePr>
              <p:xfrm>
                <a:off x="3031998" y="1248729"/>
                <a:ext cx="294443" cy="203608"/>
              </p:xfrm>
              <a:graphic>
                <a:graphicData uri="http://schemas.openxmlformats.org/presentationml/2006/ole">
                  <mc:AlternateContent>
                    <mc:Choice xmlns:v="urn:schemas-microsoft-com:vml" Requires="v">
                      <p:oleObj name="Egyenlet" r:id="rId35" imgW="380880" imgH="228600" progId="Equation.3">
                        <p:embed/>
                      </p:oleObj>
                    </mc:Choice>
                    <mc:Fallback>
                      <p:oleObj name="Egyenlet" r:id="rId35" imgW="380880" imgH="228600" progId="Equation.3">
                        <p:embed/>
                        <p:pic>
                          <p:nvPicPr>
                            <p:cNvPr id="62" name="Object 22">
                              <a:extLst>
                                <a:ext uri="{FF2B5EF4-FFF2-40B4-BE49-F238E27FC236}">
                                  <a16:creationId xmlns:a16="http://schemas.microsoft.com/office/drawing/2014/main" id="{DCEF1222-D58C-4E30-B3A3-02DF35BD6E75}"/>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Choice>
          <mc:Fallback xmlns="">
            <p:graphicFrame>
              <p:nvGraphicFramePr>
                <p:cNvPr id="107" name="Object 22">
                  <a:extLst>
                    <a:ext uri="{FF2B5EF4-FFF2-40B4-BE49-F238E27FC236}">
                      <a16:creationId xmlns:a16="http://schemas.microsoft.com/office/drawing/2014/main" id="{2A2CEB48-A09A-4ADC-AFFB-E3E3A0F9106A}"/>
                    </a:ext>
                  </a:extLst>
                </p:cNvPr>
                <p:cNvGraphicFramePr>
                  <a:graphicFrameLocks noChangeAspect="1"/>
                </p:cNvGraphicFramePr>
                <p:nvPr>
                  <p:extLst>
                    <p:ext uri="{D42A27DB-BD31-4B8C-83A1-F6EECF244321}">
                      <p14:modId xmlns:p14="http://schemas.microsoft.com/office/powerpoint/2010/main" val="907907757"/>
                    </p:ext>
                  </p:extLst>
                </p:nvPr>
              </p:nvGraphicFramePr>
              <p:xfrm>
                <a:off x="3031998" y="1248729"/>
                <a:ext cx="294443" cy="203608"/>
              </p:xfrm>
              <a:graphic>
                <a:graphicData uri="http://schemas.openxmlformats.org/presentationml/2006/ole">
                  <mc:AlternateContent>
                    <mc:Choice xmlns:v="urn:schemas-microsoft-com:vml" Requires="v">
                      <p:oleObj name="Egyenlet" r:id="rId36" imgW="380880" imgH="228600" progId="Equation.3">
                        <p:embed/>
                      </p:oleObj>
                    </mc:Choice>
                    <mc:Fallback>
                      <p:oleObj name="Egyenlet" r:id="rId36" imgW="380880" imgH="228600" progId="Equation.3">
                        <p:embed/>
                        <p:pic>
                          <p:nvPicPr>
                            <p:cNvPr id="66" name="Object 22">
                              <a:extLst>
                                <a:ext uri="{FF2B5EF4-FFF2-40B4-BE49-F238E27FC236}">
                                  <a16:creationId xmlns:a16="http://schemas.microsoft.com/office/drawing/2014/main" id="{E81A44B4-7CFE-49C8-BF32-C477E43A20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Fallback>
        </mc:AlternateContent>
        <p:cxnSp>
          <p:nvCxnSpPr>
            <p:cNvPr id="63" name="Egyenes összekötő nyíllal 69">
              <a:extLst>
                <a:ext uri="{FF2B5EF4-FFF2-40B4-BE49-F238E27FC236}">
                  <a16:creationId xmlns:a16="http://schemas.microsoft.com/office/drawing/2014/main" id="{EED5461E-E898-48E5-B001-88101398C4D5}"/>
                </a:ext>
              </a:extLst>
            </p:cNvPr>
            <p:cNvCxnSpPr>
              <a:cxnSpLocks/>
              <a:stCxn id="62" idx="3"/>
              <a:endCxn id="55" idx="2"/>
            </p:cNvCxnSpPr>
            <p:nvPr/>
          </p:nvCxnSpPr>
          <p:spPr>
            <a:xfrm>
              <a:off x="3326441" y="1350533"/>
              <a:ext cx="3947179" cy="195845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gyenes összekötő nyíllal 70">
              <a:extLst>
                <a:ext uri="{FF2B5EF4-FFF2-40B4-BE49-F238E27FC236}">
                  <a16:creationId xmlns:a16="http://schemas.microsoft.com/office/drawing/2014/main" id="{6537AB7F-C273-4233-9AD5-624B7CAF8BF5}"/>
                </a:ext>
              </a:extLst>
            </p:cNvPr>
            <p:cNvCxnSpPr>
              <a:cxnSpLocks/>
              <a:stCxn id="61" idx="6"/>
              <a:endCxn id="69" idx="2"/>
            </p:cNvCxnSpPr>
            <p:nvPr/>
          </p:nvCxnSpPr>
          <p:spPr>
            <a:xfrm>
              <a:off x="3337810" y="1344159"/>
              <a:ext cx="1229274" cy="38785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gyenes összekötő nyíllal 11">
              <a:extLst>
                <a:ext uri="{FF2B5EF4-FFF2-40B4-BE49-F238E27FC236}">
                  <a16:creationId xmlns:a16="http://schemas.microsoft.com/office/drawing/2014/main" id="{D5BE8F3E-58F3-4A54-B901-CEA5DD9A0737}"/>
                </a:ext>
              </a:extLst>
            </p:cNvPr>
            <p:cNvCxnSpPr>
              <a:cxnSpLocks/>
              <a:stCxn id="54" idx="6"/>
              <a:endCxn id="67" idx="1"/>
            </p:cNvCxnSpPr>
            <p:nvPr/>
          </p:nvCxnSpPr>
          <p:spPr>
            <a:xfrm flipV="1">
              <a:off x="7604942" y="2290613"/>
              <a:ext cx="291681" cy="244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gyenes összekötő nyíllal 12">
              <a:extLst>
                <a:ext uri="{FF2B5EF4-FFF2-40B4-BE49-F238E27FC236}">
                  <a16:creationId xmlns:a16="http://schemas.microsoft.com/office/drawing/2014/main" id="{566ADD83-39FD-4583-8420-4AB760647949}"/>
                </a:ext>
              </a:extLst>
            </p:cNvPr>
            <p:cNvCxnSpPr>
              <a:cxnSpLocks/>
              <a:stCxn id="55" idx="6"/>
              <a:endCxn id="68" idx="1"/>
            </p:cNvCxnSpPr>
            <p:nvPr/>
          </p:nvCxnSpPr>
          <p:spPr>
            <a:xfrm>
              <a:off x="7607802" y="3308991"/>
              <a:ext cx="328462" cy="10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Szövegdoboz 8">
                  <a:extLst>
                    <a:ext uri="{FF2B5EF4-FFF2-40B4-BE49-F238E27FC236}">
                      <a16:creationId xmlns:a16="http://schemas.microsoft.com/office/drawing/2014/main" id="{2AEEA066-3A2B-48D3-A396-85FFF28F20D7}"/>
                    </a:ext>
                  </a:extLst>
                </p:cNvPr>
                <p:cNvSpPr txBox="1"/>
                <p:nvPr/>
              </p:nvSpPr>
              <p:spPr>
                <a:xfrm>
                  <a:off x="7896623" y="2117196"/>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1</m:t>
                            </m:r>
                          </m:sub>
                        </m:sSub>
                      </m:oMath>
                    </m:oMathPara>
                  </a14:m>
                  <a:endParaRPr lang="en-US" dirty="0"/>
                </a:p>
              </p:txBody>
            </p:sp>
          </mc:Choice>
          <mc:Fallback xmlns="">
            <p:sp>
              <p:nvSpPr>
                <p:cNvPr id="112" name="Szövegdoboz 8">
                  <a:extLst>
                    <a:ext uri="{FF2B5EF4-FFF2-40B4-BE49-F238E27FC236}">
                      <a16:creationId xmlns:a16="http://schemas.microsoft.com/office/drawing/2014/main" id="{5EDB7026-C1C3-48B0-AB93-37ADC2C4FE29}"/>
                    </a:ext>
                  </a:extLst>
                </p:cNvPr>
                <p:cNvSpPr txBox="1">
                  <a:spLocks noRot="1" noChangeAspect="1" noMove="1" noResize="1" noEditPoints="1" noAdjustHandles="1" noChangeArrowheads="1" noChangeShapeType="1" noTextEdit="1"/>
                </p:cNvSpPr>
                <p:nvPr/>
              </p:nvSpPr>
              <p:spPr>
                <a:xfrm>
                  <a:off x="7896623" y="2117196"/>
                  <a:ext cx="494672" cy="346834"/>
                </a:xfrm>
                <a:prstGeom prst="rect">
                  <a:avLst/>
                </a:prstGeom>
                <a:blipFill>
                  <a:blip r:embed="rId24"/>
                  <a:stretch>
                    <a:fillRect t="-7018" r="-14634"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Szövegdoboz 9">
                  <a:extLst>
                    <a:ext uri="{FF2B5EF4-FFF2-40B4-BE49-F238E27FC236}">
                      <a16:creationId xmlns:a16="http://schemas.microsoft.com/office/drawing/2014/main" id="{1434AF60-4C96-4C74-A3C2-E15942449F14}"/>
                    </a:ext>
                  </a:extLst>
                </p:cNvPr>
                <p:cNvSpPr txBox="1"/>
                <p:nvPr/>
              </p:nvSpPr>
              <p:spPr>
                <a:xfrm>
                  <a:off x="7936264" y="3136627"/>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𝑚</m:t>
                            </m:r>
                          </m:sub>
                        </m:sSub>
                      </m:oMath>
                    </m:oMathPara>
                  </a14:m>
                  <a:endParaRPr lang="en-US" dirty="0"/>
                </a:p>
              </p:txBody>
            </p:sp>
          </mc:Choice>
          <mc:Fallback xmlns="">
            <p:sp>
              <p:nvSpPr>
                <p:cNvPr id="113" name="Szövegdoboz 9">
                  <a:extLst>
                    <a:ext uri="{FF2B5EF4-FFF2-40B4-BE49-F238E27FC236}">
                      <a16:creationId xmlns:a16="http://schemas.microsoft.com/office/drawing/2014/main" id="{BB2476C6-A3F6-4619-866D-E721AE86907A}"/>
                    </a:ext>
                  </a:extLst>
                </p:cNvPr>
                <p:cNvSpPr txBox="1">
                  <a:spLocks noRot="1" noChangeAspect="1" noMove="1" noResize="1" noEditPoints="1" noAdjustHandles="1" noChangeArrowheads="1" noChangeShapeType="1" noTextEdit="1"/>
                </p:cNvSpPr>
                <p:nvPr/>
              </p:nvSpPr>
              <p:spPr>
                <a:xfrm>
                  <a:off x="7936264" y="3136627"/>
                  <a:ext cx="494672" cy="346834"/>
                </a:xfrm>
                <a:prstGeom prst="rect">
                  <a:avLst/>
                </a:prstGeom>
                <a:blipFill>
                  <a:blip r:embed="rId25"/>
                  <a:stretch>
                    <a:fillRect t="-7143" r="-9877" b="-14286"/>
                  </a:stretch>
                </a:blipFill>
              </p:spPr>
              <p:txBody>
                <a:bodyPr/>
                <a:lstStyle/>
                <a:p>
                  <a:r>
                    <a:rPr lang="en-US">
                      <a:noFill/>
                    </a:rPr>
                    <a:t> </a:t>
                  </a:r>
                </a:p>
              </p:txBody>
            </p:sp>
          </mc:Fallback>
        </mc:AlternateContent>
        <p:sp>
          <p:nvSpPr>
            <p:cNvPr id="69" name="Ellipszis 34">
              <a:extLst>
                <a:ext uri="{FF2B5EF4-FFF2-40B4-BE49-F238E27FC236}">
                  <a16:creationId xmlns:a16="http://schemas.microsoft.com/office/drawing/2014/main" id="{EAA78A59-7138-491A-97FA-16878E997073}"/>
                </a:ext>
              </a:extLst>
            </p:cNvPr>
            <p:cNvSpPr/>
            <p:nvPr/>
          </p:nvSpPr>
          <p:spPr>
            <a:xfrm>
              <a:off x="4567084" y="1558700"/>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Egyenes összekötő nyíllal 37">
              <a:extLst>
                <a:ext uri="{FF2B5EF4-FFF2-40B4-BE49-F238E27FC236}">
                  <a16:creationId xmlns:a16="http://schemas.microsoft.com/office/drawing/2014/main" id="{EE84E4DA-5014-4B2A-A00A-D52DE5FE78FF}"/>
                </a:ext>
              </a:extLst>
            </p:cNvPr>
            <p:cNvCxnSpPr>
              <a:cxnSpLocks/>
              <a:stCxn id="69" idx="6"/>
              <a:endCxn id="54" idx="2"/>
            </p:cNvCxnSpPr>
            <p:nvPr/>
          </p:nvCxnSpPr>
          <p:spPr>
            <a:xfrm>
              <a:off x="4901266" y="1732016"/>
              <a:ext cx="2369494" cy="56104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1" name="Ellipszis 41">
              <a:extLst>
                <a:ext uri="{FF2B5EF4-FFF2-40B4-BE49-F238E27FC236}">
                  <a16:creationId xmlns:a16="http://schemas.microsoft.com/office/drawing/2014/main" id="{9A9A7FF2-97F7-45B7-AA63-80B33D1ECB7F}"/>
                </a:ext>
              </a:extLst>
            </p:cNvPr>
            <p:cNvSpPr/>
            <p:nvPr/>
          </p:nvSpPr>
          <p:spPr>
            <a:xfrm>
              <a:off x="4532718" y="1098595"/>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zövegdoboz 42">
              <a:extLst>
                <a:ext uri="{FF2B5EF4-FFF2-40B4-BE49-F238E27FC236}">
                  <a16:creationId xmlns:a16="http://schemas.microsoft.com/office/drawing/2014/main" id="{EFA23510-4BD5-411A-AF5A-2871CAC29A08}"/>
                </a:ext>
              </a:extLst>
            </p:cNvPr>
            <p:cNvSpPr txBox="1"/>
            <p:nvPr/>
          </p:nvSpPr>
          <p:spPr>
            <a:xfrm>
              <a:off x="4561740" y="1103617"/>
              <a:ext cx="369116" cy="369332"/>
            </a:xfrm>
            <a:prstGeom prst="rect">
              <a:avLst/>
            </a:prstGeom>
            <a:noFill/>
          </p:spPr>
          <p:txBody>
            <a:bodyPr wrap="square" rtlCol="0">
              <a:spAutoFit/>
            </a:bodyPr>
            <a:lstStyle/>
            <a:p>
              <a:r>
                <a:rPr lang="en-US" dirty="0"/>
                <a:t>1</a:t>
              </a:r>
            </a:p>
          </p:txBody>
        </p:sp>
        <p:cxnSp>
          <p:nvCxnSpPr>
            <p:cNvPr id="73" name="Egyenes összekötő nyíllal 45">
              <a:extLst>
                <a:ext uri="{FF2B5EF4-FFF2-40B4-BE49-F238E27FC236}">
                  <a16:creationId xmlns:a16="http://schemas.microsoft.com/office/drawing/2014/main" id="{2CA09B52-E433-45C9-BFE0-E5022FCE423D}"/>
                </a:ext>
              </a:extLst>
            </p:cNvPr>
            <p:cNvCxnSpPr>
              <a:cxnSpLocks/>
              <a:stCxn id="72" idx="3"/>
              <a:endCxn id="55" idx="2"/>
            </p:cNvCxnSpPr>
            <p:nvPr/>
          </p:nvCxnSpPr>
          <p:spPr>
            <a:xfrm>
              <a:off x="4930856" y="1288283"/>
              <a:ext cx="2342764" cy="202070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gyenes összekötő nyíllal 48">
              <a:extLst>
                <a:ext uri="{FF2B5EF4-FFF2-40B4-BE49-F238E27FC236}">
                  <a16:creationId xmlns:a16="http://schemas.microsoft.com/office/drawing/2014/main" id="{577234FB-88CA-470D-AAB4-B55372016605}"/>
                </a:ext>
              </a:extLst>
            </p:cNvPr>
            <p:cNvCxnSpPr>
              <a:cxnSpLocks/>
              <a:stCxn id="72" idx="3"/>
              <a:endCxn id="54" idx="2"/>
            </p:cNvCxnSpPr>
            <p:nvPr/>
          </p:nvCxnSpPr>
          <p:spPr>
            <a:xfrm>
              <a:off x="4930856" y="1288283"/>
              <a:ext cx="2339904" cy="100477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Rectangle 154">
            <a:extLst>
              <a:ext uri="{FF2B5EF4-FFF2-40B4-BE49-F238E27FC236}">
                <a16:creationId xmlns:a16="http://schemas.microsoft.com/office/drawing/2014/main" id="{BC300E01-B790-4523-AB11-144B50AEB30A}"/>
              </a:ext>
            </a:extLst>
          </p:cNvPr>
          <p:cNvSpPr/>
          <p:nvPr/>
        </p:nvSpPr>
        <p:spPr>
          <a:xfrm>
            <a:off x="5033804" y="1493888"/>
            <a:ext cx="5474188" cy="3134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155">
            <a:extLst>
              <a:ext uri="{FF2B5EF4-FFF2-40B4-BE49-F238E27FC236}">
                <a16:creationId xmlns:a16="http://schemas.microsoft.com/office/drawing/2014/main" id="{95A40D3B-C15C-4073-BD89-1E35A84245F5}"/>
              </a:ext>
            </a:extLst>
          </p:cNvPr>
          <p:cNvGrpSpPr/>
          <p:nvPr/>
        </p:nvGrpSpPr>
        <p:grpSpPr>
          <a:xfrm>
            <a:off x="4906127" y="1624676"/>
            <a:ext cx="5641506" cy="2827453"/>
            <a:chOff x="2789430" y="1098595"/>
            <a:chExt cx="5641506" cy="2827453"/>
          </a:xfrm>
        </p:grpSpPr>
        <p:sp>
          <p:nvSpPr>
            <p:cNvPr id="77" name="Ellipszis 13">
              <a:extLst>
                <a:ext uri="{FF2B5EF4-FFF2-40B4-BE49-F238E27FC236}">
                  <a16:creationId xmlns:a16="http://schemas.microsoft.com/office/drawing/2014/main" id="{A94E37A5-BC0E-42F2-90C5-AE8AFE06F497}"/>
                </a:ext>
              </a:extLst>
            </p:cNvPr>
            <p:cNvSpPr/>
            <p:nvPr/>
          </p:nvSpPr>
          <p:spPr>
            <a:xfrm>
              <a:off x="3005806" y="1649964"/>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Ellipszis 14">
              <a:extLst>
                <a:ext uri="{FF2B5EF4-FFF2-40B4-BE49-F238E27FC236}">
                  <a16:creationId xmlns:a16="http://schemas.microsoft.com/office/drawing/2014/main" id="{919255EC-C711-4EB2-9978-31032A696EBC}"/>
                </a:ext>
              </a:extLst>
            </p:cNvPr>
            <p:cNvSpPr/>
            <p:nvPr/>
          </p:nvSpPr>
          <p:spPr>
            <a:xfrm>
              <a:off x="3005806" y="207872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llipszis 15">
              <a:extLst>
                <a:ext uri="{FF2B5EF4-FFF2-40B4-BE49-F238E27FC236}">
                  <a16:creationId xmlns:a16="http://schemas.microsoft.com/office/drawing/2014/main" id="{ABEA2292-3540-45E3-9D4A-4492D7B78F7B}"/>
                </a:ext>
              </a:extLst>
            </p:cNvPr>
            <p:cNvSpPr/>
            <p:nvPr/>
          </p:nvSpPr>
          <p:spPr>
            <a:xfrm>
              <a:off x="3005806" y="2507477"/>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Ellipszis 16">
              <a:extLst>
                <a:ext uri="{FF2B5EF4-FFF2-40B4-BE49-F238E27FC236}">
                  <a16:creationId xmlns:a16="http://schemas.microsoft.com/office/drawing/2014/main" id="{57B03B12-522F-4369-B97C-83F06F113872}"/>
                </a:ext>
              </a:extLst>
            </p:cNvPr>
            <p:cNvSpPr/>
            <p:nvPr/>
          </p:nvSpPr>
          <p:spPr>
            <a:xfrm>
              <a:off x="3005806" y="354953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Egyenes összekötő nyíllal 18">
              <a:extLst>
                <a:ext uri="{FF2B5EF4-FFF2-40B4-BE49-F238E27FC236}">
                  <a16:creationId xmlns:a16="http://schemas.microsoft.com/office/drawing/2014/main" id="{85BC3F99-FFDD-4219-B22D-4B8F1630A707}"/>
                </a:ext>
              </a:extLst>
            </p:cNvPr>
            <p:cNvCxnSpPr>
              <a:cxnSpLocks/>
              <a:stCxn id="77" idx="6"/>
              <a:endCxn id="105" idx="2"/>
            </p:cNvCxnSpPr>
            <p:nvPr/>
          </p:nvCxnSpPr>
          <p:spPr>
            <a:xfrm flipV="1">
              <a:off x="3339988" y="1732016"/>
              <a:ext cx="1227096" cy="9126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gyenes összekötő nyíllal 20">
              <a:extLst>
                <a:ext uri="{FF2B5EF4-FFF2-40B4-BE49-F238E27FC236}">
                  <a16:creationId xmlns:a16="http://schemas.microsoft.com/office/drawing/2014/main" id="{1F6725F0-B8FD-49E9-9011-9C2E1814AE42}"/>
                </a:ext>
              </a:extLst>
            </p:cNvPr>
            <p:cNvCxnSpPr>
              <a:cxnSpLocks/>
              <a:stCxn id="79" idx="6"/>
              <a:endCxn id="91" idx="2"/>
            </p:cNvCxnSpPr>
            <p:nvPr/>
          </p:nvCxnSpPr>
          <p:spPr>
            <a:xfrm>
              <a:off x="3339988" y="2680793"/>
              <a:ext cx="3933632" cy="62819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gyenes összekötő nyíllal 21">
              <a:extLst>
                <a:ext uri="{FF2B5EF4-FFF2-40B4-BE49-F238E27FC236}">
                  <a16:creationId xmlns:a16="http://schemas.microsoft.com/office/drawing/2014/main" id="{8E42E470-3C3E-4F30-949A-64213688BC7B}"/>
                </a:ext>
              </a:extLst>
            </p:cNvPr>
            <p:cNvCxnSpPr>
              <a:cxnSpLocks/>
              <a:stCxn id="77" idx="6"/>
              <a:endCxn id="91" idx="2"/>
            </p:cNvCxnSpPr>
            <p:nvPr/>
          </p:nvCxnSpPr>
          <p:spPr>
            <a:xfrm>
              <a:off x="3339988" y="1823280"/>
              <a:ext cx="3933632" cy="148571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gyenes összekötő nyíllal 25">
              <a:extLst>
                <a:ext uri="{FF2B5EF4-FFF2-40B4-BE49-F238E27FC236}">
                  <a16:creationId xmlns:a16="http://schemas.microsoft.com/office/drawing/2014/main" id="{FDE98384-AAEE-466C-898D-A65589CD7B30}"/>
                </a:ext>
              </a:extLst>
            </p:cNvPr>
            <p:cNvCxnSpPr>
              <a:cxnSpLocks/>
              <a:stCxn id="79" idx="6"/>
              <a:endCxn id="107" idx="2"/>
            </p:cNvCxnSpPr>
            <p:nvPr/>
          </p:nvCxnSpPr>
          <p:spPr>
            <a:xfrm>
              <a:off x="3339988" y="2680793"/>
              <a:ext cx="1221376" cy="38288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gyenes összekötő nyíllal 26">
              <a:extLst>
                <a:ext uri="{FF2B5EF4-FFF2-40B4-BE49-F238E27FC236}">
                  <a16:creationId xmlns:a16="http://schemas.microsoft.com/office/drawing/2014/main" id="{615346B3-888D-447D-9F2B-E6772506098E}"/>
                </a:ext>
              </a:extLst>
            </p:cNvPr>
            <p:cNvCxnSpPr>
              <a:cxnSpLocks/>
              <a:stCxn id="78" idx="6"/>
              <a:endCxn id="90" idx="2"/>
            </p:cNvCxnSpPr>
            <p:nvPr/>
          </p:nvCxnSpPr>
          <p:spPr>
            <a:xfrm>
              <a:off x="3339988" y="2252037"/>
              <a:ext cx="3930772" cy="4102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Egyenes összekötő nyíllal 27">
              <a:extLst>
                <a:ext uri="{FF2B5EF4-FFF2-40B4-BE49-F238E27FC236}">
                  <a16:creationId xmlns:a16="http://schemas.microsoft.com/office/drawing/2014/main" id="{13A50748-E8E1-4183-ADEC-9F1E1D357BF0}"/>
                </a:ext>
              </a:extLst>
            </p:cNvPr>
            <p:cNvCxnSpPr>
              <a:cxnSpLocks/>
              <a:stCxn id="80" idx="6"/>
              <a:endCxn id="105" idx="2"/>
            </p:cNvCxnSpPr>
            <p:nvPr/>
          </p:nvCxnSpPr>
          <p:spPr>
            <a:xfrm flipV="1">
              <a:off x="3339988" y="1732016"/>
              <a:ext cx="1227096" cy="199083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gyenes összekötő nyíllal 28">
              <a:extLst>
                <a:ext uri="{FF2B5EF4-FFF2-40B4-BE49-F238E27FC236}">
                  <a16:creationId xmlns:a16="http://schemas.microsoft.com/office/drawing/2014/main" id="{79B81A22-5C4A-4D56-B98C-B829755D832F}"/>
                </a:ext>
              </a:extLst>
            </p:cNvPr>
            <p:cNvCxnSpPr>
              <a:cxnSpLocks/>
              <a:stCxn id="80" idx="6"/>
              <a:endCxn id="107" idx="2"/>
            </p:cNvCxnSpPr>
            <p:nvPr/>
          </p:nvCxnSpPr>
          <p:spPr>
            <a:xfrm flipV="1">
              <a:off x="3339988" y="3063673"/>
              <a:ext cx="1221376" cy="65917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gyenes összekötő nyíllal 31">
              <a:extLst>
                <a:ext uri="{FF2B5EF4-FFF2-40B4-BE49-F238E27FC236}">
                  <a16:creationId xmlns:a16="http://schemas.microsoft.com/office/drawing/2014/main" id="{5C8D7E9C-D8DA-4C63-83AC-F161B86B7ED9}"/>
                </a:ext>
              </a:extLst>
            </p:cNvPr>
            <p:cNvCxnSpPr>
              <a:cxnSpLocks/>
              <a:stCxn id="78" idx="6"/>
              <a:endCxn id="91" idx="2"/>
            </p:cNvCxnSpPr>
            <p:nvPr/>
          </p:nvCxnSpPr>
          <p:spPr>
            <a:xfrm>
              <a:off x="3339988" y="2252037"/>
              <a:ext cx="3933632" cy="105695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gyenes összekötő nyíllal 33">
              <a:extLst>
                <a:ext uri="{FF2B5EF4-FFF2-40B4-BE49-F238E27FC236}">
                  <a16:creationId xmlns:a16="http://schemas.microsoft.com/office/drawing/2014/main" id="{012BEAB3-1B94-4CBE-AEBF-23AB429CCDDF}"/>
                </a:ext>
              </a:extLst>
            </p:cNvPr>
            <p:cNvCxnSpPr>
              <a:cxnSpLocks/>
              <a:stCxn id="79" idx="6"/>
              <a:endCxn id="90" idx="2"/>
            </p:cNvCxnSpPr>
            <p:nvPr/>
          </p:nvCxnSpPr>
          <p:spPr>
            <a:xfrm flipV="1">
              <a:off x="3339988" y="2293062"/>
              <a:ext cx="3930772" cy="38773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0" name="Ellipszis 87">
              <a:extLst>
                <a:ext uri="{FF2B5EF4-FFF2-40B4-BE49-F238E27FC236}">
                  <a16:creationId xmlns:a16="http://schemas.microsoft.com/office/drawing/2014/main" id="{C8181FFF-BCDB-4D9F-A017-F12B4081253C}"/>
                </a:ext>
              </a:extLst>
            </p:cNvPr>
            <p:cNvSpPr/>
            <p:nvPr/>
          </p:nvSpPr>
          <p:spPr>
            <a:xfrm>
              <a:off x="7270760" y="2119746"/>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zis 89">
              <a:extLst>
                <a:ext uri="{FF2B5EF4-FFF2-40B4-BE49-F238E27FC236}">
                  <a16:creationId xmlns:a16="http://schemas.microsoft.com/office/drawing/2014/main" id="{60ED6803-187D-4BA7-930A-20E067FC40FD}"/>
                </a:ext>
              </a:extLst>
            </p:cNvPr>
            <p:cNvSpPr/>
            <p:nvPr/>
          </p:nvSpPr>
          <p:spPr>
            <a:xfrm>
              <a:off x="7273620" y="3135675"/>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Szövegdoboz 56">
              <a:extLst>
                <a:ext uri="{FF2B5EF4-FFF2-40B4-BE49-F238E27FC236}">
                  <a16:creationId xmlns:a16="http://schemas.microsoft.com/office/drawing/2014/main" id="{8DD9EC25-0C80-48CB-932F-EE02B7D438B0}"/>
                </a:ext>
              </a:extLst>
            </p:cNvPr>
            <p:cNvSpPr txBox="1"/>
            <p:nvPr/>
          </p:nvSpPr>
          <p:spPr>
            <a:xfrm rot="16200000">
              <a:off x="2679942" y="2778394"/>
              <a:ext cx="748408" cy="529431"/>
            </a:xfrm>
            <a:prstGeom prst="rect">
              <a:avLst/>
            </a:prstGeom>
            <a:noFill/>
          </p:spPr>
          <p:txBody>
            <a:bodyPr wrap="square" rtlCol="0">
              <a:spAutoFit/>
            </a:bodyPr>
            <a:lstStyle/>
            <a:p>
              <a:r>
                <a:rPr lang="en-US" sz="3200" dirty="0">
                  <a:solidFill>
                    <a:srgbClr val="0070C0"/>
                  </a:solidFill>
                </a:rPr>
                <a:t>…</a:t>
              </a:r>
            </a:p>
          </p:txBody>
        </p:sp>
        <mc:AlternateContent xmlns:mc="http://schemas.openxmlformats.org/markup-compatibility/2006" xmlns:a14="http://schemas.microsoft.com/office/drawing/2010/main">
          <mc:Choice Requires="a14">
            <p:graphicFrame>
              <p:nvGraphicFramePr>
                <p:cNvPr id="93" name="Object 24">
                  <a:extLst>
                    <a:ext uri="{FF2B5EF4-FFF2-40B4-BE49-F238E27FC236}">
                      <a16:creationId xmlns:a16="http://schemas.microsoft.com/office/drawing/2014/main" id="{FF7D303F-47C5-4E6C-9E54-AFA1CFFBE570}"/>
                    </a:ext>
                  </a:extLst>
                </p:cNvPr>
                <p:cNvGraphicFramePr>
                  <a:graphicFrameLocks noChangeAspect="1"/>
                </p:cNvGraphicFramePr>
                <p:nvPr/>
              </p:nvGraphicFramePr>
              <p:xfrm>
                <a:off x="3038705" y="1563339"/>
                <a:ext cx="240184" cy="413686"/>
              </p:xfrm>
              <a:graphic>
                <a:graphicData uri="http://schemas.openxmlformats.org/presentationml/2006/ole">
                  <mc:AlternateContent>
                    <mc:Choice xmlns:v="urn:schemas-microsoft-com:vml" Requires="v">
                      <p:oleObj name="Egyenlet" r:id="rId37" imgW="152280" imgH="215640" progId="Equation.3">
                        <p:embed/>
                      </p:oleObj>
                    </mc:Choice>
                    <mc:Fallback>
                      <p:oleObj name="Egyenlet" r:id="rId37" imgW="152280" imgH="215640" progId="Equation.3">
                        <p:embed/>
                        <p:pic>
                          <p:nvPicPr>
                            <p:cNvPr id="93" name="Object 24">
                              <a:extLst>
                                <a:ext uri="{FF2B5EF4-FFF2-40B4-BE49-F238E27FC236}">
                                  <a16:creationId xmlns:a16="http://schemas.microsoft.com/office/drawing/2014/main" id="{FF7D303F-47C5-4E6C-9E54-AFA1CFFBE570}"/>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73" name="Object 24">
                  <a:extLst>
                    <a:ext uri="{FF2B5EF4-FFF2-40B4-BE49-F238E27FC236}">
                      <a16:creationId xmlns:a16="http://schemas.microsoft.com/office/drawing/2014/main" id="{2DE122DF-5905-4327-9C59-7437A6098536}"/>
                    </a:ext>
                  </a:extLst>
                </p:cNvPr>
                <p:cNvGraphicFramePr>
                  <a:graphicFrameLocks noChangeAspect="1"/>
                </p:cNvGraphicFramePr>
                <p:nvPr>
                  <p:extLst>
                    <p:ext uri="{D42A27DB-BD31-4B8C-83A1-F6EECF244321}">
                      <p14:modId xmlns:p14="http://schemas.microsoft.com/office/powerpoint/2010/main" val="844728989"/>
                    </p:ext>
                  </p:extLst>
                </p:nvPr>
              </p:nvGraphicFramePr>
              <p:xfrm>
                <a:off x="3038705" y="1563339"/>
                <a:ext cx="240184" cy="413686"/>
              </p:xfrm>
              <a:graphic>
                <a:graphicData uri="http://schemas.openxmlformats.org/presentationml/2006/ole">
                  <mc:AlternateContent>
                    <mc:Choice xmlns:v="urn:schemas-microsoft-com:vml" Requires="v">
                      <p:oleObj name="Egyenlet" r:id="rId38" imgW="152280" imgH="215640" progId="Equation.3">
                        <p:embed/>
                      </p:oleObj>
                    </mc:Choice>
                    <mc:Fallback>
                      <p:oleObj name="Egyenlet" r:id="rId38" imgW="152280" imgH="215640" progId="Equation.3">
                        <p:embed/>
                        <p:pic>
                          <p:nvPicPr>
                            <p:cNvPr id="61" name="Object 24">
                              <a:extLst>
                                <a:ext uri="{FF2B5EF4-FFF2-40B4-BE49-F238E27FC236}">
                                  <a16:creationId xmlns:a16="http://schemas.microsoft.com/office/drawing/2014/main" id="{87BAEE4E-B918-4206-A458-AF3158B187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4" name="Object 25">
                  <a:extLst>
                    <a:ext uri="{FF2B5EF4-FFF2-40B4-BE49-F238E27FC236}">
                      <a16:creationId xmlns:a16="http://schemas.microsoft.com/office/drawing/2014/main" id="{CC45532D-0D01-42EE-BCC9-B6B3AA3B764B}"/>
                    </a:ext>
                  </a:extLst>
                </p:cNvPr>
                <p:cNvGraphicFramePr>
                  <a:graphicFrameLocks noChangeAspect="1"/>
                </p:cNvGraphicFramePr>
                <p:nvPr/>
              </p:nvGraphicFramePr>
              <p:xfrm>
                <a:off x="3036320" y="2007022"/>
                <a:ext cx="260146" cy="412717"/>
              </p:xfrm>
              <a:graphic>
                <a:graphicData uri="http://schemas.openxmlformats.org/presentationml/2006/ole">
                  <mc:AlternateContent>
                    <mc:Choice xmlns:v="urn:schemas-microsoft-com:vml" Requires="v">
                      <p:oleObj name="Egyenlet" r:id="rId39" imgW="164880" imgH="215640" progId="Equation.3">
                        <p:embed/>
                      </p:oleObj>
                    </mc:Choice>
                    <mc:Fallback>
                      <p:oleObj name="Egyenlet" r:id="rId39" imgW="164880" imgH="215640" progId="Equation.3">
                        <p:embed/>
                        <p:pic>
                          <p:nvPicPr>
                            <p:cNvPr id="94" name="Object 25">
                              <a:extLst>
                                <a:ext uri="{FF2B5EF4-FFF2-40B4-BE49-F238E27FC236}">
                                  <a16:creationId xmlns:a16="http://schemas.microsoft.com/office/drawing/2014/main" id="{CC45532D-0D01-42EE-BCC9-B6B3AA3B764B}"/>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Choice>
          <mc:Fallback xmlns="">
            <p:graphicFrame>
              <p:nvGraphicFramePr>
                <p:cNvPr id="174" name="Object 25">
                  <a:extLst>
                    <a:ext uri="{FF2B5EF4-FFF2-40B4-BE49-F238E27FC236}">
                      <a16:creationId xmlns:a16="http://schemas.microsoft.com/office/drawing/2014/main" id="{85775E96-7A1B-48B6-B809-E7157D0D0CF4}"/>
                    </a:ext>
                  </a:extLst>
                </p:cNvPr>
                <p:cNvGraphicFramePr>
                  <a:graphicFrameLocks noChangeAspect="1"/>
                </p:cNvGraphicFramePr>
                <p:nvPr>
                  <p:extLst>
                    <p:ext uri="{D42A27DB-BD31-4B8C-83A1-F6EECF244321}">
                      <p14:modId xmlns:p14="http://schemas.microsoft.com/office/powerpoint/2010/main" val="1043670098"/>
                    </p:ext>
                  </p:extLst>
                </p:nvPr>
              </p:nvGraphicFramePr>
              <p:xfrm>
                <a:off x="3036320" y="2007022"/>
                <a:ext cx="260146" cy="412717"/>
              </p:xfrm>
              <a:graphic>
                <a:graphicData uri="http://schemas.openxmlformats.org/presentationml/2006/ole">
                  <mc:AlternateContent>
                    <mc:Choice xmlns:v="urn:schemas-microsoft-com:vml" Requires="v">
                      <p:oleObj name="Egyenlet" r:id="rId40" imgW="164880" imgH="215640" progId="Equation.3">
                        <p:embed/>
                      </p:oleObj>
                    </mc:Choice>
                    <mc:Fallback>
                      <p:oleObj name="Egyenlet" r:id="rId40" imgW="164880" imgH="215640" progId="Equation.3">
                        <p:embed/>
                        <p:pic>
                          <p:nvPicPr>
                            <p:cNvPr id="62" name="Object 25">
                              <a:extLst>
                                <a:ext uri="{FF2B5EF4-FFF2-40B4-BE49-F238E27FC236}">
                                  <a16:creationId xmlns:a16="http://schemas.microsoft.com/office/drawing/2014/main" id="{B7F15E88-2F41-4921-995D-8798D52F1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5" name="Object 26">
                  <a:extLst>
                    <a:ext uri="{FF2B5EF4-FFF2-40B4-BE49-F238E27FC236}">
                      <a16:creationId xmlns:a16="http://schemas.microsoft.com/office/drawing/2014/main" id="{F896515F-601C-462E-8083-5D6702B106B8}"/>
                    </a:ext>
                  </a:extLst>
                </p:cNvPr>
                <p:cNvGraphicFramePr>
                  <a:graphicFrameLocks noChangeAspect="1"/>
                </p:cNvGraphicFramePr>
                <p:nvPr/>
              </p:nvGraphicFramePr>
              <p:xfrm>
                <a:off x="3042857" y="2433727"/>
                <a:ext cx="260080" cy="437817"/>
              </p:xfrm>
              <a:graphic>
                <a:graphicData uri="http://schemas.openxmlformats.org/presentationml/2006/ole">
                  <mc:AlternateContent>
                    <mc:Choice xmlns:v="urn:schemas-microsoft-com:vml" Requires="v">
                      <p:oleObj name="Egyenlet" r:id="rId41" imgW="164880" imgH="228600" progId="Equation.3">
                        <p:embed/>
                      </p:oleObj>
                    </mc:Choice>
                    <mc:Fallback>
                      <p:oleObj name="Egyenlet" r:id="rId41" imgW="164880" imgH="228600" progId="Equation.3">
                        <p:embed/>
                        <p:pic>
                          <p:nvPicPr>
                            <p:cNvPr id="95" name="Object 26">
                              <a:extLst>
                                <a:ext uri="{FF2B5EF4-FFF2-40B4-BE49-F238E27FC236}">
                                  <a16:creationId xmlns:a16="http://schemas.microsoft.com/office/drawing/2014/main" id="{F896515F-601C-462E-8083-5D6702B106B8}"/>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75" name="Object 26">
                  <a:extLst>
                    <a:ext uri="{FF2B5EF4-FFF2-40B4-BE49-F238E27FC236}">
                      <a16:creationId xmlns:a16="http://schemas.microsoft.com/office/drawing/2014/main" id="{EC4EFF79-CEB6-4E01-BDC3-A1836A9F85CF}"/>
                    </a:ext>
                  </a:extLst>
                </p:cNvPr>
                <p:cNvGraphicFramePr>
                  <a:graphicFrameLocks noChangeAspect="1"/>
                </p:cNvGraphicFramePr>
                <p:nvPr>
                  <p:extLst>
                    <p:ext uri="{D42A27DB-BD31-4B8C-83A1-F6EECF244321}">
                      <p14:modId xmlns:p14="http://schemas.microsoft.com/office/powerpoint/2010/main" val="2593307570"/>
                    </p:ext>
                  </p:extLst>
                </p:nvPr>
              </p:nvGraphicFramePr>
              <p:xfrm>
                <a:off x="3042857" y="2433727"/>
                <a:ext cx="260080" cy="437817"/>
              </p:xfrm>
              <a:graphic>
                <a:graphicData uri="http://schemas.openxmlformats.org/presentationml/2006/ole">
                  <mc:AlternateContent>
                    <mc:Choice xmlns:v="urn:schemas-microsoft-com:vml" Requires="v">
                      <p:oleObj name="Egyenlet" r:id="rId42" imgW="164880" imgH="228600" progId="Equation.3">
                        <p:embed/>
                      </p:oleObj>
                    </mc:Choice>
                    <mc:Fallback>
                      <p:oleObj name="Egyenlet" r:id="rId42" imgW="164880" imgH="228600" progId="Equation.3">
                        <p:embed/>
                        <p:pic>
                          <p:nvPicPr>
                            <p:cNvPr id="63" name="Object 26">
                              <a:extLst>
                                <a:ext uri="{FF2B5EF4-FFF2-40B4-BE49-F238E27FC236}">
                                  <a16:creationId xmlns:a16="http://schemas.microsoft.com/office/drawing/2014/main" id="{8D744F72-44B1-4638-9B4B-98046BBA8E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6" name="Object 27">
                  <a:extLst>
                    <a:ext uri="{FF2B5EF4-FFF2-40B4-BE49-F238E27FC236}">
                      <a16:creationId xmlns:a16="http://schemas.microsoft.com/office/drawing/2014/main" id="{4DBC0AAA-9E79-4E66-A16A-A09668D418B3}"/>
                    </a:ext>
                  </a:extLst>
                </p:cNvPr>
                <p:cNvGraphicFramePr>
                  <a:graphicFrameLocks noChangeAspect="1"/>
                </p:cNvGraphicFramePr>
                <p:nvPr/>
              </p:nvGraphicFramePr>
              <p:xfrm>
                <a:off x="3041485" y="3486507"/>
                <a:ext cx="279978" cy="439541"/>
              </p:xfrm>
              <a:graphic>
                <a:graphicData uri="http://schemas.openxmlformats.org/presentationml/2006/ole">
                  <mc:AlternateContent>
                    <mc:Choice xmlns:v="urn:schemas-microsoft-com:vml" Requires="v">
                      <p:oleObj name="Egyenlet" r:id="rId43" imgW="177480" imgH="228600" progId="Equation.3">
                        <p:embed/>
                      </p:oleObj>
                    </mc:Choice>
                    <mc:Fallback>
                      <p:oleObj name="Egyenlet" r:id="rId43" imgW="177480" imgH="228600" progId="Equation.3">
                        <p:embed/>
                        <p:pic>
                          <p:nvPicPr>
                            <p:cNvPr id="96" name="Object 27">
                              <a:extLst>
                                <a:ext uri="{FF2B5EF4-FFF2-40B4-BE49-F238E27FC236}">
                                  <a16:creationId xmlns:a16="http://schemas.microsoft.com/office/drawing/2014/main" id="{4DBC0AAA-9E79-4E66-A16A-A09668D418B3}"/>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76" name="Object 27">
                  <a:extLst>
                    <a:ext uri="{FF2B5EF4-FFF2-40B4-BE49-F238E27FC236}">
                      <a16:creationId xmlns:a16="http://schemas.microsoft.com/office/drawing/2014/main" id="{3DFC1938-8B10-45A3-BE4F-E44512A80535}"/>
                    </a:ext>
                  </a:extLst>
                </p:cNvPr>
                <p:cNvGraphicFramePr>
                  <a:graphicFrameLocks noChangeAspect="1"/>
                </p:cNvGraphicFramePr>
                <p:nvPr>
                  <p:extLst>
                    <p:ext uri="{D42A27DB-BD31-4B8C-83A1-F6EECF244321}">
                      <p14:modId xmlns:p14="http://schemas.microsoft.com/office/powerpoint/2010/main" val="4062951165"/>
                    </p:ext>
                  </p:extLst>
                </p:nvPr>
              </p:nvGraphicFramePr>
              <p:xfrm>
                <a:off x="3041485" y="3486507"/>
                <a:ext cx="279978" cy="439541"/>
              </p:xfrm>
              <a:graphic>
                <a:graphicData uri="http://schemas.openxmlformats.org/presentationml/2006/ole">
                  <mc:AlternateContent>
                    <mc:Choice xmlns:v="urn:schemas-microsoft-com:vml" Requires="v">
                      <p:oleObj name="Egyenlet" r:id="rId44" imgW="177480" imgH="228600" progId="Equation.3">
                        <p:embed/>
                      </p:oleObj>
                    </mc:Choice>
                    <mc:Fallback>
                      <p:oleObj name="Egyenlet" r:id="rId44" imgW="177480" imgH="228600" progId="Equation.3">
                        <p:embed/>
                        <p:pic>
                          <p:nvPicPr>
                            <p:cNvPr id="64" name="Object 27">
                              <a:extLst>
                                <a:ext uri="{FF2B5EF4-FFF2-40B4-BE49-F238E27FC236}">
                                  <a16:creationId xmlns:a16="http://schemas.microsoft.com/office/drawing/2014/main" id="{99950538-C26D-4CBF-9658-D64E7A961B0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97" name="Ellipszis 64">
              <a:extLst>
                <a:ext uri="{FF2B5EF4-FFF2-40B4-BE49-F238E27FC236}">
                  <a16:creationId xmlns:a16="http://schemas.microsoft.com/office/drawing/2014/main" id="{D93F8E12-25EF-4B4A-BB4A-E704B8703892}"/>
                </a:ext>
              </a:extLst>
            </p:cNvPr>
            <p:cNvSpPr/>
            <p:nvPr/>
          </p:nvSpPr>
          <p:spPr>
            <a:xfrm>
              <a:off x="3003628" y="1170843"/>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98" name="Object 22">
                  <a:extLst>
                    <a:ext uri="{FF2B5EF4-FFF2-40B4-BE49-F238E27FC236}">
                      <a16:creationId xmlns:a16="http://schemas.microsoft.com/office/drawing/2014/main" id="{3B6D13B6-A4B3-45B4-8E15-A3901221FBB2}"/>
                    </a:ext>
                  </a:extLst>
                </p:cNvPr>
                <p:cNvGraphicFramePr>
                  <a:graphicFrameLocks noChangeAspect="1"/>
                </p:cNvGraphicFramePr>
                <p:nvPr/>
              </p:nvGraphicFramePr>
              <p:xfrm>
                <a:off x="3031998" y="1248729"/>
                <a:ext cx="294443" cy="203608"/>
              </p:xfrm>
              <a:graphic>
                <a:graphicData uri="http://schemas.openxmlformats.org/presentationml/2006/ole">
                  <mc:AlternateContent>
                    <mc:Choice xmlns:v="urn:schemas-microsoft-com:vml" Requires="v">
                      <p:oleObj name="Egyenlet" r:id="rId45" imgW="380880" imgH="228600" progId="Equation.3">
                        <p:embed/>
                      </p:oleObj>
                    </mc:Choice>
                    <mc:Fallback>
                      <p:oleObj name="Egyenlet" r:id="rId45" imgW="380880" imgH="228600" progId="Equation.3">
                        <p:embed/>
                        <p:pic>
                          <p:nvPicPr>
                            <p:cNvPr id="98" name="Object 22">
                              <a:extLst>
                                <a:ext uri="{FF2B5EF4-FFF2-40B4-BE49-F238E27FC236}">
                                  <a16:creationId xmlns:a16="http://schemas.microsoft.com/office/drawing/2014/main" id="{3B6D13B6-A4B3-45B4-8E15-A3901221FBB2}"/>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Choice>
          <mc:Fallback xmlns="">
            <p:graphicFrame>
              <p:nvGraphicFramePr>
                <p:cNvPr id="178" name="Object 22">
                  <a:extLst>
                    <a:ext uri="{FF2B5EF4-FFF2-40B4-BE49-F238E27FC236}">
                      <a16:creationId xmlns:a16="http://schemas.microsoft.com/office/drawing/2014/main" id="{4C8FFB62-65C8-4C10-857D-E71DC0493B67}"/>
                    </a:ext>
                  </a:extLst>
                </p:cNvPr>
                <p:cNvGraphicFramePr>
                  <a:graphicFrameLocks noChangeAspect="1"/>
                </p:cNvGraphicFramePr>
                <p:nvPr>
                  <p:extLst>
                    <p:ext uri="{D42A27DB-BD31-4B8C-83A1-F6EECF244321}">
                      <p14:modId xmlns:p14="http://schemas.microsoft.com/office/powerpoint/2010/main" val="2481528099"/>
                    </p:ext>
                  </p:extLst>
                </p:nvPr>
              </p:nvGraphicFramePr>
              <p:xfrm>
                <a:off x="3031998" y="1248729"/>
                <a:ext cx="294443" cy="203608"/>
              </p:xfrm>
              <a:graphic>
                <a:graphicData uri="http://schemas.openxmlformats.org/presentationml/2006/ole">
                  <mc:AlternateContent>
                    <mc:Choice xmlns:v="urn:schemas-microsoft-com:vml" Requires="v">
                      <p:oleObj name="Egyenlet" r:id="rId46" imgW="380880" imgH="228600" progId="Equation.3">
                        <p:embed/>
                      </p:oleObj>
                    </mc:Choice>
                    <mc:Fallback>
                      <p:oleObj name="Egyenlet" r:id="rId46" imgW="380880" imgH="228600" progId="Equation.3">
                        <p:embed/>
                        <p:pic>
                          <p:nvPicPr>
                            <p:cNvPr id="66" name="Object 22">
                              <a:extLst>
                                <a:ext uri="{FF2B5EF4-FFF2-40B4-BE49-F238E27FC236}">
                                  <a16:creationId xmlns:a16="http://schemas.microsoft.com/office/drawing/2014/main" id="{E81A44B4-7CFE-49C8-BF32-C477E43A20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Fallback>
        </mc:AlternateContent>
        <p:cxnSp>
          <p:nvCxnSpPr>
            <p:cNvPr id="99" name="Egyenes összekötő nyíllal 69">
              <a:extLst>
                <a:ext uri="{FF2B5EF4-FFF2-40B4-BE49-F238E27FC236}">
                  <a16:creationId xmlns:a16="http://schemas.microsoft.com/office/drawing/2014/main" id="{21932137-C8CE-4A3B-BFA0-A236C79375B8}"/>
                </a:ext>
              </a:extLst>
            </p:cNvPr>
            <p:cNvCxnSpPr>
              <a:cxnSpLocks/>
              <a:stCxn id="98" idx="3"/>
              <a:endCxn id="91" idx="2"/>
            </p:cNvCxnSpPr>
            <p:nvPr/>
          </p:nvCxnSpPr>
          <p:spPr>
            <a:xfrm>
              <a:off x="3326441" y="1350533"/>
              <a:ext cx="3947179" cy="195845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gyenes összekötő nyíllal 70">
              <a:extLst>
                <a:ext uri="{FF2B5EF4-FFF2-40B4-BE49-F238E27FC236}">
                  <a16:creationId xmlns:a16="http://schemas.microsoft.com/office/drawing/2014/main" id="{1716D753-28E8-4761-9417-E38A404E207A}"/>
                </a:ext>
              </a:extLst>
            </p:cNvPr>
            <p:cNvCxnSpPr>
              <a:cxnSpLocks/>
              <a:stCxn id="97" idx="6"/>
              <a:endCxn id="105" idx="2"/>
            </p:cNvCxnSpPr>
            <p:nvPr/>
          </p:nvCxnSpPr>
          <p:spPr>
            <a:xfrm>
              <a:off x="3337810" y="1344159"/>
              <a:ext cx="1229274" cy="38785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gyenes összekötő nyíllal 11">
              <a:extLst>
                <a:ext uri="{FF2B5EF4-FFF2-40B4-BE49-F238E27FC236}">
                  <a16:creationId xmlns:a16="http://schemas.microsoft.com/office/drawing/2014/main" id="{968F535A-4757-4D0B-B822-EC1C6EE6D215}"/>
                </a:ext>
              </a:extLst>
            </p:cNvPr>
            <p:cNvCxnSpPr>
              <a:cxnSpLocks/>
              <a:stCxn id="90" idx="6"/>
              <a:endCxn id="103" idx="1"/>
            </p:cNvCxnSpPr>
            <p:nvPr/>
          </p:nvCxnSpPr>
          <p:spPr>
            <a:xfrm flipV="1">
              <a:off x="7604942" y="2290613"/>
              <a:ext cx="291681" cy="244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Egyenes összekötő nyíllal 12">
              <a:extLst>
                <a:ext uri="{FF2B5EF4-FFF2-40B4-BE49-F238E27FC236}">
                  <a16:creationId xmlns:a16="http://schemas.microsoft.com/office/drawing/2014/main" id="{9F1CC31D-2BD5-44B4-BE86-C4B54AF4907C}"/>
                </a:ext>
              </a:extLst>
            </p:cNvPr>
            <p:cNvCxnSpPr>
              <a:cxnSpLocks/>
              <a:stCxn id="91" idx="6"/>
              <a:endCxn id="104" idx="1"/>
            </p:cNvCxnSpPr>
            <p:nvPr/>
          </p:nvCxnSpPr>
          <p:spPr>
            <a:xfrm>
              <a:off x="7607802" y="3308991"/>
              <a:ext cx="328462" cy="10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Szövegdoboz 8">
                  <a:extLst>
                    <a:ext uri="{FF2B5EF4-FFF2-40B4-BE49-F238E27FC236}">
                      <a16:creationId xmlns:a16="http://schemas.microsoft.com/office/drawing/2014/main" id="{14ACFFC6-E46F-499C-ACB0-FA078B297C18}"/>
                    </a:ext>
                  </a:extLst>
                </p:cNvPr>
                <p:cNvSpPr txBox="1"/>
                <p:nvPr/>
              </p:nvSpPr>
              <p:spPr>
                <a:xfrm>
                  <a:off x="7896623" y="2117196"/>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1</m:t>
                            </m:r>
                          </m:sub>
                        </m:sSub>
                      </m:oMath>
                    </m:oMathPara>
                  </a14:m>
                  <a:endParaRPr lang="en-US" dirty="0"/>
                </a:p>
              </p:txBody>
            </p:sp>
          </mc:Choice>
          <mc:Fallback xmlns="">
            <p:sp>
              <p:nvSpPr>
                <p:cNvPr id="183" name="Szövegdoboz 8">
                  <a:extLst>
                    <a:ext uri="{FF2B5EF4-FFF2-40B4-BE49-F238E27FC236}">
                      <a16:creationId xmlns:a16="http://schemas.microsoft.com/office/drawing/2014/main" id="{7AFC614D-4BA8-4827-97C3-92D94D1F2DFF}"/>
                    </a:ext>
                  </a:extLst>
                </p:cNvPr>
                <p:cNvSpPr txBox="1">
                  <a:spLocks noRot="1" noChangeAspect="1" noMove="1" noResize="1" noEditPoints="1" noAdjustHandles="1" noChangeArrowheads="1" noChangeShapeType="1" noTextEdit="1"/>
                </p:cNvSpPr>
                <p:nvPr/>
              </p:nvSpPr>
              <p:spPr>
                <a:xfrm>
                  <a:off x="7896623" y="2117196"/>
                  <a:ext cx="494672" cy="346834"/>
                </a:xfrm>
                <a:prstGeom prst="rect">
                  <a:avLst/>
                </a:prstGeom>
                <a:blipFill>
                  <a:blip r:embed="rId24"/>
                  <a:stretch>
                    <a:fillRect t="-7018" r="-14634"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Szövegdoboz 9">
                  <a:extLst>
                    <a:ext uri="{FF2B5EF4-FFF2-40B4-BE49-F238E27FC236}">
                      <a16:creationId xmlns:a16="http://schemas.microsoft.com/office/drawing/2014/main" id="{744FE2FE-5316-48C4-9978-702F3C7F52CF}"/>
                    </a:ext>
                  </a:extLst>
                </p:cNvPr>
                <p:cNvSpPr txBox="1"/>
                <p:nvPr/>
              </p:nvSpPr>
              <p:spPr>
                <a:xfrm>
                  <a:off x="7936264" y="3136627"/>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𝑚</m:t>
                            </m:r>
                          </m:sub>
                        </m:sSub>
                      </m:oMath>
                    </m:oMathPara>
                  </a14:m>
                  <a:endParaRPr lang="en-US" dirty="0"/>
                </a:p>
              </p:txBody>
            </p:sp>
          </mc:Choice>
          <mc:Fallback xmlns="">
            <p:sp>
              <p:nvSpPr>
                <p:cNvPr id="184" name="Szövegdoboz 9">
                  <a:extLst>
                    <a:ext uri="{FF2B5EF4-FFF2-40B4-BE49-F238E27FC236}">
                      <a16:creationId xmlns:a16="http://schemas.microsoft.com/office/drawing/2014/main" id="{C68A4F6F-8353-4A4E-9E52-F56637461896}"/>
                    </a:ext>
                  </a:extLst>
                </p:cNvPr>
                <p:cNvSpPr txBox="1">
                  <a:spLocks noRot="1" noChangeAspect="1" noMove="1" noResize="1" noEditPoints="1" noAdjustHandles="1" noChangeArrowheads="1" noChangeShapeType="1" noTextEdit="1"/>
                </p:cNvSpPr>
                <p:nvPr/>
              </p:nvSpPr>
              <p:spPr>
                <a:xfrm>
                  <a:off x="7936264" y="3136627"/>
                  <a:ext cx="494672" cy="346834"/>
                </a:xfrm>
                <a:prstGeom prst="rect">
                  <a:avLst/>
                </a:prstGeom>
                <a:blipFill>
                  <a:blip r:embed="rId25"/>
                  <a:stretch>
                    <a:fillRect t="-7143" r="-9877" b="-14286"/>
                  </a:stretch>
                </a:blipFill>
              </p:spPr>
              <p:txBody>
                <a:bodyPr/>
                <a:lstStyle/>
                <a:p>
                  <a:r>
                    <a:rPr lang="en-US">
                      <a:noFill/>
                    </a:rPr>
                    <a:t> </a:t>
                  </a:r>
                </a:p>
              </p:txBody>
            </p:sp>
          </mc:Fallback>
        </mc:AlternateContent>
        <p:sp>
          <p:nvSpPr>
            <p:cNvPr id="105" name="Ellipszis 34">
              <a:extLst>
                <a:ext uri="{FF2B5EF4-FFF2-40B4-BE49-F238E27FC236}">
                  <a16:creationId xmlns:a16="http://schemas.microsoft.com/office/drawing/2014/main" id="{B024EA62-64CA-407D-AE32-4F32E3265FE6}"/>
                </a:ext>
              </a:extLst>
            </p:cNvPr>
            <p:cNvSpPr/>
            <p:nvPr/>
          </p:nvSpPr>
          <p:spPr>
            <a:xfrm>
              <a:off x="4567084" y="1558700"/>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Egyenes összekötő nyíllal 37">
              <a:extLst>
                <a:ext uri="{FF2B5EF4-FFF2-40B4-BE49-F238E27FC236}">
                  <a16:creationId xmlns:a16="http://schemas.microsoft.com/office/drawing/2014/main" id="{BDCB9BC9-60EF-4EB1-AA2A-6DB0806F0619}"/>
                </a:ext>
              </a:extLst>
            </p:cNvPr>
            <p:cNvCxnSpPr>
              <a:cxnSpLocks/>
              <a:stCxn id="105" idx="6"/>
              <a:endCxn id="90" idx="2"/>
            </p:cNvCxnSpPr>
            <p:nvPr/>
          </p:nvCxnSpPr>
          <p:spPr>
            <a:xfrm>
              <a:off x="4901266" y="1732016"/>
              <a:ext cx="2369494" cy="56104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7" name="Ellipszis 36">
              <a:extLst>
                <a:ext uri="{FF2B5EF4-FFF2-40B4-BE49-F238E27FC236}">
                  <a16:creationId xmlns:a16="http://schemas.microsoft.com/office/drawing/2014/main" id="{47D86FF8-9D48-4A10-9598-9085D29BFE66}"/>
                </a:ext>
              </a:extLst>
            </p:cNvPr>
            <p:cNvSpPr/>
            <p:nvPr/>
          </p:nvSpPr>
          <p:spPr>
            <a:xfrm>
              <a:off x="4561364" y="2890357"/>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gyenes összekötő nyíllal 39">
              <a:extLst>
                <a:ext uri="{FF2B5EF4-FFF2-40B4-BE49-F238E27FC236}">
                  <a16:creationId xmlns:a16="http://schemas.microsoft.com/office/drawing/2014/main" id="{56C47ECE-C7D3-4B8B-A82C-A7BE10F790C9}"/>
                </a:ext>
              </a:extLst>
            </p:cNvPr>
            <p:cNvCxnSpPr>
              <a:cxnSpLocks/>
              <a:stCxn id="107" idx="6"/>
              <a:endCxn id="90" idx="2"/>
            </p:cNvCxnSpPr>
            <p:nvPr/>
          </p:nvCxnSpPr>
          <p:spPr>
            <a:xfrm flipV="1">
              <a:off x="4895546" y="2293062"/>
              <a:ext cx="2375214" cy="77061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9" name="Ellipszis 42">
              <a:extLst>
                <a:ext uri="{FF2B5EF4-FFF2-40B4-BE49-F238E27FC236}">
                  <a16:creationId xmlns:a16="http://schemas.microsoft.com/office/drawing/2014/main" id="{978D802E-BDD5-4FE5-A8AA-3C71546C60DA}"/>
                </a:ext>
              </a:extLst>
            </p:cNvPr>
            <p:cNvSpPr/>
            <p:nvPr/>
          </p:nvSpPr>
          <p:spPr>
            <a:xfrm>
              <a:off x="4532718" y="1098595"/>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zövegdoboz 43">
              <a:extLst>
                <a:ext uri="{FF2B5EF4-FFF2-40B4-BE49-F238E27FC236}">
                  <a16:creationId xmlns:a16="http://schemas.microsoft.com/office/drawing/2014/main" id="{58D0A311-2C7B-49C8-96D7-1D1DBE764AD4}"/>
                </a:ext>
              </a:extLst>
            </p:cNvPr>
            <p:cNvSpPr txBox="1"/>
            <p:nvPr/>
          </p:nvSpPr>
          <p:spPr>
            <a:xfrm>
              <a:off x="4561740" y="1103617"/>
              <a:ext cx="369116" cy="369332"/>
            </a:xfrm>
            <a:prstGeom prst="rect">
              <a:avLst/>
            </a:prstGeom>
            <a:noFill/>
          </p:spPr>
          <p:txBody>
            <a:bodyPr wrap="square" rtlCol="0">
              <a:spAutoFit/>
            </a:bodyPr>
            <a:lstStyle/>
            <a:p>
              <a:r>
                <a:rPr lang="en-US" dirty="0"/>
                <a:t>1</a:t>
              </a:r>
            </a:p>
          </p:txBody>
        </p:sp>
        <p:cxnSp>
          <p:nvCxnSpPr>
            <p:cNvPr id="111" name="Egyenes összekötő nyíllal 44">
              <a:extLst>
                <a:ext uri="{FF2B5EF4-FFF2-40B4-BE49-F238E27FC236}">
                  <a16:creationId xmlns:a16="http://schemas.microsoft.com/office/drawing/2014/main" id="{221994E9-5930-4B15-A6F1-24BC5A2F3DC4}"/>
                </a:ext>
              </a:extLst>
            </p:cNvPr>
            <p:cNvCxnSpPr>
              <a:cxnSpLocks/>
              <a:stCxn id="110" idx="3"/>
              <a:endCxn id="90" idx="2"/>
            </p:cNvCxnSpPr>
            <p:nvPr/>
          </p:nvCxnSpPr>
          <p:spPr>
            <a:xfrm>
              <a:off x="4930856" y="1288283"/>
              <a:ext cx="2339904" cy="100477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Egyenes összekötő nyíllal 45">
              <a:extLst>
                <a:ext uri="{FF2B5EF4-FFF2-40B4-BE49-F238E27FC236}">
                  <a16:creationId xmlns:a16="http://schemas.microsoft.com/office/drawing/2014/main" id="{EBFE0D54-F669-4175-B37E-A6AE283DACAB}"/>
                </a:ext>
              </a:extLst>
            </p:cNvPr>
            <p:cNvCxnSpPr>
              <a:cxnSpLocks/>
              <a:stCxn id="110" idx="3"/>
              <a:endCxn id="91" idx="2"/>
            </p:cNvCxnSpPr>
            <p:nvPr/>
          </p:nvCxnSpPr>
          <p:spPr>
            <a:xfrm>
              <a:off x="4930856" y="1288283"/>
              <a:ext cx="2342764" cy="202070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Rectangle 192">
            <a:extLst>
              <a:ext uri="{FF2B5EF4-FFF2-40B4-BE49-F238E27FC236}">
                <a16:creationId xmlns:a16="http://schemas.microsoft.com/office/drawing/2014/main" id="{7DE16900-421E-4EC6-AC8D-26A25BCD4C3F}"/>
              </a:ext>
            </a:extLst>
          </p:cNvPr>
          <p:cNvSpPr/>
          <p:nvPr/>
        </p:nvSpPr>
        <p:spPr>
          <a:xfrm>
            <a:off x="5033804" y="1673645"/>
            <a:ext cx="5513830" cy="2973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45">
            <a:extLst>
              <a:ext uri="{FF2B5EF4-FFF2-40B4-BE49-F238E27FC236}">
                <a16:creationId xmlns:a16="http://schemas.microsoft.com/office/drawing/2014/main" id="{B91EC9D4-53EE-49C5-A072-2CF37507059B}"/>
              </a:ext>
            </a:extLst>
          </p:cNvPr>
          <p:cNvGrpSpPr/>
          <p:nvPr/>
        </p:nvGrpSpPr>
        <p:grpSpPr>
          <a:xfrm>
            <a:off x="4906127" y="1601727"/>
            <a:ext cx="5641506" cy="2850402"/>
            <a:chOff x="2789430" y="1075646"/>
            <a:chExt cx="5641506" cy="2850402"/>
          </a:xfrm>
        </p:grpSpPr>
        <p:sp>
          <p:nvSpPr>
            <p:cNvPr id="115" name="Ellipszis 13">
              <a:extLst>
                <a:ext uri="{FF2B5EF4-FFF2-40B4-BE49-F238E27FC236}">
                  <a16:creationId xmlns:a16="http://schemas.microsoft.com/office/drawing/2014/main" id="{65D86577-F816-4CEC-8FE3-598115B459D1}"/>
                </a:ext>
              </a:extLst>
            </p:cNvPr>
            <p:cNvSpPr/>
            <p:nvPr/>
          </p:nvSpPr>
          <p:spPr>
            <a:xfrm>
              <a:off x="3005806" y="1649964"/>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Ellipszis 14">
              <a:extLst>
                <a:ext uri="{FF2B5EF4-FFF2-40B4-BE49-F238E27FC236}">
                  <a16:creationId xmlns:a16="http://schemas.microsoft.com/office/drawing/2014/main" id="{1DE4E60F-F6AA-4D28-B9CB-A223EF7B09CA}"/>
                </a:ext>
              </a:extLst>
            </p:cNvPr>
            <p:cNvSpPr/>
            <p:nvPr/>
          </p:nvSpPr>
          <p:spPr>
            <a:xfrm>
              <a:off x="3005806" y="207872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Ellipszis 15">
              <a:extLst>
                <a:ext uri="{FF2B5EF4-FFF2-40B4-BE49-F238E27FC236}">
                  <a16:creationId xmlns:a16="http://schemas.microsoft.com/office/drawing/2014/main" id="{6470BD65-10A9-4956-9969-C5A41E185BA4}"/>
                </a:ext>
              </a:extLst>
            </p:cNvPr>
            <p:cNvSpPr/>
            <p:nvPr/>
          </p:nvSpPr>
          <p:spPr>
            <a:xfrm>
              <a:off x="3005806" y="2507477"/>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Ellipszis 16">
              <a:extLst>
                <a:ext uri="{FF2B5EF4-FFF2-40B4-BE49-F238E27FC236}">
                  <a16:creationId xmlns:a16="http://schemas.microsoft.com/office/drawing/2014/main" id="{E943BE7B-60EA-4DE4-B038-537C27236205}"/>
                </a:ext>
              </a:extLst>
            </p:cNvPr>
            <p:cNvSpPr/>
            <p:nvPr/>
          </p:nvSpPr>
          <p:spPr>
            <a:xfrm>
              <a:off x="3005806" y="354953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Egyenes összekötő nyíllal 18">
              <a:extLst>
                <a:ext uri="{FF2B5EF4-FFF2-40B4-BE49-F238E27FC236}">
                  <a16:creationId xmlns:a16="http://schemas.microsoft.com/office/drawing/2014/main" id="{7B5807FF-3795-47A5-80B0-CDCD2C5AA883}"/>
                </a:ext>
              </a:extLst>
            </p:cNvPr>
            <p:cNvCxnSpPr>
              <a:cxnSpLocks/>
              <a:stCxn id="115" idx="6"/>
              <a:endCxn id="143" idx="2"/>
            </p:cNvCxnSpPr>
            <p:nvPr/>
          </p:nvCxnSpPr>
          <p:spPr>
            <a:xfrm flipV="1">
              <a:off x="3339988" y="1732016"/>
              <a:ext cx="1227096" cy="9126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gyenes összekötő nyíllal 20">
              <a:extLst>
                <a:ext uri="{FF2B5EF4-FFF2-40B4-BE49-F238E27FC236}">
                  <a16:creationId xmlns:a16="http://schemas.microsoft.com/office/drawing/2014/main" id="{0E47F834-D652-4A8D-84AD-C22C1AF00B47}"/>
                </a:ext>
              </a:extLst>
            </p:cNvPr>
            <p:cNvCxnSpPr>
              <a:cxnSpLocks/>
              <a:stCxn id="117" idx="6"/>
              <a:endCxn id="129" idx="2"/>
            </p:cNvCxnSpPr>
            <p:nvPr/>
          </p:nvCxnSpPr>
          <p:spPr>
            <a:xfrm>
              <a:off x="3339988" y="2680793"/>
              <a:ext cx="3933632" cy="62819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gyenes összekötő nyíllal 21">
              <a:extLst>
                <a:ext uri="{FF2B5EF4-FFF2-40B4-BE49-F238E27FC236}">
                  <a16:creationId xmlns:a16="http://schemas.microsoft.com/office/drawing/2014/main" id="{95E1B5F6-821D-4AE4-B04B-44CFFD336D39}"/>
                </a:ext>
              </a:extLst>
            </p:cNvPr>
            <p:cNvCxnSpPr>
              <a:cxnSpLocks/>
              <a:stCxn id="115" idx="6"/>
              <a:endCxn id="129" idx="2"/>
            </p:cNvCxnSpPr>
            <p:nvPr/>
          </p:nvCxnSpPr>
          <p:spPr>
            <a:xfrm>
              <a:off x="3339988" y="1823280"/>
              <a:ext cx="3933632" cy="148571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gyenes összekötő nyíllal 25">
              <a:extLst>
                <a:ext uri="{FF2B5EF4-FFF2-40B4-BE49-F238E27FC236}">
                  <a16:creationId xmlns:a16="http://schemas.microsoft.com/office/drawing/2014/main" id="{D21BC88E-87BD-4B60-8363-B1D227647FEB}"/>
                </a:ext>
              </a:extLst>
            </p:cNvPr>
            <p:cNvCxnSpPr>
              <a:cxnSpLocks/>
              <a:stCxn id="117" idx="6"/>
              <a:endCxn id="145" idx="2"/>
            </p:cNvCxnSpPr>
            <p:nvPr/>
          </p:nvCxnSpPr>
          <p:spPr>
            <a:xfrm>
              <a:off x="3339988" y="2680793"/>
              <a:ext cx="1221376" cy="38288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gyenes összekötő nyíllal 26">
              <a:extLst>
                <a:ext uri="{FF2B5EF4-FFF2-40B4-BE49-F238E27FC236}">
                  <a16:creationId xmlns:a16="http://schemas.microsoft.com/office/drawing/2014/main" id="{262E4EE9-5D28-4678-9414-DEE61DA9C9E0}"/>
                </a:ext>
              </a:extLst>
            </p:cNvPr>
            <p:cNvCxnSpPr>
              <a:cxnSpLocks/>
              <a:stCxn id="116" idx="6"/>
              <a:endCxn id="151" idx="2"/>
            </p:cNvCxnSpPr>
            <p:nvPr/>
          </p:nvCxnSpPr>
          <p:spPr>
            <a:xfrm flipV="1">
              <a:off x="3339988" y="2107696"/>
              <a:ext cx="2436076" cy="14434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gyenes összekötő nyíllal 27">
              <a:extLst>
                <a:ext uri="{FF2B5EF4-FFF2-40B4-BE49-F238E27FC236}">
                  <a16:creationId xmlns:a16="http://schemas.microsoft.com/office/drawing/2014/main" id="{AE9B392D-095E-4338-86F3-8A500B2EF459}"/>
                </a:ext>
              </a:extLst>
            </p:cNvPr>
            <p:cNvCxnSpPr>
              <a:cxnSpLocks/>
              <a:stCxn id="118" idx="6"/>
              <a:endCxn id="143" idx="2"/>
            </p:cNvCxnSpPr>
            <p:nvPr/>
          </p:nvCxnSpPr>
          <p:spPr>
            <a:xfrm flipV="1">
              <a:off x="3339988" y="1732016"/>
              <a:ext cx="1227096" cy="199083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Egyenes összekötő nyíllal 28">
              <a:extLst>
                <a:ext uri="{FF2B5EF4-FFF2-40B4-BE49-F238E27FC236}">
                  <a16:creationId xmlns:a16="http://schemas.microsoft.com/office/drawing/2014/main" id="{06DCB225-6F01-421F-88F5-367129D7FCB5}"/>
                </a:ext>
              </a:extLst>
            </p:cNvPr>
            <p:cNvCxnSpPr>
              <a:cxnSpLocks/>
              <a:stCxn id="118" idx="6"/>
              <a:endCxn id="145" idx="2"/>
            </p:cNvCxnSpPr>
            <p:nvPr/>
          </p:nvCxnSpPr>
          <p:spPr>
            <a:xfrm flipV="1">
              <a:off x="3339988" y="3063673"/>
              <a:ext cx="1221376" cy="65917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gyenes összekötő nyíllal 31">
              <a:extLst>
                <a:ext uri="{FF2B5EF4-FFF2-40B4-BE49-F238E27FC236}">
                  <a16:creationId xmlns:a16="http://schemas.microsoft.com/office/drawing/2014/main" id="{4A5348C7-5193-4775-A5C2-8786E6CADF87}"/>
                </a:ext>
              </a:extLst>
            </p:cNvPr>
            <p:cNvCxnSpPr>
              <a:cxnSpLocks/>
              <a:stCxn id="116" idx="6"/>
              <a:endCxn id="129" idx="2"/>
            </p:cNvCxnSpPr>
            <p:nvPr/>
          </p:nvCxnSpPr>
          <p:spPr>
            <a:xfrm>
              <a:off x="3339988" y="2252037"/>
              <a:ext cx="3933632" cy="105695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gyenes összekötő nyíllal 33">
              <a:extLst>
                <a:ext uri="{FF2B5EF4-FFF2-40B4-BE49-F238E27FC236}">
                  <a16:creationId xmlns:a16="http://schemas.microsoft.com/office/drawing/2014/main" id="{B1043890-C376-42F6-B991-FF36D0C1E894}"/>
                </a:ext>
              </a:extLst>
            </p:cNvPr>
            <p:cNvCxnSpPr>
              <a:cxnSpLocks/>
              <a:stCxn id="117" idx="6"/>
              <a:endCxn id="128" idx="2"/>
            </p:cNvCxnSpPr>
            <p:nvPr/>
          </p:nvCxnSpPr>
          <p:spPr>
            <a:xfrm flipV="1">
              <a:off x="3339988" y="2293062"/>
              <a:ext cx="3930772" cy="38773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Ellipszis 87">
              <a:extLst>
                <a:ext uri="{FF2B5EF4-FFF2-40B4-BE49-F238E27FC236}">
                  <a16:creationId xmlns:a16="http://schemas.microsoft.com/office/drawing/2014/main" id="{3B60FD83-4467-440D-9140-E9D283CB3FA8}"/>
                </a:ext>
              </a:extLst>
            </p:cNvPr>
            <p:cNvSpPr/>
            <p:nvPr/>
          </p:nvSpPr>
          <p:spPr>
            <a:xfrm>
              <a:off x="7270760" y="2119746"/>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Ellipszis 89">
              <a:extLst>
                <a:ext uri="{FF2B5EF4-FFF2-40B4-BE49-F238E27FC236}">
                  <a16:creationId xmlns:a16="http://schemas.microsoft.com/office/drawing/2014/main" id="{B703C0AA-8D2D-4630-8AC0-D9326368C958}"/>
                </a:ext>
              </a:extLst>
            </p:cNvPr>
            <p:cNvSpPr/>
            <p:nvPr/>
          </p:nvSpPr>
          <p:spPr>
            <a:xfrm>
              <a:off x="7273620" y="3135675"/>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Szövegdoboz 56">
              <a:extLst>
                <a:ext uri="{FF2B5EF4-FFF2-40B4-BE49-F238E27FC236}">
                  <a16:creationId xmlns:a16="http://schemas.microsoft.com/office/drawing/2014/main" id="{76115E72-CAD2-4042-B04B-062FE418D869}"/>
                </a:ext>
              </a:extLst>
            </p:cNvPr>
            <p:cNvSpPr txBox="1"/>
            <p:nvPr/>
          </p:nvSpPr>
          <p:spPr>
            <a:xfrm rot="16200000">
              <a:off x="2679942" y="2778394"/>
              <a:ext cx="748408" cy="529431"/>
            </a:xfrm>
            <a:prstGeom prst="rect">
              <a:avLst/>
            </a:prstGeom>
            <a:noFill/>
          </p:spPr>
          <p:txBody>
            <a:bodyPr wrap="square" rtlCol="0">
              <a:spAutoFit/>
            </a:bodyPr>
            <a:lstStyle/>
            <a:p>
              <a:r>
                <a:rPr lang="en-US" sz="3200" dirty="0">
                  <a:solidFill>
                    <a:srgbClr val="0070C0"/>
                  </a:solidFill>
                </a:rPr>
                <a:t>…</a:t>
              </a:r>
            </a:p>
          </p:txBody>
        </p:sp>
        <mc:AlternateContent xmlns:mc="http://schemas.openxmlformats.org/markup-compatibility/2006" xmlns:a14="http://schemas.microsoft.com/office/drawing/2010/main">
          <mc:Choice Requires="a14">
            <p:graphicFrame>
              <p:nvGraphicFramePr>
                <p:cNvPr id="131" name="Object 24">
                  <a:extLst>
                    <a:ext uri="{FF2B5EF4-FFF2-40B4-BE49-F238E27FC236}">
                      <a16:creationId xmlns:a16="http://schemas.microsoft.com/office/drawing/2014/main" id="{2159F48E-BAAD-4070-B31B-F6488D632409}"/>
                    </a:ext>
                  </a:extLst>
                </p:cNvPr>
                <p:cNvGraphicFramePr>
                  <a:graphicFrameLocks noChangeAspect="1"/>
                </p:cNvGraphicFramePr>
                <p:nvPr/>
              </p:nvGraphicFramePr>
              <p:xfrm>
                <a:off x="3038705" y="1563339"/>
                <a:ext cx="240184" cy="413686"/>
              </p:xfrm>
              <a:graphic>
                <a:graphicData uri="http://schemas.openxmlformats.org/presentationml/2006/ole">
                  <mc:AlternateContent>
                    <mc:Choice xmlns:v="urn:schemas-microsoft-com:vml" Requires="v">
                      <p:oleObj name="Egyenlet" r:id="rId47" imgW="152280" imgH="215640" progId="Equation.3">
                        <p:embed/>
                      </p:oleObj>
                    </mc:Choice>
                    <mc:Fallback>
                      <p:oleObj name="Egyenlet" r:id="rId47" imgW="152280" imgH="215640" progId="Equation.3">
                        <p:embed/>
                        <p:pic>
                          <p:nvPicPr>
                            <p:cNvPr id="131" name="Object 24">
                              <a:extLst>
                                <a:ext uri="{FF2B5EF4-FFF2-40B4-BE49-F238E27FC236}">
                                  <a16:creationId xmlns:a16="http://schemas.microsoft.com/office/drawing/2014/main" id="{2159F48E-BAAD-4070-B31B-F6488D632409}"/>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63" name="Object 24">
                  <a:extLst>
                    <a:ext uri="{FF2B5EF4-FFF2-40B4-BE49-F238E27FC236}">
                      <a16:creationId xmlns:a16="http://schemas.microsoft.com/office/drawing/2014/main" id="{08BA320F-C05C-4011-8ECB-24CE9ADCACCE}"/>
                    </a:ext>
                  </a:extLst>
                </p:cNvPr>
                <p:cNvGraphicFramePr>
                  <a:graphicFrameLocks noChangeAspect="1"/>
                </p:cNvGraphicFramePr>
                <p:nvPr>
                  <p:extLst>
                    <p:ext uri="{D42A27DB-BD31-4B8C-83A1-F6EECF244321}">
                      <p14:modId xmlns:p14="http://schemas.microsoft.com/office/powerpoint/2010/main" val="3216769892"/>
                    </p:ext>
                  </p:extLst>
                </p:nvPr>
              </p:nvGraphicFramePr>
              <p:xfrm>
                <a:off x="3038705" y="1563339"/>
                <a:ext cx="240184" cy="413686"/>
              </p:xfrm>
              <a:graphic>
                <a:graphicData uri="http://schemas.openxmlformats.org/presentationml/2006/ole">
                  <mc:AlternateContent>
                    <mc:Choice xmlns:v="urn:schemas-microsoft-com:vml" Requires="v">
                      <p:oleObj name="Egyenlet" r:id="rId48" imgW="152280" imgH="215640" progId="Equation.3">
                        <p:embed/>
                      </p:oleObj>
                    </mc:Choice>
                    <mc:Fallback>
                      <p:oleObj name="Egyenlet" r:id="rId48" imgW="152280" imgH="215640" progId="Equation.3">
                        <p:embed/>
                        <p:pic>
                          <p:nvPicPr>
                            <p:cNvPr id="61" name="Object 24">
                              <a:extLst>
                                <a:ext uri="{FF2B5EF4-FFF2-40B4-BE49-F238E27FC236}">
                                  <a16:creationId xmlns:a16="http://schemas.microsoft.com/office/drawing/2014/main" id="{87BAEE4E-B918-4206-A458-AF3158B187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2" name="Object 25">
                  <a:extLst>
                    <a:ext uri="{FF2B5EF4-FFF2-40B4-BE49-F238E27FC236}">
                      <a16:creationId xmlns:a16="http://schemas.microsoft.com/office/drawing/2014/main" id="{E48E67F2-F667-4EBD-AFE0-A0AFAD898AFE}"/>
                    </a:ext>
                  </a:extLst>
                </p:cNvPr>
                <p:cNvGraphicFramePr>
                  <a:graphicFrameLocks noChangeAspect="1"/>
                </p:cNvGraphicFramePr>
                <p:nvPr/>
              </p:nvGraphicFramePr>
              <p:xfrm>
                <a:off x="3036320" y="2007022"/>
                <a:ext cx="260146" cy="412717"/>
              </p:xfrm>
              <a:graphic>
                <a:graphicData uri="http://schemas.openxmlformats.org/presentationml/2006/ole">
                  <mc:AlternateContent>
                    <mc:Choice xmlns:v="urn:schemas-microsoft-com:vml" Requires="v">
                      <p:oleObj name="Egyenlet" r:id="rId49" imgW="164880" imgH="215640" progId="Equation.3">
                        <p:embed/>
                      </p:oleObj>
                    </mc:Choice>
                    <mc:Fallback>
                      <p:oleObj name="Egyenlet" r:id="rId49" imgW="164880" imgH="215640" progId="Equation.3">
                        <p:embed/>
                        <p:pic>
                          <p:nvPicPr>
                            <p:cNvPr id="132" name="Object 25">
                              <a:extLst>
                                <a:ext uri="{FF2B5EF4-FFF2-40B4-BE49-F238E27FC236}">
                                  <a16:creationId xmlns:a16="http://schemas.microsoft.com/office/drawing/2014/main" id="{E48E67F2-F667-4EBD-AFE0-A0AFAD898AFE}"/>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Choice>
          <mc:Fallback xmlns="">
            <p:graphicFrame>
              <p:nvGraphicFramePr>
                <p:cNvPr id="264" name="Object 25">
                  <a:extLst>
                    <a:ext uri="{FF2B5EF4-FFF2-40B4-BE49-F238E27FC236}">
                      <a16:creationId xmlns:a16="http://schemas.microsoft.com/office/drawing/2014/main" id="{C47B1410-B14B-4E37-85B3-6B4C7401B730}"/>
                    </a:ext>
                  </a:extLst>
                </p:cNvPr>
                <p:cNvGraphicFramePr>
                  <a:graphicFrameLocks noChangeAspect="1"/>
                </p:cNvGraphicFramePr>
                <p:nvPr>
                  <p:extLst>
                    <p:ext uri="{D42A27DB-BD31-4B8C-83A1-F6EECF244321}">
                      <p14:modId xmlns:p14="http://schemas.microsoft.com/office/powerpoint/2010/main" val="1710005097"/>
                    </p:ext>
                  </p:extLst>
                </p:nvPr>
              </p:nvGraphicFramePr>
              <p:xfrm>
                <a:off x="3036320" y="2007022"/>
                <a:ext cx="260146" cy="412717"/>
              </p:xfrm>
              <a:graphic>
                <a:graphicData uri="http://schemas.openxmlformats.org/presentationml/2006/ole">
                  <mc:AlternateContent>
                    <mc:Choice xmlns:v="urn:schemas-microsoft-com:vml" Requires="v">
                      <p:oleObj name="Egyenlet" r:id="rId50" imgW="164880" imgH="215640" progId="Equation.3">
                        <p:embed/>
                      </p:oleObj>
                    </mc:Choice>
                    <mc:Fallback>
                      <p:oleObj name="Egyenlet" r:id="rId50" imgW="164880" imgH="215640" progId="Equation.3">
                        <p:embed/>
                        <p:pic>
                          <p:nvPicPr>
                            <p:cNvPr id="62" name="Object 25">
                              <a:extLst>
                                <a:ext uri="{FF2B5EF4-FFF2-40B4-BE49-F238E27FC236}">
                                  <a16:creationId xmlns:a16="http://schemas.microsoft.com/office/drawing/2014/main" id="{B7F15E88-2F41-4921-995D-8798D52F1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3" name="Object 26">
                  <a:extLst>
                    <a:ext uri="{FF2B5EF4-FFF2-40B4-BE49-F238E27FC236}">
                      <a16:creationId xmlns:a16="http://schemas.microsoft.com/office/drawing/2014/main" id="{B630F716-A44C-4086-9117-3B7341C2EAE5}"/>
                    </a:ext>
                  </a:extLst>
                </p:cNvPr>
                <p:cNvGraphicFramePr>
                  <a:graphicFrameLocks noChangeAspect="1"/>
                </p:cNvGraphicFramePr>
                <p:nvPr/>
              </p:nvGraphicFramePr>
              <p:xfrm>
                <a:off x="3042857" y="2433727"/>
                <a:ext cx="260080" cy="437817"/>
              </p:xfrm>
              <a:graphic>
                <a:graphicData uri="http://schemas.openxmlformats.org/presentationml/2006/ole">
                  <mc:AlternateContent>
                    <mc:Choice xmlns:v="urn:schemas-microsoft-com:vml" Requires="v">
                      <p:oleObj name="Egyenlet" r:id="rId51" imgW="164880" imgH="228600" progId="Equation.3">
                        <p:embed/>
                      </p:oleObj>
                    </mc:Choice>
                    <mc:Fallback>
                      <p:oleObj name="Egyenlet" r:id="rId51" imgW="164880" imgH="228600" progId="Equation.3">
                        <p:embed/>
                        <p:pic>
                          <p:nvPicPr>
                            <p:cNvPr id="133" name="Object 26">
                              <a:extLst>
                                <a:ext uri="{FF2B5EF4-FFF2-40B4-BE49-F238E27FC236}">
                                  <a16:creationId xmlns:a16="http://schemas.microsoft.com/office/drawing/2014/main" id="{B630F716-A44C-4086-9117-3B7341C2EAE5}"/>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65" name="Object 26">
                  <a:extLst>
                    <a:ext uri="{FF2B5EF4-FFF2-40B4-BE49-F238E27FC236}">
                      <a16:creationId xmlns:a16="http://schemas.microsoft.com/office/drawing/2014/main" id="{170F92ED-145F-42E9-A2E4-11BFBAB95598}"/>
                    </a:ext>
                  </a:extLst>
                </p:cNvPr>
                <p:cNvGraphicFramePr>
                  <a:graphicFrameLocks noChangeAspect="1"/>
                </p:cNvGraphicFramePr>
                <p:nvPr>
                  <p:extLst>
                    <p:ext uri="{D42A27DB-BD31-4B8C-83A1-F6EECF244321}">
                      <p14:modId xmlns:p14="http://schemas.microsoft.com/office/powerpoint/2010/main" val="1789359569"/>
                    </p:ext>
                  </p:extLst>
                </p:nvPr>
              </p:nvGraphicFramePr>
              <p:xfrm>
                <a:off x="3042857" y="2433727"/>
                <a:ext cx="260080" cy="437817"/>
              </p:xfrm>
              <a:graphic>
                <a:graphicData uri="http://schemas.openxmlformats.org/presentationml/2006/ole">
                  <mc:AlternateContent>
                    <mc:Choice xmlns:v="urn:schemas-microsoft-com:vml" Requires="v">
                      <p:oleObj name="Egyenlet" r:id="rId52" imgW="164880" imgH="228600" progId="Equation.3">
                        <p:embed/>
                      </p:oleObj>
                    </mc:Choice>
                    <mc:Fallback>
                      <p:oleObj name="Egyenlet" r:id="rId52" imgW="164880" imgH="228600" progId="Equation.3">
                        <p:embed/>
                        <p:pic>
                          <p:nvPicPr>
                            <p:cNvPr id="63" name="Object 26">
                              <a:extLst>
                                <a:ext uri="{FF2B5EF4-FFF2-40B4-BE49-F238E27FC236}">
                                  <a16:creationId xmlns:a16="http://schemas.microsoft.com/office/drawing/2014/main" id="{8D744F72-44B1-4638-9B4B-98046BBA8E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34" name="Object 27">
                  <a:extLst>
                    <a:ext uri="{FF2B5EF4-FFF2-40B4-BE49-F238E27FC236}">
                      <a16:creationId xmlns:a16="http://schemas.microsoft.com/office/drawing/2014/main" id="{5BF7C208-9C6D-4284-B850-3BBD4D8D1776}"/>
                    </a:ext>
                  </a:extLst>
                </p:cNvPr>
                <p:cNvGraphicFramePr>
                  <a:graphicFrameLocks noChangeAspect="1"/>
                </p:cNvGraphicFramePr>
                <p:nvPr/>
              </p:nvGraphicFramePr>
              <p:xfrm>
                <a:off x="3041485" y="3486507"/>
                <a:ext cx="279978" cy="439541"/>
              </p:xfrm>
              <a:graphic>
                <a:graphicData uri="http://schemas.openxmlformats.org/presentationml/2006/ole">
                  <mc:AlternateContent>
                    <mc:Choice xmlns:v="urn:schemas-microsoft-com:vml" Requires="v">
                      <p:oleObj name="Egyenlet" r:id="rId53" imgW="177480" imgH="228600" progId="Equation.3">
                        <p:embed/>
                      </p:oleObj>
                    </mc:Choice>
                    <mc:Fallback>
                      <p:oleObj name="Egyenlet" r:id="rId53" imgW="177480" imgH="228600" progId="Equation.3">
                        <p:embed/>
                        <p:pic>
                          <p:nvPicPr>
                            <p:cNvPr id="134" name="Object 27">
                              <a:extLst>
                                <a:ext uri="{FF2B5EF4-FFF2-40B4-BE49-F238E27FC236}">
                                  <a16:creationId xmlns:a16="http://schemas.microsoft.com/office/drawing/2014/main" id="{5BF7C208-9C6D-4284-B850-3BBD4D8D1776}"/>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66" name="Object 27">
                  <a:extLst>
                    <a:ext uri="{FF2B5EF4-FFF2-40B4-BE49-F238E27FC236}">
                      <a16:creationId xmlns:a16="http://schemas.microsoft.com/office/drawing/2014/main" id="{AAB5E7EB-434D-4AEF-8B30-A2818BD15993}"/>
                    </a:ext>
                  </a:extLst>
                </p:cNvPr>
                <p:cNvGraphicFramePr>
                  <a:graphicFrameLocks noChangeAspect="1"/>
                </p:cNvGraphicFramePr>
                <p:nvPr>
                  <p:extLst>
                    <p:ext uri="{D42A27DB-BD31-4B8C-83A1-F6EECF244321}">
                      <p14:modId xmlns:p14="http://schemas.microsoft.com/office/powerpoint/2010/main" val="1923967239"/>
                    </p:ext>
                  </p:extLst>
                </p:nvPr>
              </p:nvGraphicFramePr>
              <p:xfrm>
                <a:off x="3041485" y="3486507"/>
                <a:ext cx="279978" cy="439541"/>
              </p:xfrm>
              <a:graphic>
                <a:graphicData uri="http://schemas.openxmlformats.org/presentationml/2006/ole">
                  <mc:AlternateContent>
                    <mc:Choice xmlns:v="urn:schemas-microsoft-com:vml" Requires="v">
                      <p:oleObj name="Egyenlet" r:id="rId54" imgW="177480" imgH="228600" progId="Equation.3">
                        <p:embed/>
                      </p:oleObj>
                    </mc:Choice>
                    <mc:Fallback>
                      <p:oleObj name="Egyenlet" r:id="rId54" imgW="177480" imgH="228600" progId="Equation.3">
                        <p:embed/>
                        <p:pic>
                          <p:nvPicPr>
                            <p:cNvPr id="64" name="Object 27">
                              <a:extLst>
                                <a:ext uri="{FF2B5EF4-FFF2-40B4-BE49-F238E27FC236}">
                                  <a16:creationId xmlns:a16="http://schemas.microsoft.com/office/drawing/2014/main" id="{99950538-C26D-4CBF-9658-D64E7A961B0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135" name="Ellipszis 64">
              <a:extLst>
                <a:ext uri="{FF2B5EF4-FFF2-40B4-BE49-F238E27FC236}">
                  <a16:creationId xmlns:a16="http://schemas.microsoft.com/office/drawing/2014/main" id="{BB808C50-B7A8-40E6-B9E7-53511A6BF1A0}"/>
                </a:ext>
              </a:extLst>
            </p:cNvPr>
            <p:cNvSpPr/>
            <p:nvPr/>
          </p:nvSpPr>
          <p:spPr>
            <a:xfrm>
              <a:off x="3003628" y="1170843"/>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6" name="Object 22">
                  <a:extLst>
                    <a:ext uri="{FF2B5EF4-FFF2-40B4-BE49-F238E27FC236}">
                      <a16:creationId xmlns:a16="http://schemas.microsoft.com/office/drawing/2014/main" id="{DC2D0FBF-148A-414A-894B-E1F1A2108990}"/>
                    </a:ext>
                  </a:extLst>
                </p:cNvPr>
                <p:cNvGraphicFramePr>
                  <a:graphicFrameLocks noChangeAspect="1"/>
                </p:cNvGraphicFramePr>
                <p:nvPr/>
              </p:nvGraphicFramePr>
              <p:xfrm>
                <a:off x="3031998" y="1248729"/>
                <a:ext cx="294443" cy="203608"/>
              </p:xfrm>
              <a:graphic>
                <a:graphicData uri="http://schemas.openxmlformats.org/presentationml/2006/ole">
                  <mc:AlternateContent>
                    <mc:Choice xmlns:v="urn:schemas-microsoft-com:vml" Requires="v">
                      <p:oleObj name="Egyenlet" r:id="rId55" imgW="380880" imgH="228600" progId="Equation.3">
                        <p:embed/>
                      </p:oleObj>
                    </mc:Choice>
                    <mc:Fallback>
                      <p:oleObj name="Egyenlet" r:id="rId55" imgW="380880" imgH="228600" progId="Equation.3">
                        <p:embed/>
                        <p:pic>
                          <p:nvPicPr>
                            <p:cNvPr id="136" name="Object 22">
                              <a:extLst>
                                <a:ext uri="{FF2B5EF4-FFF2-40B4-BE49-F238E27FC236}">
                                  <a16:creationId xmlns:a16="http://schemas.microsoft.com/office/drawing/2014/main" id="{DC2D0FBF-148A-414A-894B-E1F1A2108990}"/>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Choice>
          <mc:Fallback xmlns="">
            <p:graphicFrame>
              <p:nvGraphicFramePr>
                <p:cNvPr id="268" name="Object 22">
                  <a:extLst>
                    <a:ext uri="{FF2B5EF4-FFF2-40B4-BE49-F238E27FC236}">
                      <a16:creationId xmlns:a16="http://schemas.microsoft.com/office/drawing/2014/main" id="{BCDB38B4-C578-44AA-BDCA-C8F49828972B}"/>
                    </a:ext>
                  </a:extLst>
                </p:cNvPr>
                <p:cNvGraphicFramePr>
                  <a:graphicFrameLocks noChangeAspect="1"/>
                </p:cNvGraphicFramePr>
                <p:nvPr>
                  <p:extLst>
                    <p:ext uri="{D42A27DB-BD31-4B8C-83A1-F6EECF244321}">
                      <p14:modId xmlns:p14="http://schemas.microsoft.com/office/powerpoint/2010/main" val="2790852797"/>
                    </p:ext>
                  </p:extLst>
                </p:nvPr>
              </p:nvGraphicFramePr>
              <p:xfrm>
                <a:off x="3031998" y="1248729"/>
                <a:ext cx="294443" cy="203608"/>
              </p:xfrm>
              <a:graphic>
                <a:graphicData uri="http://schemas.openxmlformats.org/presentationml/2006/ole">
                  <mc:AlternateContent>
                    <mc:Choice xmlns:v="urn:schemas-microsoft-com:vml" Requires="v">
                      <p:oleObj name="Egyenlet" r:id="rId56" imgW="380880" imgH="228600" progId="Equation.3">
                        <p:embed/>
                      </p:oleObj>
                    </mc:Choice>
                    <mc:Fallback>
                      <p:oleObj name="Egyenlet" r:id="rId56" imgW="380880" imgH="228600" progId="Equation.3">
                        <p:embed/>
                        <p:pic>
                          <p:nvPicPr>
                            <p:cNvPr id="66" name="Object 22">
                              <a:extLst>
                                <a:ext uri="{FF2B5EF4-FFF2-40B4-BE49-F238E27FC236}">
                                  <a16:creationId xmlns:a16="http://schemas.microsoft.com/office/drawing/2014/main" id="{E81A44B4-7CFE-49C8-BF32-C477E43A20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Fallback>
        </mc:AlternateContent>
        <p:cxnSp>
          <p:nvCxnSpPr>
            <p:cNvPr id="137" name="Egyenes összekötő nyíllal 69">
              <a:extLst>
                <a:ext uri="{FF2B5EF4-FFF2-40B4-BE49-F238E27FC236}">
                  <a16:creationId xmlns:a16="http://schemas.microsoft.com/office/drawing/2014/main" id="{9112653A-39AA-4367-A3B4-876D4749B605}"/>
                </a:ext>
              </a:extLst>
            </p:cNvPr>
            <p:cNvCxnSpPr>
              <a:cxnSpLocks/>
              <a:stCxn id="136" idx="3"/>
              <a:endCxn id="129" idx="2"/>
            </p:cNvCxnSpPr>
            <p:nvPr/>
          </p:nvCxnSpPr>
          <p:spPr>
            <a:xfrm>
              <a:off x="3326441" y="1350533"/>
              <a:ext cx="3947179" cy="195845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Egyenes összekötő nyíllal 70">
              <a:extLst>
                <a:ext uri="{FF2B5EF4-FFF2-40B4-BE49-F238E27FC236}">
                  <a16:creationId xmlns:a16="http://schemas.microsoft.com/office/drawing/2014/main" id="{1CE93E88-BE63-4985-8B2D-E5F4799643E5}"/>
                </a:ext>
              </a:extLst>
            </p:cNvPr>
            <p:cNvCxnSpPr>
              <a:cxnSpLocks/>
              <a:stCxn id="135" idx="6"/>
              <a:endCxn id="143" idx="2"/>
            </p:cNvCxnSpPr>
            <p:nvPr/>
          </p:nvCxnSpPr>
          <p:spPr>
            <a:xfrm>
              <a:off x="3337810" y="1344159"/>
              <a:ext cx="1229274" cy="38785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Egyenes összekötő nyíllal 11">
              <a:extLst>
                <a:ext uri="{FF2B5EF4-FFF2-40B4-BE49-F238E27FC236}">
                  <a16:creationId xmlns:a16="http://schemas.microsoft.com/office/drawing/2014/main" id="{695CBE41-D9B7-4B9D-A557-962376B0631C}"/>
                </a:ext>
              </a:extLst>
            </p:cNvPr>
            <p:cNvCxnSpPr>
              <a:cxnSpLocks/>
              <a:stCxn id="128" idx="6"/>
              <a:endCxn id="141" idx="1"/>
            </p:cNvCxnSpPr>
            <p:nvPr/>
          </p:nvCxnSpPr>
          <p:spPr>
            <a:xfrm flipV="1">
              <a:off x="7604942" y="2290613"/>
              <a:ext cx="291681" cy="244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Egyenes összekötő nyíllal 12">
              <a:extLst>
                <a:ext uri="{FF2B5EF4-FFF2-40B4-BE49-F238E27FC236}">
                  <a16:creationId xmlns:a16="http://schemas.microsoft.com/office/drawing/2014/main" id="{0AA90967-BD51-4D4C-BB78-7F475432A906}"/>
                </a:ext>
              </a:extLst>
            </p:cNvPr>
            <p:cNvCxnSpPr>
              <a:cxnSpLocks/>
              <a:stCxn id="129" idx="6"/>
              <a:endCxn id="142" idx="1"/>
            </p:cNvCxnSpPr>
            <p:nvPr/>
          </p:nvCxnSpPr>
          <p:spPr>
            <a:xfrm>
              <a:off x="7607802" y="3308991"/>
              <a:ext cx="328462" cy="10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Szövegdoboz 8">
                  <a:extLst>
                    <a:ext uri="{FF2B5EF4-FFF2-40B4-BE49-F238E27FC236}">
                      <a16:creationId xmlns:a16="http://schemas.microsoft.com/office/drawing/2014/main" id="{132AAD16-F313-4020-B5F1-16C72C3C9884}"/>
                    </a:ext>
                  </a:extLst>
                </p:cNvPr>
                <p:cNvSpPr txBox="1"/>
                <p:nvPr/>
              </p:nvSpPr>
              <p:spPr>
                <a:xfrm>
                  <a:off x="7896623" y="2117196"/>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1</m:t>
                            </m:r>
                          </m:sub>
                        </m:sSub>
                      </m:oMath>
                    </m:oMathPara>
                  </a14:m>
                  <a:endParaRPr lang="en-US" dirty="0"/>
                </a:p>
              </p:txBody>
            </p:sp>
          </mc:Choice>
          <mc:Fallback xmlns="">
            <p:sp>
              <p:nvSpPr>
                <p:cNvPr id="273" name="Szövegdoboz 8">
                  <a:extLst>
                    <a:ext uri="{FF2B5EF4-FFF2-40B4-BE49-F238E27FC236}">
                      <a16:creationId xmlns:a16="http://schemas.microsoft.com/office/drawing/2014/main" id="{48155413-8F26-4C08-BDEB-DA14297A3252}"/>
                    </a:ext>
                  </a:extLst>
                </p:cNvPr>
                <p:cNvSpPr txBox="1">
                  <a:spLocks noRot="1" noChangeAspect="1" noMove="1" noResize="1" noEditPoints="1" noAdjustHandles="1" noChangeArrowheads="1" noChangeShapeType="1" noTextEdit="1"/>
                </p:cNvSpPr>
                <p:nvPr/>
              </p:nvSpPr>
              <p:spPr>
                <a:xfrm>
                  <a:off x="7896623" y="2117196"/>
                  <a:ext cx="494672" cy="346834"/>
                </a:xfrm>
                <a:prstGeom prst="rect">
                  <a:avLst/>
                </a:prstGeom>
                <a:blipFill>
                  <a:blip r:embed="rId24"/>
                  <a:stretch>
                    <a:fillRect t="-7018" r="-14634"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Szövegdoboz 9">
                  <a:extLst>
                    <a:ext uri="{FF2B5EF4-FFF2-40B4-BE49-F238E27FC236}">
                      <a16:creationId xmlns:a16="http://schemas.microsoft.com/office/drawing/2014/main" id="{E91525AA-58EA-4535-9826-CBFBE39D6CCD}"/>
                    </a:ext>
                  </a:extLst>
                </p:cNvPr>
                <p:cNvSpPr txBox="1"/>
                <p:nvPr/>
              </p:nvSpPr>
              <p:spPr>
                <a:xfrm>
                  <a:off x="7936264" y="3136627"/>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𝑚</m:t>
                            </m:r>
                          </m:sub>
                        </m:sSub>
                      </m:oMath>
                    </m:oMathPara>
                  </a14:m>
                  <a:endParaRPr lang="en-US" dirty="0"/>
                </a:p>
              </p:txBody>
            </p:sp>
          </mc:Choice>
          <mc:Fallback xmlns="">
            <p:sp>
              <p:nvSpPr>
                <p:cNvPr id="274" name="Szövegdoboz 9">
                  <a:extLst>
                    <a:ext uri="{FF2B5EF4-FFF2-40B4-BE49-F238E27FC236}">
                      <a16:creationId xmlns:a16="http://schemas.microsoft.com/office/drawing/2014/main" id="{1F6ED668-AE48-46FF-835A-0EB9FDBAA571}"/>
                    </a:ext>
                  </a:extLst>
                </p:cNvPr>
                <p:cNvSpPr txBox="1">
                  <a:spLocks noRot="1" noChangeAspect="1" noMove="1" noResize="1" noEditPoints="1" noAdjustHandles="1" noChangeArrowheads="1" noChangeShapeType="1" noTextEdit="1"/>
                </p:cNvSpPr>
                <p:nvPr/>
              </p:nvSpPr>
              <p:spPr>
                <a:xfrm>
                  <a:off x="7936264" y="3136627"/>
                  <a:ext cx="494672" cy="346834"/>
                </a:xfrm>
                <a:prstGeom prst="rect">
                  <a:avLst/>
                </a:prstGeom>
                <a:blipFill>
                  <a:blip r:embed="rId25"/>
                  <a:stretch>
                    <a:fillRect t="-7143" r="-9877" b="-14286"/>
                  </a:stretch>
                </a:blipFill>
              </p:spPr>
              <p:txBody>
                <a:bodyPr/>
                <a:lstStyle/>
                <a:p>
                  <a:r>
                    <a:rPr lang="en-US">
                      <a:noFill/>
                    </a:rPr>
                    <a:t> </a:t>
                  </a:r>
                </a:p>
              </p:txBody>
            </p:sp>
          </mc:Fallback>
        </mc:AlternateContent>
        <p:sp>
          <p:nvSpPr>
            <p:cNvPr id="143" name="Ellipszis 34">
              <a:extLst>
                <a:ext uri="{FF2B5EF4-FFF2-40B4-BE49-F238E27FC236}">
                  <a16:creationId xmlns:a16="http://schemas.microsoft.com/office/drawing/2014/main" id="{41D6CA6C-DAAD-4AA3-9F4E-FAC7964F4D06}"/>
                </a:ext>
              </a:extLst>
            </p:cNvPr>
            <p:cNvSpPr/>
            <p:nvPr/>
          </p:nvSpPr>
          <p:spPr>
            <a:xfrm>
              <a:off x="4567084" y="1558700"/>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Egyenes összekötő nyíllal 37">
              <a:extLst>
                <a:ext uri="{FF2B5EF4-FFF2-40B4-BE49-F238E27FC236}">
                  <a16:creationId xmlns:a16="http://schemas.microsoft.com/office/drawing/2014/main" id="{AC2F39AD-D96B-48A7-AA01-12326F4B5F29}"/>
                </a:ext>
              </a:extLst>
            </p:cNvPr>
            <p:cNvCxnSpPr>
              <a:cxnSpLocks/>
              <a:stCxn id="143" idx="6"/>
              <a:endCxn id="151" idx="2"/>
            </p:cNvCxnSpPr>
            <p:nvPr/>
          </p:nvCxnSpPr>
          <p:spPr>
            <a:xfrm>
              <a:off x="4901266" y="1732016"/>
              <a:ext cx="874798" cy="37568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5" name="Ellipszis 36">
              <a:extLst>
                <a:ext uri="{FF2B5EF4-FFF2-40B4-BE49-F238E27FC236}">
                  <a16:creationId xmlns:a16="http://schemas.microsoft.com/office/drawing/2014/main" id="{F6B5D485-33A4-4D17-8384-96A0777E5340}"/>
                </a:ext>
              </a:extLst>
            </p:cNvPr>
            <p:cNvSpPr/>
            <p:nvPr/>
          </p:nvSpPr>
          <p:spPr>
            <a:xfrm>
              <a:off x="4561364" y="2890357"/>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Egyenes összekötő nyíllal 39">
              <a:extLst>
                <a:ext uri="{FF2B5EF4-FFF2-40B4-BE49-F238E27FC236}">
                  <a16:creationId xmlns:a16="http://schemas.microsoft.com/office/drawing/2014/main" id="{B015583F-26CC-491C-8873-515BC99E46A6}"/>
                </a:ext>
              </a:extLst>
            </p:cNvPr>
            <p:cNvCxnSpPr>
              <a:cxnSpLocks/>
              <a:stCxn id="145" idx="6"/>
              <a:endCxn id="151" idx="2"/>
            </p:cNvCxnSpPr>
            <p:nvPr/>
          </p:nvCxnSpPr>
          <p:spPr>
            <a:xfrm flipV="1">
              <a:off x="4895546" y="2107696"/>
              <a:ext cx="880518" cy="9559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7" name="Ellipszis 38">
              <a:extLst>
                <a:ext uri="{FF2B5EF4-FFF2-40B4-BE49-F238E27FC236}">
                  <a16:creationId xmlns:a16="http://schemas.microsoft.com/office/drawing/2014/main" id="{1E614E60-E2D4-46C3-BAAE-88B95B56088B}"/>
                </a:ext>
              </a:extLst>
            </p:cNvPr>
            <p:cNvSpPr/>
            <p:nvPr/>
          </p:nvSpPr>
          <p:spPr>
            <a:xfrm>
              <a:off x="4555644" y="3480998"/>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Egyenes összekötő nyíllal 40">
              <a:extLst>
                <a:ext uri="{FF2B5EF4-FFF2-40B4-BE49-F238E27FC236}">
                  <a16:creationId xmlns:a16="http://schemas.microsoft.com/office/drawing/2014/main" id="{3616EE2E-E03F-4472-A290-8D33138FAF39}"/>
                </a:ext>
              </a:extLst>
            </p:cNvPr>
            <p:cNvCxnSpPr>
              <a:cxnSpLocks/>
              <a:stCxn id="117" idx="6"/>
              <a:endCxn id="147" idx="2"/>
            </p:cNvCxnSpPr>
            <p:nvPr/>
          </p:nvCxnSpPr>
          <p:spPr>
            <a:xfrm>
              <a:off x="3339988" y="2680793"/>
              <a:ext cx="1215656" cy="97352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Egyenes összekötő nyíllal 42">
              <a:extLst>
                <a:ext uri="{FF2B5EF4-FFF2-40B4-BE49-F238E27FC236}">
                  <a16:creationId xmlns:a16="http://schemas.microsoft.com/office/drawing/2014/main" id="{5DA9D974-38C3-4908-869C-29F363B42007}"/>
                </a:ext>
              </a:extLst>
            </p:cNvPr>
            <p:cNvCxnSpPr>
              <a:cxnSpLocks/>
              <a:stCxn id="147" idx="6"/>
              <a:endCxn id="129" idx="2"/>
            </p:cNvCxnSpPr>
            <p:nvPr/>
          </p:nvCxnSpPr>
          <p:spPr>
            <a:xfrm flipV="1">
              <a:off x="4889826" y="3308991"/>
              <a:ext cx="2383794" cy="34532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Egyenes összekötő nyíllal 45">
              <a:extLst>
                <a:ext uri="{FF2B5EF4-FFF2-40B4-BE49-F238E27FC236}">
                  <a16:creationId xmlns:a16="http://schemas.microsoft.com/office/drawing/2014/main" id="{3F1CAE80-8CCF-4194-8214-7B1EC0468032}"/>
                </a:ext>
              </a:extLst>
            </p:cNvPr>
            <p:cNvCxnSpPr>
              <a:cxnSpLocks/>
              <a:stCxn id="116" idx="6"/>
              <a:endCxn id="147" idx="2"/>
            </p:cNvCxnSpPr>
            <p:nvPr/>
          </p:nvCxnSpPr>
          <p:spPr>
            <a:xfrm>
              <a:off x="3339988" y="2252037"/>
              <a:ext cx="1215656" cy="14022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1" name="Ellipszis 48">
              <a:extLst>
                <a:ext uri="{FF2B5EF4-FFF2-40B4-BE49-F238E27FC236}">
                  <a16:creationId xmlns:a16="http://schemas.microsoft.com/office/drawing/2014/main" id="{97C7E484-DC48-429F-8EAA-6CA8B7FD4502}"/>
                </a:ext>
              </a:extLst>
            </p:cNvPr>
            <p:cNvSpPr/>
            <p:nvPr/>
          </p:nvSpPr>
          <p:spPr>
            <a:xfrm>
              <a:off x="5776064" y="1934380"/>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Egyenes összekötő nyíllal 51">
              <a:extLst>
                <a:ext uri="{FF2B5EF4-FFF2-40B4-BE49-F238E27FC236}">
                  <a16:creationId xmlns:a16="http://schemas.microsoft.com/office/drawing/2014/main" id="{3A9C4BE0-6AE6-4D56-B197-FF492F315A33}"/>
                </a:ext>
              </a:extLst>
            </p:cNvPr>
            <p:cNvCxnSpPr>
              <a:cxnSpLocks/>
              <a:stCxn id="151" idx="6"/>
              <a:endCxn id="128" idx="2"/>
            </p:cNvCxnSpPr>
            <p:nvPr/>
          </p:nvCxnSpPr>
          <p:spPr>
            <a:xfrm>
              <a:off x="6110246" y="2107696"/>
              <a:ext cx="1160514" cy="18536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3" name="Ellipszis 59">
              <a:extLst>
                <a:ext uri="{FF2B5EF4-FFF2-40B4-BE49-F238E27FC236}">
                  <a16:creationId xmlns:a16="http://schemas.microsoft.com/office/drawing/2014/main" id="{D2674E93-38C2-466D-9616-2AB88E6828A3}"/>
                </a:ext>
              </a:extLst>
            </p:cNvPr>
            <p:cNvSpPr/>
            <p:nvPr/>
          </p:nvSpPr>
          <p:spPr>
            <a:xfrm>
              <a:off x="5858307" y="3099674"/>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Egyenes összekötő nyíllal 66">
              <a:extLst>
                <a:ext uri="{FF2B5EF4-FFF2-40B4-BE49-F238E27FC236}">
                  <a16:creationId xmlns:a16="http://schemas.microsoft.com/office/drawing/2014/main" id="{293EE53A-AE5E-4A91-B2E2-3BDF2DDC4EED}"/>
                </a:ext>
              </a:extLst>
            </p:cNvPr>
            <p:cNvCxnSpPr>
              <a:cxnSpLocks/>
              <a:stCxn id="147" idx="6"/>
              <a:endCxn id="153" idx="2"/>
            </p:cNvCxnSpPr>
            <p:nvPr/>
          </p:nvCxnSpPr>
          <p:spPr>
            <a:xfrm flipV="1">
              <a:off x="4889826" y="3272990"/>
              <a:ext cx="968481" cy="38132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gyenes összekötő nyíllal 67">
              <a:extLst>
                <a:ext uri="{FF2B5EF4-FFF2-40B4-BE49-F238E27FC236}">
                  <a16:creationId xmlns:a16="http://schemas.microsoft.com/office/drawing/2014/main" id="{84059020-A4E2-4ECD-8149-5C98F47000A9}"/>
                </a:ext>
              </a:extLst>
            </p:cNvPr>
            <p:cNvCxnSpPr>
              <a:cxnSpLocks/>
              <a:stCxn id="145" idx="6"/>
              <a:endCxn id="153" idx="2"/>
            </p:cNvCxnSpPr>
            <p:nvPr/>
          </p:nvCxnSpPr>
          <p:spPr>
            <a:xfrm>
              <a:off x="4895546" y="3063673"/>
              <a:ext cx="962761" cy="20931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Egyenes összekötő nyíllal 68">
              <a:extLst>
                <a:ext uri="{FF2B5EF4-FFF2-40B4-BE49-F238E27FC236}">
                  <a16:creationId xmlns:a16="http://schemas.microsoft.com/office/drawing/2014/main" id="{2BF94458-ED32-45DC-92B7-87E201596EF6}"/>
                </a:ext>
              </a:extLst>
            </p:cNvPr>
            <p:cNvCxnSpPr>
              <a:cxnSpLocks/>
              <a:stCxn id="153" idx="6"/>
              <a:endCxn id="129" idx="2"/>
            </p:cNvCxnSpPr>
            <p:nvPr/>
          </p:nvCxnSpPr>
          <p:spPr>
            <a:xfrm>
              <a:off x="6192489" y="3272990"/>
              <a:ext cx="1081131" cy="3600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7" name="Ellipszis 77">
              <a:extLst>
                <a:ext uri="{FF2B5EF4-FFF2-40B4-BE49-F238E27FC236}">
                  <a16:creationId xmlns:a16="http://schemas.microsoft.com/office/drawing/2014/main" id="{FC5A5E05-FB86-4CA1-9166-48A31E2697B6}"/>
                </a:ext>
              </a:extLst>
            </p:cNvPr>
            <p:cNvSpPr/>
            <p:nvPr/>
          </p:nvSpPr>
          <p:spPr>
            <a:xfrm>
              <a:off x="4532718" y="1081817"/>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Szövegdoboz 78">
              <a:extLst>
                <a:ext uri="{FF2B5EF4-FFF2-40B4-BE49-F238E27FC236}">
                  <a16:creationId xmlns:a16="http://schemas.microsoft.com/office/drawing/2014/main" id="{3A9FC9BD-557C-4D4A-9865-BC9B887FE203}"/>
                </a:ext>
              </a:extLst>
            </p:cNvPr>
            <p:cNvSpPr txBox="1"/>
            <p:nvPr/>
          </p:nvSpPr>
          <p:spPr>
            <a:xfrm>
              <a:off x="4561740" y="1086839"/>
              <a:ext cx="369116" cy="369332"/>
            </a:xfrm>
            <a:prstGeom prst="rect">
              <a:avLst/>
            </a:prstGeom>
            <a:noFill/>
          </p:spPr>
          <p:txBody>
            <a:bodyPr wrap="square" rtlCol="0">
              <a:spAutoFit/>
            </a:bodyPr>
            <a:lstStyle/>
            <a:p>
              <a:r>
                <a:rPr lang="en-US" dirty="0"/>
                <a:t>1</a:t>
              </a:r>
            </a:p>
          </p:txBody>
        </p:sp>
        <p:sp>
          <p:nvSpPr>
            <p:cNvPr id="159" name="Ellipszis 79">
              <a:extLst>
                <a:ext uri="{FF2B5EF4-FFF2-40B4-BE49-F238E27FC236}">
                  <a16:creationId xmlns:a16="http://schemas.microsoft.com/office/drawing/2014/main" id="{1AC13955-1D87-4E0D-AF55-C440502EBBBF}"/>
                </a:ext>
              </a:extLst>
            </p:cNvPr>
            <p:cNvSpPr/>
            <p:nvPr/>
          </p:nvSpPr>
          <p:spPr>
            <a:xfrm>
              <a:off x="5698604" y="1075646"/>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Szövegdoboz 80">
              <a:extLst>
                <a:ext uri="{FF2B5EF4-FFF2-40B4-BE49-F238E27FC236}">
                  <a16:creationId xmlns:a16="http://schemas.microsoft.com/office/drawing/2014/main" id="{6BFFCCD2-9F84-460D-9B48-FEBA63B86C21}"/>
                </a:ext>
              </a:extLst>
            </p:cNvPr>
            <p:cNvSpPr txBox="1"/>
            <p:nvPr/>
          </p:nvSpPr>
          <p:spPr>
            <a:xfrm>
              <a:off x="5727626" y="1080668"/>
              <a:ext cx="369116" cy="369332"/>
            </a:xfrm>
            <a:prstGeom prst="rect">
              <a:avLst/>
            </a:prstGeom>
            <a:noFill/>
          </p:spPr>
          <p:txBody>
            <a:bodyPr wrap="square" rtlCol="0">
              <a:spAutoFit/>
            </a:bodyPr>
            <a:lstStyle/>
            <a:p>
              <a:r>
                <a:rPr lang="en-US" dirty="0"/>
                <a:t>1</a:t>
              </a:r>
            </a:p>
          </p:txBody>
        </p:sp>
        <p:cxnSp>
          <p:nvCxnSpPr>
            <p:cNvPr id="161" name="Egyenes összekötő nyíllal 81">
              <a:extLst>
                <a:ext uri="{FF2B5EF4-FFF2-40B4-BE49-F238E27FC236}">
                  <a16:creationId xmlns:a16="http://schemas.microsoft.com/office/drawing/2014/main" id="{C8D0776F-247B-4DA9-A11D-A208D53D68B6}"/>
                </a:ext>
              </a:extLst>
            </p:cNvPr>
            <p:cNvCxnSpPr>
              <a:cxnSpLocks/>
              <a:stCxn id="158" idx="3"/>
              <a:endCxn id="151" idx="2"/>
            </p:cNvCxnSpPr>
            <p:nvPr/>
          </p:nvCxnSpPr>
          <p:spPr>
            <a:xfrm>
              <a:off x="4930856" y="1271505"/>
              <a:ext cx="845208" cy="83619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gyenes összekötő nyíllal 82">
              <a:extLst>
                <a:ext uri="{FF2B5EF4-FFF2-40B4-BE49-F238E27FC236}">
                  <a16:creationId xmlns:a16="http://schemas.microsoft.com/office/drawing/2014/main" id="{56C8AE61-6E6D-43D8-9173-7E47CB0167F4}"/>
                </a:ext>
              </a:extLst>
            </p:cNvPr>
            <p:cNvCxnSpPr>
              <a:cxnSpLocks/>
              <a:stCxn id="158" idx="3"/>
              <a:endCxn id="153" idx="2"/>
            </p:cNvCxnSpPr>
            <p:nvPr/>
          </p:nvCxnSpPr>
          <p:spPr>
            <a:xfrm>
              <a:off x="4930856" y="1271505"/>
              <a:ext cx="927451" cy="200148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Egyenes összekötő nyíllal 85">
              <a:extLst>
                <a:ext uri="{FF2B5EF4-FFF2-40B4-BE49-F238E27FC236}">
                  <a16:creationId xmlns:a16="http://schemas.microsoft.com/office/drawing/2014/main" id="{7DCB39E5-8536-4182-B3A9-28B8CB753ED4}"/>
                </a:ext>
              </a:extLst>
            </p:cNvPr>
            <p:cNvCxnSpPr>
              <a:cxnSpLocks/>
              <a:stCxn id="160" idx="3"/>
              <a:endCxn id="129" idx="2"/>
            </p:cNvCxnSpPr>
            <p:nvPr/>
          </p:nvCxnSpPr>
          <p:spPr>
            <a:xfrm>
              <a:off x="6096742" y="1265334"/>
              <a:ext cx="1176878" cy="204365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gyenes összekötő nyíllal 86">
              <a:extLst>
                <a:ext uri="{FF2B5EF4-FFF2-40B4-BE49-F238E27FC236}">
                  <a16:creationId xmlns:a16="http://schemas.microsoft.com/office/drawing/2014/main" id="{55B73A8A-4D47-4155-AA62-4B7341AA459D}"/>
                </a:ext>
              </a:extLst>
            </p:cNvPr>
            <p:cNvCxnSpPr>
              <a:cxnSpLocks/>
              <a:stCxn id="160" idx="3"/>
              <a:endCxn id="128" idx="2"/>
            </p:cNvCxnSpPr>
            <p:nvPr/>
          </p:nvCxnSpPr>
          <p:spPr>
            <a:xfrm>
              <a:off x="6096742" y="1265334"/>
              <a:ext cx="1174018" cy="102772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65" name="Rectangle 296">
            <a:extLst>
              <a:ext uri="{FF2B5EF4-FFF2-40B4-BE49-F238E27FC236}">
                <a16:creationId xmlns:a16="http://schemas.microsoft.com/office/drawing/2014/main" id="{C17809BE-8ED9-46A6-A676-47B55FE32FAE}"/>
              </a:ext>
            </a:extLst>
          </p:cNvPr>
          <p:cNvSpPr/>
          <p:nvPr/>
        </p:nvSpPr>
        <p:spPr>
          <a:xfrm>
            <a:off x="5033804" y="1472052"/>
            <a:ext cx="5469121" cy="3231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6" name="Group 297">
            <a:extLst>
              <a:ext uri="{FF2B5EF4-FFF2-40B4-BE49-F238E27FC236}">
                <a16:creationId xmlns:a16="http://schemas.microsoft.com/office/drawing/2014/main" id="{B3F73D0D-6172-4B6A-A593-2DF38AAB7C18}"/>
              </a:ext>
            </a:extLst>
          </p:cNvPr>
          <p:cNvGrpSpPr/>
          <p:nvPr/>
        </p:nvGrpSpPr>
        <p:grpSpPr>
          <a:xfrm>
            <a:off x="4906127" y="1548721"/>
            <a:ext cx="5641506" cy="2903408"/>
            <a:chOff x="2789430" y="1022640"/>
            <a:chExt cx="5641506" cy="2903408"/>
          </a:xfrm>
        </p:grpSpPr>
        <p:sp>
          <p:nvSpPr>
            <p:cNvPr id="167" name="Ellipszis 13">
              <a:extLst>
                <a:ext uri="{FF2B5EF4-FFF2-40B4-BE49-F238E27FC236}">
                  <a16:creationId xmlns:a16="http://schemas.microsoft.com/office/drawing/2014/main" id="{C6F212CA-42E7-4AAB-85B6-C0D1C34637AD}"/>
                </a:ext>
              </a:extLst>
            </p:cNvPr>
            <p:cNvSpPr/>
            <p:nvPr/>
          </p:nvSpPr>
          <p:spPr>
            <a:xfrm>
              <a:off x="3005806" y="1649964"/>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Ellipszis 14">
              <a:extLst>
                <a:ext uri="{FF2B5EF4-FFF2-40B4-BE49-F238E27FC236}">
                  <a16:creationId xmlns:a16="http://schemas.microsoft.com/office/drawing/2014/main" id="{631ED98B-7886-4853-B08A-72A3CABF8758}"/>
                </a:ext>
              </a:extLst>
            </p:cNvPr>
            <p:cNvSpPr/>
            <p:nvPr/>
          </p:nvSpPr>
          <p:spPr>
            <a:xfrm>
              <a:off x="3005806" y="207872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Ellipszis 15">
              <a:extLst>
                <a:ext uri="{FF2B5EF4-FFF2-40B4-BE49-F238E27FC236}">
                  <a16:creationId xmlns:a16="http://schemas.microsoft.com/office/drawing/2014/main" id="{3183D421-8257-4A05-839B-59F13BD695B2}"/>
                </a:ext>
              </a:extLst>
            </p:cNvPr>
            <p:cNvSpPr/>
            <p:nvPr/>
          </p:nvSpPr>
          <p:spPr>
            <a:xfrm>
              <a:off x="3005806" y="2507477"/>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Ellipszis 16">
              <a:extLst>
                <a:ext uri="{FF2B5EF4-FFF2-40B4-BE49-F238E27FC236}">
                  <a16:creationId xmlns:a16="http://schemas.microsoft.com/office/drawing/2014/main" id="{E672C7FE-7858-46D5-9274-3E23D4DA2B82}"/>
                </a:ext>
              </a:extLst>
            </p:cNvPr>
            <p:cNvSpPr/>
            <p:nvPr/>
          </p:nvSpPr>
          <p:spPr>
            <a:xfrm>
              <a:off x="3005806" y="3549531"/>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Egyenes összekötő nyíllal 18">
              <a:extLst>
                <a:ext uri="{FF2B5EF4-FFF2-40B4-BE49-F238E27FC236}">
                  <a16:creationId xmlns:a16="http://schemas.microsoft.com/office/drawing/2014/main" id="{CEEB59BC-681E-43B2-8FE9-4CEAC16DF2FE}"/>
                </a:ext>
              </a:extLst>
            </p:cNvPr>
            <p:cNvCxnSpPr>
              <a:cxnSpLocks/>
              <a:stCxn id="167" idx="6"/>
              <a:endCxn id="195" idx="2"/>
            </p:cNvCxnSpPr>
            <p:nvPr/>
          </p:nvCxnSpPr>
          <p:spPr>
            <a:xfrm flipV="1">
              <a:off x="3339988" y="1732016"/>
              <a:ext cx="1227096" cy="9126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Egyenes összekötő nyíllal 20">
              <a:extLst>
                <a:ext uri="{FF2B5EF4-FFF2-40B4-BE49-F238E27FC236}">
                  <a16:creationId xmlns:a16="http://schemas.microsoft.com/office/drawing/2014/main" id="{754F5CE8-B179-471E-9AE7-36FE27377A60}"/>
                </a:ext>
              </a:extLst>
            </p:cNvPr>
            <p:cNvCxnSpPr>
              <a:cxnSpLocks/>
              <a:stCxn id="169" idx="6"/>
              <a:endCxn id="181" idx="2"/>
            </p:cNvCxnSpPr>
            <p:nvPr/>
          </p:nvCxnSpPr>
          <p:spPr>
            <a:xfrm>
              <a:off x="3339988" y="2680793"/>
              <a:ext cx="3933632" cy="62819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Egyenes összekötő nyíllal 21">
              <a:extLst>
                <a:ext uri="{FF2B5EF4-FFF2-40B4-BE49-F238E27FC236}">
                  <a16:creationId xmlns:a16="http://schemas.microsoft.com/office/drawing/2014/main" id="{100ED7BB-E663-4F7E-BE50-89109235008F}"/>
                </a:ext>
              </a:extLst>
            </p:cNvPr>
            <p:cNvCxnSpPr>
              <a:cxnSpLocks/>
              <a:stCxn id="167" idx="6"/>
              <a:endCxn id="181" idx="2"/>
            </p:cNvCxnSpPr>
            <p:nvPr/>
          </p:nvCxnSpPr>
          <p:spPr>
            <a:xfrm>
              <a:off x="3339988" y="1823280"/>
              <a:ext cx="3933632" cy="148571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Egyenes összekötő nyíllal 25">
              <a:extLst>
                <a:ext uri="{FF2B5EF4-FFF2-40B4-BE49-F238E27FC236}">
                  <a16:creationId xmlns:a16="http://schemas.microsoft.com/office/drawing/2014/main" id="{23231EEB-FD62-4382-A438-77CD807F079C}"/>
                </a:ext>
              </a:extLst>
            </p:cNvPr>
            <p:cNvCxnSpPr>
              <a:cxnSpLocks/>
              <a:stCxn id="169" idx="6"/>
              <a:endCxn id="202" idx="2"/>
            </p:cNvCxnSpPr>
            <p:nvPr/>
          </p:nvCxnSpPr>
          <p:spPr>
            <a:xfrm flipV="1">
              <a:off x="3339988" y="2099234"/>
              <a:ext cx="1982381" cy="58155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Egyenes összekötő nyíllal 26">
              <a:extLst>
                <a:ext uri="{FF2B5EF4-FFF2-40B4-BE49-F238E27FC236}">
                  <a16:creationId xmlns:a16="http://schemas.microsoft.com/office/drawing/2014/main" id="{AC2E2544-D051-42BC-9F6A-EB0774BEECCD}"/>
                </a:ext>
              </a:extLst>
            </p:cNvPr>
            <p:cNvCxnSpPr>
              <a:cxnSpLocks/>
              <a:stCxn id="168" idx="6"/>
              <a:endCxn id="202" idx="2"/>
            </p:cNvCxnSpPr>
            <p:nvPr/>
          </p:nvCxnSpPr>
          <p:spPr>
            <a:xfrm flipV="1">
              <a:off x="3339988" y="2099234"/>
              <a:ext cx="1982381" cy="15280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Egyenes összekötő nyíllal 27">
              <a:extLst>
                <a:ext uri="{FF2B5EF4-FFF2-40B4-BE49-F238E27FC236}">
                  <a16:creationId xmlns:a16="http://schemas.microsoft.com/office/drawing/2014/main" id="{EFD31720-F812-4564-8A8D-026CC96E0F86}"/>
                </a:ext>
              </a:extLst>
            </p:cNvPr>
            <p:cNvCxnSpPr>
              <a:cxnSpLocks/>
              <a:stCxn id="170" idx="6"/>
              <a:endCxn id="195" idx="2"/>
            </p:cNvCxnSpPr>
            <p:nvPr/>
          </p:nvCxnSpPr>
          <p:spPr>
            <a:xfrm flipV="1">
              <a:off x="3339988" y="1732016"/>
              <a:ext cx="1227096" cy="199083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gyenes összekötő nyíllal 28">
              <a:extLst>
                <a:ext uri="{FF2B5EF4-FFF2-40B4-BE49-F238E27FC236}">
                  <a16:creationId xmlns:a16="http://schemas.microsoft.com/office/drawing/2014/main" id="{3EA1F3AF-D412-41DB-BFDF-FEA12315B4CB}"/>
                </a:ext>
              </a:extLst>
            </p:cNvPr>
            <p:cNvCxnSpPr>
              <a:cxnSpLocks/>
              <a:stCxn id="170" idx="6"/>
              <a:endCxn id="204" idx="2"/>
            </p:cNvCxnSpPr>
            <p:nvPr/>
          </p:nvCxnSpPr>
          <p:spPr>
            <a:xfrm flipV="1">
              <a:off x="3339988" y="3221679"/>
              <a:ext cx="1990012" cy="50116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Egyenes összekötő nyíllal 31">
              <a:extLst>
                <a:ext uri="{FF2B5EF4-FFF2-40B4-BE49-F238E27FC236}">
                  <a16:creationId xmlns:a16="http://schemas.microsoft.com/office/drawing/2014/main" id="{6B257BE9-35F9-4A3E-A238-A5B52A18EDB5}"/>
                </a:ext>
              </a:extLst>
            </p:cNvPr>
            <p:cNvCxnSpPr>
              <a:cxnSpLocks/>
              <a:stCxn id="168" idx="6"/>
              <a:endCxn id="204" idx="2"/>
            </p:cNvCxnSpPr>
            <p:nvPr/>
          </p:nvCxnSpPr>
          <p:spPr>
            <a:xfrm>
              <a:off x="3339988" y="2252037"/>
              <a:ext cx="1990012" cy="96964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Egyenes összekötő nyíllal 33">
              <a:extLst>
                <a:ext uri="{FF2B5EF4-FFF2-40B4-BE49-F238E27FC236}">
                  <a16:creationId xmlns:a16="http://schemas.microsoft.com/office/drawing/2014/main" id="{1894934D-CF31-42D7-BCE8-F5F3619EEC0E}"/>
                </a:ext>
              </a:extLst>
            </p:cNvPr>
            <p:cNvCxnSpPr>
              <a:cxnSpLocks/>
              <a:stCxn id="169" idx="6"/>
              <a:endCxn id="180" idx="2"/>
            </p:cNvCxnSpPr>
            <p:nvPr/>
          </p:nvCxnSpPr>
          <p:spPr>
            <a:xfrm flipV="1">
              <a:off x="3339988" y="2293062"/>
              <a:ext cx="3930772" cy="38773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0" name="Ellipszis 87">
              <a:extLst>
                <a:ext uri="{FF2B5EF4-FFF2-40B4-BE49-F238E27FC236}">
                  <a16:creationId xmlns:a16="http://schemas.microsoft.com/office/drawing/2014/main" id="{C2E07D6C-1178-4778-8640-AA42AB16F282}"/>
                </a:ext>
              </a:extLst>
            </p:cNvPr>
            <p:cNvSpPr/>
            <p:nvPr/>
          </p:nvSpPr>
          <p:spPr>
            <a:xfrm>
              <a:off x="7270760" y="2119746"/>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Ellipszis 89">
              <a:extLst>
                <a:ext uri="{FF2B5EF4-FFF2-40B4-BE49-F238E27FC236}">
                  <a16:creationId xmlns:a16="http://schemas.microsoft.com/office/drawing/2014/main" id="{432D48C5-E472-4B1F-8D22-661D2ADD4CB9}"/>
                </a:ext>
              </a:extLst>
            </p:cNvPr>
            <p:cNvSpPr/>
            <p:nvPr/>
          </p:nvSpPr>
          <p:spPr>
            <a:xfrm>
              <a:off x="7273620" y="3135675"/>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Szövegdoboz 56">
              <a:extLst>
                <a:ext uri="{FF2B5EF4-FFF2-40B4-BE49-F238E27FC236}">
                  <a16:creationId xmlns:a16="http://schemas.microsoft.com/office/drawing/2014/main" id="{8890C346-AEED-4164-B91E-A74CFD7C4F83}"/>
                </a:ext>
              </a:extLst>
            </p:cNvPr>
            <p:cNvSpPr txBox="1"/>
            <p:nvPr/>
          </p:nvSpPr>
          <p:spPr>
            <a:xfrm rot="16200000">
              <a:off x="2679942" y="2778394"/>
              <a:ext cx="748408" cy="529431"/>
            </a:xfrm>
            <a:prstGeom prst="rect">
              <a:avLst/>
            </a:prstGeom>
            <a:noFill/>
          </p:spPr>
          <p:txBody>
            <a:bodyPr wrap="square" rtlCol="0">
              <a:spAutoFit/>
            </a:bodyPr>
            <a:lstStyle/>
            <a:p>
              <a:r>
                <a:rPr lang="en-US" sz="3200" dirty="0">
                  <a:solidFill>
                    <a:srgbClr val="0070C0"/>
                  </a:solidFill>
                </a:rPr>
                <a:t>…</a:t>
              </a:r>
            </a:p>
          </p:txBody>
        </p:sp>
        <mc:AlternateContent xmlns:mc="http://schemas.openxmlformats.org/markup-compatibility/2006" xmlns:a14="http://schemas.microsoft.com/office/drawing/2010/main">
          <mc:Choice Requires="a14">
            <p:graphicFrame>
              <p:nvGraphicFramePr>
                <p:cNvPr id="183" name="Object 24">
                  <a:extLst>
                    <a:ext uri="{FF2B5EF4-FFF2-40B4-BE49-F238E27FC236}">
                      <a16:creationId xmlns:a16="http://schemas.microsoft.com/office/drawing/2014/main" id="{D22DC806-16BA-42FD-9AAC-DDE59B1184D0}"/>
                    </a:ext>
                  </a:extLst>
                </p:cNvPr>
                <p:cNvGraphicFramePr>
                  <a:graphicFrameLocks noChangeAspect="1"/>
                </p:cNvGraphicFramePr>
                <p:nvPr/>
              </p:nvGraphicFramePr>
              <p:xfrm>
                <a:off x="3038705" y="1563339"/>
                <a:ext cx="240184" cy="413686"/>
              </p:xfrm>
              <a:graphic>
                <a:graphicData uri="http://schemas.openxmlformats.org/presentationml/2006/ole">
                  <mc:AlternateContent>
                    <mc:Choice xmlns:v="urn:schemas-microsoft-com:vml" Requires="v">
                      <p:oleObj name="Egyenlet" r:id="rId57" imgW="152280" imgH="215640" progId="Equation.3">
                        <p:embed/>
                      </p:oleObj>
                    </mc:Choice>
                    <mc:Fallback>
                      <p:oleObj name="Egyenlet" r:id="rId57" imgW="152280" imgH="215640" progId="Equation.3">
                        <p:embed/>
                        <p:pic>
                          <p:nvPicPr>
                            <p:cNvPr id="183" name="Object 24">
                              <a:extLst>
                                <a:ext uri="{FF2B5EF4-FFF2-40B4-BE49-F238E27FC236}">
                                  <a16:creationId xmlns:a16="http://schemas.microsoft.com/office/drawing/2014/main" id="{D22DC806-16BA-42FD-9AAC-DDE59B1184D0}"/>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15" name="Object 24">
                  <a:extLst>
                    <a:ext uri="{FF2B5EF4-FFF2-40B4-BE49-F238E27FC236}">
                      <a16:creationId xmlns:a16="http://schemas.microsoft.com/office/drawing/2014/main" id="{3E334A08-5EAD-408C-9951-92425AA906A6}"/>
                    </a:ext>
                  </a:extLst>
                </p:cNvPr>
                <p:cNvGraphicFramePr>
                  <a:graphicFrameLocks noChangeAspect="1"/>
                </p:cNvGraphicFramePr>
                <p:nvPr>
                  <p:extLst>
                    <p:ext uri="{D42A27DB-BD31-4B8C-83A1-F6EECF244321}">
                      <p14:modId xmlns:p14="http://schemas.microsoft.com/office/powerpoint/2010/main" val="326890152"/>
                    </p:ext>
                  </p:extLst>
                </p:nvPr>
              </p:nvGraphicFramePr>
              <p:xfrm>
                <a:off x="3038705" y="1563339"/>
                <a:ext cx="240184" cy="413686"/>
              </p:xfrm>
              <a:graphic>
                <a:graphicData uri="http://schemas.openxmlformats.org/presentationml/2006/ole">
                  <mc:AlternateContent>
                    <mc:Choice xmlns:v="urn:schemas-microsoft-com:vml" Requires="v">
                      <p:oleObj name="Egyenlet" r:id="rId58" imgW="152280" imgH="215640" progId="Equation.3">
                        <p:embed/>
                      </p:oleObj>
                    </mc:Choice>
                    <mc:Fallback>
                      <p:oleObj name="Egyenlet" r:id="rId58" imgW="152280" imgH="215640" progId="Equation.3">
                        <p:embed/>
                        <p:pic>
                          <p:nvPicPr>
                            <p:cNvPr id="61" name="Object 24">
                              <a:extLst>
                                <a:ext uri="{FF2B5EF4-FFF2-40B4-BE49-F238E27FC236}">
                                  <a16:creationId xmlns:a16="http://schemas.microsoft.com/office/drawing/2014/main" id="{87BAEE4E-B918-4206-A458-AF3158B187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705" y="1563339"/>
                              <a:ext cx="240184" cy="4136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84" name="Object 25">
                  <a:extLst>
                    <a:ext uri="{FF2B5EF4-FFF2-40B4-BE49-F238E27FC236}">
                      <a16:creationId xmlns:a16="http://schemas.microsoft.com/office/drawing/2014/main" id="{1D344BE1-883D-44A5-8A7E-A1B20D862228}"/>
                    </a:ext>
                  </a:extLst>
                </p:cNvPr>
                <p:cNvGraphicFramePr>
                  <a:graphicFrameLocks noChangeAspect="1"/>
                </p:cNvGraphicFramePr>
                <p:nvPr/>
              </p:nvGraphicFramePr>
              <p:xfrm>
                <a:off x="3036320" y="2007022"/>
                <a:ext cx="260146" cy="412717"/>
              </p:xfrm>
              <a:graphic>
                <a:graphicData uri="http://schemas.openxmlformats.org/presentationml/2006/ole">
                  <mc:AlternateContent>
                    <mc:Choice xmlns:v="urn:schemas-microsoft-com:vml" Requires="v">
                      <p:oleObj name="Egyenlet" r:id="rId59" imgW="164880" imgH="215640" progId="Equation.3">
                        <p:embed/>
                      </p:oleObj>
                    </mc:Choice>
                    <mc:Fallback>
                      <p:oleObj name="Egyenlet" r:id="rId59" imgW="164880" imgH="215640" progId="Equation.3">
                        <p:embed/>
                        <p:pic>
                          <p:nvPicPr>
                            <p:cNvPr id="184" name="Object 25">
                              <a:extLst>
                                <a:ext uri="{FF2B5EF4-FFF2-40B4-BE49-F238E27FC236}">
                                  <a16:creationId xmlns:a16="http://schemas.microsoft.com/office/drawing/2014/main" id="{1D344BE1-883D-44A5-8A7E-A1B20D862228}"/>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Choice>
          <mc:Fallback xmlns="">
            <p:graphicFrame>
              <p:nvGraphicFramePr>
                <p:cNvPr id="316" name="Object 25">
                  <a:extLst>
                    <a:ext uri="{FF2B5EF4-FFF2-40B4-BE49-F238E27FC236}">
                      <a16:creationId xmlns:a16="http://schemas.microsoft.com/office/drawing/2014/main" id="{8664D346-C36E-4AAF-9313-2D08BED4D124}"/>
                    </a:ext>
                  </a:extLst>
                </p:cNvPr>
                <p:cNvGraphicFramePr>
                  <a:graphicFrameLocks noChangeAspect="1"/>
                </p:cNvGraphicFramePr>
                <p:nvPr>
                  <p:extLst>
                    <p:ext uri="{D42A27DB-BD31-4B8C-83A1-F6EECF244321}">
                      <p14:modId xmlns:p14="http://schemas.microsoft.com/office/powerpoint/2010/main" val="1187157368"/>
                    </p:ext>
                  </p:extLst>
                </p:nvPr>
              </p:nvGraphicFramePr>
              <p:xfrm>
                <a:off x="3036320" y="2007022"/>
                <a:ext cx="260146" cy="412717"/>
              </p:xfrm>
              <a:graphic>
                <a:graphicData uri="http://schemas.openxmlformats.org/presentationml/2006/ole">
                  <mc:AlternateContent>
                    <mc:Choice xmlns:v="urn:schemas-microsoft-com:vml" Requires="v">
                      <p:oleObj name="Egyenlet" r:id="rId60" imgW="164880" imgH="215640" progId="Equation.3">
                        <p:embed/>
                      </p:oleObj>
                    </mc:Choice>
                    <mc:Fallback>
                      <p:oleObj name="Egyenlet" r:id="rId60" imgW="164880" imgH="215640" progId="Equation.3">
                        <p:embed/>
                        <p:pic>
                          <p:nvPicPr>
                            <p:cNvPr id="62" name="Object 25">
                              <a:extLst>
                                <a:ext uri="{FF2B5EF4-FFF2-40B4-BE49-F238E27FC236}">
                                  <a16:creationId xmlns:a16="http://schemas.microsoft.com/office/drawing/2014/main" id="{B7F15E88-2F41-4921-995D-8798D52F1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6320" y="2007022"/>
                              <a:ext cx="260146" cy="412717"/>
                            </a:xfrm>
                            <a:prstGeom prst="rect">
                              <a:avLst/>
                            </a:prstGeom>
                            <a:noFill/>
                            <a:ln>
                              <a:noFill/>
                            </a:ln>
                            <a:effec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85" name="Object 26">
                  <a:extLst>
                    <a:ext uri="{FF2B5EF4-FFF2-40B4-BE49-F238E27FC236}">
                      <a16:creationId xmlns:a16="http://schemas.microsoft.com/office/drawing/2014/main" id="{C8ED517D-9078-4BB6-98B9-89DA9AC4E80E}"/>
                    </a:ext>
                  </a:extLst>
                </p:cNvPr>
                <p:cNvGraphicFramePr>
                  <a:graphicFrameLocks noChangeAspect="1"/>
                </p:cNvGraphicFramePr>
                <p:nvPr/>
              </p:nvGraphicFramePr>
              <p:xfrm>
                <a:off x="3042857" y="2433727"/>
                <a:ext cx="260080" cy="437817"/>
              </p:xfrm>
              <a:graphic>
                <a:graphicData uri="http://schemas.openxmlformats.org/presentationml/2006/ole">
                  <mc:AlternateContent>
                    <mc:Choice xmlns:v="urn:schemas-microsoft-com:vml" Requires="v">
                      <p:oleObj name="Egyenlet" r:id="rId61" imgW="164880" imgH="228600" progId="Equation.3">
                        <p:embed/>
                      </p:oleObj>
                    </mc:Choice>
                    <mc:Fallback>
                      <p:oleObj name="Egyenlet" r:id="rId61" imgW="164880" imgH="228600" progId="Equation.3">
                        <p:embed/>
                        <p:pic>
                          <p:nvPicPr>
                            <p:cNvPr id="185" name="Object 26">
                              <a:extLst>
                                <a:ext uri="{FF2B5EF4-FFF2-40B4-BE49-F238E27FC236}">
                                  <a16:creationId xmlns:a16="http://schemas.microsoft.com/office/drawing/2014/main" id="{C8ED517D-9078-4BB6-98B9-89DA9AC4E80E}"/>
                                </a:ext>
                              </a:extLst>
                            </p:cNvPr>
                            <p:cNvPicPr>
                              <a:picLocks noChangeAspect="1" noChangeArrowheads="1"/>
                            </p:cNvPicPr>
                            <p:nvPr/>
                          </p:nvPicPr>
                          <p:blipFill>
                            <a:blip r:embed="rId31">
                              <a:extLst>
                                <a:ext uri="{28A0092B-C50C-407E-A947-70E740481C1C}">
                                  <a14:useLocalDpi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17" name="Object 26">
                  <a:extLst>
                    <a:ext uri="{FF2B5EF4-FFF2-40B4-BE49-F238E27FC236}">
                      <a16:creationId xmlns:a16="http://schemas.microsoft.com/office/drawing/2014/main" id="{51DABBC7-46AC-4C57-87C1-D28426A4A8D8}"/>
                    </a:ext>
                  </a:extLst>
                </p:cNvPr>
                <p:cNvGraphicFramePr>
                  <a:graphicFrameLocks noChangeAspect="1"/>
                </p:cNvGraphicFramePr>
                <p:nvPr>
                  <p:extLst>
                    <p:ext uri="{D42A27DB-BD31-4B8C-83A1-F6EECF244321}">
                      <p14:modId xmlns:p14="http://schemas.microsoft.com/office/powerpoint/2010/main" val="3822193679"/>
                    </p:ext>
                  </p:extLst>
                </p:nvPr>
              </p:nvGraphicFramePr>
              <p:xfrm>
                <a:off x="3042857" y="2433727"/>
                <a:ext cx="260080" cy="437817"/>
              </p:xfrm>
              <a:graphic>
                <a:graphicData uri="http://schemas.openxmlformats.org/presentationml/2006/ole">
                  <mc:AlternateContent>
                    <mc:Choice xmlns:v="urn:schemas-microsoft-com:vml" Requires="v">
                      <p:oleObj name="Egyenlet" r:id="rId62" imgW="164880" imgH="228600" progId="Equation.3">
                        <p:embed/>
                      </p:oleObj>
                    </mc:Choice>
                    <mc:Fallback>
                      <p:oleObj name="Egyenlet" r:id="rId62" imgW="164880" imgH="228600" progId="Equation.3">
                        <p:embed/>
                        <p:pic>
                          <p:nvPicPr>
                            <p:cNvPr id="63" name="Object 26">
                              <a:extLst>
                                <a:ext uri="{FF2B5EF4-FFF2-40B4-BE49-F238E27FC236}">
                                  <a16:creationId xmlns:a16="http://schemas.microsoft.com/office/drawing/2014/main" id="{8D744F72-44B1-4638-9B4B-98046BBA8E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2857" y="2433727"/>
                              <a:ext cx="260080" cy="437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86" name="Object 27">
                  <a:extLst>
                    <a:ext uri="{FF2B5EF4-FFF2-40B4-BE49-F238E27FC236}">
                      <a16:creationId xmlns:a16="http://schemas.microsoft.com/office/drawing/2014/main" id="{A55045C0-118A-409E-9F8F-86FC64A77C0C}"/>
                    </a:ext>
                  </a:extLst>
                </p:cNvPr>
                <p:cNvGraphicFramePr>
                  <a:graphicFrameLocks noChangeAspect="1"/>
                </p:cNvGraphicFramePr>
                <p:nvPr/>
              </p:nvGraphicFramePr>
              <p:xfrm>
                <a:off x="3041485" y="3486507"/>
                <a:ext cx="279978" cy="439541"/>
              </p:xfrm>
              <a:graphic>
                <a:graphicData uri="http://schemas.openxmlformats.org/presentationml/2006/ole">
                  <mc:AlternateContent>
                    <mc:Choice xmlns:v="urn:schemas-microsoft-com:vml" Requires="v">
                      <p:oleObj name="Egyenlet" r:id="rId63" imgW="177480" imgH="228600" progId="Equation.3">
                        <p:embed/>
                      </p:oleObj>
                    </mc:Choice>
                    <mc:Fallback>
                      <p:oleObj name="Egyenlet" r:id="rId63" imgW="177480" imgH="228600" progId="Equation.3">
                        <p:embed/>
                        <p:pic>
                          <p:nvPicPr>
                            <p:cNvPr id="186" name="Object 27">
                              <a:extLst>
                                <a:ext uri="{FF2B5EF4-FFF2-40B4-BE49-F238E27FC236}">
                                  <a16:creationId xmlns:a16="http://schemas.microsoft.com/office/drawing/2014/main" id="{A55045C0-118A-409E-9F8F-86FC64A77C0C}"/>
                                </a:ext>
                              </a:extLst>
                            </p:cNvPr>
                            <p:cNvPicPr>
                              <a:picLocks noChangeAspect="1" noChangeArrowheads="1"/>
                            </p:cNvPicPr>
                            <p:nvPr/>
                          </p:nvPicPr>
                          <p:blipFill>
                            <a:blip r:embed="rId31">
                              <a:extLst>
                                <a:ext uri="{28A0092B-C50C-407E-A947-70E740481C1C}">
                                  <a14:useLocalDpi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18" name="Object 27">
                  <a:extLst>
                    <a:ext uri="{FF2B5EF4-FFF2-40B4-BE49-F238E27FC236}">
                      <a16:creationId xmlns:a16="http://schemas.microsoft.com/office/drawing/2014/main" id="{63ED8E2E-CB21-45BE-AB7E-963BF86FCADB}"/>
                    </a:ext>
                  </a:extLst>
                </p:cNvPr>
                <p:cNvGraphicFramePr>
                  <a:graphicFrameLocks noChangeAspect="1"/>
                </p:cNvGraphicFramePr>
                <p:nvPr>
                  <p:extLst>
                    <p:ext uri="{D42A27DB-BD31-4B8C-83A1-F6EECF244321}">
                      <p14:modId xmlns:p14="http://schemas.microsoft.com/office/powerpoint/2010/main" val="2768957012"/>
                    </p:ext>
                  </p:extLst>
                </p:nvPr>
              </p:nvGraphicFramePr>
              <p:xfrm>
                <a:off x="3041485" y="3486507"/>
                <a:ext cx="279978" cy="439541"/>
              </p:xfrm>
              <a:graphic>
                <a:graphicData uri="http://schemas.openxmlformats.org/presentationml/2006/ole">
                  <mc:AlternateContent>
                    <mc:Choice xmlns:v="urn:schemas-microsoft-com:vml" Requires="v">
                      <p:oleObj name="Egyenlet" r:id="rId64" imgW="177480" imgH="228600" progId="Equation.3">
                        <p:embed/>
                      </p:oleObj>
                    </mc:Choice>
                    <mc:Fallback>
                      <p:oleObj name="Egyenlet" r:id="rId64" imgW="177480" imgH="228600" progId="Equation.3">
                        <p:embed/>
                        <p:pic>
                          <p:nvPicPr>
                            <p:cNvPr id="64" name="Object 27">
                              <a:extLst>
                                <a:ext uri="{FF2B5EF4-FFF2-40B4-BE49-F238E27FC236}">
                                  <a16:creationId xmlns:a16="http://schemas.microsoft.com/office/drawing/2014/main" id="{99950538-C26D-4CBF-9658-D64E7A961B0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1485" y="3486507"/>
                              <a:ext cx="279978" cy="439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187" name="Ellipszis 64">
              <a:extLst>
                <a:ext uri="{FF2B5EF4-FFF2-40B4-BE49-F238E27FC236}">
                  <a16:creationId xmlns:a16="http://schemas.microsoft.com/office/drawing/2014/main" id="{D67BF50E-142E-404C-B058-2E62BDC3F023}"/>
                </a:ext>
              </a:extLst>
            </p:cNvPr>
            <p:cNvSpPr/>
            <p:nvPr/>
          </p:nvSpPr>
          <p:spPr>
            <a:xfrm>
              <a:off x="3003628" y="1170843"/>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88" name="Object 22">
                  <a:extLst>
                    <a:ext uri="{FF2B5EF4-FFF2-40B4-BE49-F238E27FC236}">
                      <a16:creationId xmlns:a16="http://schemas.microsoft.com/office/drawing/2014/main" id="{E6E11BB8-FBEE-41CB-9A00-51F78A0798E3}"/>
                    </a:ext>
                  </a:extLst>
                </p:cNvPr>
                <p:cNvGraphicFramePr>
                  <a:graphicFrameLocks noChangeAspect="1"/>
                </p:cNvGraphicFramePr>
                <p:nvPr/>
              </p:nvGraphicFramePr>
              <p:xfrm>
                <a:off x="3031998" y="1248729"/>
                <a:ext cx="294443" cy="203608"/>
              </p:xfrm>
              <a:graphic>
                <a:graphicData uri="http://schemas.openxmlformats.org/presentationml/2006/ole">
                  <mc:AlternateContent>
                    <mc:Choice xmlns:v="urn:schemas-microsoft-com:vml" Requires="v">
                      <p:oleObj name="Egyenlet" r:id="rId65" imgW="380880" imgH="228600" progId="Equation.3">
                        <p:embed/>
                      </p:oleObj>
                    </mc:Choice>
                    <mc:Fallback>
                      <p:oleObj name="Egyenlet" r:id="rId65" imgW="380880" imgH="228600" progId="Equation.3">
                        <p:embed/>
                        <p:pic>
                          <p:nvPicPr>
                            <p:cNvPr id="188" name="Object 22">
                              <a:extLst>
                                <a:ext uri="{FF2B5EF4-FFF2-40B4-BE49-F238E27FC236}">
                                  <a16:creationId xmlns:a16="http://schemas.microsoft.com/office/drawing/2014/main" id="{E6E11BB8-FBEE-41CB-9A00-51F78A0798E3}"/>
                                </a:ext>
                              </a:extLst>
                            </p:cNvPr>
                            <p:cNvPicPr>
                              <a:picLocks noChangeAspect="1" noChangeArrowheads="1"/>
                            </p:cNvPicPr>
                            <p:nvPr/>
                          </p:nvPicPr>
                          <p:blipFill>
                            <a:blip r:embed="rId3">
                              <a:extLst>
                                <a:ext uri="{28A0092B-C50C-407E-A947-70E740481C1C}">
                                  <a14:useLocalDpi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Choice>
          <mc:Fallback xmlns="">
            <p:graphicFrame>
              <p:nvGraphicFramePr>
                <p:cNvPr id="320" name="Object 22">
                  <a:extLst>
                    <a:ext uri="{FF2B5EF4-FFF2-40B4-BE49-F238E27FC236}">
                      <a16:creationId xmlns:a16="http://schemas.microsoft.com/office/drawing/2014/main" id="{F5E6BEBE-1BCA-4775-A549-F0B7DB9408B9}"/>
                    </a:ext>
                  </a:extLst>
                </p:cNvPr>
                <p:cNvGraphicFramePr>
                  <a:graphicFrameLocks noChangeAspect="1"/>
                </p:cNvGraphicFramePr>
                <p:nvPr>
                  <p:extLst>
                    <p:ext uri="{D42A27DB-BD31-4B8C-83A1-F6EECF244321}">
                      <p14:modId xmlns:p14="http://schemas.microsoft.com/office/powerpoint/2010/main" val="2972166010"/>
                    </p:ext>
                  </p:extLst>
                </p:nvPr>
              </p:nvGraphicFramePr>
              <p:xfrm>
                <a:off x="3031998" y="1248729"/>
                <a:ext cx="294443" cy="203608"/>
              </p:xfrm>
              <a:graphic>
                <a:graphicData uri="http://schemas.openxmlformats.org/presentationml/2006/ole">
                  <mc:AlternateContent>
                    <mc:Choice xmlns:v="urn:schemas-microsoft-com:vml" Requires="v">
                      <p:oleObj name="Egyenlet" r:id="rId66" imgW="380880" imgH="228600" progId="Equation.3">
                        <p:embed/>
                      </p:oleObj>
                    </mc:Choice>
                    <mc:Fallback>
                      <p:oleObj name="Egyenlet" r:id="rId66" imgW="380880" imgH="228600" progId="Equation.3">
                        <p:embed/>
                        <p:pic>
                          <p:nvPicPr>
                            <p:cNvPr id="66" name="Object 22">
                              <a:extLst>
                                <a:ext uri="{FF2B5EF4-FFF2-40B4-BE49-F238E27FC236}">
                                  <a16:creationId xmlns:a16="http://schemas.microsoft.com/office/drawing/2014/main" id="{E81A44B4-7CFE-49C8-BF32-C477E43A20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31998" y="1248729"/>
                              <a:ext cx="294443" cy="203608"/>
                            </a:xfrm>
                            <a:prstGeom prst="rect">
                              <a:avLst/>
                            </a:prstGeom>
                            <a:noFill/>
                            <a:ln>
                              <a:noFill/>
                            </a:ln>
                            <a:effectLst/>
                          </p:spPr>
                        </p:pic>
                      </p:oleObj>
                    </mc:Fallback>
                  </mc:AlternateContent>
                </a:graphicData>
              </a:graphic>
            </p:graphicFrame>
          </mc:Fallback>
        </mc:AlternateContent>
        <p:cxnSp>
          <p:nvCxnSpPr>
            <p:cNvPr id="189" name="Egyenes összekötő nyíllal 69">
              <a:extLst>
                <a:ext uri="{FF2B5EF4-FFF2-40B4-BE49-F238E27FC236}">
                  <a16:creationId xmlns:a16="http://schemas.microsoft.com/office/drawing/2014/main" id="{316C7AEC-B114-4FFA-8277-102F9F81ABCC}"/>
                </a:ext>
              </a:extLst>
            </p:cNvPr>
            <p:cNvCxnSpPr>
              <a:cxnSpLocks/>
              <a:stCxn id="188" idx="3"/>
              <a:endCxn id="181" idx="2"/>
            </p:cNvCxnSpPr>
            <p:nvPr/>
          </p:nvCxnSpPr>
          <p:spPr>
            <a:xfrm>
              <a:off x="3326441" y="1350533"/>
              <a:ext cx="3947179" cy="195845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Egyenes összekötő nyíllal 70">
              <a:extLst>
                <a:ext uri="{FF2B5EF4-FFF2-40B4-BE49-F238E27FC236}">
                  <a16:creationId xmlns:a16="http://schemas.microsoft.com/office/drawing/2014/main" id="{8DF308F9-5C3D-4BE6-AA0E-1E01087A78AE}"/>
                </a:ext>
              </a:extLst>
            </p:cNvPr>
            <p:cNvCxnSpPr>
              <a:cxnSpLocks/>
              <a:stCxn id="187" idx="6"/>
              <a:endCxn id="195" idx="2"/>
            </p:cNvCxnSpPr>
            <p:nvPr/>
          </p:nvCxnSpPr>
          <p:spPr>
            <a:xfrm>
              <a:off x="3337810" y="1344159"/>
              <a:ext cx="1229274" cy="38785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Egyenes összekötő nyíllal 11">
              <a:extLst>
                <a:ext uri="{FF2B5EF4-FFF2-40B4-BE49-F238E27FC236}">
                  <a16:creationId xmlns:a16="http://schemas.microsoft.com/office/drawing/2014/main" id="{D1298B42-EF18-4FA2-B8BD-F38C50416900}"/>
                </a:ext>
              </a:extLst>
            </p:cNvPr>
            <p:cNvCxnSpPr>
              <a:cxnSpLocks/>
              <a:stCxn id="180" idx="6"/>
              <a:endCxn id="193" idx="1"/>
            </p:cNvCxnSpPr>
            <p:nvPr/>
          </p:nvCxnSpPr>
          <p:spPr>
            <a:xfrm flipV="1">
              <a:off x="7604942" y="2290613"/>
              <a:ext cx="291681" cy="244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Egyenes összekötő nyíllal 12">
              <a:extLst>
                <a:ext uri="{FF2B5EF4-FFF2-40B4-BE49-F238E27FC236}">
                  <a16:creationId xmlns:a16="http://schemas.microsoft.com/office/drawing/2014/main" id="{7AD909D7-9124-4A30-92CC-D063A3FEE44F}"/>
                </a:ext>
              </a:extLst>
            </p:cNvPr>
            <p:cNvCxnSpPr>
              <a:cxnSpLocks/>
              <a:stCxn id="181" idx="6"/>
              <a:endCxn id="194" idx="1"/>
            </p:cNvCxnSpPr>
            <p:nvPr/>
          </p:nvCxnSpPr>
          <p:spPr>
            <a:xfrm>
              <a:off x="7607802" y="3308991"/>
              <a:ext cx="328462" cy="10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3" name="Szövegdoboz 8">
                  <a:extLst>
                    <a:ext uri="{FF2B5EF4-FFF2-40B4-BE49-F238E27FC236}">
                      <a16:creationId xmlns:a16="http://schemas.microsoft.com/office/drawing/2014/main" id="{C01674D1-A86C-4171-B8C9-6237B746023C}"/>
                    </a:ext>
                  </a:extLst>
                </p:cNvPr>
                <p:cNvSpPr txBox="1"/>
                <p:nvPr/>
              </p:nvSpPr>
              <p:spPr>
                <a:xfrm>
                  <a:off x="7896623" y="2117196"/>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1</m:t>
                            </m:r>
                          </m:sub>
                        </m:sSub>
                      </m:oMath>
                    </m:oMathPara>
                  </a14:m>
                  <a:endParaRPr lang="en-US" dirty="0"/>
                </a:p>
              </p:txBody>
            </p:sp>
          </mc:Choice>
          <mc:Fallback xmlns="">
            <p:sp>
              <p:nvSpPr>
                <p:cNvPr id="325" name="Szövegdoboz 8">
                  <a:extLst>
                    <a:ext uri="{FF2B5EF4-FFF2-40B4-BE49-F238E27FC236}">
                      <a16:creationId xmlns:a16="http://schemas.microsoft.com/office/drawing/2014/main" id="{A0A68A66-8A6F-4A36-98C1-B89132EEC0D5}"/>
                    </a:ext>
                  </a:extLst>
                </p:cNvPr>
                <p:cNvSpPr txBox="1">
                  <a:spLocks noRot="1" noChangeAspect="1" noMove="1" noResize="1" noEditPoints="1" noAdjustHandles="1" noChangeArrowheads="1" noChangeShapeType="1" noTextEdit="1"/>
                </p:cNvSpPr>
                <p:nvPr/>
              </p:nvSpPr>
              <p:spPr>
                <a:xfrm>
                  <a:off x="7896623" y="2117196"/>
                  <a:ext cx="494672" cy="346834"/>
                </a:xfrm>
                <a:prstGeom prst="rect">
                  <a:avLst/>
                </a:prstGeom>
                <a:blipFill>
                  <a:blip r:embed="rId24"/>
                  <a:stretch>
                    <a:fillRect t="-7018" r="-14634"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Szövegdoboz 9">
                  <a:extLst>
                    <a:ext uri="{FF2B5EF4-FFF2-40B4-BE49-F238E27FC236}">
                      <a16:creationId xmlns:a16="http://schemas.microsoft.com/office/drawing/2014/main" id="{0A75D592-E0B9-4CD0-8ED0-B600E31DAF5F}"/>
                    </a:ext>
                  </a:extLst>
                </p:cNvPr>
                <p:cNvSpPr txBox="1"/>
                <p:nvPr/>
              </p:nvSpPr>
              <p:spPr>
                <a:xfrm>
                  <a:off x="7936264" y="3136627"/>
                  <a:ext cx="494672" cy="3468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i="1">
                                    <a:latin typeface="Cambria Math" panose="02040503050406030204" pitchFamily="18" charset="0"/>
                                  </a:rPr>
                                  <m:t>𝑦</m:t>
                                </m:r>
                              </m:e>
                            </m:acc>
                          </m:e>
                          <m:sub>
                            <m:r>
                              <a:rPr lang="en-US" sz="1800" b="0" i="1" smtClean="0">
                                <a:latin typeface="Cambria Math" panose="02040503050406030204" pitchFamily="18" charset="0"/>
                              </a:rPr>
                              <m:t>𝑚</m:t>
                            </m:r>
                          </m:sub>
                        </m:sSub>
                      </m:oMath>
                    </m:oMathPara>
                  </a14:m>
                  <a:endParaRPr lang="en-US" dirty="0"/>
                </a:p>
              </p:txBody>
            </p:sp>
          </mc:Choice>
          <mc:Fallback xmlns="">
            <p:sp>
              <p:nvSpPr>
                <p:cNvPr id="326" name="Szövegdoboz 9">
                  <a:extLst>
                    <a:ext uri="{FF2B5EF4-FFF2-40B4-BE49-F238E27FC236}">
                      <a16:creationId xmlns:a16="http://schemas.microsoft.com/office/drawing/2014/main" id="{4B97A03D-EB99-41ED-896C-F1D9B3C6771E}"/>
                    </a:ext>
                  </a:extLst>
                </p:cNvPr>
                <p:cNvSpPr txBox="1">
                  <a:spLocks noRot="1" noChangeAspect="1" noMove="1" noResize="1" noEditPoints="1" noAdjustHandles="1" noChangeArrowheads="1" noChangeShapeType="1" noTextEdit="1"/>
                </p:cNvSpPr>
                <p:nvPr/>
              </p:nvSpPr>
              <p:spPr>
                <a:xfrm>
                  <a:off x="7936264" y="3136627"/>
                  <a:ext cx="494672" cy="346834"/>
                </a:xfrm>
                <a:prstGeom prst="rect">
                  <a:avLst/>
                </a:prstGeom>
                <a:blipFill>
                  <a:blip r:embed="rId25"/>
                  <a:stretch>
                    <a:fillRect t="-7143" r="-9877" b="-14286"/>
                  </a:stretch>
                </a:blipFill>
              </p:spPr>
              <p:txBody>
                <a:bodyPr/>
                <a:lstStyle/>
                <a:p>
                  <a:r>
                    <a:rPr lang="en-US">
                      <a:noFill/>
                    </a:rPr>
                    <a:t> </a:t>
                  </a:r>
                </a:p>
              </p:txBody>
            </p:sp>
          </mc:Fallback>
        </mc:AlternateContent>
        <p:sp>
          <p:nvSpPr>
            <p:cNvPr id="195" name="Ellipszis 34">
              <a:extLst>
                <a:ext uri="{FF2B5EF4-FFF2-40B4-BE49-F238E27FC236}">
                  <a16:creationId xmlns:a16="http://schemas.microsoft.com/office/drawing/2014/main" id="{7B5986A3-AE4A-4EF9-9AC9-936D443783B8}"/>
                </a:ext>
              </a:extLst>
            </p:cNvPr>
            <p:cNvSpPr/>
            <p:nvPr/>
          </p:nvSpPr>
          <p:spPr>
            <a:xfrm>
              <a:off x="4567084" y="1558700"/>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Egyenes összekötő nyíllal 37">
              <a:extLst>
                <a:ext uri="{FF2B5EF4-FFF2-40B4-BE49-F238E27FC236}">
                  <a16:creationId xmlns:a16="http://schemas.microsoft.com/office/drawing/2014/main" id="{FD7D7D3A-06D6-4A58-BA61-1A39C3E0B5FC}"/>
                </a:ext>
              </a:extLst>
            </p:cNvPr>
            <p:cNvCxnSpPr>
              <a:cxnSpLocks/>
              <a:stCxn id="195" idx="6"/>
              <a:endCxn id="202" idx="2"/>
            </p:cNvCxnSpPr>
            <p:nvPr/>
          </p:nvCxnSpPr>
          <p:spPr>
            <a:xfrm>
              <a:off x="4901266" y="1732016"/>
              <a:ext cx="421103" cy="36721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Egyenes összekötő nyíllal 39">
              <a:extLst>
                <a:ext uri="{FF2B5EF4-FFF2-40B4-BE49-F238E27FC236}">
                  <a16:creationId xmlns:a16="http://schemas.microsoft.com/office/drawing/2014/main" id="{BDCD4A50-B69B-4B30-BACD-A5250D423342}"/>
                </a:ext>
              </a:extLst>
            </p:cNvPr>
            <p:cNvCxnSpPr>
              <a:cxnSpLocks/>
              <a:stCxn id="167" idx="6"/>
              <a:endCxn id="202" idx="2"/>
            </p:cNvCxnSpPr>
            <p:nvPr/>
          </p:nvCxnSpPr>
          <p:spPr>
            <a:xfrm>
              <a:off x="3339988" y="1823280"/>
              <a:ext cx="1982381" cy="27595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8" name="Ellipszis 38">
              <a:extLst>
                <a:ext uri="{FF2B5EF4-FFF2-40B4-BE49-F238E27FC236}">
                  <a16:creationId xmlns:a16="http://schemas.microsoft.com/office/drawing/2014/main" id="{EF5354F8-61E5-4DCA-896D-FE95AE765F9D}"/>
                </a:ext>
              </a:extLst>
            </p:cNvPr>
            <p:cNvSpPr/>
            <p:nvPr/>
          </p:nvSpPr>
          <p:spPr>
            <a:xfrm>
              <a:off x="4555644" y="3480998"/>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Egyenes összekötő nyíllal 40">
              <a:extLst>
                <a:ext uri="{FF2B5EF4-FFF2-40B4-BE49-F238E27FC236}">
                  <a16:creationId xmlns:a16="http://schemas.microsoft.com/office/drawing/2014/main" id="{56DB14D6-BA4B-4668-9991-D452AF737A3B}"/>
                </a:ext>
              </a:extLst>
            </p:cNvPr>
            <p:cNvCxnSpPr>
              <a:cxnSpLocks/>
              <a:stCxn id="169" idx="6"/>
              <a:endCxn id="198" idx="2"/>
            </p:cNvCxnSpPr>
            <p:nvPr/>
          </p:nvCxnSpPr>
          <p:spPr>
            <a:xfrm>
              <a:off x="3339988" y="2680793"/>
              <a:ext cx="1215656" cy="97352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Egyenes összekötő nyíllal 42">
              <a:extLst>
                <a:ext uri="{FF2B5EF4-FFF2-40B4-BE49-F238E27FC236}">
                  <a16:creationId xmlns:a16="http://schemas.microsoft.com/office/drawing/2014/main" id="{9763087C-FB45-4417-B8C3-34F9A12138DA}"/>
                </a:ext>
              </a:extLst>
            </p:cNvPr>
            <p:cNvCxnSpPr>
              <a:cxnSpLocks/>
              <a:stCxn id="198" idx="6"/>
              <a:endCxn id="181" idx="2"/>
            </p:cNvCxnSpPr>
            <p:nvPr/>
          </p:nvCxnSpPr>
          <p:spPr>
            <a:xfrm flipV="1">
              <a:off x="4889826" y="3308991"/>
              <a:ext cx="2383794" cy="34532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gyenes összekötő nyíllal 45">
              <a:extLst>
                <a:ext uri="{FF2B5EF4-FFF2-40B4-BE49-F238E27FC236}">
                  <a16:creationId xmlns:a16="http://schemas.microsoft.com/office/drawing/2014/main" id="{F62ECA37-DD9B-47A4-A753-F9535505A205}"/>
                </a:ext>
              </a:extLst>
            </p:cNvPr>
            <p:cNvCxnSpPr>
              <a:cxnSpLocks/>
              <a:stCxn id="168" idx="6"/>
              <a:endCxn id="198" idx="2"/>
            </p:cNvCxnSpPr>
            <p:nvPr/>
          </p:nvCxnSpPr>
          <p:spPr>
            <a:xfrm>
              <a:off x="3339988" y="2252037"/>
              <a:ext cx="1215656" cy="140227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2" name="Ellipszis 48">
              <a:extLst>
                <a:ext uri="{FF2B5EF4-FFF2-40B4-BE49-F238E27FC236}">
                  <a16:creationId xmlns:a16="http://schemas.microsoft.com/office/drawing/2014/main" id="{B887F2D4-8CE0-4D0C-AF88-0699F172623E}"/>
                </a:ext>
              </a:extLst>
            </p:cNvPr>
            <p:cNvSpPr/>
            <p:nvPr/>
          </p:nvSpPr>
          <p:spPr>
            <a:xfrm>
              <a:off x="5322369" y="1925918"/>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Egyenes összekötő nyíllal 51">
              <a:extLst>
                <a:ext uri="{FF2B5EF4-FFF2-40B4-BE49-F238E27FC236}">
                  <a16:creationId xmlns:a16="http://schemas.microsoft.com/office/drawing/2014/main" id="{76482E86-E757-44FE-8201-D504EDAD8688}"/>
                </a:ext>
              </a:extLst>
            </p:cNvPr>
            <p:cNvCxnSpPr>
              <a:cxnSpLocks/>
              <a:stCxn id="202" idx="6"/>
              <a:endCxn id="180" idx="2"/>
            </p:cNvCxnSpPr>
            <p:nvPr/>
          </p:nvCxnSpPr>
          <p:spPr>
            <a:xfrm>
              <a:off x="5656551" y="2099234"/>
              <a:ext cx="1614209" cy="19382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4" name="Ellipszis 59">
              <a:extLst>
                <a:ext uri="{FF2B5EF4-FFF2-40B4-BE49-F238E27FC236}">
                  <a16:creationId xmlns:a16="http://schemas.microsoft.com/office/drawing/2014/main" id="{E3145FE9-79A8-4447-A804-847E6DCC02B1}"/>
                </a:ext>
              </a:extLst>
            </p:cNvPr>
            <p:cNvSpPr/>
            <p:nvPr/>
          </p:nvSpPr>
          <p:spPr>
            <a:xfrm>
              <a:off x="5330000" y="3048363"/>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Egyenes összekötő nyíllal 66">
              <a:extLst>
                <a:ext uri="{FF2B5EF4-FFF2-40B4-BE49-F238E27FC236}">
                  <a16:creationId xmlns:a16="http://schemas.microsoft.com/office/drawing/2014/main" id="{7188EBBA-DDB2-4B20-92AC-14D704F49B39}"/>
                </a:ext>
              </a:extLst>
            </p:cNvPr>
            <p:cNvCxnSpPr>
              <a:cxnSpLocks/>
              <a:stCxn id="198" idx="6"/>
              <a:endCxn id="204" idx="2"/>
            </p:cNvCxnSpPr>
            <p:nvPr/>
          </p:nvCxnSpPr>
          <p:spPr>
            <a:xfrm flipV="1">
              <a:off x="4889826" y="3221679"/>
              <a:ext cx="440174" cy="43263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Egyenes összekötő nyíllal 68">
              <a:extLst>
                <a:ext uri="{FF2B5EF4-FFF2-40B4-BE49-F238E27FC236}">
                  <a16:creationId xmlns:a16="http://schemas.microsoft.com/office/drawing/2014/main" id="{9C5411ED-8227-4477-8818-2B00758F4B5B}"/>
                </a:ext>
              </a:extLst>
            </p:cNvPr>
            <p:cNvCxnSpPr>
              <a:cxnSpLocks/>
              <a:stCxn id="204" idx="6"/>
              <a:endCxn id="181" idx="2"/>
            </p:cNvCxnSpPr>
            <p:nvPr/>
          </p:nvCxnSpPr>
          <p:spPr>
            <a:xfrm>
              <a:off x="5664182" y="3221679"/>
              <a:ext cx="1609438" cy="8731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7" name="Ellipszis 52">
              <a:extLst>
                <a:ext uri="{FF2B5EF4-FFF2-40B4-BE49-F238E27FC236}">
                  <a16:creationId xmlns:a16="http://schemas.microsoft.com/office/drawing/2014/main" id="{471574B2-49E5-44EA-B1D1-6B2A39F21143}"/>
                </a:ext>
              </a:extLst>
            </p:cNvPr>
            <p:cNvSpPr/>
            <p:nvPr/>
          </p:nvSpPr>
          <p:spPr>
            <a:xfrm>
              <a:off x="6111065" y="2394866"/>
              <a:ext cx="334182" cy="346631"/>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 name="Egyenes összekötő nyíllal 57">
              <a:extLst>
                <a:ext uri="{FF2B5EF4-FFF2-40B4-BE49-F238E27FC236}">
                  <a16:creationId xmlns:a16="http://schemas.microsoft.com/office/drawing/2014/main" id="{9EFE1F45-F83A-4A2B-BCDD-63191BBD4593}"/>
                </a:ext>
              </a:extLst>
            </p:cNvPr>
            <p:cNvCxnSpPr>
              <a:cxnSpLocks/>
              <a:stCxn id="202" idx="6"/>
              <a:endCxn id="207" idx="2"/>
            </p:cNvCxnSpPr>
            <p:nvPr/>
          </p:nvCxnSpPr>
          <p:spPr>
            <a:xfrm>
              <a:off x="5656551" y="2099234"/>
              <a:ext cx="454514" cy="46894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Egyenes összekötő nyíllal 71">
              <a:extLst>
                <a:ext uri="{FF2B5EF4-FFF2-40B4-BE49-F238E27FC236}">
                  <a16:creationId xmlns:a16="http://schemas.microsoft.com/office/drawing/2014/main" id="{05B40C58-A205-4EC9-A9C0-15FF98E0F5FC}"/>
                </a:ext>
              </a:extLst>
            </p:cNvPr>
            <p:cNvCxnSpPr>
              <a:cxnSpLocks/>
              <a:stCxn id="204" idx="6"/>
              <a:endCxn id="207" idx="2"/>
            </p:cNvCxnSpPr>
            <p:nvPr/>
          </p:nvCxnSpPr>
          <p:spPr>
            <a:xfrm flipV="1">
              <a:off x="5664182" y="2568182"/>
              <a:ext cx="446883" cy="65349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Egyenes összekötő nyíllal 72">
              <a:extLst>
                <a:ext uri="{FF2B5EF4-FFF2-40B4-BE49-F238E27FC236}">
                  <a16:creationId xmlns:a16="http://schemas.microsoft.com/office/drawing/2014/main" id="{1378B557-4B57-4907-966A-476852E02B47}"/>
                </a:ext>
              </a:extLst>
            </p:cNvPr>
            <p:cNvCxnSpPr>
              <a:cxnSpLocks/>
              <a:stCxn id="207" idx="6"/>
              <a:endCxn id="180" idx="2"/>
            </p:cNvCxnSpPr>
            <p:nvPr/>
          </p:nvCxnSpPr>
          <p:spPr>
            <a:xfrm flipV="1">
              <a:off x="6445247" y="2293062"/>
              <a:ext cx="825513" cy="2751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Egyenes összekötő nyíllal 73">
              <a:extLst>
                <a:ext uri="{FF2B5EF4-FFF2-40B4-BE49-F238E27FC236}">
                  <a16:creationId xmlns:a16="http://schemas.microsoft.com/office/drawing/2014/main" id="{493D0771-BCBA-4FBE-A2EF-B1F128D57DF7}"/>
                </a:ext>
              </a:extLst>
            </p:cNvPr>
            <p:cNvCxnSpPr>
              <a:cxnSpLocks/>
              <a:stCxn id="207" idx="6"/>
              <a:endCxn id="181" idx="2"/>
            </p:cNvCxnSpPr>
            <p:nvPr/>
          </p:nvCxnSpPr>
          <p:spPr>
            <a:xfrm>
              <a:off x="6445247" y="2568182"/>
              <a:ext cx="828373" cy="74080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2" name="Ellipszis 75">
              <a:extLst>
                <a:ext uri="{FF2B5EF4-FFF2-40B4-BE49-F238E27FC236}">
                  <a16:creationId xmlns:a16="http://schemas.microsoft.com/office/drawing/2014/main" id="{8ADC1826-15FE-41B8-8A1B-54C21D219883}"/>
                </a:ext>
              </a:extLst>
            </p:cNvPr>
            <p:cNvSpPr/>
            <p:nvPr/>
          </p:nvSpPr>
          <p:spPr>
            <a:xfrm>
              <a:off x="4535778" y="1025376"/>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Szövegdoboz 76">
              <a:extLst>
                <a:ext uri="{FF2B5EF4-FFF2-40B4-BE49-F238E27FC236}">
                  <a16:creationId xmlns:a16="http://schemas.microsoft.com/office/drawing/2014/main" id="{2D9A8098-7AF1-4E03-BC20-DAE66258B691}"/>
                </a:ext>
              </a:extLst>
            </p:cNvPr>
            <p:cNvSpPr txBox="1"/>
            <p:nvPr/>
          </p:nvSpPr>
          <p:spPr>
            <a:xfrm>
              <a:off x="4564800" y="1030398"/>
              <a:ext cx="369116" cy="369332"/>
            </a:xfrm>
            <a:prstGeom prst="rect">
              <a:avLst/>
            </a:prstGeom>
            <a:noFill/>
          </p:spPr>
          <p:txBody>
            <a:bodyPr wrap="square" rtlCol="0">
              <a:spAutoFit/>
            </a:bodyPr>
            <a:lstStyle/>
            <a:p>
              <a:r>
                <a:rPr lang="en-US" dirty="0"/>
                <a:t>1</a:t>
              </a:r>
            </a:p>
          </p:txBody>
        </p:sp>
        <p:sp>
          <p:nvSpPr>
            <p:cNvPr id="214" name="Ellipszis 77">
              <a:extLst>
                <a:ext uri="{FF2B5EF4-FFF2-40B4-BE49-F238E27FC236}">
                  <a16:creationId xmlns:a16="http://schemas.microsoft.com/office/drawing/2014/main" id="{696B58BD-0F89-4724-B934-CF096DE20049}"/>
                </a:ext>
              </a:extLst>
            </p:cNvPr>
            <p:cNvSpPr/>
            <p:nvPr/>
          </p:nvSpPr>
          <p:spPr>
            <a:xfrm>
              <a:off x="5304902" y="1026007"/>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Szövegdoboz 78">
              <a:extLst>
                <a:ext uri="{FF2B5EF4-FFF2-40B4-BE49-F238E27FC236}">
                  <a16:creationId xmlns:a16="http://schemas.microsoft.com/office/drawing/2014/main" id="{642702EC-3B23-4CA6-9FBC-350AD0242B69}"/>
                </a:ext>
              </a:extLst>
            </p:cNvPr>
            <p:cNvSpPr txBox="1"/>
            <p:nvPr/>
          </p:nvSpPr>
          <p:spPr>
            <a:xfrm>
              <a:off x="5333924" y="1022640"/>
              <a:ext cx="369116" cy="369332"/>
            </a:xfrm>
            <a:prstGeom prst="rect">
              <a:avLst/>
            </a:prstGeom>
            <a:noFill/>
          </p:spPr>
          <p:txBody>
            <a:bodyPr wrap="square" rtlCol="0">
              <a:spAutoFit/>
            </a:bodyPr>
            <a:lstStyle/>
            <a:p>
              <a:r>
                <a:rPr lang="en-US" dirty="0"/>
                <a:t>1</a:t>
              </a:r>
            </a:p>
          </p:txBody>
        </p:sp>
        <p:sp>
          <p:nvSpPr>
            <p:cNvPr id="216" name="Ellipszis 79">
              <a:extLst>
                <a:ext uri="{FF2B5EF4-FFF2-40B4-BE49-F238E27FC236}">
                  <a16:creationId xmlns:a16="http://schemas.microsoft.com/office/drawing/2014/main" id="{7165A059-7DD2-4108-99A3-900898F29FD6}"/>
                </a:ext>
              </a:extLst>
            </p:cNvPr>
            <p:cNvSpPr/>
            <p:nvPr/>
          </p:nvSpPr>
          <p:spPr>
            <a:xfrm>
              <a:off x="6075681" y="1025376"/>
              <a:ext cx="369116" cy="369116"/>
            </a:xfrm>
            <a:prstGeom prst="ellipse">
              <a:avLst/>
            </a:prstGeom>
            <a:solidFill>
              <a:srgbClr val="92D050"/>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Szövegdoboz 80">
              <a:extLst>
                <a:ext uri="{FF2B5EF4-FFF2-40B4-BE49-F238E27FC236}">
                  <a16:creationId xmlns:a16="http://schemas.microsoft.com/office/drawing/2014/main" id="{C0AE3E76-050E-4062-BD4A-B58659D22071}"/>
                </a:ext>
              </a:extLst>
            </p:cNvPr>
            <p:cNvSpPr txBox="1"/>
            <p:nvPr/>
          </p:nvSpPr>
          <p:spPr>
            <a:xfrm>
              <a:off x="6104703" y="1030398"/>
              <a:ext cx="369116" cy="369332"/>
            </a:xfrm>
            <a:prstGeom prst="rect">
              <a:avLst/>
            </a:prstGeom>
            <a:noFill/>
          </p:spPr>
          <p:txBody>
            <a:bodyPr wrap="square" rtlCol="0">
              <a:spAutoFit/>
            </a:bodyPr>
            <a:lstStyle/>
            <a:p>
              <a:r>
                <a:rPr lang="en-US" dirty="0"/>
                <a:t>1</a:t>
              </a:r>
            </a:p>
          </p:txBody>
        </p:sp>
        <p:cxnSp>
          <p:nvCxnSpPr>
            <p:cNvPr id="218" name="Egyenes összekötő nyíllal 91">
              <a:extLst>
                <a:ext uri="{FF2B5EF4-FFF2-40B4-BE49-F238E27FC236}">
                  <a16:creationId xmlns:a16="http://schemas.microsoft.com/office/drawing/2014/main" id="{91511D68-F8E0-4F78-9233-793BF38C7292}"/>
                </a:ext>
              </a:extLst>
            </p:cNvPr>
            <p:cNvCxnSpPr>
              <a:cxnSpLocks/>
              <a:stCxn id="215" idx="3"/>
              <a:endCxn id="207" idx="2"/>
            </p:cNvCxnSpPr>
            <p:nvPr/>
          </p:nvCxnSpPr>
          <p:spPr>
            <a:xfrm>
              <a:off x="5703040" y="1207306"/>
              <a:ext cx="408025" cy="136087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Egyenes összekötő nyíllal 92">
              <a:extLst>
                <a:ext uri="{FF2B5EF4-FFF2-40B4-BE49-F238E27FC236}">
                  <a16:creationId xmlns:a16="http://schemas.microsoft.com/office/drawing/2014/main" id="{041E9B4D-4176-464F-BC0C-872B79595615}"/>
                </a:ext>
              </a:extLst>
            </p:cNvPr>
            <p:cNvCxnSpPr>
              <a:cxnSpLocks/>
              <a:stCxn id="213" idx="3"/>
              <a:endCxn id="204" idx="2"/>
            </p:cNvCxnSpPr>
            <p:nvPr/>
          </p:nvCxnSpPr>
          <p:spPr>
            <a:xfrm>
              <a:off x="4933916" y="1215064"/>
              <a:ext cx="396084" cy="200661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Egyenes összekötő nyíllal 93">
              <a:extLst>
                <a:ext uri="{FF2B5EF4-FFF2-40B4-BE49-F238E27FC236}">
                  <a16:creationId xmlns:a16="http://schemas.microsoft.com/office/drawing/2014/main" id="{A3143ACC-1CA9-48E2-83E5-601357C90E63}"/>
                </a:ext>
              </a:extLst>
            </p:cNvPr>
            <p:cNvCxnSpPr>
              <a:cxnSpLocks/>
              <a:stCxn id="213" idx="3"/>
              <a:endCxn id="202" idx="2"/>
            </p:cNvCxnSpPr>
            <p:nvPr/>
          </p:nvCxnSpPr>
          <p:spPr>
            <a:xfrm>
              <a:off x="4933916" y="1215064"/>
              <a:ext cx="388453" cy="88417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Egyenes összekötő nyíllal 100">
              <a:extLst>
                <a:ext uri="{FF2B5EF4-FFF2-40B4-BE49-F238E27FC236}">
                  <a16:creationId xmlns:a16="http://schemas.microsoft.com/office/drawing/2014/main" id="{3D1A98ED-6E16-48B4-BC7F-7748396A55D2}"/>
                </a:ext>
              </a:extLst>
            </p:cNvPr>
            <p:cNvCxnSpPr>
              <a:cxnSpLocks/>
              <a:stCxn id="217" idx="3"/>
              <a:endCxn id="180" idx="2"/>
            </p:cNvCxnSpPr>
            <p:nvPr/>
          </p:nvCxnSpPr>
          <p:spPr>
            <a:xfrm>
              <a:off x="6473819" y="1215064"/>
              <a:ext cx="796941" cy="107799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gyenes összekötő nyíllal 101">
              <a:extLst>
                <a:ext uri="{FF2B5EF4-FFF2-40B4-BE49-F238E27FC236}">
                  <a16:creationId xmlns:a16="http://schemas.microsoft.com/office/drawing/2014/main" id="{A75A4571-EE10-436D-A943-FF190BC7A819}"/>
                </a:ext>
              </a:extLst>
            </p:cNvPr>
            <p:cNvCxnSpPr>
              <a:cxnSpLocks/>
              <a:stCxn id="217" idx="3"/>
              <a:endCxn id="181" idx="2"/>
            </p:cNvCxnSpPr>
            <p:nvPr/>
          </p:nvCxnSpPr>
          <p:spPr>
            <a:xfrm>
              <a:off x="6473819" y="1215064"/>
              <a:ext cx="799801" cy="209392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23" name="Dátum helye 3">
            <a:extLst>
              <a:ext uri="{FF2B5EF4-FFF2-40B4-BE49-F238E27FC236}">
                <a16:creationId xmlns:a16="http://schemas.microsoft.com/office/drawing/2014/main" id="{C8629C8E-9935-4A65-87EC-DA4212BA52D3}"/>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224" name="Élőláb helye 4">
            <a:extLst>
              <a:ext uri="{FF2B5EF4-FFF2-40B4-BE49-F238E27FC236}">
                <a16:creationId xmlns:a16="http://schemas.microsoft.com/office/drawing/2014/main" id="{95D3235A-27F4-4836-BD6A-DA99A36EA7ED}"/>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97353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5" grpId="0" animBg="1"/>
      <p:bldP spid="113" grpId="0" animBg="1"/>
      <p:bldP spid="16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 számának helye 4">
            <a:extLst>
              <a:ext uri="{FF2B5EF4-FFF2-40B4-BE49-F238E27FC236}">
                <a16:creationId xmlns:a16="http://schemas.microsoft.com/office/drawing/2014/main" id="{95F638ED-E82A-4D76-8F68-CD574B4066E5}"/>
              </a:ext>
            </a:extLst>
          </p:cNvPr>
          <p:cNvSpPr>
            <a:spLocks noGrp="1"/>
          </p:cNvSpPr>
          <p:nvPr>
            <p:ph type="sldNum" sz="quarter" idx="12"/>
          </p:nvPr>
        </p:nvSpPr>
        <p:spPr/>
        <p:txBody>
          <a:bodyPr/>
          <a:lstStyle/>
          <a:p>
            <a:fld id="{9F7ECEBC-3B63-4262-8BE9-06366B519A9F}" type="slidenum">
              <a:rPr lang="hu-HU" smtClean="0"/>
              <a:pPr/>
              <a:t>48</a:t>
            </a:fld>
            <a:endParaRPr lang="hu-HU" dirty="0"/>
          </a:p>
        </p:txBody>
      </p:sp>
      <p:sp>
        <p:nvSpPr>
          <p:cNvPr id="6" name="Cím 5">
            <a:extLst>
              <a:ext uri="{FF2B5EF4-FFF2-40B4-BE49-F238E27FC236}">
                <a16:creationId xmlns:a16="http://schemas.microsoft.com/office/drawing/2014/main" id="{AE41E91A-2C18-4FF8-A8FF-B314527EBF12}"/>
              </a:ext>
            </a:extLst>
          </p:cNvPr>
          <p:cNvSpPr>
            <a:spLocks noGrp="1"/>
          </p:cNvSpPr>
          <p:nvPr>
            <p:ph type="title"/>
          </p:nvPr>
        </p:nvSpPr>
        <p:spPr/>
        <p:txBody>
          <a:bodyPr/>
          <a:lstStyle/>
          <a:p>
            <a:r>
              <a:rPr lang="hu-HU" dirty="0"/>
              <a:t>Grouping </a:t>
            </a:r>
            <a:r>
              <a:rPr lang="hu-HU" dirty="0" err="1"/>
              <a:t>by</a:t>
            </a:r>
            <a:r>
              <a:rPr lang="hu-HU" dirty="0"/>
              <a:t> </a:t>
            </a:r>
            <a:r>
              <a:rPr lang="hu-HU" dirty="0" err="1"/>
              <a:t>signal</a:t>
            </a:r>
            <a:r>
              <a:rPr lang="hu-HU" dirty="0"/>
              <a:t> flow</a:t>
            </a:r>
            <a:endParaRPr lang="en-US" dirty="0"/>
          </a:p>
        </p:txBody>
      </p:sp>
      <p:grpSp>
        <p:nvGrpSpPr>
          <p:cNvPr id="7" name="Group">
            <a:extLst>
              <a:ext uri="{FF2B5EF4-FFF2-40B4-BE49-F238E27FC236}">
                <a16:creationId xmlns:a16="http://schemas.microsoft.com/office/drawing/2014/main" id="{9A11CDF9-19F5-465D-B4B8-E357F62DE197}"/>
              </a:ext>
            </a:extLst>
          </p:cNvPr>
          <p:cNvGrpSpPr/>
          <p:nvPr/>
        </p:nvGrpSpPr>
        <p:grpSpPr>
          <a:xfrm>
            <a:off x="982594" y="1662151"/>
            <a:ext cx="2893428" cy="2073062"/>
            <a:chOff x="-279667" y="-1"/>
            <a:chExt cx="4136250" cy="3299437"/>
          </a:xfrm>
        </p:grpSpPr>
        <p:grpSp>
          <p:nvGrpSpPr>
            <p:cNvPr id="8" name="Group">
              <a:extLst>
                <a:ext uri="{FF2B5EF4-FFF2-40B4-BE49-F238E27FC236}">
                  <a16:creationId xmlns:a16="http://schemas.microsoft.com/office/drawing/2014/main" id="{D64DAB37-9FF3-4523-A9DA-B380C033FEE3}"/>
                </a:ext>
              </a:extLst>
            </p:cNvPr>
            <p:cNvGrpSpPr/>
            <p:nvPr/>
          </p:nvGrpSpPr>
          <p:grpSpPr>
            <a:xfrm>
              <a:off x="0" y="-1"/>
              <a:ext cx="3449720" cy="2831017"/>
              <a:chOff x="0" y="0"/>
              <a:chExt cx="3449719" cy="2831015"/>
            </a:xfrm>
          </p:grpSpPr>
          <p:sp>
            <p:nvSpPr>
              <p:cNvPr id="10" name="Oval">
                <a:extLst>
                  <a:ext uri="{FF2B5EF4-FFF2-40B4-BE49-F238E27FC236}">
                    <a16:creationId xmlns:a16="http://schemas.microsoft.com/office/drawing/2014/main" id="{B8291B22-297E-43E0-B2E0-3A7194886811}"/>
                  </a:ext>
                </a:extLst>
              </p:cNvPr>
              <p:cNvSpPr/>
              <p:nvPr/>
            </p:nvSpPr>
            <p:spPr>
              <a:xfrm>
                <a:off x="619871" y="310283"/>
                <a:ext cx="229084" cy="341056"/>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1" name="Oval">
                <a:extLst>
                  <a:ext uri="{FF2B5EF4-FFF2-40B4-BE49-F238E27FC236}">
                    <a16:creationId xmlns:a16="http://schemas.microsoft.com/office/drawing/2014/main" id="{7DF3D397-23DC-4986-A1CA-C6997AA134E8}"/>
                  </a:ext>
                </a:extLst>
              </p:cNvPr>
              <p:cNvSpPr/>
              <p:nvPr/>
            </p:nvSpPr>
            <p:spPr>
              <a:xfrm>
                <a:off x="577199" y="1259083"/>
                <a:ext cx="231330" cy="343621"/>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2" name="Oval">
                <a:extLst>
                  <a:ext uri="{FF2B5EF4-FFF2-40B4-BE49-F238E27FC236}">
                    <a16:creationId xmlns:a16="http://schemas.microsoft.com/office/drawing/2014/main" id="{FC045B4F-EE11-4177-9FB3-C4C92D20003D}"/>
                  </a:ext>
                </a:extLst>
              </p:cNvPr>
              <p:cNvSpPr/>
              <p:nvPr/>
            </p:nvSpPr>
            <p:spPr>
              <a:xfrm>
                <a:off x="1549678" y="0"/>
                <a:ext cx="231330" cy="341056"/>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3" name="Oval">
                <a:extLst>
                  <a:ext uri="{FF2B5EF4-FFF2-40B4-BE49-F238E27FC236}">
                    <a16:creationId xmlns:a16="http://schemas.microsoft.com/office/drawing/2014/main" id="{893178AC-8E9F-477E-AB50-F20F9EE0174A}"/>
                  </a:ext>
                </a:extLst>
              </p:cNvPr>
              <p:cNvSpPr/>
              <p:nvPr/>
            </p:nvSpPr>
            <p:spPr>
              <a:xfrm>
                <a:off x="1569891" y="1094967"/>
                <a:ext cx="231330" cy="341056"/>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4" name="Oval">
                <a:extLst>
                  <a:ext uri="{FF2B5EF4-FFF2-40B4-BE49-F238E27FC236}">
                    <a16:creationId xmlns:a16="http://schemas.microsoft.com/office/drawing/2014/main" id="{A32340EE-B7B3-4D89-A619-4C6A6C177013}"/>
                  </a:ext>
                </a:extLst>
              </p:cNvPr>
              <p:cNvSpPr/>
              <p:nvPr/>
            </p:nvSpPr>
            <p:spPr>
              <a:xfrm>
                <a:off x="1569891" y="2020688"/>
                <a:ext cx="231330" cy="338491"/>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5" name="Oval">
                <a:extLst>
                  <a:ext uri="{FF2B5EF4-FFF2-40B4-BE49-F238E27FC236}">
                    <a16:creationId xmlns:a16="http://schemas.microsoft.com/office/drawing/2014/main" id="{EBE18E83-3807-4BBF-9E16-368D01E8A0D8}"/>
                  </a:ext>
                </a:extLst>
              </p:cNvPr>
              <p:cNvSpPr/>
              <p:nvPr/>
            </p:nvSpPr>
            <p:spPr>
              <a:xfrm>
                <a:off x="2580552" y="956493"/>
                <a:ext cx="231330" cy="341056"/>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nvGrpSpPr>
              <p:cNvPr id="16" name="Group">
                <a:extLst>
                  <a:ext uri="{FF2B5EF4-FFF2-40B4-BE49-F238E27FC236}">
                    <a16:creationId xmlns:a16="http://schemas.microsoft.com/office/drawing/2014/main" id="{A9291FFA-B386-4A58-B44E-9A4CA9B26123}"/>
                  </a:ext>
                </a:extLst>
              </p:cNvPr>
              <p:cNvGrpSpPr/>
              <p:nvPr/>
            </p:nvGrpSpPr>
            <p:grpSpPr>
              <a:xfrm>
                <a:off x="-1" y="407728"/>
                <a:ext cx="617627" cy="202582"/>
                <a:chOff x="0" y="0"/>
                <a:chExt cx="617625" cy="202581"/>
              </a:xfrm>
            </p:grpSpPr>
            <p:sp>
              <p:nvSpPr>
                <p:cNvPr id="50" name="Line">
                  <a:extLst>
                    <a:ext uri="{FF2B5EF4-FFF2-40B4-BE49-F238E27FC236}">
                      <a16:creationId xmlns:a16="http://schemas.microsoft.com/office/drawing/2014/main" id="{F9EDAC92-E890-462F-A11B-2FA531F34ED4}"/>
                    </a:ext>
                  </a:extLst>
                </p:cNvPr>
                <p:cNvSpPr/>
                <p:nvPr/>
              </p:nvSpPr>
              <p:spPr>
                <a:xfrm>
                  <a:off x="0" y="95662"/>
                  <a:ext cx="464939" cy="3752"/>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51" name="Shape">
                  <a:extLst>
                    <a:ext uri="{FF2B5EF4-FFF2-40B4-BE49-F238E27FC236}">
                      <a16:creationId xmlns:a16="http://schemas.microsoft.com/office/drawing/2014/main" id="{8C6B0F65-78DE-4D77-A924-21134EAEC27B}"/>
                    </a:ext>
                  </a:extLst>
                </p:cNvPr>
                <p:cNvSpPr/>
                <p:nvPr/>
              </p:nvSpPr>
              <p:spPr>
                <a:xfrm>
                  <a:off x="386531" y="0"/>
                  <a:ext cx="231095" cy="2025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600"/>
                      </a:lnTo>
                      <a:lnTo>
                        <a:pt x="0" y="0"/>
                      </a:lnTo>
                      <a:lnTo>
                        <a:pt x="6814" y="106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7" name="Group">
                <a:extLst>
                  <a:ext uri="{FF2B5EF4-FFF2-40B4-BE49-F238E27FC236}">
                    <a16:creationId xmlns:a16="http://schemas.microsoft.com/office/drawing/2014/main" id="{3FA0C7C6-311C-4EFC-8273-2B2F3E9CC6CD}"/>
                  </a:ext>
                </a:extLst>
              </p:cNvPr>
              <p:cNvGrpSpPr/>
              <p:nvPr/>
            </p:nvGrpSpPr>
            <p:grpSpPr>
              <a:xfrm>
                <a:off x="-1" y="1359092"/>
                <a:ext cx="617627" cy="202583"/>
                <a:chOff x="0" y="0"/>
                <a:chExt cx="617625" cy="202581"/>
              </a:xfrm>
            </p:grpSpPr>
            <p:sp>
              <p:nvSpPr>
                <p:cNvPr id="48" name="Line">
                  <a:extLst>
                    <a:ext uri="{FF2B5EF4-FFF2-40B4-BE49-F238E27FC236}">
                      <a16:creationId xmlns:a16="http://schemas.microsoft.com/office/drawing/2014/main" id="{88C0ED4C-54D8-4B54-BFFE-032102414002}"/>
                    </a:ext>
                  </a:extLst>
                </p:cNvPr>
                <p:cNvSpPr/>
                <p:nvPr/>
              </p:nvSpPr>
              <p:spPr>
                <a:xfrm>
                  <a:off x="0" y="99413"/>
                  <a:ext cx="464939" cy="1877"/>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49" name="Shape">
                  <a:extLst>
                    <a:ext uri="{FF2B5EF4-FFF2-40B4-BE49-F238E27FC236}">
                      <a16:creationId xmlns:a16="http://schemas.microsoft.com/office/drawing/2014/main" id="{F06D39B9-5778-4584-A936-F6C1E46AEF53}"/>
                    </a:ext>
                  </a:extLst>
                </p:cNvPr>
                <p:cNvSpPr/>
                <p:nvPr/>
              </p:nvSpPr>
              <p:spPr>
                <a:xfrm>
                  <a:off x="386531" y="0"/>
                  <a:ext cx="231095" cy="2025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600"/>
                      </a:lnTo>
                      <a:lnTo>
                        <a:pt x="0" y="0"/>
                      </a:lnTo>
                      <a:lnTo>
                        <a:pt x="6814" y="106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8" name="Group">
                <a:extLst>
                  <a:ext uri="{FF2B5EF4-FFF2-40B4-BE49-F238E27FC236}">
                    <a16:creationId xmlns:a16="http://schemas.microsoft.com/office/drawing/2014/main" id="{6DED4C8F-4B26-426F-8DE3-A7B50AB345AC}"/>
                  </a:ext>
                </a:extLst>
              </p:cNvPr>
              <p:cNvGrpSpPr/>
              <p:nvPr/>
            </p:nvGrpSpPr>
            <p:grpSpPr>
              <a:xfrm>
                <a:off x="2829848" y="997523"/>
                <a:ext cx="619872" cy="200018"/>
                <a:chOff x="0" y="0"/>
                <a:chExt cx="619871" cy="200017"/>
              </a:xfrm>
            </p:grpSpPr>
            <p:sp>
              <p:nvSpPr>
                <p:cNvPr id="46" name="Line">
                  <a:extLst>
                    <a:ext uri="{FF2B5EF4-FFF2-40B4-BE49-F238E27FC236}">
                      <a16:creationId xmlns:a16="http://schemas.microsoft.com/office/drawing/2014/main" id="{F06C8115-D19D-4FED-8F2A-69D1ECEA7B82}"/>
                    </a:ext>
                  </a:extLst>
                </p:cNvPr>
                <p:cNvSpPr/>
                <p:nvPr/>
              </p:nvSpPr>
              <p:spPr>
                <a:xfrm>
                  <a:off x="0" y="98156"/>
                  <a:ext cx="467309" cy="1853"/>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47" name="Shape">
                  <a:extLst>
                    <a:ext uri="{FF2B5EF4-FFF2-40B4-BE49-F238E27FC236}">
                      <a16:creationId xmlns:a16="http://schemas.microsoft.com/office/drawing/2014/main" id="{DCD20F2A-BE57-4EF8-BBBC-4AA387E767ED}"/>
                    </a:ext>
                  </a:extLst>
                </p:cNvPr>
                <p:cNvSpPr/>
                <p:nvPr/>
              </p:nvSpPr>
              <p:spPr>
                <a:xfrm>
                  <a:off x="388965" y="0"/>
                  <a:ext cx="230907" cy="2000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600"/>
                      </a:lnTo>
                      <a:lnTo>
                        <a:pt x="0" y="0"/>
                      </a:lnTo>
                      <a:lnTo>
                        <a:pt x="6814" y="106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9" name="Group">
                <a:extLst>
                  <a:ext uri="{FF2B5EF4-FFF2-40B4-BE49-F238E27FC236}">
                    <a16:creationId xmlns:a16="http://schemas.microsoft.com/office/drawing/2014/main" id="{EF412D4B-4C84-495B-8BFE-14F85D05002C}"/>
                  </a:ext>
                </a:extLst>
              </p:cNvPr>
              <p:cNvGrpSpPr/>
              <p:nvPr/>
            </p:nvGrpSpPr>
            <p:grpSpPr>
              <a:xfrm>
                <a:off x="844462" y="179503"/>
                <a:ext cx="705218" cy="269254"/>
                <a:chOff x="0" y="0"/>
                <a:chExt cx="705216" cy="269252"/>
              </a:xfrm>
            </p:grpSpPr>
            <p:sp>
              <p:nvSpPr>
                <p:cNvPr id="44" name="Line">
                  <a:extLst>
                    <a:ext uri="{FF2B5EF4-FFF2-40B4-BE49-F238E27FC236}">
                      <a16:creationId xmlns:a16="http://schemas.microsoft.com/office/drawing/2014/main" id="{EBD7226D-BF0A-45AF-836B-3931D3F703DB}"/>
                    </a:ext>
                  </a:extLst>
                </p:cNvPr>
                <p:cNvSpPr/>
                <p:nvPr/>
              </p:nvSpPr>
              <p:spPr>
                <a:xfrm flipV="1">
                  <a:off x="0" y="71051"/>
                  <a:ext cx="559215" cy="198202"/>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45" name="Shape">
                  <a:extLst>
                    <a:ext uri="{FF2B5EF4-FFF2-40B4-BE49-F238E27FC236}">
                      <a16:creationId xmlns:a16="http://schemas.microsoft.com/office/drawing/2014/main" id="{4866180D-4E30-4DE6-A2D7-433B4DE95412}"/>
                    </a:ext>
                  </a:extLst>
                </p:cNvPr>
                <p:cNvSpPr/>
                <p:nvPr/>
              </p:nvSpPr>
              <p:spPr>
                <a:xfrm>
                  <a:off x="462798" y="0"/>
                  <a:ext cx="242419" cy="198201"/>
                </a:xfrm>
                <a:custGeom>
                  <a:avLst/>
                  <a:gdLst/>
                  <a:ahLst/>
                  <a:cxnLst>
                    <a:cxn ang="0">
                      <a:pos x="wd2" y="hd2"/>
                    </a:cxn>
                    <a:cxn ang="5400000">
                      <a:pos x="wd2" y="hd2"/>
                    </a:cxn>
                    <a:cxn ang="10800000">
                      <a:pos x="wd2" y="hd2"/>
                    </a:cxn>
                    <a:cxn ang="16200000">
                      <a:pos x="wd2" y="hd2"/>
                    </a:cxn>
                  </a:cxnLst>
                  <a:rect l="0" t="0" r="r" b="b"/>
                  <a:pathLst>
                    <a:path w="21600" h="21600" extrusionOk="0">
                      <a:moveTo>
                        <a:pt x="3314" y="21600"/>
                      </a:moveTo>
                      <a:lnTo>
                        <a:pt x="21600" y="2038"/>
                      </a:lnTo>
                      <a:lnTo>
                        <a:pt x="0" y="0"/>
                      </a:lnTo>
                      <a:lnTo>
                        <a:pt x="7977" y="7743"/>
                      </a:lnTo>
                      <a:lnTo>
                        <a:pt x="3314"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20" name="Group">
                <a:extLst>
                  <a:ext uri="{FF2B5EF4-FFF2-40B4-BE49-F238E27FC236}">
                    <a16:creationId xmlns:a16="http://schemas.microsoft.com/office/drawing/2014/main" id="{D34A2713-365C-4E63-BB73-FFAE6DAD6109}"/>
                  </a:ext>
                </a:extLst>
              </p:cNvPr>
              <p:cNvGrpSpPr/>
              <p:nvPr/>
            </p:nvGrpSpPr>
            <p:grpSpPr>
              <a:xfrm>
                <a:off x="806282" y="448758"/>
                <a:ext cx="763611" cy="1625782"/>
                <a:chOff x="0" y="0"/>
                <a:chExt cx="763609" cy="1625780"/>
              </a:xfrm>
            </p:grpSpPr>
            <p:sp>
              <p:nvSpPr>
                <p:cNvPr id="42" name="Line">
                  <a:extLst>
                    <a:ext uri="{FF2B5EF4-FFF2-40B4-BE49-F238E27FC236}">
                      <a16:creationId xmlns:a16="http://schemas.microsoft.com/office/drawing/2014/main" id="{94958A00-6492-49C4-B175-095CC4A56858}"/>
                    </a:ext>
                  </a:extLst>
                </p:cNvPr>
                <p:cNvSpPr/>
                <p:nvPr/>
              </p:nvSpPr>
              <p:spPr>
                <a:xfrm>
                  <a:off x="0" y="0"/>
                  <a:ext cx="685044" cy="1455534"/>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43" name="Shape">
                  <a:extLst>
                    <a:ext uri="{FF2B5EF4-FFF2-40B4-BE49-F238E27FC236}">
                      <a16:creationId xmlns:a16="http://schemas.microsoft.com/office/drawing/2014/main" id="{9FA79352-5671-49BF-B908-357204661582}"/>
                    </a:ext>
                  </a:extLst>
                </p:cNvPr>
                <p:cNvSpPr/>
                <p:nvPr/>
              </p:nvSpPr>
              <p:spPr>
                <a:xfrm>
                  <a:off x="574774" y="1305862"/>
                  <a:ext cx="188836" cy="319919"/>
                </a:xfrm>
                <a:custGeom>
                  <a:avLst/>
                  <a:gdLst/>
                  <a:ahLst/>
                  <a:cxnLst>
                    <a:cxn ang="0">
                      <a:pos x="wd2" y="hd2"/>
                    </a:cxn>
                    <a:cxn ang="5400000">
                      <a:pos x="wd2" y="hd2"/>
                    </a:cxn>
                    <a:cxn ang="10800000">
                      <a:pos x="wd2" y="hd2"/>
                    </a:cxn>
                    <a:cxn ang="16200000">
                      <a:pos x="wd2" y="hd2"/>
                    </a:cxn>
                  </a:cxnLst>
                  <a:rect l="0" t="0" r="r" b="b"/>
                  <a:pathLst>
                    <a:path w="21600" h="21600" extrusionOk="0">
                      <a:moveTo>
                        <a:pt x="0" y="7579"/>
                      </a:moveTo>
                      <a:lnTo>
                        <a:pt x="21600" y="21600"/>
                      </a:lnTo>
                      <a:lnTo>
                        <a:pt x="14032" y="0"/>
                      </a:lnTo>
                      <a:lnTo>
                        <a:pt x="11825" y="9474"/>
                      </a:lnTo>
                      <a:lnTo>
                        <a:pt x="0" y="7579"/>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21" name="Group">
                <a:extLst>
                  <a:ext uri="{FF2B5EF4-FFF2-40B4-BE49-F238E27FC236}">
                    <a16:creationId xmlns:a16="http://schemas.microsoft.com/office/drawing/2014/main" id="{463941E5-2E91-48A1-8382-9EB055540E72}"/>
                  </a:ext>
                </a:extLst>
              </p:cNvPr>
              <p:cNvGrpSpPr/>
              <p:nvPr/>
            </p:nvGrpSpPr>
            <p:grpSpPr>
              <a:xfrm>
                <a:off x="783823" y="335927"/>
                <a:ext cx="765857" cy="1035988"/>
                <a:chOff x="0" y="0"/>
                <a:chExt cx="765855" cy="1035986"/>
              </a:xfrm>
            </p:grpSpPr>
            <p:sp>
              <p:nvSpPr>
                <p:cNvPr id="40" name="Line">
                  <a:extLst>
                    <a:ext uri="{FF2B5EF4-FFF2-40B4-BE49-F238E27FC236}">
                      <a16:creationId xmlns:a16="http://schemas.microsoft.com/office/drawing/2014/main" id="{9DEADC8E-40A7-4887-B2B3-21196668EE49}"/>
                    </a:ext>
                  </a:extLst>
                </p:cNvPr>
                <p:cNvSpPr/>
                <p:nvPr/>
              </p:nvSpPr>
              <p:spPr>
                <a:xfrm flipV="1">
                  <a:off x="0" y="143990"/>
                  <a:ext cx="659984" cy="891997"/>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41" name="Shape">
                  <a:extLst>
                    <a:ext uri="{FF2B5EF4-FFF2-40B4-BE49-F238E27FC236}">
                      <a16:creationId xmlns:a16="http://schemas.microsoft.com/office/drawing/2014/main" id="{C99AFF26-AFBF-43E2-AE1C-772F4189FA80}"/>
                    </a:ext>
                  </a:extLst>
                </p:cNvPr>
                <p:cNvSpPr/>
                <p:nvPr/>
              </p:nvSpPr>
              <p:spPr>
                <a:xfrm>
                  <a:off x="551360" y="0"/>
                  <a:ext cx="214496" cy="295463"/>
                </a:xfrm>
                <a:custGeom>
                  <a:avLst/>
                  <a:gdLst/>
                  <a:ahLst/>
                  <a:cxnLst>
                    <a:cxn ang="0">
                      <a:pos x="wd2" y="hd2"/>
                    </a:cxn>
                    <a:cxn ang="5400000">
                      <a:pos x="wd2" y="hd2"/>
                    </a:cxn>
                    <a:cxn ang="10800000">
                      <a:pos x="wd2" y="hd2"/>
                    </a:cxn>
                    <a:cxn ang="16200000">
                      <a:pos x="wd2" y="hd2"/>
                    </a:cxn>
                  </a:cxnLst>
                  <a:rect l="0" t="0" r="r" b="b"/>
                  <a:pathLst>
                    <a:path w="21600" h="21600" extrusionOk="0">
                      <a:moveTo>
                        <a:pt x="10523" y="21600"/>
                      </a:moveTo>
                      <a:lnTo>
                        <a:pt x="21600" y="0"/>
                      </a:lnTo>
                      <a:lnTo>
                        <a:pt x="0" y="11210"/>
                      </a:lnTo>
                      <a:lnTo>
                        <a:pt x="10246" y="11210"/>
                      </a:lnTo>
                      <a:lnTo>
                        <a:pt x="10523"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22" name="Group">
                <a:extLst>
                  <a:ext uri="{FF2B5EF4-FFF2-40B4-BE49-F238E27FC236}">
                    <a16:creationId xmlns:a16="http://schemas.microsoft.com/office/drawing/2014/main" id="{FF631337-0107-4524-8AA2-BA66A77568B1}"/>
                  </a:ext>
                </a:extLst>
              </p:cNvPr>
              <p:cNvGrpSpPr/>
              <p:nvPr/>
            </p:nvGrpSpPr>
            <p:grpSpPr>
              <a:xfrm>
                <a:off x="783823" y="1238569"/>
                <a:ext cx="723184" cy="200018"/>
                <a:chOff x="0" y="0"/>
                <a:chExt cx="723183" cy="200017"/>
              </a:xfrm>
            </p:grpSpPr>
            <p:sp>
              <p:nvSpPr>
                <p:cNvPr id="38" name="Line">
                  <a:extLst>
                    <a:ext uri="{FF2B5EF4-FFF2-40B4-BE49-F238E27FC236}">
                      <a16:creationId xmlns:a16="http://schemas.microsoft.com/office/drawing/2014/main" id="{E1CB2FDB-F0E5-402A-AF44-6846994FF139}"/>
                    </a:ext>
                  </a:extLst>
                </p:cNvPr>
                <p:cNvSpPr/>
                <p:nvPr/>
              </p:nvSpPr>
              <p:spPr>
                <a:xfrm flipV="1">
                  <a:off x="0" y="94453"/>
                  <a:ext cx="570573" cy="38893"/>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39" name="Shape">
                  <a:extLst>
                    <a:ext uri="{FF2B5EF4-FFF2-40B4-BE49-F238E27FC236}">
                      <a16:creationId xmlns:a16="http://schemas.microsoft.com/office/drawing/2014/main" id="{FDAD7FB5-9A0C-47B2-AF81-A56CE0283252}"/>
                    </a:ext>
                  </a:extLst>
                </p:cNvPr>
                <p:cNvSpPr/>
                <p:nvPr/>
              </p:nvSpPr>
              <p:spPr>
                <a:xfrm>
                  <a:off x="488079" y="0"/>
                  <a:ext cx="235105" cy="200018"/>
                </a:xfrm>
                <a:custGeom>
                  <a:avLst/>
                  <a:gdLst/>
                  <a:ahLst/>
                  <a:cxnLst>
                    <a:cxn ang="0">
                      <a:pos x="wd2" y="hd2"/>
                    </a:cxn>
                    <a:cxn ang="5400000">
                      <a:pos x="wd2" y="hd2"/>
                    </a:cxn>
                    <a:cxn ang="10800000">
                      <a:pos x="wd2" y="hd2"/>
                    </a:cxn>
                    <a:cxn ang="16200000">
                      <a:pos x="wd2" y="hd2"/>
                    </a:cxn>
                  </a:cxnLst>
                  <a:rect l="0" t="0" r="r" b="b"/>
                  <a:pathLst>
                    <a:path w="21600" h="21600" extrusionOk="0">
                      <a:moveTo>
                        <a:pt x="884" y="21600"/>
                      </a:moveTo>
                      <a:lnTo>
                        <a:pt x="21600" y="8800"/>
                      </a:lnTo>
                      <a:lnTo>
                        <a:pt x="0" y="0"/>
                      </a:lnTo>
                      <a:lnTo>
                        <a:pt x="6947" y="10200"/>
                      </a:lnTo>
                      <a:lnTo>
                        <a:pt x="884"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23" name="Group">
                <a:extLst>
                  <a:ext uri="{FF2B5EF4-FFF2-40B4-BE49-F238E27FC236}">
                    <a16:creationId xmlns:a16="http://schemas.microsoft.com/office/drawing/2014/main" id="{73BF8F7B-3329-4C38-AE8B-C7FB3F5EFF80}"/>
                  </a:ext>
                </a:extLst>
              </p:cNvPr>
              <p:cNvGrpSpPr/>
              <p:nvPr/>
            </p:nvGrpSpPr>
            <p:grpSpPr>
              <a:xfrm>
                <a:off x="783823" y="1459100"/>
                <a:ext cx="682758" cy="615440"/>
                <a:chOff x="0" y="0"/>
                <a:chExt cx="682757" cy="615439"/>
              </a:xfrm>
            </p:grpSpPr>
            <p:sp>
              <p:nvSpPr>
                <p:cNvPr id="36" name="Line">
                  <a:extLst>
                    <a:ext uri="{FF2B5EF4-FFF2-40B4-BE49-F238E27FC236}">
                      <a16:creationId xmlns:a16="http://schemas.microsoft.com/office/drawing/2014/main" id="{93704787-05F5-461A-B5B1-20F03A8BF92C}"/>
                    </a:ext>
                  </a:extLst>
                </p:cNvPr>
                <p:cNvSpPr/>
                <p:nvPr/>
              </p:nvSpPr>
              <p:spPr>
                <a:xfrm>
                  <a:off x="0" y="0"/>
                  <a:ext cx="556372" cy="506942"/>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37" name="Shape">
                  <a:extLst>
                    <a:ext uri="{FF2B5EF4-FFF2-40B4-BE49-F238E27FC236}">
                      <a16:creationId xmlns:a16="http://schemas.microsoft.com/office/drawing/2014/main" id="{275E9E8A-E6A2-423A-879E-10DDEE519BF6}"/>
                    </a:ext>
                  </a:extLst>
                </p:cNvPr>
                <p:cNvSpPr/>
                <p:nvPr/>
              </p:nvSpPr>
              <p:spPr>
                <a:xfrm>
                  <a:off x="447844" y="359162"/>
                  <a:ext cx="234914" cy="256278"/>
                </a:xfrm>
                <a:custGeom>
                  <a:avLst/>
                  <a:gdLst/>
                  <a:ahLst/>
                  <a:cxnLst>
                    <a:cxn ang="0">
                      <a:pos x="wd2" y="hd2"/>
                    </a:cxn>
                    <a:cxn ang="5400000">
                      <a:pos x="wd2" y="hd2"/>
                    </a:cxn>
                    <a:cxn ang="10800000">
                      <a:pos x="wd2" y="hd2"/>
                    </a:cxn>
                    <a:cxn ang="16200000">
                      <a:pos x="wd2" y="hd2"/>
                    </a:cxn>
                  </a:cxnLst>
                  <a:rect l="0" t="0" r="r" b="b"/>
                  <a:pathLst>
                    <a:path w="21600" h="21600" extrusionOk="0">
                      <a:moveTo>
                        <a:pt x="0" y="14347"/>
                      </a:moveTo>
                      <a:lnTo>
                        <a:pt x="21600" y="21600"/>
                      </a:lnTo>
                      <a:lnTo>
                        <a:pt x="7326" y="0"/>
                      </a:lnTo>
                      <a:lnTo>
                        <a:pt x="9474" y="11667"/>
                      </a:lnTo>
                      <a:lnTo>
                        <a:pt x="0" y="14347"/>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24" name="Group">
                <a:extLst>
                  <a:ext uri="{FF2B5EF4-FFF2-40B4-BE49-F238E27FC236}">
                    <a16:creationId xmlns:a16="http://schemas.microsoft.com/office/drawing/2014/main" id="{5F6D96DC-7C74-4E09-A766-113E6431F630}"/>
                  </a:ext>
                </a:extLst>
              </p:cNvPr>
              <p:cNvGrpSpPr/>
              <p:nvPr/>
            </p:nvGrpSpPr>
            <p:grpSpPr>
              <a:xfrm>
                <a:off x="1754056" y="197455"/>
                <a:ext cx="786070" cy="787247"/>
                <a:chOff x="0" y="0"/>
                <a:chExt cx="786068" cy="787246"/>
              </a:xfrm>
            </p:grpSpPr>
            <p:sp>
              <p:nvSpPr>
                <p:cNvPr id="34" name="Line">
                  <a:extLst>
                    <a:ext uri="{FF2B5EF4-FFF2-40B4-BE49-F238E27FC236}">
                      <a16:creationId xmlns:a16="http://schemas.microsoft.com/office/drawing/2014/main" id="{4006B837-1E12-43E6-825B-FEDCDFB6C73C}"/>
                    </a:ext>
                  </a:extLst>
                </p:cNvPr>
                <p:cNvSpPr/>
                <p:nvPr/>
              </p:nvSpPr>
              <p:spPr>
                <a:xfrm>
                  <a:off x="0" y="0"/>
                  <a:ext cx="663547" cy="669161"/>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35" name="Shape">
                  <a:extLst>
                    <a:ext uri="{FF2B5EF4-FFF2-40B4-BE49-F238E27FC236}">
                      <a16:creationId xmlns:a16="http://schemas.microsoft.com/office/drawing/2014/main" id="{4B1E3CBF-B29F-416E-BB4C-BB4DAB34679B}"/>
                    </a:ext>
                  </a:extLst>
                </p:cNvPr>
                <p:cNvSpPr/>
                <p:nvPr/>
              </p:nvSpPr>
              <p:spPr>
                <a:xfrm>
                  <a:off x="554790" y="521081"/>
                  <a:ext cx="231279" cy="266166"/>
                </a:xfrm>
                <a:custGeom>
                  <a:avLst/>
                  <a:gdLst/>
                  <a:ahLst/>
                  <a:cxnLst>
                    <a:cxn ang="0">
                      <a:pos x="wd2" y="hd2"/>
                    </a:cxn>
                    <a:cxn ang="5400000">
                      <a:pos x="wd2" y="hd2"/>
                    </a:cxn>
                    <a:cxn ang="10800000">
                      <a:pos x="wd2" y="hd2"/>
                    </a:cxn>
                    <a:cxn ang="16200000">
                      <a:pos x="wd2" y="hd2"/>
                    </a:cxn>
                  </a:cxnLst>
                  <a:rect l="0" t="0" r="r" b="b"/>
                  <a:pathLst>
                    <a:path w="21600" h="21600" extrusionOk="0">
                      <a:moveTo>
                        <a:pt x="0" y="13538"/>
                      </a:moveTo>
                      <a:lnTo>
                        <a:pt x="21600" y="21600"/>
                      </a:lnTo>
                      <a:lnTo>
                        <a:pt x="7971" y="0"/>
                      </a:lnTo>
                      <a:lnTo>
                        <a:pt x="9514" y="11256"/>
                      </a:lnTo>
                      <a:lnTo>
                        <a:pt x="0" y="13538"/>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25" name="Group">
                <a:extLst>
                  <a:ext uri="{FF2B5EF4-FFF2-40B4-BE49-F238E27FC236}">
                    <a16:creationId xmlns:a16="http://schemas.microsoft.com/office/drawing/2014/main" id="{B8865716-36F6-4CBE-B55D-AAB4F0396B02}"/>
                  </a:ext>
                </a:extLst>
              </p:cNvPr>
              <p:cNvGrpSpPr/>
              <p:nvPr/>
            </p:nvGrpSpPr>
            <p:grpSpPr>
              <a:xfrm>
                <a:off x="1774269" y="1079582"/>
                <a:ext cx="765856" cy="202583"/>
                <a:chOff x="0" y="0"/>
                <a:chExt cx="765855" cy="202581"/>
              </a:xfrm>
            </p:grpSpPr>
            <p:sp>
              <p:nvSpPr>
                <p:cNvPr id="32" name="Line">
                  <a:extLst>
                    <a:ext uri="{FF2B5EF4-FFF2-40B4-BE49-F238E27FC236}">
                      <a16:creationId xmlns:a16="http://schemas.microsoft.com/office/drawing/2014/main" id="{84A6C1D7-138F-4968-863B-84E5787755DB}"/>
                    </a:ext>
                  </a:extLst>
                </p:cNvPr>
                <p:cNvSpPr/>
                <p:nvPr/>
              </p:nvSpPr>
              <p:spPr>
                <a:xfrm flipV="1">
                  <a:off x="0" y="90035"/>
                  <a:ext cx="613235" cy="90037"/>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33" name="Shape">
                  <a:extLst>
                    <a:ext uri="{FF2B5EF4-FFF2-40B4-BE49-F238E27FC236}">
                      <a16:creationId xmlns:a16="http://schemas.microsoft.com/office/drawing/2014/main" id="{501E45A5-E5AE-4192-B218-4B6F67B52720}"/>
                    </a:ext>
                  </a:extLst>
                </p:cNvPr>
                <p:cNvSpPr/>
                <p:nvPr/>
              </p:nvSpPr>
              <p:spPr>
                <a:xfrm>
                  <a:off x="527986" y="0"/>
                  <a:ext cx="237870" cy="202582"/>
                </a:xfrm>
                <a:custGeom>
                  <a:avLst/>
                  <a:gdLst/>
                  <a:ahLst/>
                  <a:cxnLst>
                    <a:cxn ang="0">
                      <a:pos x="wd2" y="hd2"/>
                    </a:cxn>
                    <a:cxn ang="5400000">
                      <a:pos x="wd2" y="hd2"/>
                    </a:cxn>
                    <a:cxn ang="10800000">
                      <a:pos x="wd2" y="hd2"/>
                    </a:cxn>
                    <a:cxn ang="16200000">
                      <a:pos x="wd2" y="hd2"/>
                    </a:cxn>
                  </a:cxnLst>
                  <a:rect l="0" t="0" r="r" b="b"/>
                  <a:pathLst>
                    <a:path w="21600" h="21600" extrusionOk="0">
                      <a:moveTo>
                        <a:pt x="1498" y="21600"/>
                      </a:moveTo>
                      <a:lnTo>
                        <a:pt x="21600" y="7200"/>
                      </a:lnTo>
                      <a:lnTo>
                        <a:pt x="0" y="0"/>
                      </a:lnTo>
                      <a:lnTo>
                        <a:pt x="7242" y="9600"/>
                      </a:lnTo>
                      <a:lnTo>
                        <a:pt x="1498"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26" name="Group">
                <a:extLst>
                  <a:ext uri="{FF2B5EF4-FFF2-40B4-BE49-F238E27FC236}">
                    <a16:creationId xmlns:a16="http://schemas.microsoft.com/office/drawing/2014/main" id="{18B26E11-75A2-47B0-B967-B9DFCF8939F5}"/>
                  </a:ext>
                </a:extLst>
              </p:cNvPr>
              <p:cNvGrpSpPr/>
              <p:nvPr/>
            </p:nvGrpSpPr>
            <p:grpSpPr>
              <a:xfrm>
                <a:off x="1796729" y="1320629"/>
                <a:ext cx="720938" cy="810326"/>
                <a:chOff x="0" y="0"/>
                <a:chExt cx="720937" cy="810325"/>
              </a:xfrm>
            </p:grpSpPr>
            <p:sp>
              <p:nvSpPr>
                <p:cNvPr id="30" name="Line">
                  <a:extLst>
                    <a:ext uri="{FF2B5EF4-FFF2-40B4-BE49-F238E27FC236}">
                      <a16:creationId xmlns:a16="http://schemas.microsoft.com/office/drawing/2014/main" id="{F78659CD-B6F9-4D9D-B781-1D8A09B35FC1}"/>
                    </a:ext>
                  </a:extLst>
                </p:cNvPr>
                <p:cNvSpPr/>
                <p:nvPr/>
              </p:nvSpPr>
              <p:spPr>
                <a:xfrm flipV="1">
                  <a:off x="0" y="128829"/>
                  <a:ext cx="605147" cy="681497"/>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31" name="Shape">
                  <a:extLst>
                    <a:ext uri="{FF2B5EF4-FFF2-40B4-BE49-F238E27FC236}">
                      <a16:creationId xmlns:a16="http://schemas.microsoft.com/office/drawing/2014/main" id="{A32B4A16-7E96-4E17-B492-2200EE7D02A2}"/>
                    </a:ext>
                  </a:extLst>
                </p:cNvPr>
                <p:cNvSpPr/>
                <p:nvPr/>
              </p:nvSpPr>
              <p:spPr>
                <a:xfrm>
                  <a:off x="496247" y="0"/>
                  <a:ext cx="224691" cy="281934"/>
                </a:xfrm>
                <a:custGeom>
                  <a:avLst/>
                  <a:gdLst/>
                  <a:ahLst/>
                  <a:cxnLst>
                    <a:cxn ang="0">
                      <a:pos x="wd2" y="hd2"/>
                    </a:cxn>
                    <a:cxn ang="5400000">
                      <a:pos x="wd2" y="hd2"/>
                    </a:cxn>
                    <a:cxn ang="10800000">
                      <a:pos x="wd2" y="hd2"/>
                    </a:cxn>
                    <a:cxn ang="16200000">
                      <a:pos x="wd2" y="hd2"/>
                    </a:cxn>
                  </a:cxnLst>
                  <a:rect l="0" t="0" r="r" b="b"/>
                  <a:pathLst>
                    <a:path w="21600" h="21600" extrusionOk="0">
                      <a:moveTo>
                        <a:pt x="9144" y="21600"/>
                      </a:moveTo>
                      <a:lnTo>
                        <a:pt x="21600" y="0"/>
                      </a:lnTo>
                      <a:lnTo>
                        <a:pt x="0" y="9584"/>
                      </a:lnTo>
                      <a:lnTo>
                        <a:pt x="9806" y="10585"/>
                      </a:lnTo>
                      <a:lnTo>
                        <a:pt x="9144"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27" name="Group">
                <a:extLst>
                  <a:ext uri="{FF2B5EF4-FFF2-40B4-BE49-F238E27FC236}">
                    <a16:creationId xmlns:a16="http://schemas.microsoft.com/office/drawing/2014/main" id="{C1F9F4BC-53EA-420D-A12C-11262DF8989F}"/>
                  </a:ext>
                </a:extLst>
              </p:cNvPr>
              <p:cNvGrpSpPr/>
              <p:nvPr/>
            </p:nvGrpSpPr>
            <p:grpSpPr>
              <a:xfrm>
                <a:off x="783823" y="1371913"/>
                <a:ext cx="1879828" cy="1459103"/>
                <a:chOff x="0" y="0"/>
                <a:chExt cx="1879827" cy="1459102"/>
              </a:xfrm>
            </p:grpSpPr>
            <p:sp>
              <p:nvSpPr>
                <p:cNvPr id="28" name="Line">
                  <a:extLst>
                    <a:ext uri="{FF2B5EF4-FFF2-40B4-BE49-F238E27FC236}">
                      <a16:creationId xmlns:a16="http://schemas.microsoft.com/office/drawing/2014/main" id="{89059A6C-1076-4597-BE8A-B4AE6AC58303}"/>
                    </a:ext>
                  </a:extLst>
                </p:cNvPr>
                <p:cNvSpPr/>
                <p:nvPr/>
              </p:nvSpPr>
              <p:spPr>
                <a:xfrm>
                  <a:off x="0" y="157135"/>
                  <a:ext cx="1786249" cy="13019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 y="372"/>
                      </a:lnTo>
                      <a:lnTo>
                        <a:pt x="399" y="838"/>
                      </a:lnTo>
                      <a:lnTo>
                        <a:pt x="915" y="2017"/>
                      </a:lnTo>
                      <a:lnTo>
                        <a:pt x="1481" y="3445"/>
                      </a:lnTo>
                      <a:lnTo>
                        <a:pt x="2113" y="4997"/>
                      </a:lnTo>
                      <a:lnTo>
                        <a:pt x="2829" y="6703"/>
                      </a:lnTo>
                      <a:lnTo>
                        <a:pt x="3594" y="8566"/>
                      </a:lnTo>
                      <a:lnTo>
                        <a:pt x="5192" y="12383"/>
                      </a:lnTo>
                      <a:lnTo>
                        <a:pt x="6024" y="14152"/>
                      </a:lnTo>
                      <a:lnTo>
                        <a:pt x="6906" y="15952"/>
                      </a:lnTo>
                      <a:lnTo>
                        <a:pt x="7738" y="17503"/>
                      </a:lnTo>
                      <a:lnTo>
                        <a:pt x="8587" y="18931"/>
                      </a:lnTo>
                      <a:lnTo>
                        <a:pt x="9419" y="20110"/>
                      </a:lnTo>
                      <a:lnTo>
                        <a:pt x="9818" y="20576"/>
                      </a:lnTo>
                      <a:lnTo>
                        <a:pt x="10218" y="20948"/>
                      </a:lnTo>
                      <a:lnTo>
                        <a:pt x="10617" y="21228"/>
                      </a:lnTo>
                      <a:lnTo>
                        <a:pt x="11016" y="21476"/>
                      </a:lnTo>
                      <a:lnTo>
                        <a:pt x="11382" y="21600"/>
                      </a:lnTo>
                      <a:lnTo>
                        <a:pt x="11749" y="21600"/>
                      </a:lnTo>
                      <a:lnTo>
                        <a:pt x="12065" y="21538"/>
                      </a:lnTo>
                      <a:lnTo>
                        <a:pt x="12348" y="21383"/>
                      </a:lnTo>
                      <a:lnTo>
                        <a:pt x="12980" y="20855"/>
                      </a:lnTo>
                      <a:lnTo>
                        <a:pt x="13612" y="20048"/>
                      </a:lnTo>
                      <a:lnTo>
                        <a:pt x="14295" y="19086"/>
                      </a:lnTo>
                      <a:lnTo>
                        <a:pt x="14944" y="17876"/>
                      </a:lnTo>
                      <a:lnTo>
                        <a:pt x="15609" y="16541"/>
                      </a:lnTo>
                      <a:lnTo>
                        <a:pt x="16258" y="14990"/>
                      </a:lnTo>
                      <a:lnTo>
                        <a:pt x="16941" y="13407"/>
                      </a:lnTo>
                      <a:lnTo>
                        <a:pt x="17573" y="11700"/>
                      </a:lnTo>
                      <a:lnTo>
                        <a:pt x="18205" y="9993"/>
                      </a:lnTo>
                      <a:lnTo>
                        <a:pt x="19453" y="6486"/>
                      </a:lnTo>
                      <a:lnTo>
                        <a:pt x="20002" y="4779"/>
                      </a:lnTo>
                      <a:lnTo>
                        <a:pt x="20568" y="3134"/>
                      </a:lnTo>
                      <a:lnTo>
                        <a:pt x="21134" y="1645"/>
                      </a:lnTo>
                      <a:lnTo>
                        <a:pt x="21600" y="248"/>
                      </a:ln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29" name="Shape">
                  <a:extLst>
                    <a:ext uri="{FF2B5EF4-FFF2-40B4-BE49-F238E27FC236}">
                      <a16:creationId xmlns:a16="http://schemas.microsoft.com/office/drawing/2014/main" id="{A8E9FFCF-5833-4DD3-8786-480114EE37D5}"/>
                    </a:ext>
                  </a:extLst>
                </p:cNvPr>
                <p:cNvSpPr/>
                <p:nvPr/>
              </p:nvSpPr>
              <p:spPr>
                <a:xfrm>
                  <a:off x="1684413" y="0"/>
                  <a:ext cx="195415" cy="314268"/>
                </a:xfrm>
                <a:custGeom>
                  <a:avLst/>
                  <a:gdLst/>
                  <a:ahLst/>
                  <a:cxnLst>
                    <a:cxn ang="0">
                      <a:pos x="wd2" y="hd2"/>
                    </a:cxn>
                    <a:cxn ang="5400000">
                      <a:pos x="wd2" y="hd2"/>
                    </a:cxn>
                    <a:cxn ang="10800000">
                      <a:pos x="wd2" y="hd2"/>
                    </a:cxn>
                    <a:cxn ang="16200000">
                      <a:pos x="wd2" y="hd2"/>
                    </a:cxn>
                  </a:cxnLst>
                  <a:rect l="0" t="0" r="r" b="b"/>
                  <a:pathLst>
                    <a:path w="21600" h="21600" extrusionOk="0">
                      <a:moveTo>
                        <a:pt x="13082" y="21600"/>
                      </a:moveTo>
                      <a:lnTo>
                        <a:pt x="21600" y="0"/>
                      </a:lnTo>
                      <a:lnTo>
                        <a:pt x="0" y="13371"/>
                      </a:lnTo>
                      <a:lnTo>
                        <a:pt x="11256" y="12086"/>
                      </a:lnTo>
                      <a:lnTo>
                        <a:pt x="13082"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sp>
          <p:nvSpPr>
            <p:cNvPr id="9" name="Feedforward network">
              <a:extLst>
                <a:ext uri="{FF2B5EF4-FFF2-40B4-BE49-F238E27FC236}">
                  <a16:creationId xmlns:a16="http://schemas.microsoft.com/office/drawing/2014/main" id="{FFA6B14F-EB01-428C-A947-013E2ECF6DCB}"/>
                </a:ext>
              </a:extLst>
            </p:cNvPr>
            <p:cNvSpPr txBox="1"/>
            <p:nvPr/>
          </p:nvSpPr>
          <p:spPr>
            <a:xfrm>
              <a:off x="-279667" y="2809585"/>
              <a:ext cx="4136250" cy="4898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ctr" defTabSz="1300480">
                <a:buClr>
                  <a:srgbClr val="D81E00"/>
                </a:buClr>
                <a:buFont typeface="Arial"/>
                <a:defRPr sz="3400">
                  <a:uFill>
                    <a:solidFill>
                      <a:srgbClr val="000000"/>
                    </a:solidFill>
                  </a:uFill>
                  <a:latin typeface="Tahoma"/>
                  <a:ea typeface="Tahoma"/>
                  <a:cs typeface="Tahoma"/>
                  <a:sym typeface="Tahoma"/>
                </a:defRPr>
              </a:pPr>
              <a:r>
                <a:rPr lang="hu-HU" sz="2000" b="1" dirty="0" err="1">
                  <a:solidFill>
                    <a:srgbClr val="D81E00"/>
                  </a:solidFill>
                  <a:uFill>
                    <a:solidFill>
                      <a:srgbClr val="D81E00"/>
                    </a:solidFill>
                  </a:uFill>
                  <a:latin typeface="+mn-lt"/>
                  <a:ea typeface="+mn-ea"/>
                  <a:cs typeface="+mn-cs"/>
                  <a:sym typeface="Arial"/>
                </a:rPr>
                <a:t>Feedforward</a:t>
              </a:r>
              <a:endParaRPr sz="2000" dirty="0">
                <a:latin typeface="+mn-lt"/>
                <a:ea typeface="+mn-ea"/>
                <a:cs typeface="+mn-cs"/>
                <a:sym typeface="Arial"/>
              </a:endParaRPr>
            </a:p>
          </p:txBody>
        </p:sp>
      </p:grpSp>
      <p:grpSp>
        <p:nvGrpSpPr>
          <p:cNvPr id="52" name="Group">
            <a:extLst>
              <a:ext uri="{FF2B5EF4-FFF2-40B4-BE49-F238E27FC236}">
                <a16:creationId xmlns:a16="http://schemas.microsoft.com/office/drawing/2014/main" id="{88528A7F-C596-4AA2-A4C3-82D8186EFE19}"/>
              </a:ext>
            </a:extLst>
          </p:cNvPr>
          <p:cNvGrpSpPr/>
          <p:nvPr/>
        </p:nvGrpSpPr>
        <p:grpSpPr>
          <a:xfrm>
            <a:off x="4849190" y="1629964"/>
            <a:ext cx="2562054" cy="2078774"/>
            <a:chOff x="0" y="0"/>
            <a:chExt cx="3966477" cy="3845791"/>
          </a:xfrm>
        </p:grpSpPr>
        <p:grpSp>
          <p:nvGrpSpPr>
            <p:cNvPr id="53" name="Group">
              <a:extLst>
                <a:ext uri="{FF2B5EF4-FFF2-40B4-BE49-F238E27FC236}">
                  <a16:creationId xmlns:a16="http://schemas.microsoft.com/office/drawing/2014/main" id="{641D005C-6C8B-4396-9EF1-C56AD9254CAB}"/>
                </a:ext>
              </a:extLst>
            </p:cNvPr>
            <p:cNvGrpSpPr/>
            <p:nvPr/>
          </p:nvGrpSpPr>
          <p:grpSpPr>
            <a:xfrm>
              <a:off x="0" y="0"/>
              <a:ext cx="3964658" cy="2830141"/>
              <a:chOff x="0" y="0"/>
              <a:chExt cx="3964657" cy="2830140"/>
            </a:xfrm>
          </p:grpSpPr>
          <p:sp>
            <p:nvSpPr>
              <p:cNvPr id="57" name="Oval">
                <a:extLst>
                  <a:ext uri="{FF2B5EF4-FFF2-40B4-BE49-F238E27FC236}">
                    <a16:creationId xmlns:a16="http://schemas.microsoft.com/office/drawing/2014/main" id="{FBE92826-CCDC-4DBD-85F2-D94C061C1F68}"/>
                  </a:ext>
                </a:extLst>
              </p:cNvPr>
              <p:cNvSpPr/>
              <p:nvPr/>
            </p:nvSpPr>
            <p:spPr>
              <a:xfrm>
                <a:off x="712694" y="927297"/>
                <a:ext cx="264311" cy="305528"/>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58" name="Oval">
                <a:extLst>
                  <a:ext uri="{FF2B5EF4-FFF2-40B4-BE49-F238E27FC236}">
                    <a16:creationId xmlns:a16="http://schemas.microsoft.com/office/drawing/2014/main" id="{02B8470E-BA24-486E-9C21-9C2831F3AFDC}"/>
                  </a:ext>
                </a:extLst>
              </p:cNvPr>
              <p:cNvSpPr/>
              <p:nvPr/>
            </p:nvSpPr>
            <p:spPr>
              <a:xfrm>
                <a:off x="665496" y="1779556"/>
                <a:ext cx="264311" cy="302847"/>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59" name="Oval">
                <a:extLst>
                  <a:ext uri="{FF2B5EF4-FFF2-40B4-BE49-F238E27FC236}">
                    <a16:creationId xmlns:a16="http://schemas.microsoft.com/office/drawing/2014/main" id="{147A47FE-E238-4039-AB2C-9B7C2025994C}"/>
                  </a:ext>
                </a:extLst>
              </p:cNvPr>
              <p:cNvSpPr/>
              <p:nvPr/>
            </p:nvSpPr>
            <p:spPr>
              <a:xfrm>
                <a:off x="1781737" y="656611"/>
                <a:ext cx="264311" cy="305528"/>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60" name="Oval">
                <a:extLst>
                  <a:ext uri="{FF2B5EF4-FFF2-40B4-BE49-F238E27FC236}">
                    <a16:creationId xmlns:a16="http://schemas.microsoft.com/office/drawing/2014/main" id="{42018E9F-A4FA-421D-9154-FB1F20267E20}"/>
                  </a:ext>
                </a:extLst>
              </p:cNvPr>
              <p:cNvSpPr/>
              <p:nvPr/>
            </p:nvSpPr>
            <p:spPr>
              <a:xfrm>
                <a:off x="1802975" y="1626792"/>
                <a:ext cx="266672" cy="302848"/>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61" name="Oval">
                <a:extLst>
                  <a:ext uri="{FF2B5EF4-FFF2-40B4-BE49-F238E27FC236}">
                    <a16:creationId xmlns:a16="http://schemas.microsoft.com/office/drawing/2014/main" id="{2AC89E8C-999E-4321-8A39-AABED627855C}"/>
                  </a:ext>
                </a:extLst>
              </p:cNvPr>
              <p:cNvSpPr/>
              <p:nvPr/>
            </p:nvSpPr>
            <p:spPr>
              <a:xfrm>
                <a:off x="1802975" y="2452250"/>
                <a:ext cx="266672" cy="302848"/>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62" name="Oval">
                <a:extLst>
                  <a:ext uri="{FF2B5EF4-FFF2-40B4-BE49-F238E27FC236}">
                    <a16:creationId xmlns:a16="http://schemas.microsoft.com/office/drawing/2014/main" id="{7C592A01-5C42-49A0-9E48-259868146B45}"/>
                  </a:ext>
                </a:extLst>
              </p:cNvPr>
              <p:cNvSpPr/>
              <p:nvPr/>
            </p:nvSpPr>
            <p:spPr>
              <a:xfrm>
                <a:off x="2966413" y="1503510"/>
                <a:ext cx="266671" cy="302847"/>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nvGrpSpPr>
              <p:cNvPr id="63" name="Group">
                <a:extLst>
                  <a:ext uri="{FF2B5EF4-FFF2-40B4-BE49-F238E27FC236}">
                    <a16:creationId xmlns:a16="http://schemas.microsoft.com/office/drawing/2014/main" id="{A8F3CB40-8365-48F7-8066-C72498151554}"/>
                  </a:ext>
                </a:extLst>
              </p:cNvPr>
              <p:cNvGrpSpPr/>
              <p:nvPr/>
            </p:nvGrpSpPr>
            <p:grpSpPr>
              <a:xfrm>
                <a:off x="0" y="1015740"/>
                <a:ext cx="710336" cy="179565"/>
                <a:chOff x="0" y="0"/>
                <a:chExt cx="710335" cy="179563"/>
              </a:xfrm>
            </p:grpSpPr>
            <p:sp>
              <p:nvSpPr>
                <p:cNvPr id="100" name="Line">
                  <a:extLst>
                    <a:ext uri="{FF2B5EF4-FFF2-40B4-BE49-F238E27FC236}">
                      <a16:creationId xmlns:a16="http://schemas.microsoft.com/office/drawing/2014/main" id="{24847865-1ED0-428A-95AB-4F1EF58794DA}"/>
                    </a:ext>
                  </a:extLst>
                </p:cNvPr>
                <p:cNvSpPr/>
                <p:nvPr/>
              </p:nvSpPr>
              <p:spPr>
                <a:xfrm>
                  <a:off x="0" y="88119"/>
                  <a:ext cx="536311" cy="1664"/>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101" name="Shape">
                  <a:extLst>
                    <a:ext uri="{FF2B5EF4-FFF2-40B4-BE49-F238E27FC236}">
                      <a16:creationId xmlns:a16="http://schemas.microsoft.com/office/drawing/2014/main" id="{E2BDEDAE-89B5-4383-94B2-28C22EF5375A}"/>
                    </a:ext>
                  </a:extLst>
                </p:cNvPr>
                <p:cNvSpPr/>
                <p:nvPr/>
              </p:nvSpPr>
              <p:spPr>
                <a:xfrm>
                  <a:off x="444552" y="0"/>
                  <a:ext cx="265784" cy="1795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600"/>
                      </a:lnTo>
                      <a:lnTo>
                        <a:pt x="0" y="0"/>
                      </a:lnTo>
                      <a:lnTo>
                        <a:pt x="6814" y="106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64" name="Group">
                <a:extLst>
                  <a:ext uri="{FF2B5EF4-FFF2-40B4-BE49-F238E27FC236}">
                    <a16:creationId xmlns:a16="http://schemas.microsoft.com/office/drawing/2014/main" id="{9D7DB044-D86A-4FDA-A8F3-62254E1FEB10}"/>
                  </a:ext>
                </a:extLst>
              </p:cNvPr>
              <p:cNvGrpSpPr/>
              <p:nvPr/>
            </p:nvGrpSpPr>
            <p:grpSpPr>
              <a:xfrm>
                <a:off x="0" y="1865317"/>
                <a:ext cx="710336" cy="179565"/>
                <a:chOff x="0" y="0"/>
                <a:chExt cx="710335" cy="179563"/>
              </a:xfrm>
            </p:grpSpPr>
            <p:sp>
              <p:nvSpPr>
                <p:cNvPr id="98" name="Line">
                  <a:extLst>
                    <a:ext uri="{FF2B5EF4-FFF2-40B4-BE49-F238E27FC236}">
                      <a16:creationId xmlns:a16="http://schemas.microsoft.com/office/drawing/2014/main" id="{2D033910-3B36-4972-895E-884BBC9C255B}"/>
                    </a:ext>
                  </a:extLst>
                </p:cNvPr>
                <p:cNvSpPr/>
                <p:nvPr/>
              </p:nvSpPr>
              <p:spPr>
                <a:xfrm>
                  <a:off x="0" y="84794"/>
                  <a:ext cx="536311" cy="3326"/>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99" name="Shape">
                  <a:extLst>
                    <a:ext uri="{FF2B5EF4-FFF2-40B4-BE49-F238E27FC236}">
                      <a16:creationId xmlns:a16="http://schemas.microsoft.com/office/drawing/2014/main" id="{5BE5C6E7-E86E-459C-888C-904B540D88FD}"/>
                    </a:ext>
                  </a:extLst>
                </p:cNvPr>
                <p:cNvSpPr/>
                <p:nvPr/>
              </p:nvSpPr>
              <p:spPr>
                <a:xfrm>
                  <a:off x="444552" y="0"/>
                  <a:ext cx="265784" cy="1795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600"/>
                      </a:lnTo>
                      <a:lnTo>
                        <a:pt x="0" y="0"/>
                      </a:lnTo>
                      <a:lnTo>
                        <a:pt x="6814" y="106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65" name="Group">
                <a:extLst>
                  <a:ext uri="{FF2B5EF4-FFF2-40B4-BE49-F238E27FC236}">
                    <a16:creationId xmlns:a16="http://schemas.microsoft.com/office/drawing/2014/main" id="{4BE2A6CB-74AE-4AD8-BAE5-679B65AFD53F}"/>
                  </a:ext>
                </a:extLst>
              </p:cNvPr>
              <p:cNvGrpSpPr/>
              <p:nvPr/>
            </p:nvGrpSpPr>
            <p:grpSpPr>
              <a:xfrm>
                <a:off x="3251963" y="1538349"/>
                <a:ext cx="712695" cy="179565"/>
                <a:chOff x="0" y="0"/>
                <a:chExt cx="712694" cy="179563"/>
              </a:xfrm>
            </p:grpSpPr>
            <p:sp>
              <p:nvSpPr>
                <p:cNvPr id="96" name="Line">
                  <a:extLst>
                    <a:ext uri="{FF2B5EF4-FFF2-40B4-BE49-F238E27FC236}">
                      <a16:creationId xmlns:a16="http://schemas.microsoft.com/office/drawing/2014/main" id="{1E7B35EF-C5B7-417E-AA15-9570F54F87E5}"/>
                    </a:ext>
                  </a:extLst>
                </p:cNvPr>
                <p:cNvSpPr/>
                <p:nvPr/>
              </p:nvSpPr>
              <p:spPr>
                <a:xfrm>
                  <a:off x="0" y="86457"/>
                  <a:ext cx="538867" cy="1663"/>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97" name="Shape">
                  <a:extLst>
                    <a:ext uri="{FF2B5EF4-FFF2-40B4-BE49-F238E27FC236}">
                      <a16:creationId xmlns:a16="http://schemas.microsoft.com/office/drawing/2014/main" id="{991727C1-28BE-40E0-957D-A45A5E3ECE53}"/>
                    </a:ext>
                  </a:extLst>
                </p:cNvPr>
                <p:cNvSpPr/>
                <p:nvPr/>
              </p:nvSpPr>
              <p:spPr>
                <a:xfrm>
                  <a:off x="447211" y="0"/>
                  <a:ext cx="265484" cy="1795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400"/>
                      </a:lnTo>
                      <a:lnTo>
                        <a:pt x="0" y="0"/>
                      </a:lnTo>
                      <a:lnTo>
                        <a:pt x="6814" y="104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66" name="Group">
                <a:extLst>
                  <a:ext uri="{FF2B5EF4-FFF2-40B4-BE49-F238E27FC236}">
                    <a16:creationId xmlns:a16="http://schemas.microsoft.com/office/drawing/2014/main" id="{74A2E455-8B1B-4B5D-BD05-88E5DFCD8302}"/>
                  </a:ext>
                </a:extLst>
              </p:cNvPr>
              <p:cNvGrpSpPr/>
              <p:nvPr/>
            </p:nvGrpSpPr>
            <p:grpSpPr>
              <a:xfrm>
                <a:off x="972285" y="1053259"/>
                <a:ext cx="809452" cy="726298"/>
                <a:chOff x="0" y="0"/>
                <a:chExt cx="809451" cy="726296"/>
              </a:xfrm>
            </p:grpSpPr>
            <p:sp>
              <p:nvSpPr>
                <p:cNvPr id="94" name="Line">
                  <a:extLst>
                    <a:ext uri="{FF2B5EF4-FFF2-40B4-BE49-F238E27FC236}">
                      <a16:creationId xmlns:a16="http://schemas.microsoft.com/office/drawing/2014/main" id="{7364551E-592E-4D6F-95DA-9FBEFF7DDD95}"/>
                    </a:ext>
                  </a:extLst>
                </p:cNvPr>
                <p:cNvSpPr/>
                <p:nvPr/>
              </p:nvSpPr>
              <p:spPr>
                <a:xfrm>
                  <a:off x="0" y="0"/>
                  <a:ext cx="679560" cy="609956"/>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95" name="Shape">
                  <a:extLst>
                    <a:ext uri="{FF2B5EF4-FFF2-40B4-BE49-F238E27FC236}">
                      <a16:creationId xmlns:a16="http://schemas.microsoft.com/office/drawing/2014/main" id="{4DF2FFF8-A977-4855-B1FE-0BB7ADE3B9BE}"/>
                    </a:ext>
                  </a:extLst>
                </p:cNvPr>
                <p:cNvSpPr/>
                <p:nvPr/>
              </p:nvSpPr>
              <p:spPr>
                <a:xfrm>
                  <a:off x="551250" y="478658"/>
                  <a:ext cx="258202" cy="247639"/>
                </a:xfrm>
                <a:custGeom>
                  <a:avLst/>
                  <a:gdLst/>
                  <a:ahLst/>
                  <a:cxnLst>
                    <a:cxn ang="0">
                      <a:pos x="wd2" y="hd2"/>
                    </a:cxn>
                    <a:cxn ang="5400000">
                      <a:pos x="wd2" y="hd2"/>
                    </a:cxn>
                    <a:cxn ang="10800000">
                      <a:pos x="wd2" y="hd2"/>
                    </a:cxn>
                    <a:cxn ang="16200000">
                      <a:pos x="wd2" y="hd2"/>
                    </a:cxn>
                  </a:cxnLst>
                  <a:rect l="0" t="0" r="r" b="b"/>
                  <a:pathLst>
                    <a:path w="21600" h="21600" extrusionOk="0">
                      <a:moveTo>
                        <a:pt x="0" y="11742"/>
                      </a:moveTo>
                      <a:lnTo>
                        <a:pt x="21600" y="21600"/>
                      </a:lnTo>
                      <a:lnTo>
                        <a:pt x="9144" y="0"/>
                      </a:lnTo>
                      <a:lnTo>
                        <a:pt x="10204" y="10728"/>
                      </a:lnTo>
                      <a:lnTo>
                        <a:pt x="0" y="11742"/>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67" name="Group">
                <a:extLst>
                  <a:ext uri="{FF2B5EF4-FFF2-40B4-BE49-F238E27FC236}">
                    <a16:creationId xmlns:a16="http://schemas.microsoft.com/office/drawing/2014/main" id="{B8CDE526-006D-41E7-8996-C8FF69F5A442}"/>
                  </a:ext>
                </a:extLst>
              </p:cNvPr>
              <p:cNvGrpSpPr/>
              <p:nvPr/>
            </p:nvGrpSpPr>
            <p:grpSpPr>
              <a:xfrm>
                <a:off x="927447" y="1053261"/>
                <a:ext cx="875530" cy="1447233"/>
                <a:chOff x="0" y="0"/>
                <a:chExt cx="875529" cy="1447231"/>
              </a:xfrm>
            </p:grpSpPr>
            <p:sp>
              <p:nvSpPr>
                <p:cNvPr id="92" name="Line">
                  <a:extLst>
                    <a:ext uri="{FF2B5EF4-FFF2-40B4-BE49-F238E27FC236}">
                      <a16:creationId xmlns:a16="http://schemas.microsoft.com/office/drawing/2014/main" id="{85A6E97E-B770-439B-AF0A-EA602F37AE77}"/>
                    </a:ext>
                  </a:extLst>
                </p:cNvPr>
                <p:cNvSpPr/>
                <p:nvPr/>
              </p:nvSpPr>
              <p:spPr>
                <a:xfrm>
                  <a:off x="0" y="0"/>
                  <a:ext cx="785448" cy="1296029"/>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93" name="Shape">
                  <a:extLst>
                    <a:ext uri="{FF2B5EF4-FFF2-40B4-BE49-F238E27FC236}">
                      <a16:creationId xmlns:a16="http://schemas.microsoft.com/office/drawing/2014/main" id="{4216E8CE-5B5D-4B07-AB54-034B7B017016}"/>
                    </a:ext>
                  </a:extLst>
                </p:cNvPr>
                <p:cNvSpPr/>
                <p:nvPr/>
              </p:nvSpPr>
              <p:spPr>
                <a:xfrm>
                  <a:off x="659017" y="1164763"/>
                  <a:ext cx="216513" cy="282469"/>
                </a:xfrm>
                <a:custGeom>
                  <a:avLst/>
                  <a:gdLst/>
                  <a:ahLst/>
                  <a:cxnLst>
                    <a:cxn ang="0">
                      <a:pos x="wd2" y="hd2"/>
                    </a:cxn>
                    <a:cxn ang="5400000">
                      <a:pos x="wd2" y="hd2"/>
                    </a:cxn>
                    <a:cxn ang="10800000">
                      <a:pos x="wd2" y="hd2"/>
                    </a:cxn>
                    <a:cxn ang="16200000">
                      <a:pos x="wd2" y="hd2"/>
                    </a:cxn>
                  </a:cxnLst>
                  <a:rect l="0" t="0" r="r" b="b"/>
                  <a:pathLst>
                    <a:path w="21600" h="21600" extrusionOk="0">
                      <a:moveTo>
                        <a:pt x="0" y="7624"/>
                      </a:moveTo>
                      <a:lnTo>
                        <a:pt x="21600" y="21600"/>
                      </a:lnTo>
                      <a:lnTo>
                        <a:pt x="14032" y="0"/>
                      </a:lnTo>
                      <a:lnTo>
                        <a:pt x="11825" y="9402"/>
                      </a:lnTo>
                      <a:lnTo>
                        <a:pt x="0" y="7624"/>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68" name="Group">
                <a:extLst>
                  <a:ext uri="{FF2B5EF4-FFF2-40B4-BE49-F238E27FC236}">
                    <a16:creationId xmlns:a16="http://schemas.microsoft.com/office/drawing/2014/main" id="{F2491CB2-F727-4DE5-A7C3-EAEF5A414997}"/>
                  </a:ext>
                </a:extLst>
              </p:cNvPr>
              <p:cNvGrpSpPr/>
              <p:nvPr/>
            </p:nvGrpSpPr>
            <p:grpSpPr>
              <a:xfrm>
                <a:off x="899128" y="954097"/>
                <a:ext cx="882609" cy="924622"/>
                <a:chOff x="0" y="0"/>
                <a:chExt cx="882608" cy="924620"/>
              </a:xfrm>
            </p:grpSpPr>
            <p:sp>
              <p:nvSpPr>
                <p:cNvPr id="90" name="Line">
                  <a:extLst>
                    <a:ext uri="{FF2B5EF4-FFF2-40B4-BE49-F238E27FC236}">
                      <a16:creationId xmlns:a16="http://schemas.microsoft.com/office/drawing/2014/main" id="{BB36E910-0C49-47F1-A258-FDB82879729C}"/>
                    </a:ext>
                  </a:extLst>
                </p:cNvPr>
                <p:cNvSpPr/>
                <p:nvPr/>
              </p:nvSpPr>
              <p:spPr>
                <a:xfrm flipV="1">
                  <a:off x="0" y="127820"/>
                  <a:ext cx="760597" cy="796801"/>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91" name="Shape">
                  <a:extLst>
                    <a:ext uri="{FF2B5EF4-FFF2-40B4-BE49-F238E27FC236}">
                      <a16:creationId xmlns:a16="http://schemas.microsoft.com/office/drawing/2014/main" id="{2702B99A-CDEC-4B80-801A-98E73204EC38}"/>
                    </a:ext>
                  </a:extLst>
                </p:cNvPr>
                <p:cNvSpPr/>
                <p:nvPr/>
              </p:nvSpPr>
              <p:spPr>
                <a:xfrm>
                  <a:off x="635414" y="0"/>
                  <a:ext cx="247195" cy="262281"/>
                </a:xfrm>
                <a:custGeom>
                  <a:avLst/>
                  <a:gdLst/>
                  <a:ahLst/>
                  <a:cxnLst>
                    <a:cxn ang="0">
                      <a:pos x="wd2" y="hd2"/>
                    </a:cxn>
                    <a:cxn ang="5400000">
                      <a:pos x="wd2" y="hd2"/>
                    </a:cxn>
                    <a:cxn ang="10800000">
                      <a:pos x="wd2" y="hd2"/>
                    </a:cxn>
                    <a:cxn ang="16200000">
                      <a:pos x="wd2" y="hd2"/>
                    </a:cxn>
                  </a:cxnLst>
                  <a:rect l="0" t="0" r="r" b="b"/>
                  <a:pathLst>
                    <a:path w="21600" h="21600" extrusionOk="0">
                      <a:moveTo>
                        <a:pt x="10662" y="21600"/>
                      </a:moveTo>
                      <a:lnTo>
                        <a:pt x="21600" y="0"/>
                      </a:lnTo>
                      <a:lnTo>
                        <a:pt x="0" y="11073"/>
                      </a:lnTo>
                      <a:lnTo>
                        <a:pt x="10246" y="11073"/>
                      </a:lnTo>
                      <a:lnTo>
                        <a:pt x="10662"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69" name="Group">
                <a:extLst>
                  <a:ext uri="{FF2B5EF4-FFF2-40B4-BE49-F238E27FC236}">
                    <a16:creationId xmlns:a16="http://schemas.microsoft.com/office/drawing/2014/main" id="{5238FE37-D170-42A9-9D40-DAB97636D021}"/>
                  </a:ext>
                </a:extLst>
              </p:cNvPr>
              <p:cNvGrpSpPr/>
              <p:nvPr/>
            </p:nvGrpSpPr>
            <p:grpSpPr>
              <a:xfrm>
                <a:off x="899128" y="1752755"/>
                <a:ext cx="833051" cy="179564"/>
                <a:chOff x="0" y="0"/>
                <a:chExt cx="833050" cy="179563"/>
              </a:xfrm>
            </p:grpSpPr>
            <p:sp>
              <p:nvSpPr>
                <p:cNvPr id="88" name="Line">
                  <a:extLst>
                    <a:ext uri="{FF2B5EF4-FFF2-40B4-BE49-F238E27FC236}">
                      <a16:creationId xmlns:a16="http://schemas.microsoft.com/office/drawing/2014/main" id="{06B30F35-5D57-4EB1-8734-EA3041E699C8}"/>
                    </a:ext>
                  </a:extLst>
                </p:cNvPr>
                <p:cNvSpPr/>
                <p:nvPr/>
              </p:nvSpPr>
              <p:spPr>
                <a:xfrm flipV="1">
                  <a:off x="0" y="84794"/>
                  <a:ext cx="657255" cy="39904"/>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89" name="Shape">
                  <a:extLst>
                    <a:ext uri="{FF2B5EF4-FFF2-40B4-BE49-F238E27FC236}">
                      <a16:creationId xmlns:a16="http://schemas.microsoft.com/office/drawing/2014/main" id="{08831073-D569-4E9C-94CE-A9B0C13BEC37}"/>
                    </a:ext>
                  </a:extLst>
                </p:cNvPr>
                <p:cNvSpPr/>
                <p:nvPr/>
              </p:nvSpPr>
              <p:spPr>
                <a:xfrm>
                  <a:off x="562229" y="0"/>
                  <a:ext cx="270822" cy="179564"/>
                </a:xfrm>
                <a:custGeom>
                  <a:avLst/>
                  <a:gdLst/>
                  <a:ahLst/>
                  <a:cxnLst>
                    <a:cxn ang="0">
                      <a:pos x="wd2" y="hd2"/>
                    </a:cxn>
                    <a:cxn ang="5400000">
                      <a:pos x="wd2" y="hd2"/>
                    </a:cxn>
                    <a:cxn ang="10800000">
                      <a:pos x="wd2" y="hd2"/>
                    </a:cxn>
                    <a:cxn ang="16200000">
                      <a:pos x="wd2" y="hd2"/>
                    </a:cxn>
                  </a:cxnLst>
                  <a:rect l="0" t="0" r="r" b="b"/>
                  <a:pathLst>
                    <a:path w="21600" h="21600" extrusionOk="0">
                      <a:moveTo>
                        <a:pt x="884" y="21600"/>
                      </a:moveTo>
                      <a:lnTo>
                        <a:pt x="21600" y="8600"/>
                      </a:lnTo>
                      <a:lnTo>
                        <a:pt x="0" y="0"/>
                      </a:lnTo>
                      <a:lnTo>
                        <a:pt x="6947" y="10200"/>
                      </a:lnTo>
                      <a:lnTo>
                        <a:pt x="884"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70" name="Group">
                <a:extLst>
                  <a:ext uri="{FF2B5EF4-FFF2-40B4-BE49-F238E27FC236}">
                    <a16:creationId xmlns:a16="http://schemas.microsoft.com/office/drawing/2014/main" id="{283970A0-FB3B-48B2-9784-8B0B0CB7B46B}"/>
                  </a:ext>
                </a:extLst>
              </p:cNvPr>
              <p:cNvGrpSpPr/>
              <p:nvPr/>
            </p:nvGrpSpPr>
            <p:grpSpPr>
              <a:xfrm>
                <a:off x="899128" y="1951078"/>
                <a:ext cx="788212" cy="549414"/>
                <a:chOff x="0" y="0"/>
                <a:chExt cx="788211" cy="549412"/>
              </a:xfrm>
            </p:grpSpPr>
            <p:sp>
              <p:nvSpPr>
                <p:cNvPr id="86" name="Line">
                  <a:extLst>
                    <a:ext uri="{FF2B5EF4-FFF2-40B4-BE49-F238E27FC236}">
                      <a16:creationId xmlns:a16="http://schemas.microsoft.com/office/drawing/2014/main" id="{8F1E7F26-EE2A-4B26-80DD-40A6D21734DB}"/>
                    </a:ext>
                  </a:extLst>
                </p:cNvPr>
                <p:cNvSpPr/>
                <p:nvPr/>
              </p:nvSpPr>
              <p:spPr>
                <a:xfrm>
                  <a:off x="0" y="0"/>
                  <a:ext cx="643892" cy="449821"/>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87" name="Shape">
                  <a:extLst>
                    <a:ext uri="{FF2B5EF4-FFF2-40B4-BE49-F238E27FC236}">
                      <a16:creationId xmlns:a16="http://schemas.microsoft.com/office/drawing/2014/main" id="{A0EC93AA-3727-47A8-9E08-689BC207B542}"/>
                    </a:ext>
                  </a:extLst>
                </p:cNvPr>
                <p:cNvSpPr/>
                <p:nvPr/>
              </p:nvSpPr>
              <p:spPr>
                <a:xfrm>
                  <a:off x="517016" y="322012"/>
                  <a:ext cx="271196" cy="227401"/>
                </a:xfrm>
                <a:custGeom>
                  <a:avLst/>
                  <a:gdLst/>
                  <a:ahLst/>
                  <a:cxnLst>
                    <a:cxn ang="0">
                      <a:pos x="wd2" y="hd2"/>
                    </a:cxn>
                    <a:cxn ang="5400000">
                      <a:pos x="wd2" y="hd2"/>
                    </a:cxn>
                    <a:cxn ang="10800000">
                      <a:pos x="wd2" y="hd2"/>
                    </a:cxn>
                    <a:cxn ang="16200000">
                      <a:pos x="wd2" y="hd2"/>
                    </a:cxn>
                  </a:cxnLst>
                  <a:rect l="0" t="0" r="r" b="b"/>
                  <a:pathLst>
                    <a:path w="21600" h="21600" extrusionOk="0">
                      <a:moveTo>
                        <a:pt x="0" y="14032"/>
                      </a:moveTo>
                      <a:lnTo>
                        <a:pt x="21600" y="21600"/>
                      </a:lnTo>
                      <a:lnTo>
                        <a:pt x="7579" y="0"/>
                      </a:lnTo>
                      <a:lnTo>
                        <a:pt x="9474" y="11352"/>
                      </a:lnTo>
                      <a:lnTo>
                        <a:pt x="0" y="14032"/>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71" name="Group">
                <a:extLst>
                  <a:ext uri="{FF2B5EF4-FFF2-40B4-BE49-F238E27FC236}">
                    <a16:creationId xmlns:a16="http://schemas.microsoft.com/office/drawing/2014/main" id="{7F622B1E-5ABD-451D-B7D7-B8085E609F39}"/>
                  </a:ext>
                </a:extLst>
              </p:cNvPr>
              <p:cNvGrpSpPr/>
              <p:nvPr/>
            </p:nvGrpSpPr>
            <p:grpSpPr>
              <a:xfrm>
                <a:off x="2017727" y="828134"/>
                <a:ext cx="903849" cy="699496"/>
                <a:chOff x="0" y="0"/>
                <a:chExt cx="903847" cy="699495"/>
              </a:xfrm>
            </p:grpSpPr>
            <p:sp>
              <p:nvSpPr>
                <p:cNvPr id="84" name="Line">
                  <a:extLst>
                    <a:ext uri="{FF2B5EF4-FFF2-40B4-BE49-F238E27FC236}">
                      <a16:creationId xmlns:a16="http://schemas.microsoft.com/office/drawing/2014/main" id="{356FDD79-3EE5-4C4F-961D-C85187BE9E40}"/>
                    </a:ext>
                  </a:extLst>
                </p:cNvPr>
                <p:cNvSpPr/>
                <p:nvPr/>
              </p:nvSpPr>
              <p:spPr>
                <a:xfrm>
                  <a:off x="0" y="0"/>
                  <a:ext cx="762968" cy="596237"/>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85" name="Shape">
                  <a:extLst>
                    <a:ext uri="{FF2B5EF4-FFF2-40B4-BE49-F238E27FC236}">
                      <a16:creationId xmlns:a16="http://schemas.microsoft.com/office/drawing/2014/main" id="{F4E98C63-3643-431F-9196-F0EDAD0790EC}"/>
                    </a:ext>
                  </a:extLst>
                </p:cNvPr>
                <p:cNvSpPr/>
                <p:nvPr/>
              </p:nvSpPr>
              <p:spPr>
                <a:xfrm>
                  <a:off x="637917" y="464664"/>
                  <a:ext cx="265931" cy="234832"/>
                </a:xfrm>
                <a:custGeom>
                  <a:avLst/>
                  <a:gdLst/>
                  <a:ahLst/>
                  <a:cxnLst>
                    <a:cxn ang="0">
                      <a:pos x="wd2" y="hd2"/>
                    </a:cxn>
                    <a:cxn ang="5400000">
                      <a:pos x="wd2" y="hd2"/>
                    </a:cxn>
                    <a:cxn ang="10800000">
                      <a:pos x="wd2" y="hd2"/>
                    </a:cxn>
                    <a:cxn ang="16200000">
                      <a:pos x="wd2" y="hd2"/>
                    </a:cxn>
                  </a:cxnLst>
                  <a:rect l="0" t="0" r="r" b="b"/>
                  <a:pathLst>
                    <a:path w="21600" h="21600" extrusionOk="0">
                      <a:moveTo>
                        <a:pt x="0" y="13634"/>
                      </a:moveTo>
                      <a:lnTo>
                        <a:pt x="21600" y="21600"/>
                      </a:lnTo>
                      <a:lnTo>
                        <a:pt x="7971" y="0"/>
                      </a:lnTo>
                      <a:lnTo>
                        <a:pt x="9514" y="11336"/>
                      </a:lnTo>
                      <a:lnTo>
                        <a:pt x="0" y="13634"/>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72" name="Group">
                <a:extLst>
                  <a:ext uri="{FF2B5EF4-FFF2-40B4-BE49-F238E27FC236}">
                    <a16:creationId xmlns:a16="http://schemas.microsoft.com/office/drawing/2014/main" id="{FEA531BC-0B57-4218-8572-1752F286FAAE}"/>
                  </a:ext>
                </a:extLst>
              </p:cNvPr>
              <p:cNvGrpSpPr/>
              <p:nvPr/>
            </p:nvGrpSpPr>
            <p:grpSpPr>
              <a:xfrm>
                <a:off x="2038967" y="1618752"/>
                <a:ext cx="882608" cy="179565"/>
                <a:chOff x="0" y="0"/>
                <a:chExt cx="882607" cy="179563"/>
              </a:xfrm>
            </p:grpSpPr>
            <p:sp>
              <p:nvSpPr>
                <p:cNvPr id="82" name="Line">
                  <a:extLst>
                    <a:ext uri="{FF2B5EF4-FFF2-40B4-BE49-F238E27FC236}">
                      <a16:creationId xmlns:a16="http://schemas.microsoft.com/office/drawing/2014/main" id="{8A871272-8727-4A5A-AC33-05B7A9EA9117}"/>
                    </a:ext>
                  </a:extLst>
                </p:cNvPr>
                <p:cNvSpPr/>
                <p:nvPr/>
              </p:nvSpPr>
              <p:spPr>
                <a:xfrm flipV="1">
                  <a:off x="0" y="79807"/>
                  <a:ext cx="708306" cy="79807"/>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83" name="Shape">
                  <a:extLst>
                    <a:ext uri="{FF2B5EF4-FFF2-40B4-BE49-F238E27FC236}">
                      <a16:creationId xmlns:a16="http://schemas.microsoft.com/office/drawing/2014/main" id="{B085E98E-73FB-43DA-AD09-9A0D26A73A82}"/>
                    </a:ext>
                  </a:extLst>
                </p:cNvPr>
                <p:cNvSpPr/>
                <p:nvPr/>
              </p:nvSpPr>
              <p:spPr>
                <a:xfrm>
                  <a:off x="608475" y="0"/>
                  <a:ext cx="274133" cy="179564"/>
                </a:xfrm>
                <a:custGeom>
                  <a:avLst/>
                  <a:gdLst/>
                  <a:ahLst/>
                  <a:cxnLst>
                    <a:cxn ang="0">
                      <a:pos x="wd2" y="hd2"/>
                    </a:cxn>
                    <a:cxn ang="5400000">
                      <a:pos x="wd2" y="hd2"/>
                    </a:cxn>
                    <a:cxn ang="10800000">
                      <a:pos x="wd2" y="hd2"/>
                    </a:cxn>
                    <a:cxn ang="16200000">
                      <a:pos x="wd2" y="hd2"/>
                    </a:cxn>
                  </a:cxnLst>
                  <a:rect l="0" t="0" r="r" b="b"/>
                  <a:pathLst>
                    <a:path w="21600" h="21600" extrusionOk="0">
                      <a:moveTo>
                        <a:pt x="1498" y="21600"/>
                      </a:moveTo>
                      <a:lnTo>
                        <a:pt x="21600" y="7200"/>
                      </a:lnTo>
                      <a:lnTo>
                        <a:pt x="0" y="0"/>
                      </a:lnTo>
                      <a:lnTo>
                        <a:pt x="7242" y="9600"/>
                      </a:lnTo>
                      <a:lnTo>
                        <a:pt x="1498"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73" name="Group">
                <a:extLst>
                  <a:ext uri="{FF2B5EF4-FFF2-40B4-BE49-F238E27FC236}">
                    <a16:creationId xmlns:a16="http://schemas.microsoft.com/office/drawing/2014/main" id="{705836E7-14E9-462C-8EC9-1CD8804D617A}"/>
                  </a:ext>
                </a:extLst>
              </p:cNvPr>
              <p:cNvGrpSpPr/>
              <p:nvPr/>
            </p:nvGrpSpPr>
            <p:grpSpPr>
              <a:xfrm>
                <a:off x="2067285" y="1825116"/>
                <a:ext cx="825973" cy="723617"/>
                <a:chOff x="0" y="0"/>
                <a:chExt cx="825971" cy="723616"/>
              </a:xfrm>
            </p:grpSpPr>
            <p:sp>
              <p:nvSpPr>
                <p:cNvPr id="80" name="Line">
                  <a:extLst>
                    <a:ext uri="{FF2B5EF4-FFF2-40B4-BE49-F238E27FC236}">
                      <a16:creationId xmlns:a16="http://schemas.microsoft.com/office/drawing/2014/main" id="{6E4DD2C1-89AA-466A-A628-B059E039D1AA}"/>
                    </a:ext>
                  </a:extLst>
                </p:cNvPr>
                <p:cNvSpPr/>
                <p:nvPr/>
              </p:nvSpPr>
              <p:spPr>
                <a:xfrm flipV="1">
                  <a:off x="0" y="116444"/>
                  <a:ext cx="693310" cy="607173"/>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81" name="Shape">
                  <a:extLst>
                    <a:ext uri="{FF2B5EF4-FFF2-40B4-BE49-F238E27FC236}">
                      <a16:creationId xmlns:a16="http://schemas.microsoft.com/office/drawing/2014/main" id="{19DF4541-2404-4CBC-8412-1191EFDE78B7}"/>
                    </a:ext>
                  </a:extLst>
                </p:cNvPr>
                <p:cNvSpPr/>
                <p:nvPr/>
              </p:nvSpPr>
              <p:spPr>
                <a:xfrm>
                  <a:off x="568546" y="0"/>
                  <a:ext cx="257426" cy="252850"/>
                </a:xfrm>
                <a:custGeom>
                  <a:avLst/>
                  <a:gdLst/>
                  <a:ahLst/>
                  <a:cxnLst>
                    <a:cxn ang="0">
                      <a:pos x="wd2" y="hd2"/>
                    </a:cxn>
                    <a:cxn ang="5400000">
                      <a:pos x="wd2" y="hd2"/>
                    </a:cxn>
                    <a:cxn ang="10800000">
                      <a:pos x="wd2" y="hd2"/>
                    </a:cxn>
                    <a:cxn ang="16200000">
                      <a:pos x="wd2" y="hd2"/>
                    </a:cxn>
                  </a:cxnLst>
                  <a:rect l="0" t="0" r="r" b="b"/>
                  <a:pathLst>
                    <a:path w="21600" h="21600" extrusionOk="0">
                      <a:moveTo>
                        <a:pt x="9276" y="21600"/>
                      </a:moveTo>
                      <a:lnTo>
                        <a:pt x="21600" y="0"/>
                      </a:lnTo>
                      <a:lnTo>
                        <a:pt x="0" y="9663"/>
                      </a:lnTo>
                      <a:lnTo>
                        <a:pt x="9806" y="10658"/>
                      </a:lnTo>
                      <a:lnTo>
                        <a:pt x="9276"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74" name="Group">
                <a:extLst>
                  <a:ext uri="{FF2B5EF4-FFF2-40B4-BE49-F238E27FC236}">
                    <a16:creationId xmlns:a16="http://schemas.microsoft.com/office/drawing/2014/main" id="{06A05135-600A-4EDF-A47D-E25E24DE75B9}"/>
                  </a:ext>
                </a:extLst>
              </p:cNvPr>
              <p:cNvGrpSpPr/>
              <p:nvPr/>
            </p:nvGrpSpPr>
            <p:grpSpPr>
              <a:xfrm>
                <a:off x="2017728" y="1841198"/>
                <a:ext cx="1104441" cy="988943"/>
                <a:chOff x="0" y="0"/>
                <a:chExt cx="1104440" cy="988942"/>
              </a:xfrm>
            </p:grpSpPr>
            <p:sp>
              <p:nvSpPr>
                <p:cNvPr id="78" name="Line">
                  <a:extLst>
                    <a:ext uri="{FF2B5EF4-FFF2-40B4-BE49-F238E27FC236}">
                      <a16:creationId xmlns:a16="http://schemas.microsoft.com/office/drawing/2014/main" id="{24BF96B2-5D42-406E-9830-222803F65B85}"/>
                    </a:ext>
                  </a:extLst>
                </p:cNvPr>
                <p:cNvSpPr/>
                <p:nvPr/>
              </p:nvSpPr>
              <p:spPr>
                <a:xfrm>
                  <a:off x="181963" y="0"/>
                  <a:ext cx="922478" cy="980632"/>
                </a:xfrm>
                <a:custGeom>
                  <a:avLst/>
                  <a:gdLst/>
                  <a:ahLst/>
                  <a:cxnLst>
                    <a:cxn ang="0">
                      <a:pos x="wd2" y="hd2"/>
                    </a:cxn>
                    <a:cxn ang="5400000">
                      <a:pos x="wd2" y="hd2"/>
                    </a:cxn>
                    <a:cxn ang="10800000">
                      <a:pos x="wd2" y="hd2"/>
                    </a:cxn>
                    <a:cxn ang="16200000">
                      <a:pos x="wd2" y="hd2"/>
                    </a:cxn>
                  </a:cxnLst>
                  <a:rect l="0" t="0" r="r" b="b"/>
                  <a:pathLst>
                    <a:path w="21600" h="21600" extrusionOk="0">
                      <a:moveTo>
                        <a:pt x="20266" y="0"/>
                      </a:moveTo>
                      <a:lnTo>
                        <a:pt x="20266" y="805"/>
                      </a:lnTo>
                      <a:lnTo>
                        <a:pt x="20377" y="1757"/>
                      </a:lnTo>
                      <a:lnTo>
                        <a:pt x="20526" y="2892"/>
                      </a:lnTo>
                      <a:lnTo>
                        <a:pt x="20711" y="4210"/>
                      </a:lnTo>
                      <a:lnTo>
                        <a:pt x="20896" y="5638"/>
                      </a:lnTo>
                      <a:lnTo>
                        <a:pt x="21081" y="7212"/>
                      </a:lnTo>
                      <a:lnTo>
                        <a:pt x="21415" y="10361"/>
                      </a:lnTo>
                      <a:lnTo>
                        <a:pt x="21600" y="13546"/>
                      </a:lnTo>
                      <a:lnTo>
                        <a:pt x="21600" y="15120"/>
                      </a:lnTo>
                      <a:lnTo>
                        <a:pt x="21415" y="16511"/>
                      </a:lnTo>
                      <a:lnTo>
                        <a:pt x="21267" y="17756"/>
                      </a:lnTo>
                      <a:lnTo>
                        <a:pt x="20822" y="18891"/>
                      </a:lnTo>
                      <a:lnTo>
                        <a:pt x="20377" y="19843"/>
                      </a:lnTo>
                      <a:lnTo>
                        <a:pt x="19636" y="20575"/>
                      </a:lnTo>
                      <a:lnTo>
                        <a:pt x="18932" y="21014"/>
                      </a:lnTo>
                      <a:lnTo>
                        <a:pt x="18154" y="21271"/>
                      </a:lnTo>
                      <a:lnTo>
                        <a:pt x="17154" y="21527"/>
                      </a:lnTo>
                      <a:lnTo>
                        <a:pt x="16080" y="21600"/>
                      </a:lnTo>
                      <a:lnTo>
                        <a:pt x="14931" y="21600"/>
                      </a:lnTo>
                      <a:lnTo>
                        <a:pt x="13708" y="21600"/>
                      </a:lnTo>
                      <a:lnTo>
                        <a:pt x="11041" y="21454"/>
                      </a:lnTo>
                      <a:lnTo>
                        <a:pt x="8188" y="21014"/>
                      </a:lnTo>
                      <a:lnTo>
                        <a:pt x="5335" y="20575"/>
                      </a:lnTo>
                      <a:lnTo>
                        <a:pt x="2593" y="20026"/>
                      </a:lnTo>
                      <a:lnTo>
                        <a:pt x="0" y="19513"/>
                      </a:ln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79" name="Shape">
                  <a:extLst>
                    <a:ext uri="{FF2B5EF4-FFF2-40B4-BE49-F238E27FC236}">
                      <a16:creationId xmlns:a16="http://schemas.microsoft.com/office/drawing/2014/main" id="{F94BF69E-C538-419D-A3B8-AAB931EF25C3}"/>
                    </a:ext>
                  </a:extLst>
                </p:cNvPr>
                <p:cNvSpPr/>
                <p:nvPr/>
              </p:nvSpPr>
              <p:spPr>
                <a:xfrm>
                  <a:off x="0" y="814423"/>
                  <a:ext cx="276902" cy="1745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349"/>
                      </a:lnTo>
                      <a:lnTo>
                        <a:pt x="19255" y="21600"/>
                      </a:lnTo>
                      <a:lnTo>
                        <a:pt x="13947" y="9257"/>
                      </a:lnTo>
                      <a:lnTo>
                        <a:pt x="2160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75" name="Group">
                <a:extLst>
                  <a:ext uri="{FF2B5EF4-FFF2-40B4-BE49-F238E27FC236}">
                    <a16:creationId xmlns:a16="http://schemas.microsoft.com/office/drawing/2014/main" id="{A0BE781C-2501-4B01-937C-B5508852D93E}"/>
                  </a:ext>
                </a:extLst>
              </p:cNvPr>
              <p:cNvGrpSpPr/>
              <p:nvPr/>
            </p:nvGrpSpPr>
            <p:grpSpPr>
              <a:xfrm>
                <a:off x="1347511" y="-1"/>
                <a:ext cx="748094" cy="728977"/>
                <a:chOff x="0" y="0"/>
                <a:chExt cx="748093" cy="728975"/>
              </a:xfrm>
            </p:grpSpPr>
            <p:sp>
              <p:nvSpPr>
                <p:cNvPr id="76" name="Line">
                  <a:extLst>
                    <a:ext uri="{FF2B5EF4-FFF2-40B4-BE49-F238E27FC236}">
                      <a16:creationId xmlns:a16="http://schemas.microsoft.com/office/drawing/2014/main" id="{69F95087-DEF4-479E-B871-890751AB93EE}"/>
                    </a:ext>
                  </a:extLst>
                </p:cNvPr>
                <p:cNvSpPr/>
                <p:nvPr/>
              </p:nvSpPr>
              <p:spPr>
                <a:xfrm>
                  <a:off x="0" y="0"/>
                  <a:ext cx="748094" cy="682481"/>
                </a:xfrm>
                <a:custGeom>
                  <a:avLst/>
                  <a:gdLst/>
                  <a:ahLst/>
                  <a:cxnLst>
                    <a:cxn ang="0">
                      <a:pos x="wd2" y="hd2"/>
                    </a:cxn>
                    <a:cxn ang="5400000">
                      <a:pos x="wd2" y="hd2"/>
                    </a:cxn>
                    <a:cxn ang="10800000">
                      <a:pos x="wd2" y="hd2"/>
                    </a:cxn>
                    <a:cxn ang="16200000">
                      <a:pos x="wd2" y="hd2"/>
                    </a:cxn>
                  </a:cxnLst>
                  <a:rect l="0" t="0" r="r" b="b"/>
                  <a:pathLst>
                    <a:path w="21600" h="21600" extrusionOk="0">
                      <a:moveTo>
                        <a:pt x="19317" y="21600"/>
                      </a:moveTo>
                      <a:lnTo>
                        <a:pt x="19956" y="19182"/>
                      </a:lnTo>
                      <a:lnTo>
                        <a:pt x="20504" y="16923"/>
                      </a:lnTo>
                      <a:lnTo>
                        <a:pt x="21052" y="14873"/>
                      </a:lnTo>
                      <a:lnTo>
                        <a:pt x="21372" y="12981"/>
                      </a:lnTo>
                      <a:lnTo>
                        <a:pt x="21600" y="11089"/>
                      </a:lnTo>
                      <a:lnTo>
                        <a:pt x="21600" y="9460"/>
                      </a:lnTo>
                      <a:lnTo>
                        <a:pt x="21372" y="7936"/>
                      </a:lnTo>
                      <a:lnTo>
                        <a:pt x="20732" y="6569"/>
                      </a:lnTo>
                      <a:lnTo>
                        <a:pt x="20276" y="5939"/>
                      </a:lnTo>
                      <a:lnTo>
                        <a:pt x="19636" y="5203"/>
                      </a:lnTo>
                      <a:lnTo>
                        <a:pt x="18860" y="4572"/>
                      </a:lnTo>
                      <a:lnTo>
                        <a:pt x="17992" y="3942"/>
                      </a:lnTo>
                      <a:lnTo>
                        <a:pt x="16120" y="2680"/>
                      </a:lnTo>
                      <a:lnTo>
                        <a:pt x="14065" y="1524"/>
                      </a:lnTo>
                      <a:lnTo>
                        <a:pt x="11873" y="631"/>
                      </a:lnTo>
                      <a:lnTo>
                        <a:pt x="9681" y="158"/>
                      </a:lnTo>
                      <a:lnTo>
                        <a:pt x="7809" y="0"/>
                      </a:lnTo>
                      <a:lnTo>
                        <a:pt x="7033" y="0"/>
                      </a:lnTo>
                      <a:lnTo>
                        <a:pt x="6256" y="263"/>
                      </a:lnTo>
                      <a:lnTo>
                        <a:pt x="5617" y="631"/>
                      </a:lnTo>
                      <a:lnTo>
                        <a:pt x="4932" y="1156"/>
                      </a:lnTo>
                      <a:lnTo>
                        <a:pt x="4384" y="1892"/>
                      </a:lnTo>
                      <a:lnTo>
                        <a:pt x="3745" y="2680"/>
                      </a:lnTo>
                      <a:lnTo>
                        <a:pt x="2649" y="4677"/>
                      </a:lnTo>
                      <a:lnTo>
                        <a:pt x="1644" y="6937"/>
                      </a:lnTo>
                      <a:lnTo>
                        <a:pt x="868" y="9197"/>
                      </a:lnTo>
                      <a:lnTo>
                        <a:pt x="228" y="11509"/>
                      </a:lnTo>
                      <a:lnTo>
                        <a:pt x="0" y="13612"/>
                      </a:lnTo>
                      <a:lnTo>
                        <a:pt x="0" y="14505"/>
                      </a:lnTo>
                      <a:lnTo>
                        <a:pt x="137" y="15293"/>
                      </a:lnTo>
                      <a:lnTo>
                        <a:pt x="457" y="16134"/>
                      </a:lnTo>
                      <a:lnTo>
                        <a:pt x="868" y="16923"/>
                      </a:lnTo>
                      <a:lnTo>
                        <a:pt x="1553" y="17658"/>
                      </a:lnTo>
                      <a:lnTo>
                        <a:pt x="2420" y="18289"/>
                      </a:lnTo>
                      <a:lnTo>
                        <a:pt x="3288" y="18920"/>
                      </a:lnTo>
                      <a:lnTo>
                        <a:pt x="4384" y="19550"/>
                      </a:lnTo>
                      <a:lnTo>
                        <a:pt x="6485" y="20707"/>
                      </a:lnTo>
                    </a:path>
                  </a:pathLst>
                </a:custGeom>
                <a:no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77" name="Shape">
                  <a:extLst>
                    <a:ext uri="{FF2B5EF4-FFF2-40B4-BE49-F238E27FC236}">
                      <a16:creationId xmlns:a16="http://schemas.microsoft.com/office/drawing/2014/main" id="{4B670A9C-0067-4570-AD8B-5CE01BCC076E}"/>
                    </a:ext>
                  </a:extLst>
                </p:cNvPr>
                <p:cNvSpPr/>
                <p:nvPr/>
              </p:nvSpPr>
              <p:spPr>
                <a:xfrm>
                  <a:off x="124946" y="549637"/>
                  <a:ext cx="259382" cy="179339"/>
                </a:xfrm>
                <a:custGeom>
                  <a:avLst/>
                  <a:gdLst/>
                  <a:ahLst/>
                  <a:cxnLst>
                    <a:cxn ang="0">
                      <a:pos x="wd2" y="hd2"/>
                    </a:cxn>
                    <a:cxn ang="5400000">
                      <a:pos x="wd2" y="hd2"/>
                    </a:cxn>
                    <a:cxn ang="10800000">
                      <a:pos x="wd2" y="hd2"/>
                    </a:cxn>
                    <a:cxn ang="16200000">
                      <a:pos x="wd2" y="hd2"/>
                    </a:cxn>
                  </a:cxnLst>
                  <a:rect l="0" t="0" r="r" b="b"/>
                  <a:pathLst>
                    <a:path w="21600" h="21600" extrusionOk="0">
                      <a:moveTo>
                        <a:pt x="0" y="18800"/>
                      </a:moveTo>
                      <a:lnTo>
                        <a:pt x="21600" y="21600"/>
                      </a:lnTo>
                      <a:lnTo>
                        <a:pt x="5400" y="0"/>
                      </a:lnTo>
                      <a:lnTo>
                        <a:pt x="8956" y="13000"/>
                      </a:lnTo>
                      <a:lnTo>
                        <a:pt x="0" y="188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grpSp>
          <p:nvGrpSpPr>
            <p:cNvPr id="54" name="Group">
              <a:extLst>
                <a:ext uri="{FF2B5EF4-FFF2-40B4-BE49-F238E27FC236}">
                  <a16:creationId xmlns:a16="http://schemas.microsoft.com/office/drawing/2014/main" id="{83314DC9-DF5F-44B0-8C47-A7F76DD94D13}"/>
                </a:ext>
              </a:extLst>
            </p:cNvPr>
            <p:cNvGrpSpPr/>
            <p:nvPr/>
          </p:nvGrpSpPr>
          <p:grpSpPr>
            <a:xfrm>
              <a:off x="101160" y="3088637"/>
              <a:ext cx="3865317" cy="757154"/>
              <a:chOff x="0" y="0"/>
              <a:chExt cx="3865316" cy="757151"/>
            </a:xfrm>
          </p:grpSpPr>
          <p:sp>
            <p:nvSpPr>
              <p:cNvPr id="55" name="Rectangle">
                <a:extLst>
                  <a:ext uri="{FF2B5EF4-FFF2-40B4-BE49-F238E27FC236}">
                    <a16:creationId xmlns:a16="http://schemas.microsoft.com/office/drawing/2014/main" id="{C6C49073-09A2-45EB-90A7-2EA47A871B34}"/>
                  </a:ext>
                </a:extLst>
              </p:cNvPr>
              <p:cNvSpPr/>
              <p:nvPr/>
            </p:nvSpPr>
            <p:spPr>
              <a:xfrm>
                <a:off x="1817" y="0"/>
                <a:ext cx="3861681" cy="757151"/>
              </a:xfrm>
              <a:prstGeom prst="rect">
                <a:avLst/>
              </a:prstGeom>
              <a:solidFill>
                <a:srgbClr val="FFFFFF"/>
              </a:solidFill>
              <a:ln w="12700" cap="flat">
                <a:noFill/>
                <a:miter lim="400000"/>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56" name="Feedback network">
                <a:extLst>
                  <a:ext uri="{FF2B5EF4-FFF2-40B4-BE49-F238E27FC236}">
                    <a16:creationId xmlns:a16="http://schemas.microsoft.com/office/drawing/2014/main" id="{705B1F2B-0725-493D-96AB-A258B973D772}"/>
                  </a:ext>
                </a:extLst>
              </p:cNvPr>
              <p:cNvSpPr txBox="1"/>
              <p:nvPr/>
            </p:nvSpPr>
            <p:spPr>
              <a:xfrm>
                <a:off x="0" y="0"/>
                <a:ext cx="3865316" cy="7102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p>
                <a:pPr marL="40639" marR="40639" algn="ctr" defTabSz="1300480">
                  <a:buClr>
                    <a:srgbClr val="D81E00"/>
                  </a:buClr>
                  <a:buFont typeface="Arial"/>
                  <a:defRPr sz="3400">
                    <a:uFill>
                      <a:solidFill>
                        <a:srgbClr val="000000"/>
                      </a:solidFill>
                    </a:uFill>
                    <a:latin typeface="Tahoma"/>
                    <a:ea typeface="Tahoma"/>
                    <a:cs typeface="Tahoma"/>
                    <a:sym typeface="Tahoma"/>
                  </a:defRPr>
                </a:pPr>
                <a:r>
                  <a:rPr lang="hu-HU" sz="2000" b="1" dirty="0" err="1">
                    <a:solidFill>
                      <a:srgbClr val="D81E00"/>
                    </a:solidFill>
                    <a:uFill>
                      <a:solidFill>
                        <a:srgbClr val="D81E00"/>
                      </a:solidFill>
                    </a:uFill>
                    <a:latin typeface="+mn-lt"/>
                    <a:ea typeface="+mn-ea"/>
                    <a:cs typeface="+mn-cs"/>
                    <a:sym typeface="Arial"/>
                  </a:rPr>
                  <a:t>Recurrent</a:t>
                </a:r>
                <a:endParaRPr sz="2800" dirty="0">
                  <a:latin typeface="+mn-lt"/>
                  <a:ea typeface="+mn-ea"/>
                  <a:cs typeface="+mn-cs"/>
                  <a:sym typeface="Arial"/>
                </a:endParaRPr>
              </a:p>
            </p:txBody>
          </p:sp>
        </p:grpSp>
      </p:grpSp>
      <p:grpSp>
        <p:nvGrpSpPr>
          <p:cNvPr id="102" name="Group">
            <a:extLst>
              <a:ext uri="{FF2B5EF4-FFF2-40B4-BE49-F238E27FC236}">
                <a16:creationId xmlns:a16="http://schemas.microsoft.com/office/drawing/2014/main" id="{1471EA2A-128F-420F-A3E4-95EB0D5FF2BD}"/>
              </a:ext>
            </a:extLst>
          </p:cNvPr>
          <p:cNvGrpSpPr/>
          <p:nvPr/>
        </p:nvGrpSpPr>
        <p:grpSpPr>
          <a:xfrm>
            <a:off x="8704008" y="1714116"/>
            <a:ext cx="2255534" cy="2163884"/>
            <a:chOff x="0" y="0"/>
            <a:chExt cx="3599903" cy="3787898"/>
          </a:xfrm>
        </p:grpSpPr>
        <p:grpSp>
          <p:nvGrpSpPr>
            <p:cNvPr id="103" name="Group">
              <a:extLst>
                <a:ext uri="{FF2B5EF4-FFF2-40B4-BE49-F238E27FC236}">
                  <a16:creationId xmlns:a16="http://schemas.microsoft.com/office/drawing/2014/main" id="{038DBB77-1813-4451-BB02-661BD28A9078}"/>
                </a:ext>
              </a:extLst>
            </p:cNvPr>
            <p:cNvGrpSpPr/>
            <p:nvPr/>
          </p:nvGrpSpPr>
          <p:grpSpPr>
            <a:xfrm>
              <a:off x="239993" y="0"/>
              <a:ext cx="3102774" cy="2993721"/>
              <a:chOff x="0" y="0"/>
              <a:chExt cx="3102772" cy="2993720"/>
            </a:xfrm>
          </p:grpSpPr>
          <p:sp>
            <p:nvSpPr>
              <p:cNvPr id="107" name="Oval">
                <a:extLst>
                  <a:ext uri="{FF2B5EF4-FFF2-40B4-BE49-F238E27FC236}">
                    <a16:creationId xmlns:a16="http://schemas.microsoft.com/office/drawing/2014/main" id="{9ED3F678-C0FC-4A68-A82C-6A3E2BD9D602}"/>
                  </a:ext>
                </a:extLst>
              </p:cNvPr>
              <p:cNvSpPr/>
              <p:nvPr/>
            </p:nvSpPr>
            <p:spPr>
              <a:xfrm>
                <a:off x="29381" y="31185"/>
                <a:ext cx="355527" cy="377334"/>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08" name="Oval">
                <a:extLst>
                  <a:ext uri="{FF2B5EF4-FFF2-40B4-BE49-F238E27FC236}">
                    <a16:creationId xmlns:a16="http://schemas.microsoft.com/office/drawing/2014/main" id="{8B01628E-E461-44AD-873C-165BA169E21F}"/>
                  </a:ext>
                </a:extLst>
              </p:cNvPr>
              <p:cNvSpPr/>
              <p:nvPr/>
            </p:nvSpPr>
            <p:spPr>
              <a:xfrm>
                <a:off x="1392721" y="0"/>
                <a:ext cx="352589" cy="380452"/>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09" name="Oval">
                <a:extLst>
                  <a:ext uri="{FF2B5EF4-FFF2-40B4-BE49-F238E27FC236}">
                    <a16:creationId xmlns:a16="http://schemas.microsoft.com/office/drawing/2014/main" id="{098354E3-2CE7-458B-BC58-FB0D7F614B7C}"/>
                  </a:ext>
                </a:extLst>
              </p:cNvPr>
              <p:cNvSpPr/>
              <p:nvPr/>
            </p:nvSpPr>
            <p:spPr>
              <a:xfrm>
                <a:off x="1392721" y="1275450"/>
                <a:ext cx="352589" cy="377334"/>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10" name="Oval">
                <a:extLst>
                  <a:ext uri="{FF2B5EF4-FFF2-40B4-BE49-F238E27FC236}">
                    <a16:creationId xmlns:a16="http://schemas.microsoft.com/office/drawing/2014/main" id="{21F3E78B-C474-4ECB-8E9D-BA5EC46BC337}"/>
                  </a:ext>
                </a:extLst>
              </p:cNvPr>
              <p:cNvSpPr/>
              <p:nvPr/>
            </p:nvSpPr>
            <p:spPr>
              <a:xfrm>
                <a:off x="29381" y="1303515"/>
                <a:ext cx="355527" cy="380453"/>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nvGrpSpPr>
              <p:cNvPr id="111" name="Group">
                <a:extLst>
                  <a:ext uri="{FF2B5EF4-FFF2-40B4-BE49-F238E27FC236}">
                    <a16:creationId xmlns:a16="http://schemas.microsoft.com/office/drawing/2014/main" id="{FC753D0F-0D68-4A50-8473-50E9B2D40A98}"/>
                  </a:ext>
                </a:extLst>
              </p:cNvPr>
              <p:cNvGrpSpPr/>
              <p:nvPr/>
            </p:nvGrpSpPr>
            <p:grpSpPr>
              <a:xfrm>
                <a:off x="440735" y="99792"/>
                <a:ext cx="951988" cy="230768"/>
                <a:chOff x="0" y="0"/>
                <a:chExt cx="951986" cy="230766"/>
              </a:xfrm>
            </p:grpSpPr>
            <p:sp>
              <p:nvSpPr>
                <p:cNvPr id="193" name="Line">
                  <a:extLst>
                    <a:ext uri="{FF2B5EF4-FFF2-40B4-BE49-F238E27FC236}">
                      <a16:creationId xmlns:a16="http://schemas.microsoft.com/office/drawing/2014/main" id="{926D8744-E344-44E5-B4C8-25CC20DC00FB}"/>
                    </a:ext>
                  </a:extLst>
                </p:cNvPr>
                <p:cNvSpPr/>
                <p:nvPr/>
              </p:nvSpPr>
              <p:spPr>
                <a:xfrm>
                  <a:off x="232191" y="114342"/>
                  <a:ext cx="487604" cy="2080"/>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194" name="Shape">
                  <a:extLst>
                    <a:ext uri="{FF2B5EF4-FFF2-40B4-BE49-F238E27FC236}">
                      <a16:creationId xmlns:a16="http://schemas.microsoft.com/office/drawing/2014/main" id="{DFC1752B-C362-4C29-9D3A-0786AAE78A63}"/>
                    </a:ext>
                  </a:extLst>
                </p:cNvPr>
                <p:cNvSpPr/>
                <p:nvPr/>
              </p:nvSpPr>
              <p:spPr>
                <a:xfrm>
                  <a:off x="0" y="0"/>
                  <a:ext cx="354621" cy="2245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000"/>
                      </a:lnTo>
                      <a:lnTo>
                        <a:pt x="21600" y="21600"/>
                      </a:lnTo>
                      <a:lnTo>
                        <a:pt x="14786" y="11000"/>
                      </a:lnTo>
                      <a:lnTo>
                        <a:pt x="2160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95" name="Shape">
                  <a:extLst>
                    <a:ext uri="{FF2B5EF4-FFF2-40B4-BE49-F238E27FC236}">
                      <a16:creationId xmlns:a16="http://schemas.microsoft.com/office/drawing/2014/main" id="{25D42D38-E367-47F7-91DC-F41B3FE7D6B1}"/>
                    </a:ext>
                  </a:extLst>
                </p:cNvPr>
                <p:cNvSpPr/>
                <p:nvPr/>
              </p:nvSpPr>
              <p:spPr>
                <a:xfrm>
                  <a:off x="597366" y="6237"/>
                  <a:ext cx="354621" cy="224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400"/>
                      </a:lnTo>
                      <a:lnTo>
                        <a:pt x="0" y="0"/>
                      </a:lnTo>
                      <a:lnTo>
                        <a:pt x="6814" y="104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12" name="Group">
                <a:extLst>
                  <a:ext uri="{FF2B5EF4-FFF2-40B4-BE49-F238E27FC236}">
                    <a16:creationId xmlns:a16="http://schemas.microsoft.com/office/drawing/2014/main" id="{E9D1BEBB-4908-4739-9E54-C62E8929A73B}"/>
                  </a:ext>
                </a:extLst>
              </p:cNvPr>
              <p:cNvGrpSpPr/>
              <p:nvPr/>
            </p:nvGrpSpPr>
            <p:grpSpPr>
              <a:xfrm>
                <a:off x="111652" y="405400"/>
                <a:ext cx="217430" cy="898116"/>
                <a:chOff x="0" y="0"/>
                <a:chExt cx="217429" cy="898115"/>
              </a:xfrm>
            </p:grpSpPr>
            <p:sp>
              <p:nvSpPr>
                <p:cNvPr id="190" name="Line">
                  <a:extLst>
                    <a:ext uri="{FF2B5EF4-FFF2-40B4-BE49-F238E27FC236}">
                      <a16:creationId xmlns:a16="http://schemas.microsoft.com/office/drawing/2014/main" id="{D9510CAE-3D25-4DC2-8A59-79EF0F659EE9}"/>
                    </a:ext>
                  </a:extLst>
                </p:cNvPr>
                <p:cNvSpPr/>
                <p:nvPr/>
              </p:nvSpPr>
              <p:spPr>
                <a:xfrm flipH="1" flipV="1">
                  <a:off x="105547" y="206937"/>
                  <a:ext cx="6334" cy="482170"/>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91" name="Shape">
                  <a:extLst>
                    <a:ext uri="{FF2B5EF4-FFF2-40B4-BE49-F238E27FC236}">
                      <a16:creationId xmlns:a16="http://schemas.microsoft.com/office/drawing/2014/main" id="{60DB85B5-4C6F-4390-B874-1D2902501422}"/>
                    </a:ext>
                  </a:extLst>
                </p:cNvPr>
                <p:cNvSpPr/>
                <p:nvPr/>
              </p:nvSpPr>
              <p:spPr>
                <a:xfrm>
                  <a:off x="0" y="575290"/>
                  <a:ext cx="217430" cy="322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15" y="21600"/>
                      </a:lnTo>
                      <a:lnTo>
                        <a:pt x="21600" y="0"/>
                      </a:lnTo>
                      <a:lnTo>
                        <a:pt x="11115" y="6923"/>
                      </a:lnTo>
                      <a:lnTo>
                        <a:pt x="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92" name="Shape">
                  <a:extLst>
                    <a:ext uri="{FF2B5EF4-FFF2-40B4-BE49-F238E27FC236}">
                      <a16:creationId xmlns:a16="http://schemas.microsoft.com/office/drawing/2014/main" id="{D0892359-E77B-4134-A5FA-70352FDA5753}"/>
                    </a:ext>
                  </a:extLst>
                </p:cNvPr>
                <p:cNvSpPr/>
                <p:nvPr/>
              </p:nvSpPr>
              <p:spPr>
                <a:xfrm>
                  <a:off x="0" y="0"/>
                  <a:ext cx="217430" cy="3228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485" y="0"/>
                      </a:lnTo>
                      <a:lnTo>
                        <a:pt x="0" y="21600"/>
                      </a:lnTo>
                      <a:lnTo>
                        <a:pt x="10485" y="14538"/>
                      </a:lnTo>
                      <a:lnTo>
                        <a:pt x="2160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13" name="Group">
                <a:extLst>
                  <a:ext uri="{FF2B5EF4-FFF2-40B4-BE49-F238E27FC236}">
                    <a16:creationId xmlns:a16="http://schemas.microsoft.com/office/drawing/2014/main" id="{D7315390-34BE-4E04-BE39-7F4B4279BBD4}"/>
                  </a:ext>
                </a:extLst>
              </p:cNvPr>
              <p:cNvGrpSpPr/>
              <p:nvPr/>
            </p:nvGrpSpPr>
            <p:grpSpPr>
              <a:xfrm>
                <a:off x="343773" y="308728"/>
                <a:ext cx="984308" cy="1025975"/>
                <a:chOff x="0" y="0"/>
                <a:chExt cx="984307" cy="1025973"/>
              </a:xfrm>
            </p:grpSpPr>
            <p:sp>
              <p:nvSpPr>
                <p:cNvPr id="187" name="Line">
                  <a:extLst>
                    <a:ext uri="{FF2B5EF4-FFF2-40B4-BE49-F238E27FC236}">
                      <a16:creationId xmlns:a16="http://schemas.microsoft.com/office/drawing/2014/main" id="{66FBE1A9-882C-4DAF-BF45-14C287CBE64B}"/>
                    </a:ext>
                  </a:extLst>
                </p:cNvPr>
                <p:cNvSpPr/>
                <p:nvPr/>
              </p:nvSpPr>
              <p:spPr>
                <a:xfrm>
                  <a:off x="141519" y="149534"/>
                  <a:ext cx="701268" cy="726904"/>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88" name="Shape">
                  <a:extLst>
                    <a:ext uri="{FF2B5EF4-FFF2-40B4-BE49-F238E27FC236}">
                      <a16:creationId xmlns:a16="http://schemas.microsoft.com/office/drawing/2014/main" id="{F3E61038-8750-4B6A-9B43-E96AD843A493}"/>
                    </a:ext>
                  </a:extLst>
                </p:cNvPr>
                <p:cNvSpPr/>
                <p:nvPr/>
              </p:nvSpPr>
              <p:spPr>
                <a:xfrm>
                  <a:off x="0" y="0"/>
                  <a:ext cx="310501" cy="309454"/>
                </a:xfrm>
                <a:custGeom>
                  <a:avLst/>
                  <a:gdLst/>
                  <a:ahLst/>
                  <a:cxnLst>
                    <a:cxn ang="0">
                      <a:pos x="wd2" y="hd2"/>
                    </a:cxn>
                    <a:cxn ang="5400000">
                      <a:pos x="wd2" y="hd2"/>
                    </a:cxn>
                    <a:cxn ang="10800000">
                      <a:pos x="wd2" y="hd2"/>
                    </a:cxn>
                    <a:cxn ang="16200000">
                      <a:pos x="wd2" y="hd2"/>
                    </a:cxn>
                  </a:cxnLst>
                  <a:rect l="0" t="0" r="r" b="b"/>
                  <a:pathLst>
                    <a:path w="21600" h="21600" extrusionOk="0">
                      <a:moveTo>
                        <a:pt x="21600" y="11162"/>
                      </a:moveTo>
                      <a:lnTo>
                        <a:pt x="0" y="0"/>
                      </a:lnTo>
                      <a:lnTo>
                        <a:pt x="10286" y="21600"/>
                      </a:lnTo>
                      <a:lnTo>
                        <a:pt x="10580" y="11162"/>
                      </a:lnTo>
                      <a:lnTo>
                        <a:pt x="21600" y="11162"/>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89" name="Shape">
                  <a:extLst>
                    <a:ext uri="{FF2B5EF4-FFF2-40B4-BE49-F238E27FC236}">
                      <a16:creationId xmlns:a16="http://schemas.microsoft.com/office/drawing/2014/main" id="{99BB3F25-B214-4397-8ADE-8EE82D1054CA}"/>
                    </a:ext>
                  </a:extLst>
                </p:cNvPr>
                <p:cNvSpPr/>
                <p:nvPr/>
              </p:nvSpPr>
              <p:spPr>
                <a:xfrm>
                  <a:off x="673806" y="718597"/>
                  <a:ext cx="310502" cy="307377"/>
                </a:xfrm>
                <a:custGeom>
                  <a:avLst/>
                  <a:gdLst/>
                  <a:ahLst/>
                  <a:cxnLst>
                    <a:cxn ang="0">
                      <a:pos x="wd2" y="hd2"/>
                    </a:cxn>
                    <a:cxn ang="5400000">
                      <a:pos x="wd2" y="hd2"/>
                    </a:cxn>
                    <a:cxn ang="10800000">
                      <a:pos x="wd2" y="hd2"/>
                    </a:cxn>
                    <a:cxn ang="16200000">
                      <a:pos x="wd2" y="hd2"/>
                    </a:cxn>
                  </a:cxnLst>
                  <a:rect l="0" t="0" r="r" b="b"/>
                  <a:pathLst>
                    <a:path w="21600" h="21600" extrusionOk="0">
                      <a:moveTo>
                        <a:pt x="0" y="10508"/>
                      </a:moveTo>
                      <a:lnTo>
                        <a:pt x="21600" y="21600"/>
                      </a:lnTo>
                      <a:lnTo>
                        <a:pt x="11314" y="0"/>
                      </a:lnTo>
                      <a:lnTo>
                        <a:pt x="11020" y="10508"/>
                      </a:lnTo>
                      <a:lnTo>
                        <a:pt x="0" y="10508"/>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14" name="Group">
                <a:extLst>
                  <a:ext uri="{FF2B5EF4-FFF2-40B4-BE49-F238E27FC236}">
                    <a16:creationId xmlns:a16="http://schemas.microsoft.com/office/drawing/2014/main" id="{137DD63B-1EAA-4FF0-9FC3-586A09AFADCF}"/>
                  </a:ext>
                </a:extLst>
              </p:cNvPr>
              <p:cNvGrpSpPr/>
              <p:nvPr/>
            </p:nvGrpSpPr>
            <p:grpSpPr>
              <a:xfrm>
                <a:off x="1469114" y="367977"/>
                <a:ext cx="223308" cy="907473"/>
                <a:chOff x="0" y="0"/>
                <a:chExt cx="223306" cy="907471"/>
              </a:xfrm>
            </p:grpSpPr>
            <p:sp>
              <p:nvSpPr>
                <p:cNvPr id="184" name="Line">
                  <a:extLst>
                    <a:ext uri="{FF2B5EF4-FFF2-40B4-BE49-F238E27FC236}">
                      <a16:creationId xmlns:a16="http://schemas.microsoft.com/office/drawing/2014/main" id="{89AF8D1C-DB63-4D40-A8F9-48529725974E}"/>
                    </a:ext>
                  </a:extLst>
                </p:cNvPr>
                <p:cNvSpPr/>
                <p:nvPr/>
              </p:nvSpPr>
              <p:spPr>
                <a:xfrm flipV="1">
                  <a:off x="111653" y="209736"/>
                  <a:ext cx="2107" cy="488001"/>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85" name="Shape">
                  <a:extLst>
                    <a:ext uri="{FF2B5EF4-FFF2-40B4-BE49-F238E27FC236}">
                      <a16:creationId xmlns:a16="http://schemas.microsoft.com/office/drawing/2014/main" id="{F173A4DB-6A28-4428-A710-D01213972378}"/>
                    </a:ext>
                  </a:extLst>
                </p:cNvPr>
                <p:cNvSpPr/>
                <p:nvPr/>
              </p:nvSpPr>
              <p:spPr>
                <a:xfrm>
                  <a:off x="0" y="583523"/>
                  <a:ext cx="216986" cy="3239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15" y="21600"/>
                      </a:lnTo>
                      <a:lnTo>
                        <a:pt x="21600" y="0"/>
                      </a:lnTo>
                      <a:lnTo>
                        <a:pt x="11115" y="6923"/>
                      </a:lnTo>
                      <a:lnTo>
                        <a:pt x="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86" name="Shape">
                  <a:extLst>
                    <a:ext uri="{FF2B5EF4-FFF2-40B4-BE49-F238E27FC236}">
                      <a16:creationId xmlns:a16="http://schemas.microsoft.com/office/drawing/2014/main" id="{1D04A3D1-ABDB-4077-9195-DC910DE60B9B}"/>
                    </a:ext>
                  </a:extLst>
                </p:cNvPr>
                <p:cNvSpPr/>
                <p:nvPr/>
              </p:nvSpPr>
              <p:spPr>
                <a:xfrm>
                  <a:off x="4214" y="0"/>
                  <a:ext cx="219093" cy="3239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592" y="0"/>
                      </a:lnTo>
                      <a:lnTo>
                        <a:pt x="0" y="21600"/>
                      </a:lnTo>
                      <a:lnTo>
                        <a:pt x="10592" y="14538"/>
                      </a:lnTo>
                      <a:lnTo>
                        <a:pt x="2160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15" name="Group">
                <a:extLst>
                  <a:ext uri="{FF2B5EF4-FFF2-40B4-BE49-F238E27FC236}">
                    <a16:creationId xmlns:a16="http://schemas.microsoft.com/office/drawing/2014/main" id="{DEDABE7F-D00D-43F6-A1C9-F7B16BF1C340}"/>
                  </a:ext>
                </a:extLst>
              </p:cNvPr>
              <p:cNvGrpSpPr/>
              <p:nvPr/>
            </p:nvGrpSpPr>
            <p:grpSpPr>
              <a:xfrm>
                <a:off x="408414" y="1375238"/>
                <a:ext cx="949051" cy="233886"/>
                <a:chOff x="0" y="0"/>
                <a:chExt cx="949049" cy="233885"/>
              </a:xfrm>
            </p:grpSpPr>
            <p:sp>
              <p:nvSpPr>
                <p:cNvPr id="181" name="Line">
                  <a:extLst>
                    <a:ext uri="{FF2B5EF4-FFF2-40B4-BE49-F238E27FC236}">
                      <a16:creationId xmlns:a16="http://schemas.microsoft.com/office/drawing/2014/main" id="{FBAA1856-DC34-4398-BB91-A7421A6A235C}"/>
                    </a:ext>
                  </a:extLst>
                </p:cNvPr>
                <p:cNvSpPr/>
                <p:nvPr/>
              </p:nvSpPr>
              <p:spPr>
                <a:xfrm>
                  <a:off x="234619" y="114855"/>
                  <a:ext cx="481924" cy="4178"/>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182" name="Shape">
                  <a:extLst>
                    <a:ext uri="{FF2B5EF4-FFF2-40B4-BE49-F238E27FC236}">
                      <a16:creationId xmlns:a16="http://schemas.microsoft.com/office/drawing/2014/main" id="{3E2C1415-17D3-4AA7-B52C-79E85A3979ED}"/>
                    </a:ext>
                  </a:extLst>
                </p:cNvPr>
                <p:cNvSpPr/>
                <p:nvPr/>
              </p:nvSpPr>
              <p:spPr>
                <a:xfrm>
                  <a:off x="0" y="0"/>
                  <a:ext cx="355101" cy="225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000"/>
                      </a:lnTo>
                      <a:lnTo>
                        <a:pt x="21600" y="21600"/>
                      </a:lnTo>
                      <a:lnTo>
                        <a:pt x="14914" y="11000"/>
                      </a:lnTo>
                      <a:lnTo>
                        <a:pt x="2160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83" name="Shape">
                  <a:extLst>
                    <a:ext uri="{FF2B5EF4-FFF2-40B4-BE49-F238E27FC236}">
                      <a16:creationId xmlns:a16="http://schemas.microsoft.com/office/drawing/2014/main" id="{A4D273F9-E7BD-4EA6-B986-926DE61BE113}"/>
                    </a:ext>
                  </a:extLst>
                </p:cNvPr>
                <p:cNvSpPr/>
                <p:nvPr/>
              </p:nvSpPr>
              <p:spPr>
                <a:xfrm>
                  <a:off x="593948" y="8354"/>
                  <a:ext cx="355102" cy="2255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600"/>
                      </a:lnTo>
                      <a:lnTo>
                        <a:pt x="0" y="0"/>
                      </a:lnTo>
                      <a:lnTo>
                        <a:pt x="6814" y="106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16" name="Group">
                <a:extLst>
                  <a:ext uri="{FF2B5EF4-FFF2-40B4-BE49-F238E27FC236}">
                    <a16:creationId xmlns:a16="http://schemas.microsoft.com/office/drawing/2014/main" id="{D64899D6-838A-4EC9-847F-69BB65819362}"/>
                  </a:ext>
                </a:extLst>
              </p:cNvPr>
              <p:cNvGrpSpPr/>
              <p:nvPr/>
            </p:nvGrpSpPr>
            <p:grpSpPr>
              <a:xfrm>
                <a:off x="408413" y="336791"/>
                <a:ext cx="984309" cy="1029093"/>
                <a:chOff x="0" y="0"/>
                <a:chExt cx="984308" cy="1029091"/>
              </a:xfrm>
            </p:grpSpPr>
            <p:sp>
              <p:nvSpPr>
                <p:cNvPr id="178" name="Line">
                  <a:extLst>
                    <a:ext uri="{FF2B5EF4-FFF2-40B4-BE49-F238E27FC236}">
                      <a16:creationId xmlns:a16="http://schemas.microsoft.com/office/drawing/2014/main" id="{8A33DEB0-6390-4C8F-927B-0753179982E3}"/>
                    </a:ext>
                  </a:extLst>
                </p:cNvPr>
                <p:cNvSpPr/>
                <p:nvPr/>
              </p:nvSpPr>
              <p:spPr>
                <a:xfrm flipH="1">
                  <a:off x="143634" y="149687"/>
                  <a:ext cx="699154" cy="729720"/>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79" name="Shape">
                  <a:extLst>
                    <a:ext uri="{FF2B5EF4-FFF2-40B4-BE49-F238E27FC236}">
                      <a16:creationId xmlns:a16="http://schemas.microsoft.com/office/drawing/2014/main" id="{4F5963AD-9E32-4A7A-AC63-8F64221C6AB9}"/>
                    </a:ext>
                  </a:extLst>
                </p:cNvPr>
                <p:cNvSpPr/>
                <p:nvPr/>
              </p:nvSpPr>
              <p:spPr>
                <a:xfrm>
                  <a:off x="680144" y="0"/>
                  <a:ext cx="304165" cy="309767"/>
                </a:xfrm>
                <a:custGeom>
                  <a:avLst/>
                  <a:gdLst/>
                  <a:ahLst/>
                  <a:cxnLst>
                    <a:cxn ang="0">
                      <a:pos x="wd2" y="hd2"/>
                    </a:cxn>
                    <a:cxn ang="5400000">
                      <a:pos x="wd2" y="hd2"/>
                    </a:cxn>
                    <a:cxn ang="10800000">
                      <a:pos x="wd2" y="hd2"/>
                    </a:cxn>
                    <a:cxn ang="16200000">
                      <a:pos x="wd2" y="hd2"/>
                    </a:cxn>
                  </a:cxnLst>
                  <a:rect l="0" t="0" r="r" b="b"/>
                  <a:pathLst>
                    <a:path w="21600" h="21600" extrusionOk="0">
                      <a:moveTo>
                        <a:pt x="11550" y="21600"/>
                      </a:moveTo>
                      <a:lnTo>
                        <a:pt x="21600" y="0"/>
                      </a:lnTo>
                      <a:lnTo>
                        <a:pt x="0" y="11597"/>
                      </a:lnTo>
                      <a:lnTo>
                        <a:pt x="10800" y="11162"/>
                      </a:lnTo>
                      <a:lnTo>
                        <a:pt x="1155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80" name="Shape">
                  <a:extLst>
                    <a:ext uri="{FF2B5EF4-FFF2-40B4-BE49-F238E27FC236}">
                      <a16:creationId xmlns:a16="http://schemas.microsoft.com/office/drawing/2014/main" id="{9C99CEC3-9AEB-426D-85D7-02D3C1C09C54}"/>
                    </a:ext>
                  </a:extLst>
                </p:cNvPr>
                <p:cNvSpPr/>
                <p:nvPr/>
              </p:nvSpPr>
              <p:spPr>
                <a:xfrm>
                  <a:off x="0" y="719324"/>
                  <a:ext cx="304164" cy="309768"/>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lnTo>
                        <a:pt x="0" y="21600"/>
                      </a:lnTo>
                      <a:lnTo>
                        <a:pt x="21600" y="10148"/>
                      </a:lnTo>
                      <a:lnTo>
                        <a:pt x="10800" y="10438"/>
                      </a:lnTo>
                      <a:lnTo>
                        <a:pt x="1020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sp>
            <p:nvSpPr>
              <p:cNvPr id="117" name="Oval">
                <a:extLst>
                  <a:ext uri="{FF2B5EF4-FFF2-40B4-BE49-F238E27FC236}">
                    <a16:creationId xmlns:a16="http://schemas.microsoft.com/office/drawing/2014/main" id="{AB74ED2E-039D-4ED1-B1E1-9F071416C99D}"/>
                  </a:ext>
                </a:extLst>
              </p:cNvPr>
              <p:cNvSpPr/>
              <p:nvPr/>
            </p:nvSpPr>
            <p:spPr>
              <a:xfrm>
                <a:off x="2756061" y="0"/>
                <a:ext cx="346712" cy="380452"/>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18" name="Oval">
                <a:extLst>
                  <a:ext uri="{FF2B5EF4-FFF2-40B4-BE49-F238E27FC236}">
                    <a16:creationId xmlns:a16="http://schemas.microsoft.com/office/drawing/2014/main" id="{74A5EB4B-4E97-49F7-B754-B4A4C3282985}"/>
                  </a:ext>
                </a:extLst>
              </p:cNvPr>
              <p:cNvSpPr/>
              <p:nvPr/>
            </p:nvSpPr>
            <p:spPr>
              <a:xfrm>
                <a:off x="2756061" y="1275450"/>
                <a:ext cx="346712" cy="377334"/>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nvGrpSpPr>
              <p:cNvPr id="119" name="Group">
                <a:extLst>
                  <a:ext uri="{FF2B5EF4-FFF2-40B4-BE49-F238E27FC236}">
                    <a16:creationId xmlns:a16="http://schemas.microsoft.com/office/drawing/2014/main" id="{0A98A469-12A8-44F0-A7EA-5F96E97CE2E6}"/>
                  </a:ext>
                </a:extLst>
              </p:cNvPr>
              <p:cNvGrpSpPr/>
              <p:nvPr/>
            </p:nvGrpSpPr>
            <p:grpSpPr>
              <a:xfrm>
                <a:off x="1801135" y="99792"/>
                <a:ext cx="946110" cy="230768"/>
                <a:chOff x="0" y="0"/>
                <a:chExt cx="946109" cy="230766"/>
              </a:xfrm>
            </p:grpSpPr>
            <p:sp>
              <p:nvSpPr>
                <p:cNvPr id="175" name="Line">
                  <a:extLst>
                    <a:ext uri="{FF2B5EF4-FFF2-40B4-BE49-F238E27FC236}">
                      <a16:creationId xmlns:a16="http://schemas.microsoft.com/office/drawing/2014/main" id="{D78E2E73-AB45-4A28-BB62-437911EFD6EA}"/>
                    </a:ext>
                  </a:extLst>
                </p:cNvPr>
                <p:cNvSpPr/>
                <p:nvPr/>
              </p:nvSpPr>
              <p:spPr>
                <a:xfrm>
                  <a:off x="233892" y="114342"/>
                  <a:ext cx="480431" cy="2080"/>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176" name="Shape">
                  <a:extLst>
                    <a:ext uri="{FF2B5EF4-FFF2-40B4-BE49-F238E27FC236}">
                      <a16:creationId xmlns:a16="http://schemas.microsoft.com/office/drawing/2014/main" id="{320BD981-2212-4EE1-913A-E979FBAB94B3}"/>
                    </a:ext>
                  </a:extLst>
                </p:cNvPr>
                <p:cNvSpPr/>
                <p:nvPr/>
              </p:nvSpPr>
              <p:spPr>
                <a:xfrm>
                  <a:off x="0" y="0"/>
                  <a:ext cx="356109" cy="2245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000"/>
                      </a:lnTo>
                      <a:lnTo>
                        <a:pt x="21600" y="21600"/>
                      </a:lnTo>
                      <a:lnTo>
                        <a:pt x="14826" y="11000"/>
                      </a:lnTo>
                      <a:lnTo>
                        <a:pt x="2160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77" name="Shape">
                  <a:extLst>
                    <a:ext uri="{FF2B5EF4-FFF2-40B4-BE49-F238E27FC236}">
                      <a16:creationId xmlns:a16="http://schemas.microsoft.com/office/drawing/2014/main" id="{EF8F9DA9-D7AC-401F-AF1F-F217B431C6B4}"/>
                    </a:ext>
                  </a:extLst>
                </p:cNvPr>
                <p:cNvSpPr/>
                <p:nvPr/>
              </p:nvSpPr>
              <p:spPr>
                <a:xfrm>
                  <a:off x="592108" y="6237"/>
                  <a:ext cx="354002" cy="2245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400"/>
                      </a:lnTo>
                      <a:lnTo>
                        <a:pt x="0" y="0"/>
                      </a:lnTo>
                      <a:lnTo>
                        <a:pt x="6814" y="104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20" name="Group">
                <a:extLst>
                  <a:ext uri="{FF2B5EF4-FFF2-40B4-BE49-F238E27FC236}">
                    <a16:creationId xmlns:a16="http://schemas.microsoft.com/office/drawing/2014/main" id="{9EC43365-CCDD-4F80-BB75-90B2E4D045D4}"/>
                  </a:ext>
                </a:extLst>
              </p:cNvPr>
              <p:cNvGrpSpPr/>
              <p:nvPr/>
            </p:nvGrpSpPr>
            <p:grpSpPr>
              <a:xfrm>
                <a:off x="1707111" y="308728"/>
                <a:ext cx="981370" cy="1025975"/>
                <a:chOff x="0" y="0"/>
                <a:chExt cx="981369" cy="1025973"/>
              </a:xfrm>
            </p:grpSpPr>
            <p:sp>
              <p:nvSpPr>
                <p:cNvPr id="172" name="Line">
                  <a:extLst>
                    <a:ext uri="{FF2B5EF4-FFF2-40B4-BE49-F238E27FC236}">
                      <a16:creationId xmlns:a16="http://schemas.microsoft.com/office/drawing/2014/main" id="{C83BC72F-A6E4-48F6-912E-495112FBAB58}"/>
                    </a:ext>
                  </a:extLst>
                </p:cNvPr>
                <p:cNvSpPr/>
                <p:nvPr/>
              </p:nvSpPr>
              <p:spPr>
                <a:xfrm>
                  <a:off x="141097" y="149534"/>
                  <a:ext cx="697068" cy="726904"/>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73" name="Shape">
                  <a:extLst>
                    <a:ext uri="{FF2B5EF4-FFF2-40B4-BE49-F238E27FC236}">
                      <a16:creationId xmlns:a16="http://schemas.microsoft.com/office/drawing/2014/main" id="{14A20F5B-6A8B-4FFA-BDBB-6A3C80771B3D}"/>
                    </a:ext>
                  </a:extLst>
                </p:cNvPr>
                <p:cNvSpPr/>
                <p:nvPr/>
              </p:nvSpPr>
              <p:spPr>
                <a:xfrm>
                  <a:off x="0" y="0"/>
                  <a:ext cx="307468" cy="309454"/>
                </a:xfrm>
                <a:custGeom>
                  <a:avLst/>
                  <a:gdLst/>
                  <a:ahLst/>
                  <a:cxnLst>
                    <a:cxn ang="0">
                      <a:pos x="wd2" y="hd2"/>
                    </a:cxn>
                    <a:cxn ang="5400000">
                      <a:pos x="wd2" y="hd2"/>
                    </a:cxn>
                    <a:cxn ang="10800000">
                      <a:pos x="wd2" y="hd2"/>
                    </a:cxn>
                    <a:cxn ang="16200000">
                      <a:pos x="wd2" y="hd2"/>
                    </a:cxn>
                  </a:cxnLst>
                  <a:rect l="0" t="0" r="r" b="b"/>
                  <a:pathLst>
                    <a:path w="21600" h="21600" extrusionOk="0">
                      <a:moveTo>
                        <a:pt x="21600" y="11162"/>
                      </a:moveTo>
                      <a:lnTo>
                        <a:pt x="0" y="0"/>
                      </a:lnTo>
                      <a:lnTo>
                        <a:pt x="10208" y="21600"/>
                      </a:lnTo>
                      <a:lnTo>
                        <a:pt x="10652" y="11162"/>
                      </a:lnTo>
                      <a:lnTo>
                        <a:pt x="21600" y="11162"/>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74" name="Shape">
                  <a:extLst>
                    <a:ext uri="{FF2B5EF4-FFF2-40B4-BE49-F238E27FC236}">
                      <a16:creationId xmlns:a16="http://schemas.microsoft.com/office/drawing/2014/main" id="{26B45A11-B5F6-4A09-8077-F8D837F7702E}"/>
                    </a:ext>
                  </a:extLst>
                </p:cNvPr>
                <p:cNvSpPr/>
                <p:nvPr/>
              </p:nvSpPr>
              <p:spPr>
                <a:xfrm>
                  <a:off x="671795" y="718597"/>
                  <a:ext cx="309575" cy="307377"/>
                </a:xfrm>
                <a:custGeom>
                  <a:avLst/>
                  <a:gdLst/>
                  <a:ahLst/>
                  <a:cxnLst>
                    <a:cxn ang="0">
                      <a:pos x="wd2" y="hd2"/>
                    </a:cxn>
                    <a:cxn ang="5400000">
                      <a:pos x="wd2" y="hd2"/>
                    </a:cxn>
                    <a:cxn ang="10800000">
                      <a:pos x="wd2" y="hd2"/>
                    </a:cxn>
                    <a:cxn ang="16200000">
                      <a:pos x="wd2" y="hd2"/>
                    </a:cxn>
                  </a:cxnLst>
                  <a:rect l="0" t="0" r="r" b="b"/>
                  <a:pathLst>
                    <a:path w="21600" h="21600" extrusionOk="0">
                      <a:moveTo>
                        <a:pt x="0" y="10508"/>
                      </a:moveTo>
                      <a:lnTo>
                        <a:pt x="21600" y="21600"/>
                      </a:lnTo>
                      <a:lnTo>
                        <a:pt x="11314" y="0"/>
                      </a:lnTo>
                      <a:lnTo>
                        <a:pt x="11020" y="10508"/>
                      </a:lnTo>
                      <a:lnTo>
                        <a:pt x="0" y="10508"/>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21" name="Group">
                <a:extLst>
                  <a:ext uri="{FF2B5EF4-FFF2-40B4-BE49-F238E27FC236}">
                    <a16:creationId xmlns:a16="http://schemas.microsoft.com/office/drawing/2014/main" id="{60E88C06-C6BB-40C8-A233-91FA180946D5}"/>
                  </a:ext>
                </a:extLst>
              </p:cNvPr>
              <p:cNvGrpSpPr/>
              <p:nvPr/>
            </p:nvGrpSpPr>
            <p:grpSpPr>
              <a:xfrm>
                <a:off x="2829518" y="336793"/>
                <a:ext cx="223307" cy="904354"/>
                <a:chOff x="0" y="0"/>
                <a:chExt cx="223305" cy="904352"/>
              </a:xfrm>
            </p:grpSpPr>
            <p:sp>
              <p:nvSpPr>
                <p:cNvPr id="169" name="Line">
                  <a:extLst>
                    <a:ext uri="{FF2B5EF4-FFF2-40B4-BE49-F238E27FC236}">
                      <a16:creationId xmlns:a16="http://schemas.microsoft.com/office/drawing/2014/main" id="{1A49A53A-8633-4CAB-A5E0-E6B4CAFACAD9}"/>
                    </a:ext>
                  </a:extLst>
                </p:cNvPr>
                <p:cNvSpPr/>
                <p:nvPr/>
              </p:nvSpPr>
              <p:spPr>
                <a:xfrm flipV="1">
                  <a:off x="112715" y="209976"/>
                  <a:ext cx="2128" cy="484401"/>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70" name="Shape">
                  <a:extLst>
                    <a:ext uri="{FF2B5EF4-FFF2-40B4-BE49-F238E27FC236}">
                      <a16:creationId xmlns:a16="http://schemas.microsoft.com/office/drawing/2014/main" id="{33C977FD-8E0E-45CB-A85A-D4A0651E847F}"/>
                    </a:ext>
                  </a:extLst>
                </p:cNvPr>
                <p:cNvSpPr/>
                <p:nvPr/>
              </p:nvSpPr>
              <p:spPr>
                <a:xfrm>
                  <a:off x="0" y="580032"/>
                  <a:ext cx="219053" cy="3243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15" y="21600"/>
                      </a:lnTo>
                      <a:lnTo>
                        <a:pt x="21600" y="0"/>
                      </a:lnTo>
                      <a:lnTo>
                        <a:pt x="11115" y="6923"/>
                      </a:lnTo>
                      <a:lnTo>
                        <a:pt x="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71" name="Shape">
                  <a:extLst>
                    <a:ext uri="{FF2B5EF4-FFF2-40B4-BE49-F238E27FC236}">
                      <a16:creationId xmlns:a16="http://schemas.microsoft.com/office/drawing/2014/main" id="{9D06633E-DCC4-423A-BD57-A8A2E624A61F}"/>
                    </a:ext>
                  </a:extLst>
                </p:cNvPr>
                <p:cNvSpPr/>
                <p:nvPr/>
              </p:nvSpPr>
              <p:spPr>
                <a:xfrm>
                  <a:off x="4253" y="0"/>
                  <a:ext cx="219053" cy="3243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95" y="0"/>
                      </a:lnTo>
                      <a:lnTo>
                        <a:pt x="0" y="21600"/>
                      </a:lnTo>
                      <a:lnTo>
                        <a:pt x="10695" y="14677"/>
                      </a:lnTo>
                      <a:lnTo>
                        <a:pt x="2160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22" name="Group">
                <a:extLst>
                  <a:ext uri="{FF2B5EF4-FFF2-40B4-BE49-F238E27FC236}">
                    <a16:creationId xmlns:a16="http://schemas.microsoft.com/office/drawing/2014/main" id="{DAB87047-506E-4C01-B3E5-55AB164CCB46}"/>
                  </a:ext>
                </a:extLst>
              </p:cNvPr>
              <p:cNvGrpSpPr/>
              <p:nvPr/>
            </p:nvGrpSpPr>
            <p:grpSpPr>
              <a:xfrm>
                <a:off x="1771752" y="1375238"/>
                <a:ext cx="946113" cy="233886"/>
                <a:chOff x="0" y="0"/>
                <a:chExt cx="946112" cy="233885"/>
              </a:xfrm>
            </p:grpSpPr>
            <p:sp>
              <p:nvSpPr>
                <p:cNvPr id="166" name="Line">
                  <a:extLst>
                    <a:ext uri="{FF2B5EF4-FFF2-40B4-BE49-F238E27FC236}">
                      <a16:creationId xmlns:a16="http://schemas.microsoft.com/office/drawing/2014/main" id="{47636BBC-B172-4015-BA13-F308B3F960F9}"/>
                    </a:ext>
                  </a:extLst>
                </p:cNvPr>
                <p:cNvSpPr/>
                <p:nvPr/>
              </p:nvSpPr>
              <p:spPr>
                <a:xfrm>
                  <a:off x="233894" y="114855"/>
                  <a:ext cx="480432" cy="4177"/>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167" name="Shape">
                  <a:extLst>
                    <a:ext uri="{FF2B5EF4-FFF2-40B4-BE49-F238E27FC236}">
                      <a16:creationId xmlns:a16="http://schemas.microsoft.com/office/drawing/2014/main" id="{0BBA0ADF-34F3-438E-98B0-9987E3BDF5AB}"/>
                    </a:ext>
                  </a:extLst>
                </p:cNvPr>
                <p:cNvSpPr/>
                <p:nvPr/>
              </p:nvSpPr>
              <p:spPr>
                <a:xfrm>
                  <a:off x="0" y="0"/>
                  <a:ext cx="354002" cy="2255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000"/>
                      </a:lnTo>
                      <a:lnTo>
                        <a:pt x="21600" y="21600"/>
                      </a:lnTo>
                      <a:lnTo>
                        <a:pt x="14786" y="11000"/>
                      </a:lnTo>
                      <a:lnTo>
                        <a:pt x="2160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68" name="Shape">
                  <a:extLst>
                    <a:ext uri="{FF2B5EF4-FFF2-40B4-BE49-F238E27FC236}">
                      <a16:creationId xmlns:a16="http://schemas.microsoft.com/office/drawing/2014/main" id="{0EDD0BE0-E43D-4A0E-8F4D-0B66AE2F8AC6}"/>
                    </a:ext>
                  </a:extLst>
                </p:cNvPr>
                <p:cNvSpPr/>
                <p:nvPr/>
              </p:nvSpPr>
              <p:spPr>
                <a:xfrm>
                  <a:off x="592111" y="8354"/>
                  <a:ext cx="354002" cy="2255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600"/>
                      </a:lnTo>
                      <a:lnTo>
                        <a:pt x="0" y="0"/>
                      </a:lnTo>
                      <a:lnTo>
                        <a:pt x="6814" y="106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23" name="Group">
                <a:extLst>
                  <a:ext uri="{FF2B5EF4-FFF2-40B4-BE49-F238E27FC236}">
                    <a16:creationId xmlns:a16="http://schemas.microsoft.com/office/drawing/2014/main" id="{0F8E022A-A71D-4ADB-9B1E-E3987698A9E8}"/>
                  </a:ext>
                </a:extLst>
              </p:cNvPr>
              <p:cNvGrpSpPr/>
              <p:nvPr/>
            </p:nvGrpSpPr>
            <p:grpSpPr>
              <a:xfrm>
                <a:off x="1771753" y="336791"/>
                <a:ext cx="975495" cy="1029093"/>
                <a:chOff x="0" y="0"/>
                <a:chExt cx="975494" cy="1029091"/>
              </a:xfrm>
            </p:grpSpPr>
            <p:sp>
              <p:nvSpPr>
                <p:cNvPr id="163" name="Line">
                  <a:extLst>
                    <a:ext uri="{FF2B5EF4-FFF2-40B4-BE49-F238E27FC236}">
                      <a16:creationId xmlns:a16="http://schemas.microsoft.com/office/drawing/2014/main" id="{BC523BE5-8CB1-4C9D-B9ED-7E117ECBCA96}"/>
                    </a:ext>
                  </a:extLst>
                </p:cNvPr>
                <p:cNvSpPr/>
                <p:nvPr/>
              </p:nvSpPr>
              <p:spPr>
                <a:xfrm flipH="1">
                  <a:off x="141161" y="149687"/>
                  <a:ext cx="693170" cy="729720"/>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64" name="Shape">
                  <a:extLst>
                    <a:ext uri="{FF2B5EF4-FFF2-40B4-BE49-F238E27FC236}">
                      <a16:creationId xmlns:a16="http://schemas.microsoft.com/office/drawing/2014/main" id="{F6135D1D-D5C2-4FA9-84C8-1DED5BAAACCC}"/>
                    </a:ext>
                  </a:extLst>
                </p:cNvPr>
                <p:cNvSpPr/>
                <p:nvPr/>
              </p:nvSpPr>
              <p:spPr>
                <a:xfrm>
                  <a:off x="672101" y="0"/>
                  <a:ext cx="303394" cy="309767"/>
                </a:xfrm>
                <a:custGeom>
                  <a:avLst/>
                  <a:gdLst/>
                  <a:ahLst/>
                  <a:cxnLst>
                    <a:cxn ang="0">
                      <a:pos x="wd2" y="hd2"/>
                    </a:cxn>
                    <a:cxn ang="5400000">
                      <a:pos x="wd2" y="hd2"/>
                    </a:cxn>
                    <a:cxn ang="10800000">
                      <a:pos x="wd2" y="hd2"/>
                    </a:cxn>
                    <a:cxn ang="16200000">
                      <a:pos x="wd2" y="hd2"/>
                    </a:cxn>
                  </a:cxnLst>
                  <a:rect l="0" t="0" r="r" b="b"/>
                  <a:pathLst>
                    <a:path w="21600" h="21600" extrusionOk="0">
                      <a:moveTo>
                        <a:pt x="11550" y="21600"/>
                      </a:moveTo>
                      <a:lnTo>
                        <a:pt x="21600" y="0"/>
                      </a:lnTo>
                      <a:lnTo>
                        <a:pt x="0" y="11597"/>
                      </a:lnTo>
                      <a:lnTo>
                        <a:pt x="10800" y="11162"/>
                      </a:lnTo>
                      <a:lnTo>
                        <a:pt x="1155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65" name="Shape">
                  <a:extLst>
                    <a:ext uri="{FF2B5EF4-FFF2-40B4-BE49-F238E27FC236}">
                      <a16:creationId xmlns:a16="http://schemas.microsoft.com/office/drawing/2014/main" id="{0E95978E-8CE3-4818-AE05-3F8DEAFC406D}"/>
                    </a:ext>
                  </a:extLst>
                </p:cNvPr>
                <p:cNvSpPr/>
                <p:nvPr/>
              </p:nvSpPr>
              <p:spPr>
                <a:xfrm>
                  <a:off x="0" y="719324"/>
                  <a:ext cx="303393" cy="309768"/>
                </a:xfrm>
                <a:custGeom>
                  <a:avLst/>
                  <a:gdLst/>
                  <a:ahLst/>
                  <a:cxnLst>
                    <a:cxn ang="0">
                      <a:pos x="wd2" y="hd2"/>
                    </a:cxn>
                    <a:cxn ang="5400000">
                      <a:pos x="wd2" y="hd2"/>
                    </a:cxn>
                    <a:cxn ang="10800000">
                      <a:pos x="wd2" y="hd2"/>
                    </a:cxn>
                    <a:cxn ang="16200000">
                      <a:pos x="wd2" y="hd2"/>
                    </a:cxn>
                  </a:cxnLst>
                  <a:rect l="0" t="0" r="r" b="b"/>
                  <a:pathLst>
                    <a:path w="21600" h="21600" extrusionOk="0">
                      <a:moveTo>
                        <a:pt x="10050" y="0"/>
                      </a:moveTo>
                      <a:lnTo>
                        <a:pt x="0" y="21600"/>
                      </a:lnTo>
                      <a:lnTo>
                        <a:pt x="21600" y="10148"/>
                      </a:lnTo>
                      <a:lnTo>
                        <a:pt x="10800" y="10438"/>
                      </a:lnTo>
                      <a:lnTo>
                        <a:pt x="1005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sp>
            <p:nvSpPr>
              <p:cNvPr id="124" name="Oval">
                <a:extLst>
                  <a:ext uri="{FF2B5EF4-FFF2-40B4-BE49-F238E27FC236}">
                    <a16:creationId xmlns:a16="http://schemas.microsoft.com/office/drawing/2014/main" id="{F42FAC1C-F5BC-42F4-B7F0-9251F3DFCBAF}"/>
                  </a:ext>
                </a:extLst>
              </p:cNvPr>
              <p:cNvSpPr/>
              <p:nvPr/>
            </p:nvSpPr>
            <p:spPr>
              <a:xfrm>
                <a:off x="1363339" y="2578964"/>
                <a:ext cx="346712" cy="380453"/>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25" name="Oval">
                <a:extLst>
                  <a:ext uri="{FF2B5EF4-FFF2-40B4-BE49-F238E27FC236}">
                    <a16:creationId xmlns:a16="http://schemas.microsoft.com/office/drawing/2014/main" id="{7C5A8594-B3A3-41FC-A0DD-D28F700B59EF}"/>
                  </a:ext>
                </a:extLst>
              </p:cNvPr>
              <p:cNvSpPr/>
              <p:nvPr/>
            </p:nvSpPr>
            <p:spPr>
              <a:xfrm>
                <a:off x="0" y="2613268"/>
                <a:ext cx="355526" cy="380453"/>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nvGrpSpPr>
              <p:cNvPr id="126" name="Group">
                <a:extLst>
                  <a:ext uri="{FF2B5EF4-FFF2-40B4-BE49-F238E27FC236}">
                    <a16:creationId xmlns:a16="http://schemas.microsoft.com/office/drawing/2014/main" id="{244D8B2A-F2ED-428F-A502-ECD0F3DB3B64}"/>
                  </a:ext>
                </a:extLst>
              </p:cNvPr>
              <p:cNvGrpSpPr/>
              <p:nvPr/>
            </p:nvGrpSpPr>
            <p:grpSpPr>
              <a:xfrm>
                <a:off x="76393" y="1708912"/>
                <a:ext cx="223307" cy="901236"/>
                <a:chOff x="0" y="0"/>
                <a:chExt cx="223306" cy="901234"/>
              </a:xfrm>
            </p:grpSpPr>
            <p:sp>
              <p:nvSpPr>
                <p:cNvPr id="160" name="Line">
                  <a:extLst>
                    <a:ext uri="{FF2B5EF4-FFF2-40B4-BE49-F238E27FC236}">
                      <a16:creationId xmlns:a16="http://schemas.microsoft.com/office/drawing/2014/main" id="{D4E516EF-830F-4B54-A8BB-86D0B8DA8379}"/>
                    </a:ext>
                  </a:extLst>
                </p:cNvPr>
                <p:cNvSpPr/>
                <p:nvPr/>
              </p:nvSpPr>
              <p:spPr>
                <a:xfrm flipV="1">
                  <a:off x="111653" y="209253"/>
                  <a:ext cx="2107" cy="482731"/>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61" name="Shape">
                  <a:extLst>
                    <a:ext uri="{FF2B5EF4-FFF2-40B4-BE49-F238E27FC236}">
                      <a16:creationId xmlns:a16="http://schemas.microsoft.com/office/drawing/2014/main" id="{2AB4182D-61D0-4AB3-A394-DF9F42599317}"/>
                    </a:ext>
                  </a:extLst>
                </p:cNvPr>
                <p:cNvSpPr/>
                <p:nvPr/>
              </p:nvSpPr>
              <p:spPr>
                <a:xfrm>
                  <a:off x="0" y="578033"/>
                  <a:ext cx="216986" cy="323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15" y="21600"/>
                      </a:lnTo>
                      <a:lnTo>
                        <a:pt x="21600" y="0"/>
                      </a:lnTo>
                      <a:lnTo>
                        <a:pt x="11115" y="6923"/>
                      </a:lnTo>
                      <a:lnTo>
                        <a:pt x="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62" name="Shape">
                  <a:extLst>
                    <a:ext uri="{FF2B5EF4-FFF2-40B4-BE49-F238E27FC236}">
                      <a16:creationId xmlns:a16="http://schemas.microsoft.com/office/drawing/2014/main" id="{4A743A9B-2D72-49A9-A59C-800F89D44DE6}"/>
                    </a:ext>
                  </a:extLst>
                </p:cNvPr>
                <p:cNvSpPr/>
                <p:nvPr/>
              </p:nvSpPr>
              <p:spPr>
                <a:xfrm>
                  <a:off x="4214" y="0"/>
                  <a:ext cx="219093" cy="3232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592" y="0"/>
                      </a:lnTo>
                      <a:lnTo>
                        <a:pt x="0" y="21600"/>
                      </a:lnTo>
                      <a:lnTo>
                        <a:pt x="10592" y="14677"/>
                      </a:lnTo>
                      <a:lnTo>
                        <a:pt x="2160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27" name="Group">
                <a:extLst>
                  <a:ext uri="{FF2B5EF4-FFF2-40B4-BE49-F238E27FC236}">
                    <a16:creationId xmlns:a16="http://schemas.microsoft.com/office/drawing/2014/main" id="{69758A88-83AD-4B31-B68C-E7361CF3FA7D}"/>
                  </a:ext>
                </a:extLst>
              </p:cNvPr>
              <p:cNvGrpSpPr/>
              <p:nvPr/>
            </p:nvGrpSpPr>
            <p:grpSpPr>
              <a:xfrm>
                <a:off x="314391" y="1615361"/>
                <a:ext cx="981370" cy="1029094"/>
                <a:chOff x="0" y="0"/>
                <a:chExt cx="981368" cy="1029093"/>
              </a:xfrm>
            </p:grpSpPr>
            <p:sp>
              <p:nvSpPr>
                <p:cNvPr id="157" name="Line">
                  <a:extLst>
                    <a:ext uri="{FF2B5EF4-FFF2-40B4-BE49-F238E27FC236}">
                      <a16:creationId xmlns:a16="http://schemas.microsoft.com/office/drawing/2014/main" id="{2EB7EF61-3B30-49A6-9C1D-75FD402A66A3}"/>
                    </a:ext>
                  </a:extLst>
                </p:cNvPr>
                <p:cNvSpPr/>
                <p:nvPr/>
              </p:nvSpPr>
              <p:spPr>
                <a:xfrm>
                  <a:off x="141401" y="149083"/>
                  <a:ext cx="698567" cy="730925"/>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58" name="Shape">
                  <a:extLst>
                    <a:ext uri="{FF2B5EF4-FFF2-40B4-BE49-F238E27FC236}">
                      <a16:creationId xmlns:a16="http://schemas.microsoft.com/office/drawing/2014/main" id="{7D66F0DA-FFCC-425A-B825-942C20EEE776}"/>
                    </a:ext>
                  </a:extLst>
                </p:cNvPr>
                <p:cNvSpPr/>
                <p:nvPr/>
              </p:nvSpPr>
              <p:spPr>
                <a:xfrm>
                  <a:off x="0" y="0"/>
                  <a:ext cx="308129" cy="308521"/>
                </a:xfrm>
                <a:custGeom>
                  <a:avLst/>
                  <a:gdLst/>
                  <a:ahLst/>
                  <a:cxnLst>
                    <a:cxn ang="0">
                      <a:pos x="wd2" y="hd2"/>
                    </a:cxn>
                    <a:cxn ang="5400000">
                      <a:pos x="wd2" y="hd2"/>
                    </a:cxn>
                    <a:cxn ang="10800000">
                      <a:pos x="wd2" y="hd2"/>
                    </a:cxn>
                    <a:cxn ang="16200000">
                      <a:pos x="wd2" y="hd2"/>
                    </a:cxn>
                  </a:cxnLst>
                  <a:rect l="0" t="0" r="r" b="b"/>
                  <a:pathLst>
                    <a:path w="21600" h="21600" extrusionOk="0">
                      <a:moveTo>
                        <a:pt x="21600" y="11162"/>
                      </a:moveTo>
                      <a:lnTo>
                        <a:pt x="0" y="0"/>
                      </a:lnTo>
                      <a:lnTo>
                        <a:pt x="10208" y="21600"/>
                      </a:lnTo>
                      <a:lnTo>
                        <a:pt x="10652" y="11162"/>
                      </a:lnTo>
                      <a:lnTo>
                        <a:pt x="21600" y="11162"/>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59" name="Shape">
                  <a:extLst>
                    <a:ext uri="{FF2B5EF4-FFF2-40B4-BE49-F238E27FC236}">
                      <a16:creationId xmlns:a16="http://schemas.microsoft.com/office/drawing/2014/main" id="{DA655DA3-A659-43AA-AF86-FC8DAB84FC06}"/>
                    </a:ext>
                  </a:extLst>
                </p:cNvPr>
                <p:cNvSpPr/>
                <p:nvPr/>
              </p:nvSpPr>
              <p:spPr>
                <a:xfrm>
                  <a:off x="673240" y="720572"/>
                  <a:ext cx="308129" cy="308522"/>
                </a:xfrm>
                <a:custGeom>
                  <a:avLst/>
                  <a:gdLst/>
                  <a:ahLst/>
                  <a:cxnLst>
                    <a:cxn ang="0">
                      <a:pos x="wd2" y="hd2"/>
                    </a:cxn>
                    <a:cxn ang="5400000">
                      <a:pos x="wd2" y="hd2"/>
                    </a:cxn>
                    <a:cxn ang="10800000">
                      <a:pos x="wd2" y="hd2"/>
                    </a:cxn>
                    <a:cxn ang="16200000">
                      <a:pos x="wd2" y="hd2"/>
                    </a:cxn>
                  </a:cxnLst>
                  <a:rect l="0" t="0" r="r" b="b"/>
                  <a:pathLst>
                    <a:path w="21600" h="21600" extrusionOk="0">
                      <a:moveTo>
                        <a:pt x="0" y="10438"/>
                      </a:moveTo>
                      <a:lnTo>
                        <a:pt x="21600" y="21600"/>
                      </a:lnTo>
                      <a:lnTo>
                        <a:pt x="11392" y="0"/>
                      </a:lnTo>
                      <a:lnTo>
                        <a:pt x="10948" y="10438"/>
                      </a:lnTo>
                      <a:lnTo>
                        <a:pt x="0" y="10438"/>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28" name="Group">
                <a:extLst>
                  <a:ext uri="{FF2B5EF4-FFF2-40B4-BE49-F238E27FC236}">
                    <a16:creationId xmlns:a16="http://schemas.microsoft.com/office/drawing/2014/main" id="{9C666FAB-372F-4997-9C03-8F0552C56D90}"/>
                  </a:ext>
                </a:extLst>
              </p:cNvPr>
              <p:cNvGrpSpPr/>
              <p:nvPr/>
            </p:nvGrpSpPr>
            <p:grpSpPr>
              <a:xfrm>
                <a:off x="1439732" y="1677730"/>
                <a:ext cx="220369" cy="901237"/>
                <a:chOff x="0" y="0"/>
                <a:chExt cx="220367" cy="901236"/>
              </a:xfrm>
            </p:grpSpPr>
            <p:sp>
              <p:nvSpPr>
                <p:cNvPr id="154" name="Line">
                  <a:extLst>
                    <a:ext uri="{FF2B5EF4-FFF2-40B4-BE49-F238E27FC236}">
                      <a16:creationId xmlns:a16="http://schemas.microsoft.com/office/drawing/2014/main" id="{FC44D2A5-8995-41C3-B55F-0A0BE717E42A}"/>
                    </a:ext>
                  </a:extLst>
                </p:cNvPr>
                <p:cNvSpPr/>
                <p:nvPr/>
              </p:nvSpPr>
              <p:spPr>
                <a:xfrm flipV="1">
                  <a:off x="109134" y="209735"/>
                  <a:ext cx="2100" cy="483843"/>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55" name="Shape">
                  <a:extLst>
                    <a:ext uri="{FF2B5EF4-FFF2-40B4-BE49-F238E27FC236}">
                      <a16:creationId xmlns:a16="http://schemas.microsoft.com/office/drawing/2014/main" id="{EEEA0CB9-DF34-4CEE-B09D-CE49048B4965}"/>
                    </a:ext>
                  </a:extLst>
                </p:cNvPr>
                <p:cNvSpPr/>
                <p:nvPr/>
              </p:nvSpPr>
              <p:spPr>
                <a:xfrm>
                  <a:off x="0" y="577289"/>
                  <a:ext cx="216170" cy="3239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05" y="21600"/>
                      </a:lnTo>
                      <a:lnTo>
                        <a:pt x="21600" y="0"/>
                      </a:lnTo>
                      <a:lnTo>
                        <a:pt x="10905" y="7062"/>
                      </a:lnTo>
                      <a:lnTo>
                        <a:pt x="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56" name="Shape">
                  <a:extLst>
                    <a:ext uri="{FF2B5EF4-FFF2-40B4-BE49-F238E27FC236}">
                      <a16:creationId xmlns:a16="http://schemas.microsoft.com/office/drawing/2014/main" id="{E4823954-F655-4D31-995A-F1BF189EEA2E}"/>
                    </a:ext>
                  </a:extLst>
                </p:cNvPr>
                <p:cNvSpPr/>
                <p:nvPr/>
              </p:nvSpPr>
              <p:spPr>
                <a:xfrm>
                  <a:off x="4198" y="0"/>
                  <a:ext cx="216170" cy="3239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485" y="0"/>
                      </a:lnTo>
                      <a:lnTo>
                        <a:pt x="0" y="21600"/>
                      </a:lnTo>
                      <a:lnTo>
                        <a:pt x="10485" y="14677"/>
                      </a:lnTo>
                      <a:lnTo>
                        <a:pt x="2160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29" name="Group">
                <a:extLst>
                  <a:ext uri="{FF2B5EF4-FFF2-40B4-BE49-F238E27FC236}">
                    <a16:creationId xmlns:a16="http://schemas.microsoft.com/office/drawing/2014/main" id="{EF8DF571-3A67-4FC8-80F2-F4323F04AE2B}"/>
                  </a:ext>
                </a:extLst>
              </p:cNvPr>
              <p:cNvGrpSpPr/>
              <p:nvPr/>
            </p:nvGrpSpPr>
            <p:grpSpPr>
              <a:xfrm>
                <a:off x="379032" y="2684992"/>
                <a:ext cx="949050" cy="227648"/>
                <a:chOff x="0" y="0"/>
                <a:chExt cx="949048" cy="227646"/>
              </a:xfrm>
            </p:grpSpPr>
            <p:sp>
              <p:nvSpPr>
                <p:cNvPr id="151" name="Line">
                  <a:extLst>
                    <a:ext uri="{FF2B5EF4-FFF2-40B4-BE49-F238E27FC236}">
                      <a16:creationId xmlns:a16="http://schemas.microsoft.com/office/drawing/2014/main" id="{AD9C6C8B-4A8A-4F36-8CEB-E3229CC48582}"/>
                    </a:ext>
                  </a:extLst>
                </p:cNvPr>
                <p:cNvSpPr/>
                <p:nvPr/>
              </p:nvSpPr>
              <p:spPr>
                <a:xfrm>
                  <a:off x="232506" y="113824"/>
                  <a:ext cx="481924" cy="2070"/>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152" name="Shape">
                  <a:extLst>
                    <a:ext uri="{FF2B5EF4-FFF2-40B4-BE49-F238E27FC236}">
                      <a16:creationId xmlns:a16="http://schemas.microsoft.com/office/drawing/2014/main" id="{FCA5B249-9178-4837-963C-B9538F4D7C46}"/>
                    </a:ext>
                  </a:extLst>
                </p:cNvPr>
                <p:cNvSpPr/>
                <p:nvPr/>
              </p:nvSpPr>
              <p:spPr>
                <a:xfrm>
                  <a:off x="0" y="0"/>
                  <a:ext cx="355101" cy="2235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000"/>
                      </a:lnTo>
                      <a:lnTo>
                        <a:pt x="21600" y="21600"/>
                      </a:lnTo>
                      <a:lnTo>
                        <a:pt x="14786" y="11000"/>
                      </a:lnTo>
                      <a:lnTo>
                        <a:pt x="2160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53" name="Shape">
                  <a:extLst>
                    <a:ext uri="{FF2B5EF4-FFF2-40B4-BE49-F238E27FC236}">
                      <a16:creationId xmlns:a16="http://schemas.microsoft.com/office/drawing/2014/main" id="{07ADF20F-018E-4732-8D95-60B34E57CE53}"/>
                    </a:ext>
                  </a:extLst>
                </p:cNvPr>
                <p:cNvSpPr/>
                <p:nvPr/>
              </p:nvSpPr>
              <p:spPr>
                <a:xfrm>
                  <a:off x="593947" y="4138"/>
                  <a:ext cx="355102" cy="2235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600"/>
                      </a:lnTo>
                      <a:lnTo>
                        <a:pt x="0" y="0"/>
                      </a:lnTo>
                      <a:lnTo>
                        <a:pt x="6814" y="106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30" name="Group">
                <a:extLst>
                  <a:ext uri="{FF2B5EF4-FFF2-40B4-BE49-F238E27FC236}">
                    <a16:creationId xmlns:a16="http://schemas.microsoft.com/office/drawing/2014/main" id="{87A77C0D-2F46-4D8E-BF2F-CD956B4ACFC0}"/>
                  </a:ext>
                </a:extLst>
              </p:cNvPr>
              <p:cNvGrpSpPr/>
              <p:nvPr/>
            </p:nvGrpSpPr>
            <p:grpSpPr>
              <a:xfrm>
                <a:off x="379030" y="1649663"/>
                <a:ext cx="978432" cy="1025974"/>
                <a:chOff x="0" y="0"/>
                <a:chExt cx="978430" cy="1025973"/>
              </a:xfrm>
            </p:grpSpPr>
            <p:sp>
              <p:nvSpPr>
                <p:cNvPr id="148" name="Line">
                  <a:extLst>
                    <a:ext uri="{FF2B5EF4-FFF2-40B4-BE49-F238E27FC236}">
                      <a16:creationId xmlns:a16="http://schemas.microsoft.com/office/drawing/2014/main" id="{84BE11E2-76C6-440F-A960-87E5FDEA9334}"/>
                    </a:ext>
                  </a:extLst>
                </p:cNvPr>
                <p:cNvSpPr/>
                <p:nvPr/>
              </p:nvSpPr>
              <p:spPr>
                <a:xfrm flipH="1">
                  <a:off x="141587" y="149536"/>
                  <a:ext cx="695258" cy="726905"/>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49" name="Shape">
                  <a:extLst>
                    <a:ext uri="{FF2B5EF4-FFF2-40B4-BE49-F238E27FC236}">
                      <a16:creationId xmlns:a16="http://schemas.microsoft.com/office/drawing/2014/main" id="{B76E6030-4FF2-4E21-88BD-314E991166D4}"/>
                    </a:ext>
                  </a:extLst>
                </p:cNvPr>
                <p:cNvSpPr/>
                <p:nvPr/>
              </p:nvSpPr>
              <p:spPr>
                <a:xfrm>
                  <a:off x="674124" y="0"/>
                  <a:ext cx="304308" cy="307377"/>
                </a:xfrm>
                <a:custGeom>
                  <a:avLst/>
                  <a:gdLst/>
                  <a:ahLst/>
                  <a:cxnLst>
                    <a:cxn ang="0">
                      <a:pos x="wd2" y="hd2"/>
                    </a:cxn>
                    <a:cxn ang="5400000">
                      <a:pos x="wd2" y="hd2"/>
                    </a:cxn>
                    <a:cxn ang="10800000">
                      <a:pos x="wd2" y="hd2"/>
                    </a:cxn>
                    <a:cxn ang="16200000">
                      <a:pos x="wd2" y="hd2"/>
                    </a:cxn>
                  </a:cxnLst>
                  <a:rect l="0" t="0" r="r" b="b"/>
                  <a:pathLst>
                    <a:path w="21600" h="21600" extrusionOk="0">
                      <a:moveTo>
                        <a:pt x="11550" y="21600"/>
                      </a:moveTo>
                      <a:lnTo>
                        <a:pt x="21600" y="0"/>
                      </a:lnTo>
                      <a:lnTo>
                        <a:pt x="0" y="11530"/>
                      </a:lnTo>
                      <a:lnTo>
                        <a:pt x="10800" y="11092"/>
                      </a:lnTo>
                      <a:lnTo>
                        <a:pt x="1155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50" name="Shape">
                  <a:extLst>
                    <a:ext uri="{FF2B5EF4-FFF2-40B4-BE49-F238E27FC236}">
                      <a16:creationId xmlns:a16="http://schemas.microsoft.com/office/drawing/2014/main" id="{470448C2-3115-4EF0-8810-EDAF0031CFAF}"/>
                    </a:ext>
                  </a:extLst>
                </p:cNvPr>
                <p:cNvSpPr/>
                <p:nvPr/>
              </p:nvSpPr>
              <p:spPr>
                <a:xfrm>
                  <a:off x="0" y="716520"/>
                  <a:ext cx="304307" cy="309454"/>
                </a:xfrm>
                <a:custGeom>
                  <a:avLst/>
                  <a:gdLst/>
                  <a:ahLst/>
                  <a:cxnLst>
                    <a:cxn ang="0">
                      <a:pos x="wd2" y="hd2"/>
                    </a:cxn>
                    <a:cxn ang="5400000">
                      <a:pos x="wd2" y="hd2"/>
                    </a:cxn>
                    <a:cxn ang="10800000">
                      <a:pos x="wd2" y="hd2"/>
                    </a:cxn>
                    <a:cxn ang="16200000">
                      <a:pos x="wd2" y="hd2"/>
                    </a:cxn>
                  </a:cxnLst>
                  <a:rect l="0" t="0" r="r" b="b"/>
                  <a:pathLst>
                    <a:path w="21600" h="21600" extrusionOk="0">
                      <a:moveTo>
                        <a:pt x="10050" y="0"/>
                      </a:moveTo>
                      <a:lnTo>
                        <a:pt x="0" y="21600"/>
                      </a:lnTo>
                      <a:lnTo>
                        <a:pt x="21600" y="10148"/>
                      </a:lnTo>
                      <a:lnTo>
                        <a:pt x="10800" y="10438"/>
                      </a:lnTo>
                      <a:lnTo>
                        <a:pt x="1005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sp>
            <p:nvSpPr>
              <p:cNvPr id="131" name="Oval">
                <a:extLst>
                  <a:ext uri="{FF2B5EF4-FFF2-40B4-BE49-F238E27FC236}">
                    <a16:creationId xmlns:a16="http://schemas.microsoft.com/office/drawing/2014/main" id="{C896A7DF-7547-4723-9AEC-99D4490D191F}"/>
                  </a:ext>
                </a:extLst>
              </p:cNvPr>
              <p:cNvSpPr/>
              <p:nvPr/>
            </p:nvSpPr>
            <p:spPr>
              <a:xfrm>
                <a:off x="2717863" y="2578964"/>
                <a:ext cx="355527" cy="380453"/>
              </a:xfrm>
              <a:prstGeom prst="ellipse">
                <a:avLst/>
              </a:prstGeom>
              <a:solidFill>
                <a:srgbClr val="00D2A9"/>
              </a:solidFill>
              <a:ln w="3175" cap="flat">
                <a:solidFill>
                  <a:srgbClr val="000000"/>
                </a:solidFill>
                <a:prstDash val="solid"/>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nvGrpSpPr>
              <p:cNvPr id="132" name="Group">
                <a:extLst>
                  <a:ext uri="{FF2B5EF4-FFF2-40B4-BE49-F238E27FC236}">
                    <a16:creationId xmlns:a16="http://schemas.microsoft.com/office/drawing/2014/main" id="{74E48E2B-FB90-4249-A91A-D4DD11937BBD}"/>
                  </a:ext>
                </a:extLst>
              </p:cNvPr>
              <p:cNvGrpSpPr/>
              <p:nvPr/>
            </p:nvGrpSpPr>
            <p:grpSpPr>
              <a:xfrm>
                <a:off x="1674791" y="1615361"/>
                <a:ext cx="984308" cy="1029094"/>
                <a:chOff x="0" y="0"/>
                <a:chExt cx="984307" cy="1029093"/>
              </a:xfrm>
            </p:grpSpPr>
            <p:sp>
              <p:nvSpPr>
                <p:cNvPr id="145" name="Line">
                  <a:extLst>
                    <a:ext uri="{FF2B5EF4-FFF2-40B4-BE49-F238E27FC236}">
                      <a16:creationId xmlns:a16="http://schemas.microsoft.com/office/drawing/2014/main" id="{7FBE0170-75EC-4F47-8839-93BCDE88285E}"/>
                    </a:ext>
                  </a:extLst>
                </p:cNvPr>
                <p:cNvSpPr/>
                <p:nvPr/>
              </p:nvSpPr>
              <p:spPr>
                <a:xfrm>
                  <a:off x="143632" y="149083"/>
                  <a:ext cx="699156" cy="730925"/>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46" name="Shape">
                  <a:extLst>
                    <a:ext uri="{FF2B5EF4-FFF2-40B4-BE49-F238E27FC236}">
                      <a16:creationId xmlns:a16="http://schemas.microsoft.com/office/drawing/2014/main" id="{862D619E-B472-4C83-BEF0-6C431CFE2B2C}"/>
                    </a:ext>
                  </a:extLst>
                </p:cNvPr>
                <p:cNvSpPr/>
                <p:nvPr/>
              </p:nvSpPr>
              <p:spPr>
                <a:xfrm>
                  <a:off x="0" y="0"/>
                  <a:ext cx="310501" cy="308521"/>
                </a:xfrm>
                <a:custGeom>
                  <a:avLst/>
                  <a:gdLst/>
                  <a:ahLst/>
                  <a:cxnLst>
                    <a:cxn ang="0">
                      <a:pos x="wd2" y="hd2"/>
                    </a:cxn>
                    <a:cxn ang="5400000">
                      <a:pos x="wd2" y="hd2"/>
                    </a:cxn>
                    <a:cxn ang="10800000">
                      <a:pos x="wd2" y="hd2"/>
                    </a:cxn>
                    <a:cxn ang="16200000">
                      <a:pos x="wd2" y="hd2"/>
                    </a:cxn>
                  </a:cxnLst>
                  <a:rect l="0" t="0" r="r" b="b"/>
                  <a:pathLst>
                    <a:path w="21600" h="21600" extrusionOk="0">
                      <a:moveTo>
                        <a:pt x="21600" y="11162"/>
                      </a:moveTo>
                      <a:lnTo>
                        <a:pt x="0" y="0"/>
                      </a:lnTo>
                      <a:lnTo>
                        <a:pt x="10286" y="21600"/>
                      </a:lnTo>
                      <a:lnTo>
                        <a:pt x="10580" y="11162"/>
                      </a:lnTo>
                      <a:lnTo>
                        <a:pt x="21600" y="11162"/>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47" name="Shape">
                  <a:extLst>
                    <a:ext uri="{FF2B5EF4-FFF2-40B4-BE49-F238E27FC236}">
                      <a16:creationId xmlns:a16="http://schemas.microsoft.com/office/drawing/2014/main" id="{21A2F9E4-E9DC-41EC-986B-18D7E8F11706}"/>
                    </a:ext>
                  </a:extLst>
                </p:cNvPr>
                <p:cNvSpPr/>
                <p:nvPr/>
              </p:nvSpPr>
              <p:spPr>
                <a:xfrm>
                  <a:off x="675918" y="720572"/>
                  <a:ext cx="308390" cy="308522"/>
                </a:xfrm>
                <a:custGeom>
                  <a:avLst/>
                  <a:gdLst/>
                  <a:ahLst/>
                  <a:cxnLst>
                    <a:cxn ang="0">
                      <a:pos x="wd2" y="hd2"/>
                    </a:cxn>
                    <a:cxn ang="5400000">
                      <a:pos x="wd2" y="hd2"/>
                    </a:cxn>
                    <a:cxn ang="10800000">
                      <a:pos x="wd2" y="hd2"/>
                    </a:cxn>
                    <a:cxn ang="16200000">
                      <a:pos x="wd2" y="hd2"/>
                    </a:cxn>
                  </a:cxnLst>
                  <a:rect l="0" t="0" r="r" b="b"/>
                  <a:pathLst>
                    <a:path w="21600" h="21600" extrusionOk="0">
                      <a:moveTo>
                        <a:pt x="0" y="10438"/>
                      </a:moveTo>
                      <a:lnTo>
                        <a:pt x="21600" y="21600"/>
                      </a:lnTo>
                      <a:lnTo>
                        <a:pt x="11392" y="0"/>
                      </a:lnTo>
                      <a:lnTo>
                        <a:pt x="10948" y="10438"/>
                      </a:lnTo>
                      <a:lnTo>
                        <a:pt x="0" y="10438"/>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33" name="Group">
                <a:extLst>
                  <a:ext uri="{FF2B5EF4-FFF2-40B4-BE49-F238E27FC236}">
                    <a16:creationId xmlns:a16="http://schemas.microsoft.com/office/drawing/2014/main" id="{E18E1D1C-CA2A-45BD-A299-396CF901BF22}"/>
                  </a:ext>
                </a:extLst>
              </p:cNvPr>
              <p:cNvGrpSpPr/>
              <p:nvPr/>
            </p:nvGrpSpPr>
            <p:grpSpPr>
              <a:xfrm>
                <a:off x="2800132" y="1649666"/>
                <a:ext cx="223308" cy="901235"/>
                <a:chOff x="0" y="0"/>
                <a:chExt cx="223306" cy="901233"/>
              </a:xfrm>
            </p:grpSpPr>
            <p:sp>
              <p:nvSpPr>
                <p:cNvPr id="142" name="Line">
                  <a:extLst>
                    <a:ext uri="{FF2B5EF4-FFF2-40B4-BE49-F238E27FC236}">
                      <a16:creationId xmlns:a16="http://schemas.microsoft.com/office/drawing/2014/main" id="{56D71305-01E0-4ABB-8647-19AB9EEF7D3E}"/>
                    </a:ext>
                  </a:extLst>
                </p:cNvPr>
                <p:cNvSpPr/>
                <p:nvPr/>
              </p:nvSpPr>
              <p:spPr>
                <a:xfrm flipV="1">
                  <a:off x="111652" y="207656"/>
                  <a:ext cx="2108" cy="483843"/>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43" name="Shape">
                  <a:extLst>
                    <a:ext uri="{FF2B5EF4-FFF2-40B4-BE49-F238E27FC236}">
                      <a16:creationId xmlns:a16="http://schemas.microsoft.com/office/drawing/2014/main" id="{ACC7D460-2281-4073-9A51-2F90AB1517AF}"/>
                    </a:ext>
                  </a:extLst>
                </p:cNvPr>
                <p:cNvSpPr/>
                <p:nvPr/>
              </p:nvSpPr>
              <p:spPr>
                <a:xfrm>
                  <a:off x="0" y="577287"/>
                  <a:ext cx="219093" cy="3239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008" y="21600"/>
                      </a:lnTo>
                      <a:lnTo>
                        <a:pt x="21600" y="0"/>
                      </a:lnTo>
                      <a:lnTo>
                        <a:pt x="11008" y="6923"/>
                      </a:lnTo>
                      <a:lnTo>
                        <a:pt x="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44" name="Shape">
                  <a:extLst>
                    <a:ext uri="{FF2B5EF4-FFF2-40B4-BE49-F238E27FC236}">
                      <a16:creationId xmlns:a16="http://schemas.microsoft.com/office/drawing/2014/main" id="{CB6953E4-C2E2-4F10-BE76-FDD299A9BB43}"/>
                    </a:ext>
                  </a:extLst>
                </p:cNvPr>
                <p:cNvSpPr/>
                <p:nvPr/>
              </p:nvSpPr>
              <p:spPr>
                <a:xfrm>
                  <a:off x="6320" y="0"/>
                  <a:ext cx="216987" cy="3239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485" y="0"/>
                      </a:lnTo>
                      <a:lnTo>
                        <a:pt x="0" y="21600"/>
                      </a:lnTo>
                      <a:lnTo>
                        <a:pt x="10485" y="14538"/>
                      </a:lnTo>
                      <a:lnTo>
                        <a:pt x="2160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34" name="Group">
                <a:extLst>
                  <a:ext uri="{FF2B5EF4-FFF2-40B4-BE49-F238E27FC236}">
                    <a16:creationId xmlns:a16="http://schemas.microsoft.com/office/drawing/2014/main" id="{F380CB58-2FBF-4B4B-8194-369B86BBC9C9}"/>
                  </a:ext>
                </a:extLst>
              </p:cNvPr>
              <p:cNvGrpSpPr/>
              <p:nvPr/>
            </p:nvGrpSpPr>
            <p:grpSpPr>
              <a:xfrm>
                <a:off x="1736494" y="2684992"/>
                <a:ext cx="951989" cy="227648"/>
                <a:chOff x="0" y="0"/>
                <a:chExt cx="951988" cy="227646"/>
              </a:xfrm>
            </p:grpSpPr>
            <p:sp>
              <p:nvSpPr>
                <p:cNvPr id="139" name="Line">
                  <a:extLst>
                    <a:ext uri="{FF2B5EF4-FFF2-40B4-BE49-F238E27FC236}">
                      <a16:creationId xmlns:a16="http://schemas.microsoft.com/office/drawing/2014/main" id="{96DA6C17-61D9-4196-8E1F-4DC1AC7BB945}"/>
                    </a:ext>
                  </a:extLst>
                </p:cNvPr>
                <p:cNvSpPr/>
                <p:nvPr/>
              </p:nvSpPr>
              <p:spPr>
                <a:xfrm>
                  <a:off x="233785" y="113824"/>
                  <a:ext cx="484419" cy="2070"/>
                </a:xfrm>
                <a:prstGeom prst="line">
                  <a:avLst/>
                </a:prstGeom>
                <a:noFill/>
                <a:ln w="12700" cap="flat">
                  <a:solidFill>
                    <a:srgbClr val="000000"/>
                  </a:solidFill>
                  <a:prstDash val="solid"/>
                  <a:round/>
                </a:ln>
                <a:effectLst/>
              </p:spPr>
              <p:txBody>
                <a:bodyPr wrap="square" lIns="0" tIns="0" rIns="0" bIns="0" numCol="1" anchor="t">
                  <a:noAutofit/>
                </a:bodyPr>
                <a:lstStyle/>
                <a:p>
                  <a:pPr>
                    <a:defRPr sz="1600"/>
                  </a:pPr>
                  <a:endParaRPr/>
                </a:p>
              </p:txBody>
            </p:sp>
            <p:sp>
              <p:nvSpPr>
                <p:cNvPr id="140" name="Shape">
                  <a:extLst>
                    <a:ext uri="{FF2B5EF4-FFF2-40B4-BE49-F238E27FC236}">
                      <a16:creationId xmlns:a16="http://schemas.microsoft.com/office/drawing/2014/main" id="{9B9E9C4A-FB1A-4398-9968-B9036471C54B}"/>
                    </a:ext>
                  </a:extLst>
                </p:cNvPr>
                <p:cNvSpPr/>
                <p:nvPr/>
              </p:nvSpPr>
              <p:spPr>
                <a:xfrm>
                  <a:off x="0" y="0"/>
                  <a:ext cx="353836" cy="2235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000"/>
                      </a:lnTo>
                      <a:lnTo>
                        <a:pt x="21600" y="21600"/>
                      </a:lnTo>
                      <a:lnTo>
                        <a:pt x="14914" y="11000"/>
                      </a:lnTo>
                      <a:lnTo>
                        <a:pt x="2160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41" name="Shape">
                  <a:extLst>
                    <a:ext uri="{FF2B5EF4-FFF2-40B4-BE49-F238E27FC236}">
                      <a16:creationId xmlns:a16="http://schemas.microsoft.com/office/drawing/2014/main" id="{D2FF6CB8-B631-47AD-B8A5-9B5B344D5190}"/>
                    </a:ext>
                  </a:extLst>
                </p:cNvPr>
                <p:cNvSpPr/>
                <p:nvPr/>
              </p:nvSpPr>
              <p:spPr>
                <a:xfrm>
                  <a:off x="598152" y="4138"/>
                  <a:ext cx="353837" cy="2235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600"/>
                      </a:lnTo>
                      <a:lnTo>
                        <a:pt x="0" y="0"/>
                      </a:lnTo>
                      <a:lnTo>
                        <a:pt x="6686" y="10600"/>
                      </a:lnTo>
                      <a:lnTo>
                        <a:pt x="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nvGrpSpPr>
              <p:cNvPr id="135" name="Group">
                <a:extLst>
                  <a:ext uri="{FF2B5EF4-FFF2-40B4-BE49-F238E27FC236}">
                    <a16:creationId xmlns:a16="http://schemas.microsoft.com/office/drawing/2014/main" id="{D1DE66C9-62A0-4600-B1FE-C03266454448}"/>
                  </a:ext>
                </a:extLst>
              </p:cNvPr>
              <p:cNvGrpSpPr/>
              <p:nvPr/>
            </p:nvGrpSpPr>
            <p:grpSpPr>
              <a:xfrm>
                <a:off x="1736494" y="1649663"/>
                <a:ext cx="981369" cy="1025974"/>
                <a:chOff x="0" y="0"/>
                <a:chExt cx="981368" cy="1025973"/>
              </a:xfrm>
            </p:grpSpPr>
            <p:sp>
              <p:nvSpPr>
                <p:cNvPr id="136" name="Line">
                  <a:extLst>
                    <a:ext uri="{FF2B5EF4-FFF2-40B4-BE49-F238E27FC236}">
                      <a16:creationId xmlns:a16="http://schemas.microsoft.com/office/drawing/2014/main" id="{0EF5A987-1987-4FE9-8EDF-15605397B83C}"/>
                    </a:ext>
                  </a:extLst>
                </p:cNvPr>
                <p:cNvSpPr/>
                <p:nvPr/>
              </p:nvSpPr>
              <p:spPr>
                <a:xfrm flipH="1">
                  <a:off x="141098" y="149536"/>
                  <a:ext cx="699175" cy="726905"/>
                </a:xfrm>
                <a:prstGeom prst="line">
                  <a:avLst/>
                </a:prstGeom>
                <a:noFill/>
                <a:ln w="3175" cap="flat">
                  <a:solidFill>
                    <a:srgbClr val="000000"/>
                  </a:solidFill>
                  <a:prstDash val="solid"/>
                  <a:round/>
                </a:ln>
                <a:effectLst/>
              </p:spPr>
              <p:txBody>
                <a:bodyPr wrap="square" lIns="0" tIns="0" rIns="0" bIns="0" numCol="1" anchor="t">
                  <a:noAutofit/>
                </a:bodyPr>
                <a:lstStyle/>
                <a:p>
                  <a:pPr>
                    <a:defRPr sz="1600"/>
                  </a:pPr>
                  <a:endParaRPr/>
                </a:p>
              </p:txBody>
            </p:sp>
            <p:sp>
              <p:nvSpPr>
                <p:cNvPr id="137" name="Shape">
                  <a:extLst>
                    <a:ext uri="{FF2B5EF4-FFF2-40B4-BE49-F238E27FC236}">
                      <a16:creationId xmlns:a16="http://schemas.microsoft.com/office/drawing/2014/main" id="{01E34214-BE92-44B3-A973-6D3A6ED87699}"/>
                    </a:ext>
                  </a:extLst>
                </p:cNvPr>
                <p:cNvSpPr/>
                <p:nvPr/>
              </p:nvSpPr>
              <p:spPr>
                <a:xfrm>
                  <a:off x="678112" y="0"/>
                  <a:ext cx="303257" cy="307377"/>
                </a:xfrm>
                <a:custGeom>
                  <a:avLst/>
                  <a:gdLst/>
                  <a:ahLst/>
                  <a:cxnLst>
                    <a:cxn ang="0">
                      <a:pos x="wd2" y="hd2"/>
                    </a:cxn>
                    <a:cxn ang="5400000">
                      <a:pos x="wd2" y="hd2"/>
                    </a:cxn>
                    <a:cxn ang="10800000">
                      <a:pos x="wd2" y="hd2"/>
                    </a:cxn>
                    <a:cxn ang="16200000">
                      <a:pos x="wd2" y="hd2"/>
                    </a:cxn>
                  </a:cxnLst>
                  <a:rect l="0" t="0" r="r" b="b"/>
                  <a:pathLst>
                    <a:path w="21600" h="21600" extrusionOk="0">
                      <a:moveTo>
                        <a:pt x="11550" y="21600"/>
                      </a:moveTo>
                      <a:lnTo>
                        <a:pt x="21600" y="0"/>
                      </a:lnTo>
                      <a:lnTo>
                        <a:pt x="0" y="11530"/>
                      </a:lnTo>
                      <a:lnTo>
                        <a:pt x="10800" y="11092"/>
                      </a:lnTo>
                      <a:lnTo>
                        <a:pt x="11550" y="2160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38" name="Shape">
                  <a:extLst>
                    <a:ext uri="{FF2B5EF4-FFF2-40B4-BE49-F238E27FC236}">
                      <a16:creationId xmlns:a16="http://schemas.microsoft.com/office/drawing/2014/main" id="{A384B7C6-999A-4A99-8CD2-C41A842C00C6}"/>
                    </a:ext>
                  </a:extLst>
                </p:cNvPr>
                <p:cNvSpPr/>
                <p:nvPr/>
              </p:nvSpPr>
              <p:spPr>
                <a:xfrm>
                  <a:off x="0" y="716520"/>
                  <a:ext cx="303256" cy="309454"/>
                </a:xfrm>
                <a:custGeom>
                  <a:avLst/>
                  <a:gdLst/>
                  <a:ahLst/>
                  <a:cxnLst>
                    <a:cxn ang="0">
                      <a:pos x="wd2" y="hd2"/>
                    </a:cxn>
                    <a:cxn ang="5400000">
                      <a:pos x="wd2" y="hd2"/>
                    </a:cxn>
                    <a:cxn ang="10800000">
                      <a:pos x="wd2" y="hd2"/>
                    </a:cxn>
                    <a:cxn ang="16200000">
                      <a:pos x="wd2" y="hd2"/>
                    </a:cxn>
                  </a:cxnLst>
                  <a:rect l="0" t="0" r="r" b="b"/>
                  <a:pathLst>
                    <a:path w="21600" h="21600" extrusionOk="0">
                      <a:moveTo>
                        <a:pt x="10050" y="0"/>
                      </a:moveTo>
                      <a:lnTo>
                        <a:pt x="0" y="21600"/>
                      </a:lnTo>
                      <a:lnTo>
                        <a:pt x="21600" y="10148"/>
                      </a:lnTo>
                      <a:lnTo>
                        <a:pt x="10800" y="10438"/>
                      </a:lnTo>
                      <a:lnTo>
                        <a:pt x="10050" y="0"/>
                      </a:lnTo>
                      <a:close/>
                    </a:path>
                  </a:pathLst>
                </a:custGeom>
                <a:solidFill>
                  <a:srgbClr val="000000"/>
                </a:solidFill>
                <a:ln w="9525" cap="flat">
                  <a:noFill/>
                  <a:round/>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grpSp>
        </p:grpSp>
        <p:grpSp>
          <p:nvGrpSpPr>
            <p:cNvPr id="104" name="Group">
              <a:extLst>
                <a:ext uri="{FF2B5EF4-FFF2-40B4-BE49-F238E27FC236}">
                  <a16:creationId xmlns:a16="http://schemas.microsoft.com/office/drawing/2014/main" id="{7B513576-7245-44D5-A74D-7DB78288511C}"/>
                </a:ext>
              </a:extLst>
            </p:cNvPr>
            <p:cNvGrpSpPr/>
            <p:nvPr/>
          </p:nvGrpSpPr>
          <p:grpSpPr>
            <a:xfrm>
              <a:off x="0" y="2993720"/>
              <a:ext cx="3599903" cy="794178"/>
              <a:chOff x="0" y="0"/>
              <a:chExt cx="3599902" cy="794175"/>
            </a:xfrm>
          </p:grpSpPr>
          <p:sp>
            <p:nvSpPr>
              <p:cNvPr id="105" name="Rectangle">
                <a:extLst>
                  <a:ext uri="{FF2B5EF4-FFF2-40B4-BE49-F238E27FC236}">
                    <a16:creationId xmlns:a16="http://schemas.microsoft.com/office/drawing/2014/main" id="{B73D03C0-9679-4CD1-BAD9-E2180FFE3EBD}"/>
                  </a:ext>
                </a:extLst>
              </p:cNvPr>
              <p:cNvSpPr/>
              <p:nvPr/>
            </p:nvSpPr>
            <p:spPr>
              <a:xfrm>
                <a:off x="0" y="0"/>
                <a:ext cx="3599902" cy="677542"/>
              </a:xfrm>
              <a:prstGeom prst="rect">
                <a:avLst/>
              </a:prstGeom>
              <a:solidFill>
                <a:srgbClr val="FFFFFF"/>
              </a:solidFill>
              <a:ln w="12700" cap="flat">
                <a:noFill/>
                <a:miter lim="400000"/>
              </a:ln>
              <a:effectLst/>
            </p:spPr>
            <p:txBody>
              <a:bodyPr wrap="square" lIns="72248" tIns="72248" rIns="72248" bIns="72248" numCol="1" anchor="ctr">
                <a:noAutofit/>
              </a:bodyPr>
              <a:lstStyle/>
              <a:p>
                <a:pPr marL="40639" marR="40639" defTabSz="914400">
                  <a:defRPr sz="3400">
                    <a:uFill>
                      <a:solidFill>
                        <a:srgbClr val="000000"/>
                      </a:solidFill>
                    </a:uFill>
                    <a:latin typeface="Tahoma"/>
                    <a:ea typeface="Tahoma"/>
                    <a:cs typeface="Tahoma"/>
                    <a:sym typeface="Tahoma"/>
                  </a:defRPr>
                </a:pPr>
                <a:endParaRPr/>
              </a:p>
            </p:txBody>
          </p:sp>
          <p:sp>
            <p:nvSpPr>
              <p:cNvPr id="106" name="Cellular network">
                <a:extLst>
                  <a:ext uri="{FF2B5EF4-FFF2-40B4-BE49-F238E27FC236}">
                    <a16:creationId xmlns:a16="http://schemas.microsoft.com/office/drawing/2014/main" id="{3AB1C26D-AC31-4C96-AA41-C2B581974AF1}"/>
                  </a:ext>
                </a:extLst>
              </p:cNvPr>
              <p:cNvSpPr txBox="1"/>
              <p:nvPr/>
            </p:nvSpPr>
            <p:spPr>
              <a:xfrm>
                <a:off x="2760" y="0"/>
                <a:ext cx="3594381" cy="794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p>
                <a:pPr marL="40639" marR="40639" algn="ctr" defTabSz="1300480">
                  <a:buClr>
                    <a:srgbClr val="D81E00"/>
                  </a:buClr>
                  <a:buFont typeface="Arial"/>
                  <a:defRPr sz="3400">
                    <a:uFill>
                      <a:solidFill>
                        <a:srgbClr val="000000"/>
                      </a:solidFill>
                    </a:uFill>
                    <a:latin typeface="Tahoma"/>
                    <a:ea typeface="Tahoma"/>
                    <a:cs typeface="Tahoma"/>
                    <a:sym typeface="Tahoma"/>
                  </a:defRPr>
                </a:pPr>
                <a:r>
                  <a:rPr sz="2000" b="1" dirty="0" err="1">
                    <a:solidFill>
                      <a:srgbClr val="D81E00"/>
                    </a:solidFill>
                    <a:uFill>
                      <a:solidFill>
                        <a:srgbClr val="D81E00"/>
                      </a:solidFill>
                    </a:uFill>
                    <a:latin typeface="+mn-lt"/>
                    <a:ea typeface="+mn-ea"/>
                    <a:cs typeface="+mn-cs"/>
                    <a:sym typeface="Arial"/>
                  </a:rPr>
                  <a:t>Cellul</a:t>
                </a:r>
                <a:r>
                  <a:rPr lang="hu-HU" sz="2000" b="1" dirty="0">
                    <a:solidFill>
                      <a:srgbClr val="D81E00"/>
                    </a:solidFill>
                    <a:uFill>
                      <a:solidFill>
                        <a:srgbClr val="D81E00"/>
                      </a:solidFill>
                    </a:uFill>
                    <a:latin typeface="+mn-lt"/>
                    <a:ea typeface="+mn-ea"/>
                    <a:cs typeface="+mn-cs"/>
                    <a:sym typeface="Arial"/>
                  </a:rPr>
                  <a:t>a</a:t>
                </a:r>
                <a:r>
                  <a:rPr sz="2000" b="1" dirty="0">
                    <a:solidFill>
                      <a:srgbClr val="D81E00"/>
                    </a:solidFill>
                    <a:uFill>
                      <a:solidFill>
                        <a:srgbClr val="D81E00"/>
                      </a:solidFill>
                    </a:uFill>
                    <a:latin typeface="+mn-lt"/>
                    <a:ea typeface="+mn-ea"/>
                    <a:cs typeface="+mn-cs"/>
                    <a:sym typeface="Arial"/>
                  </a:rPr>
                  <a:t>r</a:t>
                </a:r>
                <a:endParaRPr sz="2800" dirty="0">
                  <a:latin typeface="+mn-lt"/>
                  <a:ea typeface="+mn-ea"/>
                  <a:cs typeface="+mn-cs"/>
                  <a:sym typeface="Arial"/>
                </a:endParaRPr>
              </a:p>
            </p:txBody>
          </p:sp>
        </p:grpSp>
      </p:grpSp>
      <p:sp>
        <p:nvSpPr>
          <p:cNvPr id="197" name="Szövegdoboz 196">
            <a:extLst>
              <a:ext uri="{FF2B5EF4-FFF2-40B4-BE49-F238E27FC236}">
                <a16:creationId xmlns:a16="http://schemas.microsoft.com/office/drawing/2014/main" id="{4BD24373-32B2-411E-BC0B-93AD089A3AB9}"/>
              </a:ext>
            </a:extLst>
          </p:cNvPr>
          <p:cNvSpPr txBox="1"/>
          <p:nvPr/>
        </p:nvSpPr>
        <p:spPr>
          <a:xfrm>
            <a:off x="626734" y="3905989"/>
            <a:ext cx="3624632" cy="2031325"/>
          </a:xfrm>
          <a:prstGeom prst="rect">
            <a:avLst/>
          </a:prstGeom>
          <a:noFill/>
        </p:spPr>
        <p:txBody>
          <a:bodyPr wrap="square">
            <a:spAutoFit/>
          </a:bodyPr>
          <a:lstStyle/>
          <a:p>
            <a:r>
              <a:rPr lang="hu-HU" b="1" dirty="0" err="1">
                <a:solidFill>
                  <a:srgbClr val="012851"/>
                </a:solidFill>
                <a:latin typeface="Open Sans" panose="020B0606030504020204" pitchFamily="34" charset="0"/>
                <a:ea typeface="Open Sans" panose="020B0606030504020204" pitchFamily="34" charset="0"/>
                <a:cs typeface="Open Sans" panose="020B0606030504020204" pitchFamily="34" charset="0"/>
              </a:rPr>
              <a:t>Feedforward</a:t>
            </a:r>
            <a:r>
              <a:rPr lang="en-US" b="1" dirty="0">
                <a:solidFill>
                  <a:srgbClr val="012851"/>
                </a:solidFill>
                <a:latin typeface="Open Sans" panose="020B0606030504020204" pitchFamily="34" charset="0"/>
                <a:ea typeface="Open Sans" panose="020B0606030504020204" pitchFamily="34" charset="0"/>
                <a:cs typeface="Open Sans" panose="020B0606030504020204" pitchFamily="34" charset="0"/>
              </a:rPr>
              <a:t> neural networks</a:t>
            </a:r>
          </a:p>
          <a:p>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Use of: </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fast processing of time-independent data, </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non real-time accurate processing of time-dependent data </a:t>
            </a:r>
          </a:p>
        </p:txBody>
      </p:sp>
      <p:sp>
        <p:nvSpPr>
          <p:cNvPr id="199" name="Szövegdoboz 198">
            <a:extLst>
              <a:ext uri="{FF2B5EF4-FFF2-40B4-BE49-F238E27FC236}">
                <a16:creationId xmlns:a16="http://schemas.microsoft.com/office/drawing/2014/main" id="{B4AC6E0B-349D-4E21-BF75-E69CFB8D7490}"/>
              </a:ext>
            </a:extLst>
          </p:cNvPr>
          <p:cNvSpPr txBox="1"/>
          <p:nvPr/>
        </p:nvSpPr>
        <p:spPr>
          <a:xfrm>
            <a:off x="4343291" y="4265770"/>
            <a:ext cx="3313542" cy="1200329"/>
          </a:xfrm>
          <a:prstGeom prst="rect">
            <a:avLst/>
          </a:prstGeom>
          <a:noFill/>
        </p:spPr>
        <p:txBody>
          <a:bodyPr wrap="square">
            <a:spAutoFit/>
          </a:bodyPr>
          <a:lstStyle/>
          <a:p>
            <a:r>
              <a:rPr lang="hu-HU" b="1" dirty="0" err="1">
                <a:solidFill>
                  <a:srgbClr val="012851"/>
                </a:solidFill>
                <a:latin typeface="Open Sans" panose="020B0606030504020204" pitchFamily="34" charset="0"/>
                <a:ea typeface="Open Sans" panose="020B0606030504020204" pitchFamily="34" charset="0"/>
                <a:cs typeface="Open Sans" panose="020B0606030504020204" pitchFamily="34" charset="0"/>
              </a:rPr>
              <a:t>Recurrent</a:t>
            </a:r>
            <a:r>
              <a:rPr lang="hu-HU" b="1" dirty="0">
                <a:solidFill>
                  <a:srgbClr val="012851"/>
                </a:solidFill>
                <a:latin typeface="Open Sans" panose="020B0606030504020204" pitchFamily="34" charset="0"/>
                <a:ea typeface="Open Sans" panose="020B0606030504020204" pitchFamily="34" charset="0"/>
                <a:cs typeface="Open Sans" panose="020B0606030504020204" pitchFamily="34" charset="0"/>
              </a:rPr>
              <a:t> </a:t>
            </a:r>
            <a:r>
              <a:rPr lang="en-US" b="1" dirty="0">
                <a:solidFill>
                  <a:srgbClr val="012851"/>
                </a:solidFill>
                <a:latin typeface="Open Sans" panose="020B0606030504020204" pitchFamily="34" charset="0"/>
                <a:ea typeface="Open Sans" panose="020B0606030504020204" pitchFamily="34" charset="0"/>
                <a:cs typeface="Open Sans" panose="020B0606030504020204" pitchFamily="34" charset="0"/>
              </a:rPr>
              <a:t>neural networks</a:t>
            </a:r>
          </a:p>
          <a:p>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Use of: </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fast processing of time-dependent data</a:t>
            </a:r>
          </a:p>
        </p:txBody>
      </p:sp>
      <p:sp>
        <p:nvSpPr>
          <p:cNvPr id="201" name="Szövegdoboz 200">
            <a:extLst>
              <a:ext uri="{FF2B5EF4-FFF2-40B4-BE49-F238E27FC236}">
                <a16:creationId xmlns:a16="http://schemas.microsoft.com/office/drawing/2014/main" id="{E2C9F1F9-62DC-4CC8-AFEC-2677E32914BE}"/>
              </a:ext>
            </a:extLst>
          </p:cNvPr>
          <p:cNvSpPr txBox="1"/>
          <p:nvPr/>
        </p:nvSpPr>
        <p:spPr>
          <a:xfrm>
            <a:off x="8167398" y="4000023"/>
            <a:ext cx="3313542" cy="1754326"/>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a:t>
            </a:r>
            <a:r>
              <a:rPr lang="en-US" b="1" dirty="0">
                <a:latin typeface="Open Sans" panose="020B0606030504020204" pitchFamily="34" charset="0"/>
                <a:ea typeface="Open Sans" panose="020B0606030504020204" pitchFamily="34" charset="0"/>
                <a:cs typeface="Open Sans" panose="020B0606030504020204" pitchFamily="34" charset="0"/>
              </a:rPr>
              <a:t> cellular neural network </a:t>
            </a:r>
            <a:r>
              <a:rPr lang="en-US" dirty="0">
                <a:latin typeface="Open Sans" panose="020B0606030504020204" pitchFamily="34" charset="0"/>
                <a:ea typeface="Open Sans" panose="020B0606030504020204" pitchFamily="34" charset="0"/>
                <a:cs typeface="Open Sans" panose="020B0606030504020204" pitchFamily="34" charset="0"/>
              </a:rPr>
              <a:t>is a network where there is a connection only between neighboring units.</a:t>
            </a:r>
          </a:p>
          <a:p>
            <a:r>
              <a:rPr lang="en-US" dirty="0">
                <a:latin typeface="Open Sans" panose="020B0606030504020204" pitchFamily="34" charset="0"/>
                <a:ea typeface="Open Sans" panose="020B0606030504020204" pitchFamily="34" charset="0"/>
                <a:cs typeface="Open Sans" panose="020B0606030504020204" pitchFamily="34" charset="0"/>
              </a:rPr>
              <a:t>Us</a:t>
            </a:r>
            <a:r>
              <a:rPr lang="hu-HU" dirty="0" err="1">
                <a:latin typeface="Open Sans" panose="020B0606030504020204" pitchFamily="34" charset="0"/>
                <a:ea typeface="Open Sans" panose="020B0606030504020204" pitchFamily="34" charset="0"/>
                <a:cs typeface="Open Sans" panose="020B0606030504020204" pitchFamily="34" charset="0"/>
              </a:rPr>
              <a:t>age</a:t>
            </a:r>
            <a:r>
              <a:rPr lang="en-US" dirty="0">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mainly image processing</a:t>
            </a:r>
          </a:p>
        </p:txBody>
      </p:sp>
      <p:sp>
        <p:nvSpPr>
          <p:cNvPr id="198" name="Dátum helye 3">
            <a:extLst>
              <a:ext uri="{FF2B5EF4-FFF2-40B4-BE49-F238E27FC236}">
                <a16:creationId xmlns:a16="http://schemas.microsoft.com/office/drawing/2014/main" id="{4876A061-F599-49BB-91E2-C113DD876B47}"/>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200" name="Élőláb helye 4">
            <a:extLst>
              <a:ext uri="{FF2B5EF4-FFF2-40B4-BE49-F238E27FC236}">
                <a16:creationId xmlns:a16="http://schemas.microsoft.com/office/drawing/2014/main" id="{25E8E529-994E-499A-BD6B-B7D2B8B7208A}"/>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mc:AlternateContent xmlns:mc="http://schemas.openxmlformats.org/markup-compatibility/2006" xmlns:p14="http://schemas.microsoft.com/office/powerpoint/2010/main">
        <mc:Choice Requires="p14">
          <p:contentPart p14:bwMode="auto" r:id="rId2">
            <p14:nvContentPartPr>
              <p14:cNvPr id="2" name="Szabadkéz 1">
                <a:extLst>
                  <a:ext uri="{FF2B5EF4-FFF2-40B4-BE49-F238E27FC236}">
                    <a16:creationId xmlns:a16="http://schemas.microsoft.com/office/drawing/2014/main" id="{6E602047-5EF3-4E07-B257-87841EE2D3C4}"/>
                  </a:ext>
                </a:extLst>
              </p14:cNvPr>
              <p14:cNvContentPartPr/>
              <p14:nvPr/>
            </p14:nvContentPartPr>
            <p14:xfrm>
              <a:off x="2122920" y="2414520"/>
              <a:ext cx="13320" cy="16920"/>
            </p14:xfrm>
          </p:contentPart>
        </mc:Choice>
        <mc:Fallback xmlns="">
          <p:pic>
            <p:nvPicPr>
              <p:cNvPr id="2" name="Szabadkéz 1">
                <a:extLst>
                  <a:ext uri="{FF2B5EF4-FFF2-40B4-BE49-F238E27FC236}">
                    <a16:creationId xmlns:a16="http://schemas.microsoft.com/office/drawing/2014/main" id="{6E602047-5EF3-4E07-B257-87841EE2D3C4}"/>
                  </a:ext>
                </a:extLst>
              </p:cNvPr>
              <p:cNvPicPr/>
              <p:nvPr/>
            </p:nvPicPr>
            <p:blipFill>
              <a:blip r:embed="rId3"/>
              <a:stretch>
                <a:fillRect/>
              </a:stretch>
            </p:blipFill>
            <p:spPr>
              <a:xfrm>
                <a:off x="2113560" y="2405160"/>
                <a:ext cx="32040" cy="35640"/>
              </a:xfrm>
              <a:prstGeom prst="rect">
                <a:avLst/>
              </a:prstGeom>
            </p:spPr>
          </p:pic>
        </mc:Fallback>
      </mc:AlternateContent>
    </p:spTree>
    <p:extLst>
      <p:ext uri="{BB962C8B-B14F-4D97-AF65-F5344CB8AC3E}">
        <p14:creationId xmlns:p14="http://schemas.microsoft.com/office/powerpoint/2010/main" val="408395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F071C283-1950-408E-80D0-DB0FF9B91CC6}"/>
              </a:ext>
            </a:extLst>
          </p:cNvPr>
          <p:cNvSpPr>
            <a:spLocks noGrp="1"/>
          </p:cNvSpPr>
          <p:nvPr>
            <p:ph idx="1"/>
          </p:nvPr>
        </p:nvSpPr>
        <p:spPr>
          <a:xfrm>
            <a:off x="838200" y="1548721"/>
            <a:ext cx="10515600" cy="873845"/>
          </a:xfrm>
        </p:spPr>
        <p:txBody>
          <a:bodyPr/>
          <a:lstStyle/>
          <a:p>
            <a:pPr marL="0" indent="0">
              <a:buNone/>
            </a:pPr>
            <a:r>
              <a:rPr lang="en-US" dirty="0"/>
              <a:t>Different layer types have been developed for each (sub)task</a:t>
            </a:r>
          </a:p>
          <a:p>
            <a:pPr lvl="1"/>
            <a:r>
              <a:rPr lang="en-US" dirty="0"/>
              <a:t>1 layer usually contains the same type of neurons</a:t>
            </a:r>
          </a:p>
          <a:p>
            <a:endParaRPr lang="en-US" dirty="0"/>
          </a:p>
        </p:txBody>
      </p:sp>
      <p:sp>
        <p:nvSpPr>
          <p:cNvPr id="5" name="Dia számának helye 4">
            <a:extLst>
              <a:ext uri="{FF2B5EF4-FFF2-40B4-BE49-F238E27FC236}">
                <a16:creationId xmlns:a16="http://schemas.microsoft.com/office/drawing/2014/main" id="{AD869958-B174-4808-9CE9-FA632009BE29}"/>
              </a:ext>
            </a:extLst>
          </p:cNvPr>
          <p:cNvSpPr>
            <a:spLocks noGrp="1"/>
          </p:cNvSpPr>
          <p:nvPr>
            <p:ph type="sldNum" sz="quarter" idx="12"/>
          </p:nvPr>
        </p:nvSpPr>
        <p:spPr/>
        <p:txBody>
          <a:bodyPr/>
          <a:lstStyle/>
          <a:p>
            <a:fld id="{9F7ECEBC-3B63-4262-8BE9-06366B519A9F}" type="slidenum">
              <a:rPr lang="hu-HU" smtClean="0"/>
              <a:pPr/>
              <a:t>49</a:t>
            </a:fld>
            <a:endParaRPr lang="hu-HU" dirty="0"/>
          </a:p>
        </p:txBody>
      </p:sp>
      <p:sp>
        <p:nvSpPr>
          <p:cNvPr id="6" name="Cím 5">
            <a:extLst>
              <a:ext uri="{FF2B5EF4-FFF2-40B4-BE49-F238E27FC236}">
                <a16:creationId xmlns:a16="http://schemas.microsoft.com/office/drawing/2014/main" id="{54CE0053-4CC6-4BAE-8C4C-8FC51C3981EC}"/>
              </a:ext>
            </a:extLst>
          </p:cNvPr>
          <p:cNvSpPr>
            <a:spLocks noGrp="1"/>
          </p:cNvSpPr>
          <p:nvPr>
            <p:ph type="title"/>
          </p:nvPr>
        </p:nvSpPr>
        <p:spPr/>
        <p:txBody>
          <a:bodyPr/>
          <a:lstStyle/>
          <a:p>
            <a:r>
              <a:rPr lang="hu-HU" dirty="0"/>
              <a:t>Grouping of </a:t>
            </a:r>
            <a:r>
              <a:rPr lang="hu-HU" dirty="0" err="1"/>
              <a:t>certain</a:t>
            </a:r>
            <a:r>
              <a:rPr lang="hu-HU" dirty="0"/>
              <a:t> </a:t>
            </a:r>
            <a:r>
              <a:rPr lang="hu-HU" dirty="0" err="1"/>
              <a:t>layers</a:t>
            </a:r>
            <a:endParaRPr lang="en-US" dirty="0"/>
          </a:p>
        </p:txBody>
      </p:sp>
      <p:sp>
        <p:nvSpPr>
          <p:cNvPr id="8" name="Szövegdoboz 7">
            <a:extLst>
              <a:ext uri="{FF2B5EF4-FFF2-40B4-BE49-F238E27FC236}">
                <a16:creationId xmlns:a16="http://schemas.microsoft.com/office/drawing/2014/main" id="{FE337D29-3560-4733-B76E-119B11052B61}"/>
              </a:ext>
            </a:extLst>
          </p:cNvPr>
          <p:cNvSpPr txBox="1"/>
          <p:nvPr/>
        </p:nvSpPr>
        <p:spPr>
          <a:xfrm>
            <a:off x="1174817" y="2450776"/>
            <a:ext cx="4829990" cy="3416320"/>
          </a:xfrm>
          <a:prstGeom prst="rect">
            <a:avLst/>
          </a:prstGeom>
          <a:noFill/>
        </p:spPr>
        <p:txBody>
          <a:bodyPr wrap="square">
            <a:spAutoFit/>
          </a:bodyPr>
          <a:lstStyle/>
          <a:p>
            <a:r>
              <a:rPr lang="en-US" b="1" dirty="0">
                <a:solidFill>
                  <a:srgbClr val="012851"/>
                </a:solidFill>
                <a:latin typeface="Open Sans" panose="020B0606030504020204" pitchFamily="34" charset="0"/>
                <a:ea typeface="Open Sans" panose="020B0606030504020204" pitchFamily="34" charset="0"/>
                <a:cs typeface="Open Sans" panose="020B0606030504020204" pitchFamily="34" charset="0"/>
              </a:rPr>
              <a:t>Evaluation</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Input</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Output</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Fully coupled layer</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Partially coupled layer</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Activation layer</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Link layers (to link more than 2 layers)</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Convolutional</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Pooling layer</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Reconnected layer</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Memory cell layers</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Highlighting type (ROI, Attention)</a:t>
            </a:r>
          </a:p>
        </p:txBody>
      </p:sp>
      <p:sp>
        <p:nvSpPr>
          <p:cNvPr id="10" name="Szövegdoboz 9">
            <a:extLst>
              <a:ext uri="{FF2B5EF4-FFF2-40B4-BE49-F238E27FC236}">
                <a16:creationId xmlns:a16="http://schemas.microsoft.com/office/drawing/2014/main" id="{AC480B4A-1C11-44A4-864D-C16AC27B3298}"/>
              </a:ext>
            </a:extLst>
          </p:cNvPr>
          <p:cNvSpPr txBox="1"/>
          <p:nvPr/>
        </p:nvSpPr>
        <p:spPr>
          <a:xfrm>
            <a:off x="6365174" y="2450776"/>
            <a:ext cx="5482762" cy="3416320"/>
          </a:xfrm>
          <a:prstGeom prst="rect">
            <a:avLst/>
          </a:prstGeom>
          <a:noFill/>
        </p:spPr>
        <p:txBody>
          <a:bodyPr wrap="square">
            <a:spAutoFit/>
          </a:bodyPr>
          <a:lstStyle/>
          <a:p>
            <a:r>
              <a:rPr lang="hu-HU" b="1" dirty="0" err="1">
                <a:solidFill>
                  <a:srgbClr val="012851"/>
                </a:solidFill>
                <a:latin typeface="Open Sans" panose="020B0606030504020204" pitchFamily="34" charset="0"/>
                <a:ea typeface="Open Sans" panose="020B0606030504020204" pitchFamily="34" charset="0"/>
                <a:cs typeface="Open Sans" panose="020B0606030504020204" pitchFamily="34" charset="0"/>
              </a:rPr>
              <a:t>Training</a:t>
            </a:r>
            <a:r>
              <a:rPr lang="en-US" b="1" dirty="0">
                <a:solidFill>
                  <a:srgbClr val="012851"/>
                </a:solidFill>
                <a:latin typeface="Open Sans" panose="020B0606030504020204" pitchFamily="34" charset="0"/>
                <a:ea typeface="Open Sans" panose="020B0606030504020204" pitchFamily="34" charset="0"/>
                <a:cs typeface="Open Sans" panose="020B0606030504020204" pitchFamily="34" charset="0"/>
              </a:rPr>
              <a:t> specific</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Normalization layers</a:t>
            </a:r>
          </a:p>
          <a:p>
            <a:pPr marL="742950" lvl="1"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Batch normalization layer (on sample batch) </a:t>
            </a:r>
          </a:p>
          <a:p>
            <a:pPr marL="742950" lvl="1"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Batch normalization layer (on individual samples)</a:t>
            </a:r>
          </a:p>
          <a:p>
            <a:pPr marL="285750"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Regularization layers</a:t>
            </a:r>
          </a:p>
          <a:p>
            <a:pPr marL="742950" lvl="1"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Noise generation layers (random noise addition)</a:t>
            </a:r>
          </a:p>
          <a:p>
            <a:pPr marL="742950" lvl="1" indent="-285750">
              <a:buFont typeface="Arial" panose="020B0604020202020204" pitchFamily="34" charset="0"/>
              <a:buChar char="•"/>
            </a:pPr>
            <a:r>
              <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rPr>
              <a:t>Dropout layer: Punctuated (random neurons) or Contiguous (random but contiguous neurons)</a:t>
            </a:r>
          </a:p>
        </p:txBody>
      </p:sp>
      <p:sp>
        <p:nvSpPr>
          <p:cNvPr id="9" name="Dátum helye 3">
            <a:extLst>
              <a:ext uri="{FF2B5EF4-FFF2-40B4-BE49-F238E27FC236}">
                <a16:creationId xmlns:a16="http://schemas.microsoft.com/office/drawing/2014/main" id="{AF01292E-F468-4BD1-A914-9FEC4D9E7798}"/>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1" name="Élőláb helye 4">
            <a:extLst>
              <a:ext uri="{FF2B5EF4-FFF2-40B4-BE49-F238E27FC236}">
                <a16:creationId xmlns:a16="http://schemas.microsoft.com/office/drawing/2014/main" id="{80C25B13-BB08-462B-8702-58CD5912738A}"/>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1178304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 számának helye 4">
            <a:extLst>
              <a:ext uri="{FF2B5EF4-FFF2-40B4-BE49-F238E27FC236}">
                <a16:creationId xmlns:a16="http://schemas.microsoft.com/office/drawing/2014/main" id="{C47878BC-9D19-4F5B-AA4E-36B26027F465}"/>
              </a:ext>
            </a:extLst>
          </p:cNvPr>
          <p:cNvSpPr>
            <a:spLocks noGrp="1"/>
          </p:cNvSpPr>
          <p:nvPr>
            <p:ph type="sldNum" sz="quarter" idx="12"/>
          </p:nvPr>
        </p:nvSpPr>
        <p:spPr/>
        <p:txBody>
          <a:bodyPr/>
          <a:lstStyle/>
          <a:p>
            <a:fld id="{9F7ECEBC-3B63-4262-8BE9-06366B519A9F}" type="slidenum">
              <a:rPr lang="hu-HU" smtClean="0"/>
              <a:pPr/>
              <a:t>5</a:t>
            </a:fld>
            <a:endParaRPr lang="hu-HU" dirty="0"/>
          </a:p>
        </p:txBody>
      </p:sp>
      <p:sp>
        <p:nvSpPr>
          <p:cNvPr id="6" name="Cím 5">
            <a:extLst>
              <a:ext uri="{FF2B5EF4-FFF2-40B4-BE49-F238E27FC236}">
                <a16:creationId xmlns:a16="http://schemas.microsoft.com/office/drawing/2014/main" id="{04FE7418-77A5-4824-8587-48B1F89F86D6}"/>
              </a:ext>
            </a:extLst>
          </p:cNvPr>
          <p:cNvSpPr>
            <a:spLocks noGrp="1"/>
          </p:cNvSpPr>
          <p:nvPr>
            <p:ph type="title"/>
          </p:nvPr>
        </p:nvSpPr>
        <p:spPr/>
        <p:txBody>
          <a:bodyPr/>
          <a:lstStyle/>
          <a:p>
            <a:r>
              <a:rPr lang="en-US" dirty="0"/>
              <a:t>Computer vs. human nervous system</a:t>
            </a:r>
          </a:p>
        </p:txBody>
      </p:sp>
      <p:graphicFrame>
        <p:nvGraphicFramePr>
          <p:cNvPr id="7" name="Table">
            <a:extLst>
              <a:ext uri="{FF2B5EF4-FFF2-40B4-BE49-F238E27FC236}">
                <a16:creationId xmlns:a16="http://schemas.microsoft.com/office/drawing/2014/main" id="{0526440B-BE5A-439D-9F01-BECC9B56BE42}"/>
              </a:ext>
            </a:extLst>
          </p:cNvPr>
          <p:cNvGraphicFramePr/>
          <p:nvPr/>
        </p:nvGraphicFramePr>
        <p:xfrm>
          <a:off x="500904" y="1441174"/>
          <a:ext cx="11451447" cy="4451540"/>
        </p:xfrm>
        <a:graphic>
          <a:graphicData uri="http://schemas.openxmlformats.org/drawingml/2006/table">
            <a:tbl>
              <a:tblPr/>
              <a:tblGrid>
                <a:gridCol w="2835597">
                  <a:extLst>
                    <a:ext uri="{9D8B030D-6E8A-4147-A177-3AD203B41FA5}">
                      <a16:colId xmlns:a16="http://schemas.microsoft.com/office/drawing/2014/main" val="20000"/>
                    </a:ext>
                  </a:extLst>
                </a:gridCol>
                <a:gridCol w="4253392">
                  <a:extLst>
                    <a:ext uri="{9D8B030D-6E8A-4147-A177-3AD203B41FA5}">
                      <a16:colId xmlns:a16="http://schemas.microsoft.com/office/drawing/2014/main" val="20001"/>
                    </a:ext>
                  </a:extLst>
                </a:gridCol>
                <a:gridCol w="4362458">
                  <a:extLst>
                    <a:ext uri="{9D8B030D-6E8A-4147-A177-3AD203B41FA5}">
                      <a16:colId xmlns:a16="http://schemas.microsoft.com/office/drawing/2014/main" val="20002"/>
                    </a:ext>
                  </a:extLst>
                </a:gridCol>
              </a:tblGrid>
              <a:tr h="481543">
                <a:tc>
                  <a:txBody>
                    <a:bodyPr/>
                    <a:lstStyle/>
                    <a:p>
                      <a:pPr marL="40639" marR="40639" algn="ctr" defTabSz="914400">
                        <a:spcBef>
                          <a:spcPts val="500"/>
                        </a:spcBef>
                        <a:defRPr sz="3000">
                          <a:solidFill>
                            <a:srgbClr val="7C7777"/>
                          </a:solidFill>
                          <a:uFill>
                            <a:solidFill>
                              <a:srgbClr val="7C7777"/>
                            </a:solidFill>
                          </a:uFill>
                          <a:latin typeface="Perpetua"/>
                          <a:ea typeface="Perpetua"/>
                          <a:cs typeface="Perpetua"/>
                          <a:sym typeface="Perpetua"/>
                        </a:defRPr>
                      </a:pPr>
                      <a:endParaRPr sz="2200" dirty="0">
                        <a:latin typeface="Open Sans" panose="020B0606030504020204" pitchFamily="34" charset="0"/>
                        <a:ea typeface="Open Sans" panose="020B0606030504020204" pitchFamily="34" charset="0"/>
                        <a:cs typeface="Open Sans" panose="020B0606030504020204" pitchFamily="34" charset="0"/>
                      </a:endParaRP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83540" marR="40639" indent="-342900" algn="ctr" defTabSz="914400">
                        <a:spcBef>
                          <a:spcPts val="500"/>
                        </a:spcBef>
                        <a:defRPr>
                          <a:solidFill>
                            <a:srgbClr val="000000"/>
                          </a:solidFill>
                        </a:defRPr>
                      </a:pPr>
                      <a:r>
                        <a:rPr sz="2200" dirty="0">
                          <a:solidFill>
                            <a:srgbClr val="D81E00"/>
                          </a:solidFill>
                          <a:uFill>
                            <a:solidFill>
                              <a:srgbClr val="D81E00"/>
                            </a:solidFill>
                          </a:uFill>
                          <a:latin typeface="Open Sans" panose="020B0606030504020204" pitchFamily="34" charset="0"/>
                          <a:ea typeface="Open Sans" panose="020B0606030504020204" pitchFamily="34" charset="0"/>
                          <a:cs typeface="Open Sans" panose="020B0606030504020204" pitchFamily="34" charset="0"/>
                          <a:sym typeface="Trebuchet MS"/>
                        </a:rPr>
                        <a:t>Computer</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83540" marR="40639" indent="-342900" algn="ctr" defTabSz="914400">
                        <a:spcBef>
                          <a:spcPts val="500"/>
                        </a:spcBef>
                        <a:defRPr>
                          <a:solidFill>
                            <a:srgbClr val="000000"/>
                          </a:solidFill>
                        </a:defRPr>
                      </a:pPr>
                      <a:r>
                        <a:rPr sz="2200">
                          <a:solidFill>
                            <a:srgbClr val="D81E00"/>
                          </a:solidFill>
                          <a:uFill>
                            <a:solidFill>
                              <a:srgbClr val="D81E00"/>
                            </a:solidFill>
                          </a:uFill>
                          <a:latin typeface="Open Sans" panose="020B0606030504020204" pitchFamily="34" charset="0"/>
                          <a:ea typeface="Open Sans" panose="020B0606030504020204" pitchFamily="34" charset="0"/>
                          <a:cs typeface="Open Sans" panose="020B0606030504020204" pitchFamily="34" charset="0"/>
                          <a:sym typeface="Trebuchet MS"/>
                        </a:rPr>
                        <a:t>Human</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958923">
                <a:tc>
                  <a:txBody>
                    <a:bodyPr/>
                    <a:lstStyle/>
                    <a:p>
                      <a:pPr marL="383540" marR="40639" indent="-342900" algn="ctr" defTabSz="914400">
                        <a:spcBef>
                          <a:spcPts val="500"/>
                        </a:spcBef>
                        <a:defRPr>
                          <a:solidFill>
                            <a:srgbClr val="000000"/>
                          </a:solidFill>
                        </a:defRPr>
                      </a:pPr>
                      <a:r>
                        <a:rPr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Speed</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83540" marR="40639" indent="-342900" algn="ctr" defTabSz="914400">
                        <a:spcBef>
                          <a:spcPts val="500"/>
                        </a:spcBef>
                        <a:defRPr>
                          <a:solidFill>
                            <a:srgbClr val="000000"/>
                          </a:solidFill>
                        </a:defRPr>
                      </a:pPr>
                      <a:r>
                        <a:rPr lang="hu-HU"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A</a:t>
                      </a:r>
                      <a:r>
                        <a:rPr sz="2200" dirty="0" err="1">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bove</a:t>
                      </a:r>
                      <a:r>
                        <a:rPr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 4 GHz</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40639" marR="40639" algn="ctr" defTabSz="914400">
                        <a:spcBef>
                          <a:spcPts val="500"/>
                        </a:spcBef>
                        <a:defRPr>
                          <a:solidFill>
                            <a:srgbClr val="000000"/>
                          </a:solidFill>
                        </a:defRPr>
                      </a:pPr>
                      <a:r>
                        <a:rPr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40-50Hz
(Neuron response time - 20-30 </a:t>
                      </a:r>
                      <a:r>
                        <a:rPr sz="2200" dirty="0" err="1">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ms</a:t>
                      </a:r>
                      <a:r>
                        <a:rPr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1545934">
                <a:tc>
                  <a:txBody>
                    <a:bodyPr/>
                    <a:lstStyle/>
                    <a:p>
                      <a:pPr marL="383540" marR="40639" indent="-342900" algn="ctr" defTabSz="914400">
                        <a:spcBef>
                          <a:spcPts val="500"/>
                        </a:spcBef>
                        <a:defRPr>
                          <a:solidFill>
                            <a:srgbClr val="000000"/>
                          </a:solidFill>
                        </a:defRPr>
                      </a:pPr>
                      <a:r>
                        <a:rPr sz="220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Operation mode</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83540" marR="40639" indent="-342900" algn="ctr" defTabSz="914400">
                        <a:spcBef>
                          <a:spcPts val="500"/>
                        </a:spcBef>
                        <a:defRPr>
                          <a:solidFill>
                            <a:srgbClr val="000000"/>
                          </a:solidFill>
                        </a:defRPr>
                      </a:pPr>
                      <a:r>
                        <a:rPr lang="hu-HU"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S</a:t>
                      </a:r>
                      <a:r>
                        <a:rPr sz="2200" dirty="0" err="1">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erial</a:t>
                      </a:r>
                      <a:r>
                        <a:rPr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 mode</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40639" marR="40639" algn="ctr" defTabSz="914400">
                        <a:spcBef>
                          <a:spcPts val="500"/>
                        </a:spcBef>
                        <a:defRPr>
                          <a:solidFill>
                            <a:srgbClr val="000000"/>
                          </a:solidFill>
                        </a:defRPr>
                      </a:pPr>
                      <a:r>
                        <a:rPr lang="hu-HU"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P</a:t>
                      </a:r>
                      <a:r>
                        <a:rPr sz="2200" dirty="0" err="1">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arallel</a:t>
                      </a:r>
                      <a:r>
                        <a:rPr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 mode (Low speed of brain is compensated by high processing speed inside the brain)</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1253123">
                <a:tc>
                  <a:txBody>
                    <a:bodyPr/>
                    <a:lstStyle/>
                    <a:p>
                      <a:pPr marL="40639" marR="40639" algn="ctr" defTabSz="914400">
                        <a:spcBef>
                          <a:spcPts val="500"/>
                        </a:spcBef>
                        <a:defRPr>
                          <a:solidFill>
                            <a:srgbClr val="000000"/>
                          </a:solidFill>
                        </a:defRPr>
                      </a:pPr>
                      <a:r>
                        <a:rPr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Recognizing a person after seeing</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40639" marR="40639" algn="ctr" defTabSz="914400">
                        <a:spcBef>
                          <a:spcPts val="500"/>
                        </a:spcBef>
                        <a:defRPr>
                          <a:solidFill>
                            <a:srgbClr val="000000"/>
                          </a:solidFill>
                        </a:defRPr>
                      </a:pPr>
                      <a:r>
                        <a:rPr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A complicated task, depends on the background, viewing point, etc.</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83540" marR="40639" indent="-342900" algn="ctr" defTabSz="914400">
                        <a:spcBef>
                          <a:spcPts val="500"/>
                        </a:spcBef>
                        <a:defRPr>
                          <a:solidFill>
                            <a:srgbClr val="000000"/>
                          </a:solidFill>
                        </a:defRPr>
                      </a:pPr>
                      <a:r>
                        <a:rPr sz="2200" dirty="0">
                          <a:solidFill>
                            <a:srgbClr val="7C7777"/>
                          </a:solidFill>
                          <a:uFill>
                            <a:solidFill>
                              <a:srgbClr val="7C7777"/>
                            </a:solidFill>
                          </a:uFill>
                          <a:latin typeface="Open Sans" panose="020B0606030504020204" pitchFamily="34" charset="0"/>
                          <a:ea typeface="Open Sans" panose="020B0606030504020204" pitchFamily="34" charset="0"/>
                          <a:cs typeface="Open Sans" panose="020B0606030504020204" pitchFamily="34" charset="0"/>
                          <a:sym typeface="Trebuchet MS"/>
                        </a:rPr>
                        <a:t>Half a second</a:t>
                      </a:r>
                    </a:p>
                  </a:txBody>
                  <a:tcPr marL="50800" marR="50800" marT="50800" marB="50800"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bl>
          </a:graphicData>
        </a:graphic>
      </p:graphicFrame>
      <p:sp>
        <p:nvSpPr>
          <p:cNvPr id="8" name="Dátum helye 3">
            <a:extLst>
              <a:ext uri="{FF2B5EF4-FFF2-40B4-BE49-F238E27FC236}">
                <a16:creationId xmlns:a16="http://schemas.microsoft.com/office/drawing/2014/main" id="{8A2032BB-627B-47D1-9149-272DC6D0EDC6}"/>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3">
            <a:extLst>
              <a:ext uri="{FF2B5EF4-FFF2-40B4-BE49-F238E27FC236}">
                <a16:creationId xmlns:a16="http://schemas.microsoft.com/office/drawing/2014/main" id="{355A5C71-02BE-4BAD-9231-04C0236F1215}"/>
              </a:ext>
            </a:extLst>
          </p:cNvPr>
          <p:cNvSpPr>
            <a:spLocks noGrp="1"/>
          </p:cNvSpPr>
          <p:nvPr>
            <p:ph type="ftr" sz="quarter" idx="11"/>
          </p:nvPr>
        </p:nvSpPr>
        <p:spPr>
          <a:xfrm>
            <a:off x="4814776" y="6247425"/>
            <a:ext cx="4114800" cy="365125"/>
          </a:xfrm>
        </p:spPr>
        <p:txBody>
          <a:bodyPr/>
          <a:lstStyle/>
          <a:p>
            <a:r>
              <a:rPr lang="hu-HU" dirty="0" err="1"/>
              <a:t>Introduction</a:t>
            </a:r>
            <a:r>
              <a:rPr lang="hu-HU" dirty="0"/>
              <a:t>, </a:t>
            </a:r>
            <a:r>
              <a:rPr lang="hu-HU" dirty="0" err="1"/>
              <a:t>motivations</a:t>
            </a:r>
            <a:endParaRPr lang="hu-HU" dirty="0"/>
          </a:p>
        </p:txBody>
      </p:sp>
    </p:spTree>
    <p:extLst>
      <p:ext uri="{BB962C8B-B14F-4D97-AF65-F5344CB8AC3E}">
        <p14:creationId xmlns:p14="http://schemas.microsoft.com/office/powerpoint/2010/main" val="2871200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 számának helye 4">
            <a:extLst>
              <a:ext uri="{FF2B5EF4-FFF2-40B4-BE49-F238E27FC236}">
                <a16:creationId xmlns:a16="http://schemas.microsoft.com/office/drawing/2014/main" id="{2ADD94BE-2D0F-4B49-9D4B-13344D7A6F0E}"/>
              </a:ext>
            </a:extLst>
          </p:cNvPr>
          <p:cNvSpPr>
            <a:spLocks noGrp="1"/>
          </p:cNvSpPr>
          <p:nvPr>
            <p:ph type="sldNum" sz="quarter" idx="12"/>
          </p:nvPr>
        </p:nvSpPr>
        <p:spPr/>
        <p:txBody>
          <a:bodyPr/>
          <a:lstStyle/>
          <a:p>
            <a:fld id="{9F7ECEBC-3B63-4262-8BE9-06366B519A9F}" type="slidenum">
              <a:rPr lang="hu-HU" smtClean="0"/>
              <a:pPr/>
              <a:t>50</a:t>
            </a:fld>
            <a:endParaRPr lang="hu-HU" dirty="0"/>
          </a:p>
        </p:txBody>
      </p:sp>
      <p:sp>
        <p:nvSpPr>
          <p:cNvPr id="6" name="Cím 5">
            <a:extLst>
              <a:ext uri="{FF2B5EF4-FFF2-40B4-BE49-F238E27FC236}">
                <a16:creationId xmlns:a16="http://schemas.microsoft.com/office/drawing/2014/main" id="{458A9A68-245C-470C-A027-68E6A2498414}"/>
              </a:ext>
            </a:extLst>
          </p:cNvPr>
          <p:cNvSpPr>
            <a:spLocks noGrp="1"/>
          </p:cNvSpPr>
          <p:nvPr>
            <p:ph type="title"/>
          </p:nvPr>
        </p:nvSpPr>
        <p:spPr/>
        <p:txBody>
          <a:bodyPr/>
          <a:lstStyle/>
          <a:p>
            <a:r>
              <a:rPr lang="hu-HU" dirty="0"/>
              <a:t>An </a:t>
            </a:r>
            <a:r>
              <a:rPr lang="hu-HU" dirty="0" err="1"/>
              <a:t>overview</a:t>
            </a:r>
            <a:r>
              <a:rPr lang="hu-HU" dirty="0"/>
              <a:t> of </a:t>
            </a:r>
            <a:r>
              <a:rPr lang="hu-HU" dirty="0" err="1"/>
              <a:t>NNs</a:t>
            </a:r>
            <a:endParaRPr lang="en-US" dirty="0"/>
          </a:p>
        </p:txBody>
      </p:sp>
      <p:pic>
        <p:nvPicPr>
          <p:cNvPr id="7" name="Kép 6">
            <a:extLst>
              <a:ext uri="{FF2B5EF4-FFF2-40B4-BE49-F238E27FC236}">
                <a16:creationId xmlns:a16="http://schemas.microsoft.com/office/drawing/2014/main" id="{E4C50DF5-59EC-4FD0-8394-16282292E06E}"/>
              </a:ext>
            </a:extLst>
          </p:cNvPr>
          <p:cNvPicPr>
            <a:picLocks noChangeAspect="1"/>
          </p:cNvPicPr>
          <p:nvPr/>
        </p:nvPicPr>
        <p:blipFill rotWithShape="1">
          <a:blip r:embed="rId2"/>
          <a:srcRect b="51736"/>
          <a:stretch/>
        </p:blipFill>
        <p:spPr>
          <a:xfrm>
            <a:off x="1527628" y="1872440"/>
            <a:ext cx="4851098" cy="3980160"/>
          </a:xfrm>
          <a:prstGeom prst="rect">
            <a:avLst/>
          </a:prstGeom>
        </p:spPr>
      </p:pic>
      <p:pic>
        <p:nvPicPr>
          <p:cNvPr id="8" name="Kép 7">
            <a:extLst>
              <a:ext uri="{FF2B5EF4-FFF2-40B4-BE49-F238E27FC236}">
                <a16:creationId xmlns:a16="http://schemas.microsoft.com/office/drawing/2014/main" id="{64F95378-61AD-4667-BAF3-56AD544A6D28}"/>
              </a:ext>
            </a:extLst>
          </p:cNvPr>
          <p:cNvPicPr>
            <a:picLocks noChangeAspect="1"/>
          </p:cNvPicPr>
          <p:nvPr/>
        </p:nvPicPr>
        <p:blipFill rotWithShape="1">
          <a:blip r:embed="rId2"/>
          <a:srcRect t="48685"/>
          <a:stretch/>
        </p:blipFill>
        <p:spPr>
          <a:xfrm>
            <a:off x="6378726" y="2014036"/>
            <a:ext cx="4562667" cy="3980160"/>
          </a:xfrm>
          <a:prstGeom prst="rect">
            <a:avLst/>
          </a:prstGeom>
        </p:spPr>
      </p:pic>
      <p:sp>
        <p:nvSpPr>
          <p:cNvPr id="10" name="Szövegdoboz 9">
            <a:extLst>
              <a:ext uri="{FF2B5EF4-FFF2-40B4-BE49-F238E27FC236}">
                <a16:creationId xmlns:a16="http://schemas.microsoft.com/office/drawing/2014/main" id="{20D1E3E5-1996-40E5-B042-47DA6EDA7C61}"/>
              </a:ext>
            </a:extLst>
          </p:cNvPr>
          <p:cNvSpPr txBox="1"/>
          <p:nvPr/>
        </p:nvSpPr>
        <p:spPr>
          <a:xfrm>
            <a:off x="1247893" y="1508718"/>
            <a:ext cx="10515599" cy="430887"/>
          </a:xfrm>
          <a:prstGeom prst="rect">
            <a:avLst/>
          </a:prstGeom>
          <a:noFill/>
        </p:spPr>
        <p:txBody>
          <a:bodyPr wrap="square">
            <a:spAutoFit/>
          </a:bodyPr>
          <a:lstStyle/>
          <a:p>
            <a:r>
              <a:rPr lang="en-US" sz="2200" dirty="0">
                <a:solidFill>
                  <a:srgbClr val="012851"/>
                </a:solidFill>
                <a:latin typeface="Open Sans" panose="020B0606030504020204" pitchFamily="34" charset="0"/>
                <a:ea typeface="Open Sans" panose="020B0606030504020204" pitchFamily="34" charset="0"/>
                <a:cs typeface="Open Sans" panose="020B0606030504020204" pitchFamily="34" charset="0"/>
              </a:rPr>
              <a:t>Different neural networks have been developed for different tasks</a:t>
            </a:r>
          </a:p>
        </p:txBody>
      </p:sp>
      <p:sp>
        <p:nvSpPr>
          <p:cNvPr id="12" name="Szövegdoboz 11">
            <a:extLst>
              <a:ext uri="{FF2B5EF4-FFF2-40B4-BE49-F238E27FC236}">
                <a16:creationId xmlns:a16="http://schemas.microsoft.com/office/drawing/2014/main" id="{073D915C-09B8-43FE-84FA-4FBB996106AE}"/>
              </a:ext>
            </a:extLst>
          </p:cNvPr>
          <p:cNvSpPr txBox="1"/>
          <p:nvPr/>
        </p:nvSpPr>
        <p:spPr>
          <a:xfrm>
            <a:off x="450519" y="5527914"/>
            <a:ext cx="928253" cy="369332"/>
          </a:xfrm>
          <a:prstGeom prst="rect">
            <a:avLst/>
          </a:prstGeom>
          <a:noFill/>
        </p:spPr>
        <p:txBody>
          <a:bodyPr wrap="square">
            <a:spAutoFit/>
          </a:bodyPr>
          <a:lstStyle/>
          <a:p>
            <a:pPr marL="237878" indent="-237878" defTabSz="295741">
              <a:spcBef>
                <a:spcPts val="1195"/>
              </a:spcBef>
              <a:defRPr sz="2592"/>
            </a:pPr>
            <a:r>
              <a:rPr lang="en-US" sz="1800" dirty="0">
                <a:hlinkClick r:id="rId3"/>
              </a:rPr>
              <a:t>Source</a:t>
            </a:r>
            <a:endParaRPr lang="en-US" sz="1800" dirty="0"/>
          </a:p>
        </p:txBody>
      </p:sp>
      <p:sp>
        <p:nvSpPr>
          <p:cNvPr id="11" name="Dátum helye 3">
            <a:extLst>
              <a:ext uri="{FF2B5EF4-FFF2-40B4-BE49-F238E27FC236}">
                <a16:creationId xmlns:a16="http://schemas.microsoft.com/office/drawing/2014/main" id="{BFD984C1-30F7-4D60-92C0-34E5A87B3159}"/>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13" name="Élőláb helye 4">
            <a:extLst>
              <a:ext uri="{FF2B5EF4-FFF2-40B4-BE49-F238E27FC236}">
                <a16:creationId xmlns:a16="http://schemas.microsoft.com/office/drawing/2014/main" id="{5C0E4751-5682-4BB9-A2C6-6B828A4640FD}"/>
              </a:ext>
            </a:extLst>
          </p:cNvPr>
          <p:cNvSpPr>
            <a:spLocks noGrp="1"/>
          </p:cNvSpPr>
          <p:nvPr>
            <p:ph type="ftr" sz="quarter" idx="11"/>
          </p:nvPr>
        </p:nvSpPr>
        <p:spPr>
          <a:xfrm>
            <a:off x="4814776" y="6247425"/>
            <a:ext cx="4114800" cy="365125"/>
          </a:xfrm>
        </p:spPr>
        <p:txBody>
          <a:bodyPr/>
          <a:lstStyle/>
          <a:p>
            <a:r>
              <a:rPr lang="hu-HU" dirty="0" err="1"/>
              <a:t>Artificial</a:t>
            </a:r>
            <a:r>
              <a:rPr lang="hu-HU" dirty="0"/>
              <a:t> </a:t>
            </a:r>
            <a:r>
              <a:rPr lang="hu-HU" dirty="0" err="1"/>
              <a:t>neural</a:t>
            </a:r>
            <a:r>
              <a:rPr lang="hu-HU" dirty="0"/>
              <a:t> </a:t>
            </a:r>
            <a:r>
              <a:rPr lang="hu-HU" dirty="0" err="1"/>
              <a:t>networks</a:t>
            </a:r>
            <a:endParaRPr lang="hu-HU" dirty="0"/>
          </a:p>
        </p:txBody>
      </p:sp>
    </p:spTree>
    <p:extLst>
      <p:ext uri="{BB962C8B-B14F-4D97-AF65-F5344CB8AC3E}">
        <p14:creationId xmlns:p14="http://schemas.microsoft.com/office/powerpoint/2010/main" val="2414012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B2039C72-4950-46C5-9BDD-6E968B922C14}"/>
              </a:ext>
            </a:extLst>
          </p:cNvPr>
          <p:cNvSpPr>
            <a:spLocks noGrp="1"/>
          </p:cNvSpPr>
          <p:nvPr>
            <p:ph idx="1"/>
          </p:nvPr>
        </p:nvSpPr>
        <p:spPr>
          <a:xfrm>
            <a:off x="838200" y="1548721"/>
            <a:ext cx="10515600" cy="1218230"/>
          </a:xfrm>
        </p:spPr>
        <p:txBody>
          <a:bodyPr>
            <a:normAutofit fontScale="70000" lnSpcReduction="20000"/>
          </a:bodyPr>
          <a:lstStyle/>
          <a:p>
            <a:pPr marL="465201" indent="-465201" defTabSz="578358">
              <a:spcBef>
                <a:spcPts val="2300"/>
              </a:spcBef>
              <a:defRPr sz="3564"/>
            </a:pPr>
            <a:r>
              <a:rPr lang="en-US" dirty="0"/>
              <a:t>An </a:t>
            </a:r>
            <a:r>
              <a:rPr lang="en-US" dirty="0">
                <a:solidFill>
                  <a:schemeClr val="accent6">
                    <a:lumMod val="75000"/>
                  </a:schemeClr>
                </a:solidFill>
                <a:uFill>
                  <a:solidFill>
                    <a:srgbClr val="D81E00"/>
                  </a:solidFill>
                </a:uFill>
              </a:rPr>
              <a:t>information processing unit</a:t>
            </a:r>
            <a:r>
              <a:rPr lang="en-US" dirty="0">
                <a:solidFill>
                  <a:schemeClr val="accent6">
                    <a:lumMod val="75000"/>
                  </a:schemeClr>
                </a:solidFill>
              </a:rPr>
              <a:t> </a:t>
            </a:r>
            <a:r>
              <a:rPr lang="en-US" dirty="0"/>
              <a:t>that is fundamental of an artificial neural network. </a:t>
            </a:r>
          </a:p>
          <a:p>
            <a:pPr marL="465201" indent="-465201" defTabSz="578358">
              <a:spcBef>
                <a:spcPts val="2300"/>
              </a:spcBef>
              <a:defRPr sz="3564"/>
            </a:pPr>
            <a:r>
              <a:rPr lang="en-US" dirty="0"/>
              <a:t>A </a:t>
            </a:r>
            <a:r>
              <a:rPr lang="en-US" dirty="0">
                <a:solidFill>
                  <a:schemeClr val="accent6">
                    <a:lumMod val="75000"/>
                  </a:schemeClr>
                </a:solidFill>
                <a:uFill>
                  <a:solidFill>
                    <a:srgbClr val="D81E00"/>
                  </a:solidFill>
                </a:uFill>
              </a:rPr>
              <a:t>mimicking model for biological neuron</a:t>
            </a:r>
            <a:r>
              <a:rPr lang="en-US" dirty="0"/>
              <a:t>. </a:t>
            </a:r>
          </a:p>
        </p:txBody>
      </p:sp>
      <p:sp>
        <p:nvSpPr>
          <p:cNvPr id="5" name="Dia számának helye 4">
            <a:extLst>
              <a:ext uri="{FF2B5EF4-FFF2-40B4-BE49-F238E27FC236}">
                <a16:creationId xmlns:a16="http://schemas.microsoft.com/office/drawing/2014/main" id="{9CD854B2-6C60-4A2B-A430-D44D3DAEABAE}"/>
              </a:ext>
            </a:extLst>
          </p:cNvPr>
          <p:cNvSpPr>
            <a:spLocks noGrp="1"/>
          </p:cNvSpPr>
          <p:nvPr>
            <p:ph type="sldNum" sz="quarter" idx="12"/>
          </p:nvPr>
        </p:nvSpPr>
        <p:spPr/>
        <p:txBody>
          <a:bodyPr/>
          <a:lstStyle/>
          <a:p>
            <a:fld id="{9F7ECEBC-3B63-4262-8BE9-06366B519A9F}" type="slidenum">
              <a:rPr lang="hu-HU" smtClean="0"/>
              <a:pPr/>
              <a:t>6</a:t>
            </a:fld>
            <a:endParaRPr lang="hu-HU" dirty="0"/>
          </a:p>
        </p:txBody>
      </p:sp>
      <p:sp>
        <p:nvSpPr>
          <p:cNvPr id="6" name="Cím 5">
            <a:extLst>
              <a:ext uri="{FF2B5EF4-FFF2-40B4-BE49-F238E27FC236}">
                <a16:creationId xmlns:a16="http://schemas.microsoft.com/office/drawing/2014/main" id="{175B8C71-5711-41CE-9A13-072F44B3E693}"/>
              </a:ext>
            </a:extLst>
          </p:cNvPr>
          <p:cNvSpPr>
            <a:spLocks noGrp="1"/>
          </p:cNvSpPr>
          <p:nvPr>
            <p:ph type="title"/>
          </p:nvPr>
        </p:nvSpPr>
        <p:spPr/>
        <p:txBody>
          <a:bodyPr/>
          <a:lstStyle/>
          <a:p>
            <a:r>
              <a:rPr lang="hu-HU" dirty="0" err="1"/>
              <a:t>Artificial</a:t>
            </a:r>
            <a:r>
              <a:rPr lang="hu-HU" dirty="0"/>
              <a:t> neuron</a:t>
            </a:r>
            <a:endParaRPr lang="en-US" dirty="0"/>
          </a:p>
        </p:txBody>
      </p:sp>
      <p:grpSp>
        <p:nvGrpSpPr>
          <p:cNvPr id="7" name="Group">
            <a:extLst>
              <a:ext uri="{FF2B5EF4-FFF2-40B4-BE49-F238E27FC236}">
                <a16:creationId xmlns:a16="http://schemas.microsoft.com/office/drawing/2014/main" id="{4AC6E60C-3CB9-46D6-AE80-D1B50182DA3D}"/>
              </a:ext>
            </a:extLst>
          </p:cNvPr>
          <p:cNvGrpSpPr/>
          <p:nvPr/>
        </p:nvGrpSpPr>
        <p:grpSpPr>
          <a:xfrm>
            <a:off x="838198" y="2874498"/>
            <a:ext cx="10855471" cy="2849409"/>
            <a:chOff x="-453099" y="0"/>
            <a:chExt cx="13159055" cy="5195147"/>
          </a:xfrm>
        </p:grpSpPr>
        <p:sp>
          <p:nvSpPr>
            <p:cNvPr id="8" name="Arrow">
              <a:extLst>
                <a:ext uri="{FF2B5EF4-FFF2-40B4-BE49-F238E27FC236}">
                  <a16:creationId xmlns:a16="http://schemas.microsoft.com/office/drawing/2014/main" id="{DF2E503F-8BE6-4093-87EE-8A4E8D438239}"/>
                </a:ext>
              </a:extLst>
            </p:cNvPr>
            <p:cNvSpPr/>
            <p:nvPr/>
          </p:nvSpPr>
          <p:spPr>
            <a:xfrm>
              <a:off x="7934958" y="2176500"/>
              <a:ext cx="1460783" cy="496715"/>
            </a:xfrm>
            <a:prstGeom prst="rightArrow">
              <a:avLst>
                <a:gd name="adj1" fmla="val 50000"/>
                <a:gd name="adj2" fmla="val 47852"/>
              </a:avLst>
            </a:pr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9" name="Line">
              <a:extLst>
                <a:ext uri="{FF2B5EF4-FFF2-40B4-BE49-F238E27FC236}">
                  <a16:creationId xmlns:a16="http://schemas.microsoft.com/office/drawing/2014/main" id="{F1BF57FC-6986-448F-A3BB-0C3962E24865}"/>
                </a:ext>
              </a:extLst>
            </p:cNvPr>
            <p:cNvSpPr/>
            <p:nvPr/>
          </p:nvSpPr>
          <p:spPr>
            <a:xfrm>
              <a:off x="2310835" y="512515"/>
              <a:ext cx="1679788" cy="1146952"/>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10" name="Line">
              <a:extLst>
                <a:ext uri="{FF2B5EF4-FFF2-40B4-BE49-F238E27FC236}">
                  <a16:creationId xmlns:a16="http://schemas.microsoft.com/office/drawing/2014/main" id="{AD0126CB-9023-4188-8F14-E758E381DF5D}"/>
                </a:ext>
              </a:extLst>
            </p:cNvPr>
            <p:cNvSpPr/>
            <p:nvPr/>
          </p:nvSpPr>
          <p:spPr>
            <a:xfrm>
              <a:off x="2109893" y="1695591"/>
              <a:ext cx="1603023" cy="460587"/>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11" name="Line">
              <a:extLst>
                <a:ext uri="{FF2B5EF4-FFF2-40B4-BE49-F238E27FC236}">
                  <a16:creationId xmlns:a16="http://schemas.microsoft.com/office/drawing/2014/main" id="{F97A8072-880D-466A-B437-E64FF5D7DC12}"/>
                </a:ext>
              </a:extLst>
            </p:cNvPr>
            <p:cNvSpPr/>
            <p:nvPr/>
          </p:nvSpPr>
          <p:spPr>
            <a:xfrm flipV="1">
              <a:off x="1960880" y="2786097"/>
              <a:ext cx="1806223" cy="349957"/>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12" name="Line">
              <a:extLst>
                <a:ext uri="{FF2B5EF4-FFF2-40B4-BE49-F238E27FC236}">
                  <a16:creationId xmlns:a16="http://schemas.microsoft.com/office/drawing/2014/main" id="{735B109C-C523-4B77-8D52-FC07B6634057}"/>
                </a:ext>
              </a:extLst>
            </p:cNvPr>
            <p:cNvSpPr/>
            <p:nvPr/>
          </p:nvSpPr>
          <p:spPr>
            <a:xfrm flipV="1">
              <a:off x="2789484" y="3228622"/>
              <a:ext cx="1311770" cy="1569156"/>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grpSp>
          <p:nvGrpSpPr>
            <p:cNvPr id="13" name="Group">
              <a:extLst>
                <a:ext uri="{FF2B5EF4-FFF2-40B4-BE49-F238E27FC236}">
                  <a16:creationId xmlns:a16="http://schemas.microsoft.com/office/drawing/2014/main" id="{41502CC9-A050-48A5-A280-03B681CC56E7}"/>
                </a:ext>
              </a:extLst>
            </p:cNvPr>
            <p:cNvGrpSpPr/>
            <p:nvPr/>
          </p:nvGrpSpPr>
          <p:grpSpPr>
            <a:xfrm>
              <a:off x="2843671" y="611575"/>
              <a:ext cx="800381" cy="713742"/>
              <a:chOff x="0" y="-176389"/>
              <a:chExt cx="800380" cy="713741"/>
            </a:xfrm>
          </p:grpSpPr>
          <p:sp>
            <p:nvSpPr>
              <p:cNvPr id="45" name="Rectangle">
                <a:extLst>
                  <a:ext uri="{FF2B5EF4-FFF2-40B4-BE49-F238E27FC236}">
                    <a16:creationId xmlns:a16="http://schemas.microsoft.com/office/drawing/2014/main" id="{85CD1D5B-6C98-458B-9171-7691B511E9F6}"/>
                  </a:ext>
                </a:extLst>
              </p:cNvPr>
              <p:cNvSpPr/>
              <p:nvPr/>
            </p:nvSpPr>
            <p:spPr>
              <a:xfrm>
                <a:off x="0" y="0"/>
                <a:ext cx="684107" cy="537352"/>
              </a:xfrm>
              <a:prstGeom prst="rect">
                <a:avLst/>
              </a:prstGeom>
              <a:solidFill>
                <a:srgbClr val="FFFFFF"/>
              </a:solid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6" name="w1">
                <a:extLst>
                  <a:ext uri="{FF2B5EF4-FFF2-40B4-BE49-F238E27FC236}">
                    <a16:creationId xmlns:a16="http://schemas.microsoft.com/office/drawing/2014/main" id="{A8E1800B-5FBB-445A-B27D-D054DA78FF89}"/>
                  </a:ext>
                </a:extLst>
              </p:cNvPr>
              <p:cNvSpPr txBox="1"/>
              <p:nvPr/>
            </p:nvSpPr>
            <p:spPr>
              <a:xfrm>
                <a:off x="114015" y="-176389"/>
                <a:ext cx="686365" cy="7107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000000"/>
                  </a:buClr>
                  <a:buFont typeface="Trebuchet MS"/>
                  <a:defRPr sz="2800">
                    <a:solidFill>
                      <a:srgbClr val="000000"/>
                    </a:solidFill>
                    <a:uFill>
                      <a:solidFill>
                        <a:srgbClr val="000000"/>
                      </a:solidFill>
                    </a:uFill>
                    <a:latin typeface="Tahoma"/>
                    <a:ea typeface="Tahoma"/>
                    <a:cs typeface="Tahoma"/>
                    <a:sym typeface="Tahoma"/>
                  </a:defRPr>
                </a:pPr>
                <a:r>
                  <a:rPr sz="2200" dirty="0">
                    <a:latin typeface="Trebuchet MS"/>
                    <a:ea typeface="Trebuchet MS"/>
                    <a:cs typeface="Trebuchet MS"/>
                    <a:sym typeface="Trebuchet MS"/>
                  </a:rPr>
                  <a:t>w</a:t>
                </a:r>
                <a:r>
                  <a:rPr sz="2200" baseline="-19571" dirty="0">
                    <a:latin typeface="Trebuchet MS"/>
                    <a:ea typeface="Trebuchet MS"/>
                    <a:cs typeface="Trebuchet MS"/>
                    <a:sym typeface="Trebuchet MS"/>
                  </a:rPr>
                  <a:t>1</a:t>
                </a:r>
              </a:p>
            </p:txBody>
          </p:sp>
        </p:grpSp>
        <p:grpSp>
          <p:nvGrpSpPr>
            <p:cNvPr id="14" name="Group">
              <a:extLst>
                <a:ext uri="{FF2B5EF4-FFF2-40B4-BE49-F238E27FC236}">
                  <a16:creationId xmlns:a16="http://schemas.microsoft.com/office/drawing/2014/main" id="{5D274834-23E4-4E53-8B36-0A8B9B7D5E43}"/>
                </a:ext>
              </a:extLst>
            </p:cNvPr>
            <p:cNvGrpSpPr/>
            <p:nvPr/>
          </p:nvGrpSpPr>
          <p:grpSpPr>
            <a:xfrm>
              <a:off x="2588542" y="1390911"/>
              <a:ext cx="744663" cy="710789"/>
              <a:chOff x="0" y="-175985"/>
              <a:chExt cx="744662" cy="710786"/>
            </a:xfrm>
          </p:grpSpPr>
          <p:sp>
            <p:nvSpPr>
              <p:cNvPr id="43" name="Rectangle">
                <a:extLst>
                  <a:ext uri="{FF2B5EF4-FFF2-40B4-BE49-F238E27FC236}">
                    <a16:creationId xmlns:a16="http://schemas.microsoft.com/office/drawing/2014/main" id="{EA3B7B6F-6D2D-4A54-A596-9754C1FC3A9E}"/>
                  </a:ext>
                </a:extLst>
              </p:cNvPr>
              <p:cNvSpPr/>
              <p:nvPr/>
            </p:nvSpPr>
            <p:spPr>
              <a:xfrm>
                <a:off x="0" y="0"/>
                <a:ext cx="681849" cy="532836"/>
              </a:xfrm>
              <a:prstGeom prst="rect">
                <a:avLst/>
              </a:prstGeom>
              <a:solidFill>
                <a:srgbClr val="FFFFFF"/>
              </a:solid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4" name="w2">
                <a:extLst>
                  <a:ext uri="{FF2B5EF4-FFF2-40B4-BE49-F238E27FC236}">
                    <a16:creationId xmlns:a16="http://schemas.microsoft.com/office/drawing/2014/main" id="{F3B51731-2484-4222-B5EF-E77D8ED5F64E}"/>
                  </a:ext>
                </a:extLst>
              </p:cNvPr>
              <p:cNvSpPr txBox="1"/>
              <p:nvPr/>
            </p:nvSpPr>
            <p:spPr>
              <a:xfrm>
                <a:off x="58297" y="-175985"/>
                <a:ext cx="686365" cy="7107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000000"/>
                  </a:buClr>
                  <a:buFont typeface="Trebuchet MS"/>
                  <a:defRPr sz="2800">
                    <a:solidFill>
                      <a:srgbClr val="000000"/>
                    </a:solidFill>
                    <a:uFill>
                      <a:solidFill>
                        <a:srgbClr val="000000"/>
                      </a:solidFill>
                    </a:uFill>
                    <a:latin typeface="Tahoma"/>
                    <a:ea typeface="Tahoma"/>
                    <a:cs typeface="Tahoma"/>
                    <a:sym typeface="Tahoma"/>
                  </a:defRPr>
                </a:pPr>
                <a:r>
                  <a:rPr sz="2200" dirty="0">
                    <a:latin typeface="Trebuchet MS"/>
                    <a:ea typeface="Trebuchet MS"/>
                    <a:cs typeface="Trebuchet MS"/>
                    <a:sym typeface="Trebuchet MS"/>
                  </a:rPr>
                  <a:t>w</a:t>
                </a:r>
                <a:r>
                  <a:rPr sz="2200" baseline="-19571" dirty="0">
                    <a:latin typeface="Trebuchet MS"/>
                    <a:ea typeface="Trebuchet MS"/>
                    <a:cs typeface="Trebuchet MS"/>
                    <a:sym typeface="Trebuchet MS"/>
                  </a:rPr>
                  <a:t>2</a:t>
                </a:r>
              </a:p>
            </p:txBody>
          </p:sp>
        </p:grpSp>
        <p:grpSp>
          <p:nvGrpSpPr>
            <p:cNvPr id="15" name="Group">
              <a:extLst>
                <a:ext uri="{FF2B5EF4-FFF2-40B4-BE49-F238E27FC236}">
                  <a16:creationId xmlns:a16="http://schemas.microsoft.com/office/drawing/2014/main" id="{2D5CE287-F544-4C9E-B268-6255ED2921F2}"/>
                </a:ext>
              </a:extLst>
            </p:cNvPr>
            <p:cNvGrpSpPr/>
            <p:nvPr/>
          </p:nvGrpSpPr>
          <p:grpSpPr>
            <a:xfrm>
              <a:off x="2516293" y="2597783"/>
              <a:ext cx="745067" cy="710789"/>
              <a:chOff x="0" y="-129612"/>
              <a:chExt cx="745066" cy="710788"/>
            </a:xfrm>
          </p:grpSpPr>
          <p:sp>
            <p:nvSpPr>
              <p:cNvPr id="41" name="Rectangle">
                <a:extLst>
                  <a:ext uri="{FF2B5EF4-FFF2-40B4-BE49-F238E27FC236}">
                    <a16:creationId xmlns:a16="http://schemas.microsoft.com/office/drawing/2014/main" id="{66F1BA2E-26BD-4206-BCD6-9562C7B472E0}"/>
                  </a:ext>
                </a:extLst>
              </p:cNvPr>
              <p:cNvSpPr/>
              <p:nvPr/>
            </p:nvSpPr>
            <p:spPr>
              <a:xfrm>
                <a:off x="0" y="0"/>
                <a:ext cx="681849" cy="537352"/>
              </a:xfrm>
              <a:prstGeom prst="rect">
                <a:avLst/>
              </a:prstGeom>
              <a:solidFill>
                <a:srgbClr val="FFFFFF"/>
              </a:solid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2" name="wi">
                <a:extLst>
                  <a:ext uri="{FF2B5EF4-FFF2-40B4-BE49-F238E27FC236}">
                    <a16:creationId xmlns:a16="http://schemas.microsoft.com/office/drawing/2014/main" id="{EA5D0D63-7FA3-4F31-8B99-59276D222DE3}"/>
                  </a:ext>
                </a:extLst>
              </p:cNvPr>
              <p:cNvSpPr txBox="1"/>
              <p:nvPr/>
            </p:nvSpPr>
            <p:spPr>
              <a:xfrm>
                <a:off x="58701" y="-129612"/>
                <a:ext cx="686365" cy="7107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000000"/>
                  </a:buClr>
                  <a:buFont typeface="Trebuchet MS"/>
                  <a:defRPr sz="2800">
                    <a:solidFill>
                      <a:srgbClr val="000000"/>
                    </a:solidFill>
                    <a:uFill>
                      <a:solidFill>
                        <a:srgbClr val="000000"/>
                      </a:solidFill>
                    </a:uFill>
                    <a:latin typeface="Tahoma"/>
                    <a:ea typeface="Tahoma"/>
                    <a:cs typeface="Tahoma"/>
                    <a:sym typeface="Tahoma"/>
                  </a:defRPr>
                </a:pPr>
                <a:r>
                  <a:rPr sz="2200" dirty="0" err="1">
                    <a:latin typeface="Trebuchet MS"/>
                    <a:ea typeface="Trebuchet MS"/>
                    <a:cs typeface="Trebuchet MS"/>
                    <a:sym typeface="Trebuchet MS"/>
                  </a:rPr>
                  <a:t>w</a:t>
                </a:r>
                <a:r>
                  <a:rPr sz="2200" baseline="-19571" dirty="0" err="1">
                    <a:latin typeface="Trebuchet MS"/>
                    <a:ea typeface="Trebuchet MS"/>
                    <a:cs typeface="Trebuchet MS"/>
                    <a:sym typeface="Trebuchet MS"/>
                  </a:rPr>
                  <a:t>i</a:t>
                </a:r>
                <a:endParaRPr sz="2200" baseline="-19571" dirty="0">
                  <a:latin typeface="Trebuchet MS"/>
                  <a:ea typeface="Trebuchet MS"/>
                  <a:cs typeface="Trebuchet MS"/>
                  <a:sym typeface="Trebuchet MS"/>
                </a:endParaRPr>
              </a:p>
            </p:txBody>
          </p:sp>
        </p:grpSp>
        <p:grpSp>
          <p:nvGrpSpPr>
            <p:cNvPr id="16" name="Group">
              <a:extLst>
                <a:ext uri="{FF2B5EF4-FFF2-40B4-BE49-F238E27FC236}">
                  <a16:creationId xmlns:a16="http://schemas.microsoft.com/office/drawing/2014/main" id="{48992C6F-9A33-48B6-8DBF-1C42EF4C8EC9}"/>
                </a:ext>
              </a:extLst>
            </p:cNvPr>
            <p:cNvGrpSpPr/>
            <p:nvPr/>
          </p:nvGrpSpPr>
          <p:grpSpPr>
            <a:xfrm>
              <a:off x="3085253" y="3718972"/>
              <a:ext cx="740553" cy="710790"/>
              <a:chOff x="0" y="-175693"/>
              <a:chExt cx="740552" cy="710787"/>
            </a:xfrm>
          </p:grpSpPr>
          <p:sp>
            <p:nvSpPr>
              <p:cNvPr id="39" name="Rectangle">
                <a:extLst>
                  <a:ext uri="{FF2B5EF4-FFF2-40B4-BE49-F238E27FC236}">
                    <a16:creationId xmlns:a16="http://schemas.microsoft.com/office/drawing/2014/main" id="{60367C59-9349-4E45-9B16-ED7C1D42EFCF}"/>
                  </a:ext>
                </a:extLst>
              </p:cNvPr>
              <p:cNvSpPr/>
              <p:nvPr/>
            </p:nvSpPr>
            <p:spPr>
              <a:xfrm>
                <a:off x="0" y="0"/>
                <a:ext cx="681849" cy="535094"/>
              </a:xfrm>
              <a:prstGeom prst="rect">
                <a:avLst/>
              </a:prstGeom>
              <a:solidFill>
                <a:srgbClr val="FFFFFF"/>
              </a:solid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40" name="wn">
                <a:extLst>
                  <a:ext uri="{FF2B5EF4-FFF2-40B4-BE49-F238E27FC236}">
                    <a16:creationId xmlns:a16="http://schemas.microsoft.com/office/drawing/2014/main" id="{185AE342-CA14-45BC-B65F-4880E65FF104}"/>
                  </a:ext>
                </a:extLst>
              </p:cNvPr>
              <p:cNvSpPr txBox="1"/>
              <p:nvPr/>
            </p:nvSpPr>
            <p:spPr>
              <a:xfrm>
                <a:off x="54187" y="-175693"/>
                <a:ext cx="686365" cy="7107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000000"/>
                  </a:buClr>
                  <a:buFont typeface="Trebuchet MS"/>
                  <a:defRPr sz="2800">
                    <a:solidFill>
                      <a:srgbClr val="000000"/>
                    </a:solidFill>
                    <a:uFill>
                      <a:solidFill>
                        <a:srgbClr val="000000"/>
                      </a:solidFill>
                    </a:uFill>
                    <a:latin typeface="Tahoma"/>
                    <a:ea typeface="Tahoma"/>
                    <a:cs typeface="Tahoma"/>
                    <a:sym typeface="Tahoma"/>
                  </a:defRPr>
                </a:pPr>
                <a:r>
                  <a:rPr sz="2200" dirty="0" err="1">
                    <a:latin typeface="Trebuchet MS"/>
                    <a:ea typeface="Trebuchet MS"/>
                    <a:cs typeface="Trebuchet MS"/>
                    <a:sym typeface="Trebuchet MS"/>
                  </a:rPr>
                  <a:t>w</a:t>
                </a:r>
                <a:r>
                  <a:rPr sz="2200" baseline="-19571" dirty="0" err="1">
                    <a:latin typeface="Trebuchet MS"/>
                    <a:ea typeface="Trebuchet MS"/>
                    <a:cs typeface="Trebuchet MS"/>
                    <a:sym typeface="Trebuchet MS"/>
                  </a:rPr>
                  <a:t>n</a:t>
                </a:r>
                <a:endParaRPr sz="2200" baseline="-19571" dirty="0">
                  <a:latin typeface="Trebuchet MS"/>
                  <a:ea typeface="Trebuchet MS"/>
                  <a:cs typeface="Trebuchet MS"/>
                  <a:sym typeface="Trebuchet MS"/>
                </a:endParaRPr>
              </a:p>
            </p:txBody>
          </p:sp>
        </p:grpSp>
        <p:sp>
          <p:nvSpPr>
            <p:cNvPr id="17" name="Line">
              <a:extLst>
                <a:ext uri="{FF2B5EF4-FFF2-40B4-BE49-F238E27FC236}">
                  <a16:creationId xmlns:a16="http://schemas.microsoft.com/office/drawing/2014/main" id="{73F6F20D-3FC2-42D3-A1AA-1A17F5FAE9CE}"/>
                </a:ext>
              </a:extLst>
            </p:cNvPr>
            <p:cNvSpPr/>
            <p:nvPr/>
          </p:nvSpPr>
          <p:spPr>
            <a:xfrm>
              <a:off x="2900115" y="2156177"/>
              <a:ext cx="2259" cy="537353"/>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18" name="Line">
              <a:extLst>
                <a:ext uri="{FF2B5EF4-FFF2-40B4-BE49-F238E27FC236}">
                  <a16:creationId xmlns:a16="http://schemas.microsoft.com/office/drawing/2014/main" id="{D5D29956-A9FC-46EA-916D-1E630AF05A54}"/>
                </a:ext>
              </a:extLst>
            </p:cNvPr>
            <p:cNvSpPr/>
            <p:nvPr/>
          </p:nvSpPr>
          <p:spPr>
            <a:xfrm flipH="1">
              <a:off x="3139440" y="3321191"/>
              <a:ext cx="2258" cy="517032"/>
            </a:xfrm>
            <a:prstGeom prst="line">
              <a:avLst/>
            </a:prstGeom>
            <a:noFill/>
            <a:ln w="12700" cap="flat">
              <a:solidFill>
                <a:srgbClr val="000000"/>
              </a:solidFill>
              <a:prstDash val="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19" name="x1">
              <a:extLst>
                <a:ext uri="{FF2B5EF4-FFF2-40B4-BE49-F238E27FC236}">
                  <a16:creationId xmlns:a16="http://schemas.microsoft.com/office/drawing/2014/main" id="{138AB8B7-8077-4A14-BDD5-7EC06B828901}"/>
                </a:ext>
              </a:extLst>
            </p:cNvPr>
            <p:cNvSpPr txBox="1"/>
            <p:nvPr/>
          </p:nvSpPr>
          <p:spPr>
            <a:xfrm>
              <a:off x="1924755" y="106115"/>
              <a:ext cx="704428" cy="5054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D81E00"/>
                </a:buClr>
                <a:buFont typeface="Trebuchet MS"/>
                <a:defRPr sz="2800">
                  <a:solidFill>
                    <a:srgbClr val="000000"/>
                  </a:solidFill>
                  <a:uFill>
                    <a:solidFill>
                      <a:srgbClr val="000000"/>
                    </a:solidFill>
                  </a:uFill>
                  <a:latin typeface="Tahoma"/>
                  <a:ea typeface="Tahoma"/>
                  <a:cs typeface="Tahoma"/>
                  <a:sym typeface="Tahoma"/>
                </a:defRPr>
              </a:pPr>
              <a:r>
                <a:rPr>
                  <a:solidFill>
                    <a:srgbClr val="D81E00"/>
                  </a:solidFill>
                  <a:uFill>
                    <a:solidFill>
                      <a:srgbClr val="D81E00"/>
                    </a:solidFill>
                  </a:uFill>
                  <a:latin typeface="Trebuchet MS"/>
                  <a:ea typeface="Trebuchet MS"/>
                  <a:cs typeface="Trebuchet MS"/>
                  <a:sym typeface="Trebuchet MS"/>
                </a:rPr>
                <a:t>x</a:t>
              </a:r>
              <a:r>
                <a:rPr baseline="-19571">
                  <a:solidFill>
                    <a:srgbClr val="D81E00"/>
                  </a:solidFill>
                  <a:uFill>
                    <a:solidFill>
                      <a:srgbClr val="D81E00"/>
                    </a:solidFill>
                  </a:uFill>
                  <a:latin typeface="Trebuchet MS"/>
                  <a:ea typeface="Trebuchet MS"/>
                  <a:cs typeface="Trebuchet MS"/>
                  <a:sym typeface="Trebuchet MS"/>
                </a:rPr>
                <a:t>1</a:t>
              </a:r>
            </a:p>
          </p:txBody>
        </p:sp>
        <p:sp>
          <p:nvSpPr>
            <p:cNvPr id="20" name="x2">
              <a:extLst>
                <a:ext uri="{FF2B5EF4-FFF2-40B4-BE49-F238E27FC236}">
                  <a16:creationId xmlns:a16="http://schemas.microsoft.com/office/drawing/2014/main" id="{941A4628-02F9-44E0-8D27-D559DF6C32F2}"/>
                </a:ext>
              </a:extLst>
            </p:cNvPr>
            <p:cNvSpPr txBox="1"/>
            <p:nvPr/>
          </p:nvSpPr>
          <p:spPr>
            <a:xfrm>
              <a:off x="1647048" y="1307253"/>
              <a:ext cx="704428" cy="5054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D81E00"/>
                </a:buClr>
                <a:buFont typeface="Trebuchet MS"/>
                <a:defRPr sz="2800">
                  <a:solidFill>
                    <a:srgbClr val="000000"/>
                  </a:solidFill>
                  <a:uFill>
                    <a:solidFill>
                      <a:srgbClr val="000000"/>
                    </a:solidFill>
                  </a:uFill>
                  <a:latin typeface="Tahoma"/>
                  <a:ea typeface="Tahoma"/>
                  <a:cs typeface="Tahoma"/>
                  <a:sym typeface="Tahoma"/>
                </a:defRPr>
              </a:pPr>
              <a:r>
                <a:rPr>
                  <a:solidFill>
                    <a:srgbClr val="D81E00"/>
                  </a:solidFill>
                  <a:uFill>
                    <a:solidFill>
                      <a:srgbClr val="D81E00"/>
                    </a:solidFill>
                  </a:uFill>
                  <a:latin typeface="Trebuchet MS"/>
                  <a:ea typeface="Trebuchet MS"/>
                  <a:cs typeface="Trebuchet MS"/>
                  <a:sym typeface="Trebuchet MS"/>
                </a:rPr>
                <a:t>x</a:t>
              </a:r>
              <a:r>
                <a:rPr baseline="-19571">
                  <a:solidFill>
                    <a:srgbClr val="D81E00"/>
                  </a:solidFill>
                  <a:uFill>
                    <a:solidFill>
                      <a:srgbClr val="D81E00"/>
                    </a:solidFill>
                  </a:uFill>
                  <a:latin typeface="Trebuchet MS"/>
                  <a:ea typeface="Trebuchet MS"/>
                  <a:cs typeface="Trebuchet MS"/>
                  <a:sym typeface="Trebuchet MS"/>
                </a:rPr>
                <a:t>2</a:t>
              </a:r>
            </a:p>
          </p:txBody>
        </p:sp>
        <p:sp>
          <p:nvSpPr>
            <p:cNvPr id="21" name="xi">
              <a:extLst>
                <a:ext uri="{FF2B5EF4-FFF2-40B4-BE49-F238E27FC236}">
                  <a16:creationId xmlns:a16="http://schemas.microsoft.com/office/drawing/2014/main" id="{500135C2-E008-4336-99A6-0F40B7508FB3}"/>
                </a:ext>
              </a:extLst>
            </p:cNvPr>
            <p:cNvSpPr txBox="1"/>
            <p:nvPr/>
          </p:nvSpPr>
          <p:spPr>
            <a:xfrm>
              <a:off x="1572542" y="2804160"/>
              <a:ext cx="704427" cy="5054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D81E00"/>
                </a:buClr>
                <a:buFont typeface="Trebuchet MS"/>
                <a:defRPr sz="2800">
                  <a:solidFill>
                    <a:srgbClr val="000000"/>
                  </a:solidFill>
                  <a:uFill>
                    <a:solidFill>
                      <a:srgbClr val="000000"/>
                    </a:solidFill>
                  </a:uFill>
                  <a:latin typeface="Tahoma"/>
                  <a:ea typeface="Tahoma"/>
                  <a:cs typeface="Tahoma"/>
                  <a:sym typeface="Tahoma"/>
                </a:defRPr>
              </a:pPr>
              <a:r>
                <a:rPr>
                  <a:solidFill>
                    <a:srgbClr val="D81E00"/>
                  </a:solidFill>
                  <a:uFill>
                    <a:solidFill>
                      <a:srgbClr val="D81E00"/>
                    </a:solidFill>
                  </a:uFill>
                  <a:latin typeface="Trebuchet MS"/>
                  <a:ea typeface="Trebuchet MS"/>
                  <a:cs typeface="Trebuchet MS"/>
                  <a:sym typeface="Trebuchet MS"/>
                </a:rPr>
                <a:t>x</a:t>
              </a:r>
              <a:r>
                <a:rPr baseline="-19571">
                  <a:solidFill>
                    <a:srgbClr val="D81E00"/>
                  </a:solidFill>
                  <a:uFill>
                    <a:solidFill>
                      <a:srgbClr val="D81E00"/>
                    </a:solidFill>
                  </a:uFill>
                  <a:latin typeface="Trebuchet MS"/>
                  <a:ea typeface="Trebuchet MS"/>
                  <a:cs typeface="Trebuchet MS"/>
                  <a:sym typeface="Trebuchet MS"/>
                </a:rPr>
                <a:t>i</a:t>
              </a:r>
            </a:p>
          </p:txBody>
        </p:sp>
        <p:sp>
          <p:nvSpPr>
            <p:cNvPr id="22" name="xn">
              <a:extLst>
                <a:ext uri="{FF2B5EF4-FFF2-40B4-BE49-F238E27FC236}">
                  <a16:creationId xmlns:a16="http://schemas.microsoft.com/office/drawing/2014/main" id="{AE1DC5B9-F97C-428F-A27F-343397F7A707}"/>
                </a:ext>
              </a:extLst>
            </p:cNvPr>
            <p:cNvSpPr txBox="1"/>
            <p:nvPr/>
          </p:nvSpPr>
          <p:spPr>
            <a:xfrm>
              <a:off x="2385342" y="4450079"/>
              <a:ext cx="704427" cy="5054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D81E00"/>
                </a:buClr>
                <a:buFont typeface="Trebuchet MS"/>
                <a:defRPr sz="2800">
                  <a:solidFill>
                    <a:srgbClr val="000000"/>
                  </a:solidFill>
                  <a:uFill>
                    <a:solidFill>
                      <a:srgbClr val="000000"/>
                    </a:solidFill>
                  </a:uFill>
                  <a:latin typeface="Tahoma"/>
                  <a:ea typeface="Tahoma"/>
                  <a:cs typeface="Tahoma"/>
                  <a:sym typeface="Tahoma"/>
                </a:defRPr>
              </a:pPr>
              <a:r>
                <a:rPr>
                  <a:solidFill>
                    <a:srgbClr val="D81E00"/>
                  </a:solidFill>
                  <a:uFill>
                    <a:solidFill>
                      <a:srgbClr val="D81E00"/>
                    </a:solidFill>
                  </a:uFill>
                  <a:latin typeface="Trebuchet MS"/>
                  <a:ea typeface="Trebuchet MS"/>
                  <a:cs typeface="Trebuchet MS"/>
                  <a:sym typeface="Trebuchet MS"/>
                </a:rPr>
                <a:t>x</a:t>
              </a:r>
              <a:r>
                <a:rPr baseline="-19571">
                  <a:solidFill>
                    <a:srgbClr val="D81E00"/>
                  </a:solidFill>
                  <a:uFill>
                    <a:solidFill>
                      <a:srgbClr val="D81E00"/>
                    </a:solidFill>
                  </a:uFill>
                  <a:latin typeface="Trebuchet MS"/>
                  <a:ea typeface="Trebuchet MS"/>
                  <a:cs typeface="Trebuchet MS"/>
                  <a:sym typeface="Trebuchet MS"/>
                </a:rPr>
                <a:t>n</a:t>
              </a:r>
            </a:p>
          </p:txBody>
        </p:sp>
        <p:sp>
          <p:nvSpPr>
            <p:cNvPr id="23" name="Output signal (y)">
              <a:extLst>
                <a:ext uri="{FF2B5EF4-FFF2-40B4-BE49-F238E27FC236}">
                  <a16:creationId xmlns:a16="http://schemas.microsoft.com/office/drawing/2014/main" id="{1A7A6518-2B0C-4432-A0B4-6F4BE7E0337D}"/>
                </a:ext>
              </a:extLst>
            </p:cNvPr>
            <p:cNvSpPr txBox="1"/>
            <p:nvPr/>
          </p:nvSpPr>
          <p:spPr>
            <a:xfrm>
              <a:off x="7809506" y="345801"/>
              <a:ext cx="1767842" cy="14402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marL="34327" marR="34327" defTabSz="1300480">
                <a:buClr>
                  <a:srgbClr val="0329D6"/>
                </a:buClr>
                <a:buFont typeface="Trebuchet MS"/>
                <a:defRPr sz="2800">
                  <a:solidFill>
                    <a:srgbClr val="0329D6"/>
                  </a:solidFill>
                  <a:uFill>
                    <a:solidFill>
                      <a:srgbClr val="0329D6"/>
                    </a:solidFill>
                  </a:uFill>
                  <a:latin typeface="Trebuchet MS"/>
                  <a:ea typeface="Trebuchet MS"/>
                  <a:cs typeface="Trebuchet MS"/>
                  <a:sym typeface="Trebuchet MS"/>
                </a:defRPr>
              </a:lvl1pPr>
            </a:lstStyle>
            <a:p>
              <a:r>
                <a:rPr sz="2400" dirty="0"/>
                <a:t>Output signal (y)</a:t>
              </a:r>
            </a:p>
          </p:txBody>
        </p:sp>
        <p:sp>
          <p:nvSpPr>
            <p:cNvPr id="24" name="Line">
              <a:extLst>
                <a:ext uri="{FF2B5EF4-FFF2-40B4-BE49-F238E27FC236}">
                  <a16:creationId xmlns:a16="http://schemas.microsoft.com/office/drawing/2014/main" id="{162574CC-A3E2-46C6-8F68-2818B28F6911}"/>
                </a:ext>
              </a:extLst>
            </p:cNvPr>
            <p:cNvSpPr/>
            <p:nvPr/>
          </p:nvSpPr>
          <p:spPr>
            <a:xfrm flipV="1">
              <a:off x="9373164" y="1546577"/>
              <a:ext cx="645725" cy="647984"/>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25" name="Line">
              <a:extLst>
                <a:ext uri="{FF2B5EF4-FFF2-40B4-BE49-F238E27FC236}">
                  <a16:creationId xmlns:a16="http://schemas.microsoft.com/office/drawing/2014/main" id="{D73F319B-5B17-404D-8427-35430D9E075C}"/>
                </a:ext>
              </a:extLst>
            </p:cNvPr>
            <p:cNvSpPr/>
            <p:nvPr/>
          </p:nvSpPr>
          <p:spPr>
            <a:xfrm flipV="1">
              <a:off x="9574107" y="2156177"/>
              <a:ext cx="702169" cy="185139"/>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26" name="Line">
              <a:extLst>
                <a:ext uri="{FF2B5EF4-FFF2-40B4-BE49-F238E27FC236}">
                  <a16:creationId xmlns:a16="http://schemas.microsoft.com/office/drawing/2014/main" id="{D2403924-AB3C-4F01-B914-D6DFAA2CC745}"/>
                </a:ext>
              </a:extLst>
            </p:cNvPr>
            <p:cNvSpPr/>
            <p:nvPr/>
          </p:nvSpPr>
          <p:spPr>
            <a:xfrm>
              <a:off x="9632808" y="2544515"/>
              <a:ext cx="643468" cy="2259"/>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27" name="Line">
              <a:extLst>
                <a:ext uri="{FF2B5EF4-FFF2-40B4-BE49-F238E27FC236}">
                  <a16:creationId xmlns:a16="http://schemas.microsoft.com/office/drawing/2014/main" id="{0DE2B330-2F36-4504-85F7-972C56D07CF9}"/>
                </a:ext>
              </a:extLst>
            </p:cNvPr>
            <p:cNvSpPr/>
            <p:nvPr/>
          </p:nvSpPr>
          <p:spPr>
            <a:xfrm>
              <a:off x="9483795" y="2747715"/>
              <a:ext cx="331894" cy="480908"/>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28" name="Neuron’s inputs">
              <a:extLst>
                <a:ext uri="{FF2B5EF4-FFF2-40B4-BE49-F238E27FC236}">
                  <a16:creationId xmlns:a16="http://schemas.microsoft.com/office/drawing/2014/main" id="{509894CC-8C93-4F4C-9A47-9ECCD825871A}"/>
                </a:ext>
              </a:extLst>
            </p:cNvPr>
            <p:cNvSpPr txBox="1"/>
            <p:nvPr/>
          </p:nvSpPr>
          <p:spPr>
            <a:xfrm>
              <a:off x="-453099" y="2110457"/>
              <a:ext cx="1898924" cy="863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marL="34327" marR="34327" defTabSz="1300480">
                <a:buClr>
                  <a:srgbClr val="D81E00"/>
                </a:buClr>
                <a:buFont typeface="Trebuchet MS"/>
                <a:defRPr sz="2800">
                  <a:solidFill>
                    <a:srgbClr val="D81E00"/>
                  </a:solidFill>
                  <a:uFill>
                    <a:solidFill>
                      <a:srgbClr val="D81E00"/>
                    </a:solidFill>
                  </a:uFill>
                  <a:latin typeface="Trebuchet MS"/>
                  <a:ea typeface="Trebuchet MS"/>
                  <a:cs typeface="Trebuchet MS"/>
                  <a:sym typeface="Trebuchet MS"/>
                </a:defRPr>
              </a:lvl1pPr>
            </a:lstStyle>
            <a:p>
              <a:r>
                <a:t>Neuron’s inputs</a:t>
              </a:r>
            </a:p>
          </p:txBody>
        </p:sp>
        <p:sp>
          <p:nvSpPr>
            <p:cNvPr id="29" name="Weight">
              <a:extLst>
                <a:ext uri="{FF2B5EF4-FFF2-40B4-BE49-F238E27FC236}">
                  <a16:creationId xmlns:a16="http://schemas.microsoft.com/office/drawing/2014/main" id="{5BA5A695-4BD4-4DB8-86DB-0BA9FE7BC621}"/>
                </a:ext>
              </a:extLst>
            </p:cNvPr>
            <p:cNvSpPr txBox="1"/>
            <p:nvPr/>
          </p:nvSpPr>
          <p:spPr>
            <a:xfrm>
              <a:off x="2675466" y="24218"/>
              <a:ext cx="1842346" cy="7949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marL="34327" marR="34327" algn="l" defTabSz="1300480">
                <a:buClr>
                  <a:srgbClr val="000000"/>
                </a:buClr>
                <a:buFont typeface="Trebuchet MS"/>
                <a:defRPr sz="2800">
                  <a:solidFill>
                    <a:srgbClr val="000000"/>
                  </a:solidFill>
                  <a:uFill>
                    <a:solidFill>
                      <a:srgbClr val="000000"/>
                    </a:solidFill>
                  </a:uFill>
                  <a:latin typeface="Trebuchet MS"/>
                  <a:ea typeface="Trebuchet MS"/>
                  <a:cs typeface="Trebuchet MS"/>
                  <a:sym typeface="Trebuchet MS"/>
                </a:defRPr>
              </a:lvl1pPr>
            </a:lstStyle>
            <a:p>
              <a:r>
                <a:rPr sz="2400" dirty="0"/>
                <a:t>Weight</a:t>
              </a:r>
            </a:p>
          </p:txBody>
        </p:sp>
        <p:sp>
          <p:nvSpPr>
            <p:cNvPr id="30" name="Serve as input for other neurons">
              <a:extLst>
                <a:ext uri="{FF2B5EF4-FFF2-40B4-BE49-F238E27FC236}">
                  <a16:creationId xmlns:a16="http://schemas.microsoft.com/office/drawing/2014/main" id="{8A8F0C94-AE40-406D-9BB0-CAFCB4500809}"/>
                </a:ext>
              </a:extLst>
            </p:cNvPr>
            <p:cNvSpPr txBox="1"/>
            <p:nvPr/>
          </p:nvSpPr>
          <p:spPr>
            <a:xfrm>
              <a:off x="10459139" y="1031330"/>
              <a:ext cx="2246817" cy="27870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marL="34327" marR="34327" algn="l" defTabSz="1300480">
                <a:buClr>
                  <a:srgbClr val="000000"/>
                </a:buClr>
                <a:buFont typeface="Trebuchet MS"/>
                <a:defRPr sz="2800">
                  <a:solidFill>
                    <a:srgbClr val="000000"/>
                  </a:solidFill>
                  <a:uFill>
                    <a:solidFill>
                      <a:srgbClr val="000000"/>
                    </a:solidFill>
                  </a:uFill>
                  <a:latin typeface="Trebuchet MS"/>
                  <a:ea typeface="Trebuchet MS"/>
                  <a:cs typeface="Trebuchet MS"/>
                  <a:sym typeface="Trebuchet MS"/>
                </a:defRPr>
              </a:lvl1pPr>
            </a:lstStyle>
            <a:p>
              <a:r>
                <a:rPr sz="2400" dirty="0"/>
                <a:t>Serve as input for other neurons</a:t>
              </a:r>
            </a:p>
          </p:txBody>
        </p:sp>
        <p:sp>
          <p:nvSpPr>
            <p:cNvPr id="31" name="Oval">
              <a:extLst>
                <a:ext uri="{FF2B5EF4-FFF2-40B4-BE49-F238E27FC236}">
                  <a16:creationId xmlns:a16="http://schemas.microsoft.com/office/drawing/2014/main" id="{92BC90A8-748A-4CAD-9B23-F4D0D84DCD62}"/>
                </a:ext>
              </a:extLst>
            </p:cNvPr>
            <p:cNvSpPr/>
            <p:nvPr/>
          </p:nvSpPr>
          <p:spPr>
            <a:xfrm>
              <a:off x="3721946" y="1503680"/>
              <a:ext cx="1591735" cy="1776872"/>
            </a:xfrm>
            <a:prstGeom prst="ellipse">
              <a:avLst/>
            </a:pr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2" name="Σ">
              <a:extLst>
                <a:ext uri="{FF2B5EF4-FFF2-40B4-BE49-F238E27FC236}">
                  <a16:creationId xmlns:a16="http://schemas.microsoft.com/office/drawing/2014/main" id="{C4A949E6-D88F-4DB4-9A8E-8A946198F712}"/>
                </a:ext>
              </a:extLst>
            </p:cNvPr>
            <p:cNvSpPr txBox="1"/>
            <p:nvPr/>
          </p:nvSpPr>
          <p:spPr>
            <a:xfrm>
              <a:off x="4082060" y="1788553"/>
              <a:ext cx="866988" cy="11597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000000"/>
                </a:buClr>
                <a:buFont typeface="Arial"/>
                <a:defRPr sz="4400">
                  <a:solidFill>
                    <a:srgbClr val="000000"/>
                  </a:solidFill>
                  <a:uFill>
                    <a:solidFill>
                      <a:srgbClr val="000000"/>
                    </a:solidFill>
                  </a:uFill>
                  <a:latin typeface="Tahoma"/>
                  <a:ea typeface="Tahoma"/>
                  <a:cs typeface="Tahoma"/>
                  <a:sym typeface="Tahoma"/>
                </a:defRPr>
              </a:pPr>
              <a:r>
                <a:rPr sz="3800" b="1" dirty="0">
                  <a:latin typeface="Arial"/>
                  <a:ea typeface="Arial"/>
                  <a:cs typeface="Arial"/>
                  <a:sym typeface="Arial"/>
                </a:rPr>
                <a:t> </a:t>
              </a:r>
              <a:r>
                <a:rPr sz="3800" dirty="0">
                  <a:solidFill>
                    <a:srgbClr val="008F00"/>
                  </a:solidFill>
                  <a:uFill>
                    <a:solidFill>
                      <a:srgbClr val="008F00"/>
                    </a:solidFill>
                  </a:uFill>
                  <a:latin typeface="Symbol"/>
                  <a:ea typeface="Symbol"/>
                  <a:cs typeface="Symbol"/>
                  <a:sym typeface="Symbol"/>
                </a:rPr>
                <a:t>S</a:t>
              </a:r>
            </a:p>
          </p:txBody>
        </p:sp>
        <p:sp>
          <p:nvSpPr>
            <p:cNvPr id="33" name="Summing junction (Adder)">
              <a:extLst>
                <a:ext uri="{FF2B5EF4-FFF2-40B4-BE49-F238E27FC236}">
                  <a16:creationId xmlns:a16="http://schemas.microsoft.com/office/drawing/2014/main" id="{6F7A56D8-CDE0-4502-8BE4-0A151A951284}"/>
                </a:ext>
              </a:extLst>
            </p:cNvPr>
            <p:cNvSpPr txBox="1"/>
            <p:nvPr/>
          </p:nvSpPr>
          <p:spPr>
            <a:xfrm>
              <a:off x="4764175" y="3341491"/>
              <a:ext cx="3316316" cy="14402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marL="34327" marR="34327" defTabSz="1300480">
                <a:buClr>
                  <a:srgbClr val="008F00"/>
                </a:buClr>
                <a:buFont typeface="Trebuchet MS"/>
                <a:defRPr sz="2800">
                  <a:solidFill>
                    <a:srgbClr val="008F00"/>
                  </a:solidFill>
                  <a:uFill>
                    <a:solidFill>
                      <a:srgbClr val="008F00"/>
                    </a:solidFill>
                  </a:uFill>
                  <a:latin typeface="Trebuchet MS"/>
                  <a:ea typeface="Trebuchet MS"/>
                  <a:cs typeface="Trebuchet MS"/>
                  <a:sym typeface="Trebuchet MS"/>
                </a:defRPr>
              </a:lvl1pPr>
            </a:lstStyle>
            <a:p>
              <a:r>
                <a:rPr sz="2400" dirty="0"/>
                <a:t>Summing junction (Adder)</a:t>
              </a:r>
            </a:p>
          </p:txBody>
        </p:sp>
        <p:sp>
          <p:nvSpPr>
            <p:cNvPr id="34" name="Shape">
              <a:extLst>
                <a:ext uri="{FF2B5EF4-FFF2-40B4-BE49-F238E27FC236}">
                  <a16:creationId xmlns:a16="http://schemas.microsoft.com/office/drawing/2014/main" id="{B58B8E2B-D757-4CB3-8DCB-E049FDA753D2}"/>
                </a:ext>
              </a:extLst>
            </p:cNvPr>
            <p:cNvSpPr/>
            <p:nvPr/>
          </p:nvSpPr>
          <p:spPr>
            <a:xfrm rot="16200000">
              <a:off x="5477368" y="2167152"/>
              <a:ext cx="530578" cy="708943"/>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5" name="Rectangle">
              <a:extLst>
                <a:ext uri="{FF2B5EF4-FFF2-40B4-BE49-F238E27FC236}">
                  <a16:creationId xmlns:a16="http://schemas.microsoft.com/office/drawing/2014/main" id="{D8C4D2F4-243F-4D39-9350-E0A35BCC540A}"/>
                </a:ext>
              </a:extLst>
            </p:cNvPr>
            <p:cNvSpPr/>
            <p:nvPr/>
          </p:nvSpPr>
          <p:spPr>
            <a:xfrm>
              <a:off x="6198729" y="1860408"/>
              <a:ext cx="1591734" cy="1244037"/>
            </a:xfrm>
            <a:prstGeom prst="rect">
              <a:avLst/>
            </a:pr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6" name="Φ(v)">
              <a:extLst>
                <a:ext uri="{FF2B5EF4-FFF2-40B4-BE49-F238E27FC236}">
                  <a16:creationId xmlns:a16="http://schemas.microsoft.com/office/drawing/2014/main" id="{8038DF36-310E-4D37-83CD-03195D04A7AE}"/>
                </a:ext>
              </a:extLst>
            </p:cNvPr>
            <p:cNvSpPr txBox="1"/>
            <p:nvPr/>
          </p:nvSpPr>
          <p:spPr>
            <a:xfrm>
              <a:off x="6264204" y="1914595"/>
              <a:ext cx="1679787" cy="11597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p>
              <a:pPr marL="34327" marR="34327" algn="l" defTabSz="1300480">
                <a:buClr>
                  <a:srgbClr val="008F00"/>
                </a:buClr>
                <a:buFont typeface="Arial"/>
                <a:defRPr sz="3400">
                  <a:solidFill>
                    <a:srgbClr val="000000"/>
                  </a:solidFill>
                  <a:uFill>
                    <a:solidFill>
                      <a:srgbClr val="000000"/>
                    </a:solidFill>
                  </a:uFill>
                  <a:latin typeface="Tahoma"/>
                  <a:ea typeface="Tahoma"/>
                  <a:cs typeface="Tahoma"/>
                  <a:sym typeface="Tahoma"/>
                </a:defRPr>
              </a:pPr>
              <a:r>
                <a:rPr sz="3800" dirty="0">
                  <a:solidFill>
                    <a:srgbClr val="008F00"/>
                  </a:solidFill>
                  <a:uFill>
                    <a:solidFill>
                      <a:srgbClr val="008F00"/>
                    </a:solidFill>
                  </a:uFill>
                  <a:latin typeface="Symbol"/>
                  <a:ea typeface="Symbol"/>
                  <a:cs typeface="Symbol"/>
                  <a:sym typeface="Symbol"/>
                </a:rPr>
                <a:t>F</a:t>
              </a:r>
              <a:r>
                <a:rPr sz="3800" b="1" dirty="0">
                  <a:solidFill>
                    <a:srgbClr val="008F00"/>
                  </a:solidFill>
                  <a:uFill>
                    <a:solidFill>
                      <a:srgbClr val="008F00"/>
                    </a:solidFill>
                  </a:uFill>
                  <a:latin typeface="Arial"/>
                  <a:ea typeface="Arial"/>
                  <a:cs typeface="Arial"/>
                  <a:sym typeface="Arial"/>
                </a:rPr>
                <a:t>(v)</a:t>
              </a:r>
            </a:p>
          </p:txBody>
        </p:sp>
        <p:sp>
          <p:nvSpPr>
            <p:cNvPr id="37" name="v">
              <a:extLst>
                <a:ext uri="{FF2B5EF4-FFF2-40B4-BE49-F238E27FC236}">
                  <a16:creationId xmlns:a16="http://schemas.microsoft.com/office/drawing/2014/main" id="{CE85A5CA-B995-45A3-A68A-618B9753E054}"/>
                </a:ext>
              </a:extLst>
            </p:cNvPr>
            <p:cNvSpPr txBox="1"/>
            <p:nvPr/>
          </p:nvSpPr>
          <p:spPr>
            <a:xfrm>
              <a:off x="5532685" y="1557387"/>
              <a:ext cx="541868" cy="4455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marL="34327" marR="34327" defTabSz="1300480">
                <a:buClr>
                  <a:srgbClr val="008F00"/>
                </a:buClr>
                <a:buFont typeface="Arial"/>
                <a:defRPr sz="2800" b="1">
                  <a:solidFill>
                    <a:srgbClr val="008F00"/>
                  </a:solidFill>
                  <a:uFill>
                    <a:solidFill>
                      <a:srgbClr val="008F00"/>
                    </a:solidFill>
                  </a:uFill>
                  <a:latin typeface="Arial"/>
                  <a:ea typeface="Arial"/>
                  <a:cs typeface="Arial"/>
                  <a:sym typeface="Arial"/>
                </a:defRPr>
              </a:lvl1pPr>
            </a:lstStyle>
            <a:p>
              <a:r>
                <a:rPr dirty="0"/>
                <a:t>v</a:t>
              </a:r>
            </a:p>
          </p:txBody>
        </p:sp>
        <p:sp>
          <p:nvSpPr>
            <p:cNvPr id="38" name="Line">
              <a:extLst>
                <a:ext uri="{FF2B5EF4-FFF2-40B4-BE49-F238E27FC236}">
                  <a16:creationId xmlns:a16="http://schemas.microsoft.com/office/drawing/2014/main" id="{EA440C62-3326-4FA8-A9A0-A643BE8E2838}"/>
                </a:ext>
              </a:extLst>
            </p:cNvPr>
            <p:cNvSpPr/>
            <p:nvPr/>
          </p:nvSpPr>
          <p:spPr>
            <a:xfrm>
              <a:off x="1400951" y="0"/>
              <a:ext cx="354472" cy="51951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noFill/>
            <a:ln w="127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grpSp>
      <p:sp>
        <p:nvSpPr>
          <p:cNvPr id="47" name="Dátum helye 3">
            <a:extLst>
              <a:ext uri="{FF2B5EF4-FFF2-40B4-BE49-F238E27FC236}">
                <a16:creationId xmlns:a16="http://schemas.microsoft.com/office/drawing/2014/main" id="{B18A8ED1-35AF-495B-9FD4-8CA65D01449A}"/>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48" name="Élőláb helye 4">
            <a:extLst>
              <a:ext uri="{FF2B5EF4-FFF2-40B4-BE49-F238E27FC236}">
                <a16:creationId xmlns:a16="http://schemas.microsoft.com/office/drawing/2014/main" id="{B23B65DA-5A04-4445-8E02-87FD844C171C}"/>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752967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8677F571-AE0D-4FCE-BEAD-2404EBA55139}"/>
              </a:ext>
            </a:extLst>
          </p:cNvPr>
          <p:cNvSpPr>
            <a:spLocks noGrp="1"/>
          </p:cNvSpPr>
          <p:nvPr>
            <p:ph idx="1"/>
          </p:nvPr>
        </p:nvSpPr>
        <p:spPr/>
        <p:txBody>
          <a:bodyPr/>
          <a:lstStyle/>
          <a:p>
            <a:r>
              <a:rPr lang="en-US" dirty="0"/>
              <a:t>A neuron can only perform some </a:t>
            </a:r>
            <a:r>
              <a:rPr lang="en-US" dirty="0">
                <a:solidFill>
                  <a:schemeClr val="accent6">
                    <a:lumMod val="75000"/>
                  </a:schemeClr>
                </a:solidFill>
                <a:uFill>
                  <a:solidFill>
                    <a:srgbClr val="D81E00"/>
                  </a:solidFill>
                </a:uFill>
              </a:rPr>
              <a:t>simple information</a:t>
            </a:r>
            <a:r>
              <a:rPr lang="en-US" dirty="0">
                <a:solidFill>
                  <a:schemeClr val="accent6">
                    <a:lumMod val="75000"/>
                  </a:schemeClr>
                </a:solidFill>
              </a:rPr>
              <a:t> </a:t>
            </a:r>
            <a:r>
              <a:rPr lang="en-US" dirty="0"/>
              <a:t>processing; therefore it is </a:t>
            </a:r>
            <a:r>
              <a:rPr lang="en-US" dirty="0">
                <a:solidFill>
                  <a:schemeClr val="accent6">
                    <a:lumMod val="75000"/>
                  </a:schemeClr>
                </a:solidFill>
                <a:uFill>
                  <a:solidFill>
                    <a:srgbClr val="D81E00"/>
                  </a:solidFill>
                </a:uFill>
              </a:rPr>
              <a:t>not</a:t>
            </a:r>
            <a:r>
              <a:rPr lang="en-US" dirty="0"/>
              <a:t> able to solve complex problems. </a:t>
            </a:r>
          </a:p>
          <a:p>
            <a:r>
              <a:rPr lang="en-US" dirty="0"/>
              <a:t>However, neurons can be </a:t>
            </a:r>
            <a:r>
              <a:rPr lang="en-US" dirty="0">
                <a:solidFill>
                  <a:schemeClr val="accent6">
                    <a:lumMod val="75000"/>
                  </a:schemeClr>
                </a:solidFill>
                <a:uFill>
                  <a:solidFill>
                    <a:srgbClr val="D81E00"/>
                  </a:solidFill>
                </a:uFill>
              </a:rPr>
              <a:t>interconnected</a:t>
            </a:r>
            <a:r>
              <a:rPr lang="en-US" dirty="0">
                <a:solidFill>
                  <a:srgbClr val="D81E00"/>
                </a:solidFill>
                <a:uFill>
                  <a:solidFill>
                    <a:srgbClr val="D81E00"/>
                  </a:solidFill>
                </a:uFill>
              </a:rPr>
              <a:t> </a:t>
            </a:r>
            <a:r>
              <a:rPr lang="en-US" dirty="0"/>
              <a:t>to deliver collective complex behavior and thus they can be used for </a:t>
            </a:r>
            <a:r>
              <a:rPr lang="en-US" dirty="0">
                <a:solidFill>
                  <a:schemeClr val="accent6">
                    <a:lumMod val="75000"/>
                  </a:schemeClr>
                </a:solidFill>
                <a:uFill>
                  <a:solidFill>
                    <a:srgbClr val="D81E00"/>
                  </a:solidFill>
                </a:uFill>
              </a:rPr>
              <a:t>solving complex problems</a:t>
            </a:r>
            <a:r>
              <a:rPr lang="en-US" dirty="0"/>
              <a:t>. </a:t>
            </a:r>
          </a:p>
        </p:txBody>
      </p:sp>
      <p:sp>
        <p:nvSpPr>
          <p:cNvPr id="5" name="Dia számának helye 4">
            <a:extLst>
              <a:ext uri="{FF2B5EF4-FFF2-40B4-BE49-F238E27FC236}">
                <a16:creationId xmlns:a16="http://schemas.microsoft.com/office/drawing/2014/main" id="{BA60577B-BE1D-4802-A3E8-DA6D245DB1FB}"/>
              </a:ext>
            </a:extLst>
          </p:cNvPr>
          <p:cNvSpPr>
            <a:spLocks noGrp="1"/>
          </p:cNvSpPr>
          <p:nvPr>
            <p:ph type="sldNum" sz="quarter" idx="12"/>
          </p:nvPr>
        </p:nvSpPr>
        <p:spPr/>
        <p:txBody>
          <a:bodyPr/>
          <a:lstStyle/>
          <a:p>
            <a:fld id="{9F7ECEBC-3B63-4262-8BE9-06366B519A9F}" type="slidenum">
              <a:rPr lang="hu-HU" smtClean="0"/>
              <a:pPr/>
              <a:t>7</a:t>
            </a:fld>
            <a:endParaRPr lang="hu-HU" dirty="0"/>
          </a:p>
        </p:txBody>
      </p:sp>
      <p:sp>
        <p:nvSpPr>
          <p:cNvPr id="6" name="Cím 5">
            <a:extLst>
              <a:ext uri="{FF2B5EF4-FFF2-40B4-BE49-F238E27FC236}">
                <a16:creationId xmlns:a16="http://schemas.microsoft.com/office/drawing/2014/main" id="{C33919E6-FAC0-4AC4-A670-86355333DE17}"/>
              </a:ext>
            </a:extLst>
          </p:cNvPr>
          <p:cNvSpPr>
            <a:spLocks noGrp="1"/>
          </p:cNvSpPr>
          <p:nvPr>
            <p:ph type="title"/>
          </p:nvPr>
        </p:nvSpPr>
        <p:spPr/>
        <p:txBody>
          <a:bodyPr/>
          <a:lstStyle/>
          <a:p>
            <a:r>
              <a:rPr lang="hu-HU" dirty="0" err="1"/>
              <a:t>Artificial</a:t>
            </a:r>
            <a:r>
              <a:rPr lang="hu-HU" dirty="0"/>
              <a:t> neuron</a:t>
            </a:r>
            <a:endParaRPr lang="en-US" dirty="0"/>
          </a:p>
        </p:txBody>
      </p:sp>
      <p:sp>
        <p:nvSpPr>
          <p:cNvPr id="7" name="Dátum helye 3">
            <a:extLst>
              <a:ext uri="{FF2B5EF4-FFF2-40B4-BE49-F238E27FC236}">
                <a16:creationId xmlns:a16="http://schemas.microsoft.com/office/drawing/2014/main" id="{5FFA4522-40ED-47BE-AD31-D34EAE217E45}"/>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8" name="Élőláb helye 4">
            <a:extLst>
              <a:ext uri="{FF2B5EF4-FFF2-40B4-BE49-F238E27FC236}">
                <a16:creationId xmlns:a16="http://schemas.microsoft.com/office/drawing/2014/main" id="{C65CBB80-0575-4F18-8DF6-C8617ED70A32}"/>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818163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 számának helye 4">
            <a:extLst>
              <a:ext uri="{FF2B5EF4-FFF2-40B4-BE49-F238E27FC236}">
                <a16:creationId xmlns:a16="http://schemas.microsoft.com/office/drawing/2014/main" id="{B3FAB1FC-C3EE-4A65-BA31-8BFDC1CF8AC4}"/>
              </a:ext>
            </a:extLst>
          </p:cNvPr>
          <p:cNvSpPr>
            <a:spLocks noGrp="1"/>
          </p:cNvSpPr>
          <p:nvPr>
            <p:ph type="sldNum" sz="quarter" idx="12"/>
          </p:nvPr>
        </p:nvSpPr>
        <p:spPr/>
        <p:txBody>
          <a:bodyPr/>
          <a:lstStyle/>
          <a:p>
            <a:fld id="{9F7ECEBC-3B63-4262-8BE9-06366B519A9F}" type="slidenum">
              <a:rPr lang="hu-HU" smtClean="0"/>
              <a:pPr/>
              <a:t>8</a:t>
            </a:fld>
            <a:endParaRPr lang="hu-HU" dirty="0"/>
          </a:p>
        </p:txBody>
      </p:sp>
      <p:sp>
        <p:nvSpPr>
          <p:cNvPr id="6" name="Cím 5">
            <a:extLst>
              <a:ext uri="{FF2B5EF4-FFF2-40B4-BE49-F238E27FC236}">
                <a16:creationId xmlns:a16="http://schemas.microsoft.com/office/drawing/2014/main" id="{AE1866A8-7A60-47E8-980B-AA2D64C81DDF}"/>
              </a:ext>
            </a:extLst>
          </p:cNvPr>
          <p:cNvSpPr>
            <a:spLocks noGrp="1"/>
          </p:cNvSpPr>
          <p:nvPr>
            <p:ph type="title"/>
          </p:nvPr>
        </p:nvSpPr>
        <p:spPr/>
        <p:txBody>
          <a:bodyPr/>
          <a:lstStyle/>
          <a:p>
            <a:r>
              <a:rPr lang="en-US" dirty="0"/>
              <a:t>Biological vs. artificial neuron</a:t>
            </a:r>
          </a:p>
        </p:txBody>
      </p:sp>
      <p:graphicFrame>
        <p:nvGraphicFramePr>
          <p:cNvPr id="7" name="Table">
            <a:extLst>
              <a:ext uri="{FF2B5EF4-FFF2-40B4-BE49-F238E27FC236}">
                <a16:creationId xmlns:a16="http://schemas.microsoft.com/office/drawing/2014/main" id="{E5BE4FBA-AE89-4ACC-AE3B-AD6770E42513}"/>
              </a:ext>
            </a:extLst>
          </p:cNvPr>
          <p:cNvGraphicFramePr/>
          <p:nvPr/>
        </p:nvGraphicFramePr>
        <p:xfrm>
          <a:off x="1189017" y="1835045"/>
          <a:ext cx="9813965" cy="3686948"/>
        </p:xfrm>
        <a:graphic>
          <a:graphicData uri="http://schemas.openxmlformats.org/drawingml/2006/table">
            <a:tbl>
              <a:tblPr/>
              <a:tblGrid>
                <a:gridCol w="3602742">
                  <a:extLst>
                    <a:ext uri="{9D8B030D-6E8A-4147-A177-3AD203B41FA5}">
                      <a16:colId xmlns:a16="http://schemas.microsoft.com/office/drawing/2014/main" val="20000"/>
                    </a:ext>
                  </a:extLst>
                </a:gridCol>
                <a:gridCol w="6211223">
                  <a:extLst>
                    <a:ext uri="{9D8B030D-6E8A-4147-A177-3AD203B41FA5}">
                      <a16:colId xmlns:a16="http://schemas.microsoft.com/office/drawing/2014/main" val="20001"/>
                    </a:ext>
                  </a:extLst>
                </a:gridCol>
              </a:tblGrid>
              <a:tr h="781191">
                <a:tc>
                  <a:txBody>
                    <a:bodyPr/>
                    <a:lstStyle/>
                    <a:p>
                      <a:pPr marL="383540" marR="40639" indent="-342900" defTabSz="914400">
                        <a:spcBef>
                          <a:spcPts val="3000"/>
                        </a:spcBef>
                        <a:defRPr>
                          <a:solidFill>
                            <a:srgbClr val="000000"/>
                          </a:solidFill>
                        </a:defRPr>
                      </a:pPr>
                      <a:r>
                        <a:rPr sz="2600" b="1">
                          <a:uFill>
                            <a:solidFill>
                              <a:srgbClr val="000000"/>
                            </a:solidFill>
                          </a:uFill>
                          <a:latin typeface="Trebuchet MS"/>
                          <a:ea typeface="Trebuchet MS"/>
                          <a:cs typeface="Trebuchet MS"/>
                          <a:sym typeface="Trebuchet MS"/>
                        </a:rPr>
                        <a:t>Biological neuron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83540" marR="40639" indent="-342900" defTabSz="914400">
                        <a:spcBef>
                          <a:spcPts val="3000"/>
                        </a:spcBef>
                        <a:defRPr>
                          <a:solidFill>
                            <a:srgbClr val="000000"/>
                          </a:solidFill>
                        </a:defRPr>
                      </a:pPr>
                      <a:r>
                        <a:rPr sz="2600" b="1">
                          <a:uFill>
                            <a:solidFill>
                              <a:srgbClr val="000000"/>
                            </a:solidFill>
                          </a:uFill>
                          <a:latin typeface="Trebuchet MS"/>
                          <a:ea typeface="Trebuchet MS"/>
                          <a:cs typeface="Trebuchet MS"/>
                          <a:sym typeface="Trebuchet MS"/>
                        </a:rPr>
                        <a:t>Artificial neuron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693137">
                <a:tc>
                  <a:txBody>
                    <a:bodyPr/>
                    <a:lstStyle/>
                    <a:p>
                      <a:pPr marL="383540" marR="40639" indent="-342900" defTabSz="914400">
                        <a:spcBef>
                          <a:spcPts val="3000"/>
                        </a:spcBef>
                        <a:defRPr>
                          <a:solidFill>
                            <a:srgbClr val="000000"/>
                          </a:solidFill>
                        </a:defRPr>
                      </a:pPr>
                      <a:r>
                        <a:rPr sz="2600">
                          <a:uFill>
                            <a:solidFill>
                              <a:srgbClr val="000000"/>
                            </a:solidFill>
                          </a:uFill>
                          <a:latin typeface="Trebuchet MS"/>
                          <a:ea typeface="Trebuchet MS"/>
                          <a:cs typeface="Trebuchet MS"/>
                          <a:sym typeface="Trebuchet MS"/>
                        </a:rPr>
                        <a:t>Soma</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40639" marR="40639" defTabSz="914400">
                        <a:spcBef>
                          <a:spcPts val="3100"/>
                        </a:spcBef>
                        <a:defRPr>
                          <a:solidFill>
                            <a:srgbClr val="000000"/>
                          </a:solidFill>
                        </a:defRPr>
                      </a:pPr>
                      <a:r>
                        <a:rPr sz="2600">
                          <a:solidFill>
                            <a:srgbClr val="D81E00"/>
                          </a:solidFill>
                          <a:uFill>
                            <a:solidFill>
                              <a:srgbClr val="D81E00"/>
                            </a:solidFill>
                          </a:uFill>
                          <a:latin typeface="Trebuchet MS"/>
                          <a:ea typeface="Trebuchet MS"/>
                          <a:cs typeface="Trebuchet MS"/>
                          <a:sym typeface="Trebuchet MS"/>
                        </a:rPr>
                        <a:t>Neuron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693137">
                <a:tc>
                  <a:txBody>
                    <a:bodyPr/>
                    <a:lstStyle/>
                    <a:p>
                      <a:pPr marL="383540" marR="40639" indent="-342900" defTabSz="914400">
                        <a:spcBef>
                          <a:spcPts val="3000"/>
                        </a:spcBef>
                        <a:defRPr>
                          <a:solidFill>
                            <a:srgbClr val="000000"/>
                          </a:solidFill>
                        </a:defRPr>
                      </a:pPr>
                      <a:r>
                        <a:rPr sz="2600">
                          <a:uFill>
                            <a:solidFill>
                              <a:srgbClr val="000000"/>
                            </a:solidFill>
                          </a:uFill>
                          <a:latin typeface="Trebuchet MS"/>
                          <a:ea typeface="Trebuchet MS"/>
                          <a:cs typeface="Trebuchet MS"/>
                          <a:sym typeface="Trebuchet MS"/>
                        </a:rPr>
                        <a:t>Dendrite</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40639" marR="40639" defTabSz="914400">
                        <a:spcBef>
                          <a:spcPts val="3100"/>
                        </a:spcBef>
                        <a:defRPr>
                          <a:solidFill>
                            <a:srgbClr val="000000"/>
                          </a:solidFill>
                        </a:defRPr>
                      </a:pPr>
                      <a:r>
                        <a:rPr sz="2600">
                          <a:solidFill>
                            <a:srgbClr val="D81E00"/>
                          </a:solidFill>
                          <a:uFill>
                            <a:solidFill>
                              <a:srgbClr val="D81E00"/>
                            </a:solidFill>
                          </a:uFill>
                          <a:latin typeface="Trebuchet MS"/>
                          <a:ea typeface="Trebuchet MS"/>
                          <a:cs typeface="Trebuchet MS"/>
                          <a:sym typeface="Trebuchet MS"/>
                        </a:rPr>
                        <a:t>Input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695395">
                <a:tc>
                  <a:txBody>
                    <a:bodyPr/>
                    <a:lstStyle/>
                    <a:p>
                      <a:pPr marL="383540" marR="40639" indent="-342900" defTabSz="914400">
                        <a:spcBef>
                          <a:spcPts val="3000"/>
                        </a:spcBef>
                        <a:defRPr>
                          <a:solidFill>
                            <a:srgbClr val="000000"/>
                          </a:solidFill>
                        </a:defRPr>
                      </a:pPr>
                      <a:r>
                        <a:rPr sz="2600">
                          <a:uFill>
                            <a:solidFill>
                              <a:srgbClr val="000000"/>
                            </a:solidFill>
                          </a:uFill>
                          <a:latin typeface="Trebuchet MS"/>
                          <a:ea typeface="Trebuchet MS"/>
                          <a:cs typeface="Trebuchet MS"/>
                          <a:sym typeface="Trebuchet MS"/>
                        </a:rPr>
                        <a:t>Axon</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40639" marR="40639" defTabSz="914400">
                        <a:spcBef>
                          <a:spcPts val="3100"/>
                        </a:spcBef>
                        <a:defRPr>
                          <a:solidFill>
                            <a:srgbClr val="000000"/>
                          </a:solidFill>
                        </a:defRPr>
                      </a:pPr>
                      <a:r>
                        <a:rPr sz="2600">
                          <a:solidFill>
                            <a:srgbClr val="D81E00"/>
                          </a:solidFill>
                          <a:uFill>
                            <a:solidFill>
                              <a:srgbClr val="D81E00"/>
                            </a:solidFill>
                          </a:uFill>
                          <a:latin typeface="Trebuchet MS"/>
                          <a:ea typeface="Trebuchet MS"/>
                          <a:cs typeface="Trebuchet MS"/>
                          <a:sym typeface="Trebuchet MS"/>
                        </a:rPr>
                        <a:t>Output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824088">
                <a:tc>
                  <a:txBody>
                    <a:bodyPr/>
                    <a:lstStyle/>
                    <a:p>
                      <a:pPr marL="383540" marR="40639" indent="-342900" defTabSz="914400">
                        <a:spcBef>
                          <a:spcPts val="3000"/>
                        </a:spcBef>
                        <a:defRPr>
                          <a:solidFill>
                            <a:srgbClr val="000000"/>
                          </a:solidFill>
                        </a:defRPr>
                      </a:pPr>
                      <a:r>
                        <a:rPr sz="2600">
                          <a:uFill>
                            <a:solidFill>
                              <a:srgbClr val="000000"/>
                            </a:solidFill>
                          </a:uFill>
                          <a:latin typeface="Trebuchet MS"/>
                          <a:ea typeface="Trebuchet MS"/>
                          <a:cs typeface="Trebuchet MS"/>
                          <a:sym typeface="Trebuchet MS"/>
                        </a:rPr>
                        <a:t>Synapse</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40639" marR="40639" defTabSz="914400">
                        <a:spcBef>
                          <a:spcPts val="3100"/>
                        </a:spcBef>
                        <a:defRPr>
                          <a:solidFill>
                            <a:srgbClr val="000000"/>
                          </a:solidFill>
                        </a:defRPr>
                      </a:pPr>
                      <a:r>
                        <a:rPr sz="2600" dirty="0">
                          <a:solidFill>
                            <a:srgbClr val="D81E00"/>
                          </a:solidFill>
                          <a:uFill>
                            <a:solidFill>
                              <a:srgbClr val="D81E00"/>
                            </a:solidFill>
                          </a:uFill>
                          <a:latin typeface="Trebuchet MS"/>
                          <a:ea typeface="Trebuchet MS"/>
                          <a:cs typeface="Trebuchet MS"/>
                          <a:sym typeface="Trebuchet MS"/>
                        </a:rPr>
                        <a:t>Weight</a:t>
                      </a:r>
                    </a:p>
                  </a:txBody>
                  <a:tcPr marL="50800" marR="50800" marT="50800" marB="5080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bl>
          </a:graphicData>
        </a:graphic>
      </p:graphicFrame>
      <p:sp>
        <p:nvSpPr>
          <p:cNvPr id="8" name="Dátum helye 3">
            <a:extLst>
              <a:ext uri="{FF2B5EF4-FFF2-40B4-BE49-F238E27FC236}">
                <a16:creationId xmlns:a16="http://schemas.microsoft.com/office/drawing/2014/main" id="{11153E4E-9A90-4E72-B111-72F5E567DDC5}"/>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9" name="Élőláb helye 4">
            <a:extLst>
              <a:ext uri="{FF2B5EF4-FFF2-40B4-BE49-F238E27FC236}">
                <a16:creationId xmlns:a16="http://schemas.microsoft.com/office/drawing/2014/main" id="{CD40EDD7-DC14-4FBE-BEA2-9178BABF620F}"/>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373722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DC9AF761-6D55-4BCE-A369-4CDE20B40049}"/>
              </a:ext>
            </a:extLst>
          </p:cNvPr>
          <p:cNvSpPr>
            <a:spLocks noGrp="1"/>
          </p:cNvSpPr>
          <p:nvPr>
            <p:ph idx="1"/>
          </p:nvPr>
        </p:nvSpPr>
        <p:spPr>
          <a:xfrm>
            <a:off x="838200" y="1548721"/>
            <a:ext cx="10515600" cy="956973"/>
          </a:xfrm>
        </p:spPr>
        <p:txBody>
          <a:bodyPr/>
          <a:lstStyle/>
          <a:p>
            <a:r>
              <a:rPr lang="en-US" dirty="0"/>
              <a:t>Limits the output between two asymptotes so that it can keep neuron output </a:t>
            </a:r>
            <a:r>
              <a:rPr lang="en-US" dirty="0">
                <a:solidFill>
                  <a:schemeClr val="accent6">
                    <a:lumMod val="75000"/>
                  </a:schemeClr>
                </a:solidFill>
                <a:uFill>
                  <a:solidFill>
                    <a:srgbClr val="D81E00"/>
                  </a:solidFill>
                </a:uFill>
              </a:rPr>
              <a:t>within reasonable dynamic range</a:t>
            </a:r>
          </a:p>
        </p:txBody>
      </p:sp>
      <p:sp>
        <p:nvSpPr>
          <p:cNvPr id="5" name="Dia számának helye 4">
            <a:extLst>
              <a:ext uri="{FF2B5EF4-FFF2-40B4-BE49-F238E27FC236}">
                <a16:creationId xmlns:a16="http://schemas.microsoft.com/office/drawing/2014/main" id="{848A5FA9-B4DE-4993-8026-3C11B8E2A356}"/>
              </a:ext>
            </a:extLst>
          </p:cNvPr>
          <p:cNvSpPr>
            <a:spLocks noGrp="1"/>
          </p:cNvSpPr>
          <p:nvPr>
            <p:ph type="sldNum" sz="quarter" idx="12"/>
          </p:nvPr>
        </p:nvSpPr>
        <p:spPr/>
        <p:txBody>
          <a:bodyPr/>
          <a:lstStyle/>
          <a:p>
            <a:fld id="{9F7ECEBC-3B63-4262-8BE9-06366B519A9F}" type="slidenum">
              <a:rPr lang="hu-HU" smtClean="0"/>
              <a:pPr/>
              <a:t>9</a:t>
            </a:fld>
            <a:endParaRPr lang="hu-HU" dirty="0"/>
          </a:p>
        </p:txBody>
      </p:sp>
      <p:sp>
        <p:nvSpPr>
          <p:cNvPr id="6" name="Cím 5">
            <a:extLst>
              <a:ext uri="{FF2B5EF4-FFF2-40B4-BE49-F238E27FC236}">
                <a16:creationId xmlns:a16="http://schemas.microsoft.com/office/drawing/2014/main" id="{3F88A68D-D293-426B-A22E-032CC3ED1A27}"/>
              </a:ext>
            </a:extLst>
          </p:cNvPr>
          <p:cNvSpPr>
            <a:spLocks noGrp="1"/>
          </p:cNvSpPr>
          <p:nvPr>
            <p:ph type="title"/>
          </p:nvPr>
        </p:nvSpPr>
        <p:spPr/>
        <p:txBody>
          <a:bodyPr/>
          <a:lstStyle/>
          <a:p>
            <a:r>
              <a:rPr lang="en-US" dirty="0"/>
              <a:t>Activation function (</a:t>
            </a:r>
            <a:r>
              <a:rPr lang="el-GR" dirty="0"/>
              <a:t>Φ)</a:t>
            </a:r>
            <a:endParaRPr lang="en-US" dirty="0"/>
          </a:p>
        </p:txBody>
      </p:sp>
      <p:grpSp>
        <p:nvGrpSpPr>
          <p:cNvPr id="7" name="Group">
            <a:extLst>
              <a:ext uri="{FF2B5EF4-FFF2-40B4-BE49-F238E27FC236}">
                <a16:creationId xmlns:a16="http://schemas.microsoft.com/office/drawing/2014/main" id="{DDE0CC50-5E87-43AE-82E7-DF5C8AB7CEAF}"/>
              </a:ext>
            </a:extLst>
          </p:cNvPr>
          <p:cNvGrpSpPr/>
          <p:nvPr/>
        </p:nvGrpSpPr>
        <p:grpSpPr>
          <a:xfrm>
            <a:off x="999754" y="2387600"/>
            <a:ext cx="4321825" cy="2915921"/>
            <a:chOff x="0" y="0"/>
            <a:chExt cx="5111610" cy="3760330"/>
          </a:xfrm>
        </p:grpSpPr>
        <p:sp>
          <p:nvSpPr>
            <p:cNvPr id="8" name="Line">
              <a:extLst>
                <a:ext uri="{FF2B5EF4-FFF2-40B4-BE49-F238E27FC236}">
                  <a16:creationId xmlns:a16="http://schemas.microsoft.com/office/drawing/2014/main" id="{2AB03719-A357-4DBA-B7DF-9DB8372104CB}"/>
                </a:ext>
              </a:extLst>
            </p:cNvPr>
            <p:cNvSpPr/>
            <p:nvPr/>
          </p:nvSpPr>
          <p:spPr>
            <a:xfrm flipV="1">
              <a:off x="485422" y="435751"/>
              <a:ext cx="2258" cy="2569352"/>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9" name="Line">
              <a:extLst>
                <a:ext uri="{FF2B5EF4-FFF2-40B4-BE49-F238E27FC236}">
                  <a16:creationId xmlns:a16="http://schemas.microsoft.com/office/drawing/2014/main" id="{CFA92015-22B3-4B5E-8766-3DD4254E5C70}"/>
                </a:ext>
              </a:extLst>
            </p:cNvPr>
            <p:cNvSpPr/>
            <p:nvPr/>
          </p:nvSpPr>
          <p:spPr>
            <a:xfrm>
              <a:off x="444782" y="2544515"/>
              <a:ext cx="2641601" cy="2259"/>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10" name="y">
              <a:extLst>
                <a:ext uri="{FF2B5EF4-FFF2-40B4-BE49-F238E27FC236}">
                  <a16:creationId xmlns:a16="http://schemas.microsoft.com/office/drawing/2014/main" id="{ECDD9854-6A4F-4986-9CCF-A24477E9F952}"/>
                </a:ext>
              </a:extLst>
            </p:cNvPr>
            <p:cNvSpPr txBox="1"/>
            <p:nvPr/>
          </p:nvSpPr>
          <p:spPr>
            <a:xfrm>
              <a:off x="182879" y="0"/>
              <a:ext cx="758615" cy="5000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y</a:t>
              </a:r>
            </a:p>
          </p:txBody>
        </p:sp>
        <p:sp>
          <p:nvSpPr>
            <p:cNvPr id="11" name="T">
              <a:extLst>
                <a:ext uri="{FF2B5EF4-FFF2-40B4-BE49-F238E27FC236}">
                  <a16:creationId xmlns:a16="http://schemas.microsoft.com/office/drawing/2014/main" id="{CC5C1C57-B47A-4A2C-9880-6A7C22D8BF50}"/>
                </a:ext>
              </a:extLst>
            </p:cNvPr>
            <p:cNvSpPr txBox="1"/>
            <p:nvPr/>
          </p:nvSpPr>
          <p:spPr>
            <a:xfrm>
              <a:off x="1320799" y="2603217"/>
              <a:ext cx="758615" cy="500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T</a:t>
              </a:r>
            </a:p>
          </p:txBody>
        </p:sp>
        <p:sp>
          <p:nvSpPr>
            <p:cNvPr id="12" name="1">
              <a:extLst>
                <a:ext uri="{FF2B5EF4-FFF2-40B4-BE49-F238E27FC236}">
                  <a16:creationId xmlns:a16="http://schemas.microsoft.com/office/drawing/2014/main" id="{271B9393-458F-410E-B2DC-68E67E7E84A4}"/>
                </a:ext>
              </a:extLst>
            </p:cNvPr>
            <p:cNvSpPr txBox="1"/>
            <p:nvPr/>
          </p:nvSpPr>
          <p:spPr>
            <a:xfrm>
              <a:off x="67733" y="652497"/>
              <a:ext cx="758614" cy="500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1</a:t>
              </a:r>
            </a:p>
          </p:txBody>
        </p:sp>
        <p:sp>
          <p:nvSpPr>
            <p:cNvPr id="13" name="v">
              <a:extLst>
                <a:ext uri="{FF2B5EF4-FFF2-40B4-BE49-F238E27FC236}">
                  <a16:creationId xmlns:a16="http://schemas.microsoft.com/office/drawing/2014/main" id="{D16D236B-F9CD-4D7C-8F8D-CDB205B32C3E}"/>
                </a:ext>
              </a:extLst>
            </p:cNvPr>
            <p:cNvSpPr txBox="1"/>
            <p:nvPr/>
          </p:nvSpPr>
          <p:spPr>
            <a:xfrm>
              <a:off x="2892213" y="2544515"/>
              <a:ext cx="758614" cy="500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v</a:t>
              </a:r>
            </a:p>
          </p:txBody>
        </p:sp>
        <p:sp>
          <p:nvSpPr>
            <p:cNvPr id="14" name="Threshold or step Function">
              <a:extLst>
                <a:ext uri="{FF2B5EF4-FFF2-40B4-BE49-F238E27FC236}">
                  <a16:creationId xmlns:a16="http://schemas.microsoft.com/office/drawing/2014/main" id="{1C7A9353-6B31-40D7-9DCD-235972D11FD6}"/>
                </a:ext>
              </a:extLst>
            </p:cNvPr>
            <p:cNvSpPr txBox="1"/>
            <p:nvPr/>
          </p:nvSpPr>
          <p:spPr>
            <a:xfrm>
              <a:off x="0" y="3260231"/>
              <a:ext cx="4389121" cy="500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Threshold or step Function</a:t>
              </a:r>
            </a:p>
          </p:txBody>
        </p:sp>
        <p:grpSp>
          <p:nvGrpSpPr>
            <p:cNvPr id="15" name="Group">
              <a:extLst>
                <a:ext uri="{FF2B5EF4-FFF2-40B4-BE49-F238E27FC236}">
                  <a16:creationId xmlns:a16="http://schemas.microsoft.com/office/drawing/2014/main" id="{7D0F2EC5-A6E4-4A88-87C1-3028813FB182}"/>
                </a:ext>
              </a:extLst>
            </p:cNvPr>
            <p:cNvGrpSpPr/>
            <p:nvPr/>
          </p:nvGrpSpPr>
          <p:grpSpPr>
            <a:xfrm>
              <a:off x="444782" y="869244"/>
              <a:ext cx="2223912" cy="1677530"/>
              <a:chOff x="0" y="0"/>
              <a:chExt cx="2223911" cy="1677528"/>
            </a:xfrm>
          </p:grpSpPr>
          <p:sp>
            <p:nvSpPr>
              <p:cNvPr id="18" name="Line">
                <a:extLst>
                  <a:ext uri="{FF2B5EF4-FFF2-40B4-BE49-F238E27FC236}">
                    <a16:creationId xmlns:a16="http://schemas.microsoft.com/office/drawing/2014/main" id="{C40ECFF3-279C-452F-A2D4-C77213CB804C}"/>
                  </a:ext>
                </a:extLst>
              </p:cNvPr>
              <p:cNvSpPr/>
              <p:nvPr/>
            </p:nvSpPr>
            <p:spPr>
              <a:xfrm>
                <a:off x="0" y="1675271"/>
                <a:ext cx="1113085" cy="2258"/>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19" name="Line">
                <a:extLst>
                  <a:ext uri="{FF2B5EF4-FFF2-40B4-BE49-F238E27FC236}">
                    <a16:creationId xmlns:a16="http://schemas.microsoft.com/office/drawing/2014/main" id="{79ED6432-92C9-45B3-B99A-FB54CBF571E9}"/>
                  </a:ext>
                </a:extLst>
              </p:cNvPr>
              <p:cNvSpPr/>
              <p:nvPr/>
            </p:nvSpPr>
            <p:spPr>
              <a:xfrm flipV="1">
                <a:off x="1113084" y="0"/>
                <a:ext cx="2259" cy="1675272"/>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20" name="Line">
                <a:extLst>
                  <a:ext uri="{FF2B5EF4-FFF2-40B4-BE49-F238E27FC236}">
                    <a16:creationId xmlns:a16="http://schemas.microsoft.com/office/drawing/2014/main" id="{203C74DB-671B-4DB4-A0DC-A49FB04F3CE7}"/>
                  </a:ext>
                </a:extLst>
              </p:cNvPr>
              <p:cNvSpPr/>
              <p:nvPr/>
            </p:nvSpPr>
            <p:spPr>
              <a:xfrm>
                <a:off x="1113084" y="0"/>
                <a:ext cx="1110828" cy="2258"/>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grpSp>
        <p:sp>
          <p:nvSpPr>
            <p:cNvPr id="16" name="Line">
              <a:extLst>
                <a:ext uri="{FF2B5EF4-FFF2-40B4-BE49-F238E27FC236}">
                  <a16:creationId xmlns:a16="http://schemas.microsoft.com/office/drawing/2014/main" id="{65611049-1C17-4EC6-9E77-D6E44E88E72E}"/>
                </a:ext>
              </a:extLst>
            </p:cNvPr>
            <p:cNvSpPr/>
            <p:nvPr/>
          </p:nvSpPr>
          <p:spPr>
            <a:xfrm flipH="1">
              <a:off x="444782" y="869244"/>
              <a:ext cx="1113085" cy="2259"/>
            </a:xfrm>
            <a:prstGeom prst="line">
              <a:avLst/>
            </a:prstGeom>
            <a:noFill/>
            <a:ln w="12700" cap="flat">
              <a:solidFill>
                <a:srgbClr val="000000"/>
              </a:solidFill>
              <a:custDash>
                <a:ds d="100000" sp="200000"/>
              </a:custDash>
              <a:roun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17" name="y=1 v&gt;T…">
              <a:extLst>
                <a:ext uri="{FF2B5EF4-FFF2-40B4-BE49-F238E27FC236}">
                  <a16:creationId xmlns:a16="http://schemas.microsoft.com/office/drawing/2014/main" id="{1FE6A124-E153-4208-A195-DF1DD48C6698}"/>
                </a:ext>
              </a:extLst>
            </p:cNvPr>
            <p:cNvSpPr txBox="1"/>
            <p:nvPr/>
          </p:nvSpPr>
          <p:spPr>
            <a:xfrm>
              <a:off x="2600962" y="1169528"/>
              <a:ext cx="2510648" cy="12432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p>
              <a:pPr marL="40639" marR="40639" algn="l" defTabSz="1300480">
                <a:spcBef>
                  <a:spcPts val="1100"/>
                </a:spcBef>
                <a:buClr>
                  <a:srgbClr val="000000"/>
                </a:buClr>
                <a:buFont typeface="Tahoma"/>
                <a:defRPr sz="3400">
                  <a:solidFill>
                    <a:srgbClr val="000000"/>
                  </a:solidFill>
                  <a:uFill>
                    <a:solidFill>
                      <a:srgbClr val="000000"/>
                    </a:solidFill>
                  </a:uFill>
                  <a:latin typeface="Tahoma"/>
                  <a:ea typeface="Tahoma"/>
                  <a:cs typeface="Tahoma"/>
                  <a:sym typeface="Tahoma"/>
                </a:defRPr>
              </a:pPr>
              <a:r>
                <a:rPr sz="2200" dirty="0"/>
                <a:t>y=1	v</a:t>
              </a:r>
              <a:r>
                <a:rPr sz="2200" u="sng" dirty="0"/>
                <a:t>&gt;</a:t>
              </a:r>
              <a:r>
                <a:rPr sz="2200" dirty="0"/>
                <a:t>T</a:t>
              </a:r>
            </a:p>
            <a:p>
              <a:pPr marL="40639" marR="40639" algn="l" defTabSz="1300480">
                <a:spcBef>
                  <a:spcPts val="1100"/>
                </a:spcBef>
                <a:buClr>
                  <a:srgbClr val="000000"/>
                </a:buClr>
                <a:buFont typeface="Tahoma"/>
                <a:defRPr>
                  <a:solidFill>
                    <a:srgbClr val="000000"/>
                  </a:solidFill>
                  <a:uFill>
                    <a:solidFill>
                      <a:srgbClr val="000000"/>
                    </a:solidFill>
                  </a:uFill>
                  <a:latin typeface="Tahoma"/>
                  <a:ea typeface="Tahoma"/>
                  <a:cs typeface="Tahoma"/>
                  <a:sym typeface="Tahoma"/>
                </a:defRPr>
              </a:pPr>
              <a:r>
                <a:rPr sz="2200" dirty="0"/>
                <a:t>y=0	v&lt;T</a:t>
              </a:r>
            </a:p>
          </p:txBody>
        </p:sp>
      </p:grpSp>
      <p:grpSp>
        <p:nvGrpSpPr>
          <p:cNvPr id="21" name="Group">
            <a:extLst>
              <a:ext uri="{FF2B5EF4-FFF2-40B4-BE49-F238E27FC236}">
                <a16:creationId xmlns:a16="http://schemas.microsoft.com/office/drawing/2014/main" id="{FC835C7C-83DB-423E-9326-97AEBBE3BE67}"/>
              </a:ext>
            </a:extLst>
          </p:cNvPr>
          <p:cNvGrpSpPr/>
          <p:nvPr/>
        </p:nvGrpSpPr>
        <p:grpSpPr>
          <a:xfrm>
            <a:off x="5939355" y="2479796"/>
            <a:ext cx="5412536" cy="3016728"/>
            <a:chOff x="0" y="0"/>
            <a:chExt cx="5946987" cy="3852898"/>
          </a:xfrm>
        </p:grpSpPr>
        <p:sp>
          <p:nvSpPr>
            <p:cNvPr id="22" name="Line">
              <a:extLst>
                <a:ext uri="{FF2B5EF4-FFF2-40B4-BE49-F238E27FC236}">
                  <a16:creationId xmlns:a16="http://schemas.microsoft.com/office/drawing/2014/main" id="{F956B04B-8C58-4472-9516-D8989D9839F8}"/>
                </a:ext>
              </a:extLst>
            </p:cNvPr>
            <p:cNvSpPr/>
            <p:nvPr/>
          </p:nvSpPr>
          <p:spPr>
            <a:xfrm flipV="1">
              <a:off x="1831057" y="460586"/>
              <a:ext cx="2259" cy="2605477"/>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23" name="Line">
              <a:extLst>
                <a:ext uri="{FF2B5EF4-FFF2-40B4-BE49-F238E27FC236}">
                  <a16:creationId xmlns:a16="http://schemas.microsoft.com/office/drawing/2014/main" id="{9826B0B1-3FCD-4619-B58C-47B01930FCCB}"/>
                </a:ext>
              </a:extLst>
            </p:cNvPr>
            <p:cNvSpPr/>
            <p:nvPr/>
          </p:nvSpPr>
          <p:spPr>
            <a:xfrm>
              <a:off x="555413" y="2682240"/>
              <a:ext cx="2643859" cy="2258"/>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algn="l" defTabSz="457200">
                <a:defRPr sz="1600">
                  <a:solidFill>
                    <a:srgbClr val="000000"/>
                  </a:solidFill>
                  <a:latin typeface="Helvetica"/>
                  <a:ea typeface="Helvetica"/>
                  <a:cs typeface="Helvetica"/>
                  <a:sym typeface="Helvetica"/>
                </a:defRPr>
              </a:pPr>
              <a:endParaRPr/>
            </a:p>
          </p:txBody>
        </p:sp>
        <p:sp>
          <p:nvSpPr>
            <p:cNvPr id="24" name="y">
              <a:extLst>
                <a:ext uri="{FF2B5EF4-FFF2-40B4-BE49-F238E27FC236}">
                  <a16:creationId xmlns:a16="http://schemas.microsoft.com/office/drawing/2014/main" id="{04AFE801-8095-4566-BAF7-0E96E70433A5}"/>
                </a:ext>
              </a:extLst>
            </p:cNvPr>
            <p:cNvSpPr txBox="1"/>
            <p:nvPr/>
          </p:nvSpPr>
          <p:spPr>
            <a:xfrm>
              <a:off x="1483360" y="0"/>
              <a:ext cx="758614" cy="5000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y</a:t>
              </a:r>
            </a:p>
          </p:txBody>
        </p:sp>
        <p:sp>
          <p:nvSpPr>
            <p:cNvPr id="25" name="1">
              <a:extLst>
                <a:ext uri="{FF2B5EF4-FFF2-40B4-BE49-F238E27FC236}">
                  <a16:creationId xmlns:a16="http://schemas.microsoft.com/office/drawing/2014/main" id="{D7FC323F-A8BE-46C0-8D71-62D34EF2960B}"/>
                </a:ext>
              </a:extLst>
            </p:cNvPr>
            <p:cNvSpPr txBox="1"/>
            <p:nvPr/>
          </p:nvSpPr>
          <p:spPr>
            <a:xfrm>
              <a:off x="1368213" y="715715"/>
              <a:ext cx="758614" cy="500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1</a:t>
              </a:r>
            </a:p>
          </p:txBody>
        </p:sp>
        <p:sp>
          <p:nvSpPr>
            <p:cNvPr id="26" name="0">
              <a:extLst>
                <a:ext uri="{FF2B5EF4-FFF2-40B4-BE49-F238E27FC236}">
                  <a16:creationId xmlns:a16="http://schemas.microsoft.com/office/drawing/2014/main" id="{BFA7C574-BB4A-4DFD-BE43-29A3B4DFFD61}"/>
                </a:ext>
              </a:extLst>
            </p:cNvPr>
            <p:cNvSpPr txBox="1"/>
            <p:nvPr/>
          </p:nvSpPr>
          <p:spPr>
            <a:xfrm>
              <a:off x="1438204" y="2221653"/>
              <a:ext cx="758614" cy="500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0</a:t>
              </a:r>
            </a:p>
          </p:txBody>
        </p:sp>
        <p:sp>
          <p:nvSpPr>
            <p:cNvPr id="27" name="v">
              <a:extLst>
                <a:ext uri="{FF2B5EF4-FFF2-40B4-BE49-F238E27FC236}">
                  <a16:creationId xmlns:a16="http://schemas.microsoft.com/office/drawing/2014/main" id="{53697CBB-67D8-49A0-8FA8-E6225721A80C}"/>
                </a:ext>
              </a:extLst>
            </p:cNvPr>
            <p:cNvSpPr txBox="1"/>
            <p:nvPr/>
          </p:nvSpPr>
          <p:spPr>
            <a:xfrm>
              <a:off x="3133795" y="2625795"/>
              <a:ext cx="758614" cy="500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v</a:t>
              </a:r>
            </a:p>
          </p:txBody>
        </p:sp>
        <p:sp>
          <p:nvSpPr>
            <p:cNvPr id="28" name="0">
              <a:extLst>
                <a:ext uri="{FF2B5EF4-FFF2-40B4-BE49-F238E27FC236}">
                  <a16:creationId xmlns:a16="http://schemas.microsoft.com/office/drawing/2014/main" id="{C8667451-1757-4BC1-B839-191505B4727D}"/>
                </a:ext>
              </a:extLst>
            </p:cNvPr>
            <p:cNvSpPr txBox="1"/>
            <p:nvPr/>
          </p:nvSpPr>
          <p:spPr>
            <a:xfrm>
              <a:off x="1776871" y="2596444"/>
              <a:ext cx="758614" cy="500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0</a:t>
              </a:r>
            </a:p>
          </p:txBody>
        </p:sp>
        <p:sp>
          <p:nvSpPr>
            <p:cNvPr id="29" name="y = 1/(1+e-αv)…">
              <a:extLst>
                <a:ext uri="{FF2B5EF4-FFF2-40B4-BE49-F238E27FC236}">
                  <a16:creationId xmlns:a16="http://schemas.microsoft.com/office/drawing/2014/main" id="{65627B75-19BD-4E55-88EC-942792B53418}"/>
                </a:ext>
              </a:extLst>
            </p:cNvPr>
            <p:cNvSpPr txBox="1"/>
            <p:nvPr/>
          </p:nvSpPr>
          <p:spPr>
            <a:xfrm>
              <a:off x="3129280" y="970844"/>
              <a:ext cx="2817707" cy="1955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p>
              <a:pPr marL="38810" marR="38810" algn="l" defTabSz="1300480">
                <a:buClr>
                  <a:srgbClr val="000000"/>
                </a:buClr>
                <a:buFont typeface="Trebuchet MS"/>
                <a:defRPr sz="3400">
                  <a:solidFill>
                    <a:srgbClr val="000000"/>
                  </a:solidFill>
                  <a:uFill>
                    <a:solidFill>
                      <a:srgbClr val="000000"/>
                    </a:solidFill>
                  </a:uFill>
                  <a:latin typeface="Tahoma"/>
                  <a:ea typeface="Tahoma"/>
                  <a:cs typeface="Tahoma"/>
                  <a:sym typeface="Tahoma"/>
                </a:defRPr>
              </a:pPr>
              <a:r>
                <a:rPr sz="2400" dirty="0">
                  <a:latin typeface="Trebuchet MS"/>
                  <a:ea typeface="Trebuchet MS"/>
                  <a:cs typeface="Trebuchet MS"/>
                  <a:sym typeface="Trebuchet MS"/>
                </a:rPr>
                <a:t>y = 1/(1+e</a:t>
              </a:r>
              <a:r>
                <a:rPr sz="2400" baseline="30500" dirty="0">
                  <a:latin typeface="Trebuchet MS"/>
                  <a:ea typeface="Trebuchet MS"/>
                  <a:cs typeface="Trebuchet MS"/>
                  <a:sym typeface="Trebuchet MS"/>
                </a:rPr>
                <a:t>-</a:t>
              </a:r>
              <a:r>
                <a:rPr sz="2400" baseline="30500" dirty="0">
                  <a:latin typeface="Symbol"/>
                  <a:ea typeface="Symbol"/>
                  <a:cs typeface="Symbol"/>
                  <a:sym typeface="Symbol"/>
                </a:rPr>
                <a:t>a</a:t>
              </a:r>
              <a:r>
                <a:rPr sz="2400" baseline="30500" dirty="0">
                  <a:latin typeface="Trebuchet MS"/>
                  <a:ea typeface="Trebuchet MS"/>
                  <a:cs typeface="Trebuchet MS"/>
                  <a:sym typeface="Trebuchet MS"/>
                </a:rPr>
                <a:t>v</a:t>
              </a:r>
              <a:r>
                <a:rPr sz="2400" dirty="0">
                  <a:latin typeface="Trebuchet MS"/>
                  <a:ea typeface="Trebuchet MS"/>
                  <a:cs typeface="Trebuchet MS"/>
                  <a:sym typeface="Trebuchet MS"/>
                </a:rPr>
                <a:t>) </a:t>
              </a:r>
            </a:p>
            <a:p>
              <a:pPr marL="38810" marR="38810" algn="l" defTabSz="1300480">
                <a:buClr>
                  <a:srgbClr val="000000"/>
                </a:buClr>
                <a:buFont typeface="Trebuchet MS"/>
                <a:defRPr sz="3400">
                  <a:solidFill>
                    <a:srgbClr val="000000"/>
                  </a:solidFill>
                  <a:uFill>
                    <a:solidFill>
                      <a:srgbClr val="000000"/>
                    </a:solidFill>
                  </a:uFill>
                  <a:latin typeface="Tahoma"/>
                  <a:ea typeface="Tahoma"/>
                  <a:cs typeface="Tahoma"/>
                  <a:sym typeface="Tahoma"/>
                </a:defRPr>
              </a:pPr>
              <a:r>
                <a:rPr sz="2200" dirty="0">
                  <a:latin typeface="Symbol"/>
                  <a:ea typeface="Symbol"/>
                  <a:cs typeface="Symbol"/>
                  <a:sym typeface="Symbol"/>
                </a:rPr>
                <a:t>a</a:t>
              </a:r>
              <a:r>
                <a:rPr sz="2200" dirty="0">
                  <a:latin typeface="Trebuchet MS"/>
                  <a:ea typeface="Trebuchet MS"/>
                  <a:cs typeface="Trebuchet MS"/>
                  <a:sym typeface="Trebuchet MS"/>
                </a:rPr>
                <a:t>: adjusts the abruptness of the function</a:t>
              </a:r>
            </a:p>
          </p:txBody>
        </p:sp>
        <p:sp>
          <p:nvSpPr>
            <p:cNvPr id="30" name="Line">
              <a:extLst>
                <a:ext uri="{FF2B5EF4-FFF2-40B4-BE49-F238E27FC236}">
                  <a16:creationId xmlns:a16="http://schemas.microsoft.com/office/drawing/2014/main" id="{3F1DCBA1-2441-4B2C-9459-99B035737661}"/>
                </a:ext>
              </a:extLst>
            </p:cNvPr>
            <p:cNvSpPr/>
            <p:nvPr/>
          </p:nvSpPr>
          <p:spPr>
            <a:xfrm>
              <a:off x="0" y="998032"/>
              <a:ext cx="3431823" cy="1676401"/>
            </a:xfrm>
            <a:custGeom>
              <a:avLst/>
              <a:gdLst/>
              <a:ahLst/>
              <a:cxnLst>
                <a:cxn ang="0">
                  <a:pos x="wd2" y="hd2"/>
                </a:cxn>
                <a:cxn ang="5400000">
                  <a:pos x="wd2" y="hd2"/>
                </a:cxn>
                <a:cxn ang="10800000">
                  <a:pos x="wd2" y="hd2"/>
                </a:cxn>
                <a:cxn ang="16200000">
                  <a:pos x="wd2" y="hd2"/>
                </a:cxn>
              </a:cxnLst>
              <a:rect l="0" t="0" r="r" b="b"/>
              <a:pathLst>
                <a:path w="21600" h="20829" extrusionOk="0">
                  <a:moveTo>
                    <a:pt x="0" y="20829"/>
                  </a:moveTo>
                  <a:cubicBezTo>
                    <a:pt x="1028" y="20674"/>
                    <a:pt x="4392" y="21150"/>
                    <a:pt x="6184" y="19671"/>
                  </a:cubicBezTo>
                  <a:cubicBezTo>
                    <a:pt x="7977" y="18193"/>
                    <a:pt x="9232" y="14979"/>
                    <a:pt x="10755" y="11957"/>
                  </a:cubicBezTo>
                  <a:cubicBezTo>
                    <a:pt x="12279" y="8936"/>
                    <a:pt x="13522" y="3536"/>
                    <a:pt x="15326" y="1543"/>
                  </a:cubicBezTo>
                  <a:cubicBezTo>
                    <a:pt x="17131" y="-450"/>
                    <a:pt x="20291" y="321"/>
                    <a:pt x="21600" y="0"/>
                  </a:cubicBezTo>
                </a:path>
              </a:pathLst>
            </a:custGeom>
            <a:noFill/>
            <a:ln w="25400" cap="flat">
              <a:solidFill>
                <a:srgbClr val="000000"/>
              </a:solidFill>
              <a:prstDash val="solid"/>
              <a:round/>
            </a:ln>
            <a:effectLst/>
          </p:spPr>
          <p:txBody>
            <a:bodyPr wrap="square" lIns="72248" tIns="72248" rIns="72248" bIns="72248" numCol="1" anchor="ctr">
              <a:noAutofit/>
            </a:bodyPr>
            <a:lstStyle/>
            <a:p>
              <a:pPr marL="40639" marR="40639" algn="l" defTabSz="914400">
                <a:defRPr sz="3400">
                  <a:solidFill>
                    <a:srgbClr val="000000"/>
                  </a:solidFill>
                  <a:uFill>
                    <a:solidFill>
                      <a:srgbClr val="000000"/>
                    </a:solidFill>
                  </a:uFill>
                  <a:latin typeface="Tahoma"/>
                  <a:ea typeface="Tahoma"/>
                  <a:cs typeface="Tahoma"/>
                  <a:sym typeface="Tahoma"/>
                </a:defRPr>
              </a:pPr>
              <a:endParaRPr/>
            </a:p>
          </p:txBody>
        </p:sp>
        <p:sp>
          <p:nvSpPr>
            <p:cNvPr id="31" name="0.5">
              <a:extLst>
                <a:ext uri="{FF2B5EF4-FFF2-40B4-BE49-F238E27FC236}">
                  <a16:creationId xmlns:a16="http://schemas.microsoft.com/office/drawing/2014/main" id="{8694EEC7-5030-4D64-B5C5-1A69BB8BC4B3}"/>
                </a:ext>
              </a:extLst>
            </p:cNvPr>
            <p:cNvSpPr txBox="1"/>
            <p:nvPr/>
          </p:nvSpPr>
          <p:spPr>
            <a:xfrm>
              <a:off x="1090506" y="1431431"/>
              <a:ext cx="866988" cy="5000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0.5</a:t>
              </a:r>
            </a:p>
          </p:txBody>
        </p:sp>
        <p:sp>
          <p:nvSpPr>
            <p:cNvPr id="32" name="Sigmoid function">
              <a:extLst>
                <a:ext uri="{FF2B5EF4-FFF2-40B4-BE49-F238E27FC236}">
                  <a16:creationId xmlns:a16="http://schemas.microsoft.com/office/drawing/2014/main" id="{D7ECA28C-D0D4-4834-898E-B5889DD140BA}"/>
                </a:ext>
              </a:extLst>
            </p:cNvPr>
            <p:cNvSpPr txBox="1"/>
            <p:nvPr/>
          </p:nvSpPr>
          <p:spPr>
            <a:xfrm>
              <a:off x="277706" y="3352800"/>
              <a:ext cx="4515557" cy="5000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248" tIns="72248" rIns="72248" bIns="72248" numCol="1" anchor="t">
              <a:spAutoFit/>
            </a:bodyPr>
            <a:lstStyle>
              <a:lvl1pPr marL="38810" marR="38810" algn="l" defTabSz="1300480">
                <a:buClr>
                  <a:srgbClr val="000000"/>
                </a:buClr>
                <a:buFont typeface="Trebuchet MS"/>
                <a:defRPr>
                  <a:solidFill>
                    <a:srgbClr val="000000"/>
                  </a:solidFill>
                  <a:uFill>
                    <a:solidFill>
                      <a:srgbClr val="000000"/>
                    </a:solidFill>
                  </a:uFill>
                  <a:latin typeface="Trebuchet MS"/>
                  <a:ea typeface="Trebuchet MS"/>
                  <a:cs typeface="Trebuchet MS"/>
                  <a:sym typeface="Trebuchet MS"/>
                </a:defRPr>
              </a:lvl1pPr>
            </a:lstStyle>
            <a:p>
              <a:r>
                <a:t>Sigmoid function</a:t>
              </a:r>
            </a:p>
          </p:txBody>
        </p:sp>
      </p:grpSp>
      <p:sp>
        <p:nvSpPr>
          <p:cNvPr id="33" name="Dátum helye 3">
            <a:extLst>
              <a:ext uri="{FF2B5EF4-FFF2-40B4-BE49-F238E27FC236}">
                <a16:creationId xmlns:a16="http://schemas.microsoft.com/office/drawing/2014/main" id="{F8862A53-91F4-4B01-9AFC-3321F6BAF101}"/>
              </a:ext>
            </a:extLst>
          </p:cNvPr>
          <p:cNvSpPr>
            <a:spLocks noGrp="1"/>
          </p:cNvSpPr>
          <p:nvPr>
            <p:ph type="dt" sz="half" idx="10"/>
          </p:nvPr>
        </p:nvSpPr>
        <p:spPr>
          <a:xfrm>
            <a:off x="3436550" y="6249235"/>
            <a:ext cx="1378226" cy="365125"/>
          </a:xfrm>
        </p:spPr>
        <p:txBody>
          <a:bodyPr/>
          <a:lstStyle/>
          <a:p>
            <a:r>
              <a:rPr lang="hu-HU" dirty="0" err="1"/>
              <a:t>Neural</a:t>
            </a:r>
            <a:r>
              <a:rPr lang="hu-HU" dirty="0"/>
              <a:t> </a:t>
            </a:r>
            <a:r>
              <a:rPr lang="hu-HU" dirty="0" err="1"/>
              <a:t>networks</a:t>
            </a:r>
            <a:endParaRPr lang="hu-HU" dirty="0"/>
          </a:p>
        </p:txBody>
      </p:sp>
      <p:sp>
        <p:nvSpPr>
          <p:cNvPr id="34" name="Élőláb helye 4">
            <a:extLst>
              <a:ext uri="{FF2B5EF4-FFF2-40B4-BE49-F238E27FC236}">
                <a16:creationId xmlns:a16="http://schemas.microsoft.com/office/drawing/2014/main" id="{A9E23325-DB14-448F-9097-13DF7714C363}"/>
              </a:ext>
            </a:extLst>
          </p:cNvPr>
          <p:cNvSpPr>
            <a:spLocks noGrp="1"/>
          </p:cNvSpPr>
          <p:nvPr>
            <p:ph type="ftr" sz="quarter" idx="11"/>
          </p:nvPr>
        </p:nvSpPr>
        <p:spPr>
          <a:xfrm>
            <a:off x="4814776" y="6249235"/>
            <a:ext cx="4114800" cy="365125"/>
          </a:xfrm>
        </p:spPr>
        <p:txBody>
          <a:bodyPr/>
          <a:lstStyle/>
          <a:p>
            <a:r>
              <a:rPr lang="hu-HU" dirty="0" err="1"/>
              <a:t>Perceptron</a:t>
            </a:r>
            <a:endParaRPr lang="hu-HU" dirty="0"/>
          </a:p>
        </p:txBody>
      </p:sp>
    </p:spTree>
    <p:extLst>
      <p:ext uri="{BB962C8B-B14F-4D97-AF65-F5344CB8AC3E}">
        <p14:creationId xmlns:p14="http://schemas.microsoft.com/office/powerpoint/2010/main" val="2041220081"/>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5385</TotalTime>
  <Words>3692</Words>
  <Application>Microsoft Office PowerPoint</Application>
  <PresentationFormat>Szélesvásznú</PresentationFormat>
  <Paragraphs>987</Paragraphs>
  <Slides>50</Slides>
  <Notes>1</Notes>
  <HiddenSlides>0</HiddenSlides>
  <MMClips>0</MMClips>
  <ScaleCrop>false</ScaleCrop>
  <HeadingPairs>
    <vt:vector size="8" baseType="variant">
      <vt:variant>
        <vt:lpstr>Használt betűtípusok</vt:lpstr>
      </vt:variant>
      <vt:variant>
        <vt:i4>9</vt:i4>
      </vt:variant>
      <vt:variant>
        <vt:lpstr>Téma</vt:lpstr>
      </vt:variant>
      <vt:variant>
        <vt:i4>1</vt:i4>
      </vt:variant>
      <vt:variant>
        <vt:lpstr>Beágyazott OLE kiszolgálók</vt:lpstr>
      </vt:variant>
      <vt:variant>
        <vt:i4>1</vt:i4>
      </vt:variant>
      <vt:variant>
        <vt:lpstr>Diacímek</vt:lpstr>
      </vt:variant>
      <vt:variant>
        <vt:i4>50</vt:i4>
      </vt:variant>
    </vt:vector>
  </HeadingPairs>
  <TitlesOfParts>
    <vt:vector size="61" baseType="lpstr">
      <vt:lpstr>Arial</vt:lpstr>
      <vt:lpstr>Calibri</vt:lpstr>
      <vt:lpstr>Cambria Math</vt:lpstr>
      <vt:lpstr>Helvetica</vt:lpstr>
      <vt:lpstr>Open Sans</vt:lpstr>
      <vt:lpstr>Perpetua</vt:lpstr>
      <vt:lpstr>Symbol</vt:lpstr>
      <vt:lpstr>Tahoma</vt:lpstr>
      <vt:lpstr>Trebuchet MS</vt:lpstr>
      <vt:lpstr>Office-téma</vt:lpstr>
      <vt:lpstr>Egyenlet</vt:lpstr>
      <vt:lpstr>Neural networks</vt:lpstr>
      <vt:lpstr>Human nervous system</vt:lpstr>
      <vt:lpstr>Few data</vt:lpstr>
      <vt:lpstr>Biological neurons</vt:lpstr>
      <vt:lpstr>Computer vs. human nervous system</vt:lpstr>
      <vt:lpstr>Artificial neuron</vt:lpstr>
      <vt:lpstr>Artificial neuron</vt:lpstr>
      <vt:lpstr>Biological vs. artificial neuron</vt:lpstr>
      <vt:lpstr>Activation function (Φ)</vt:lpstr>
      <vt:lpstr>Single layer perceptron</vt:lpstr>
      <vt:lpstr>Single layer perceptron</vt:lpstr>
      <vt:lpstr>Linear separability</vt:lpstr>
      <vt:lpstr>Linear separability</vt:lpstr>
      <vt:lpstr>Linear separability</vt:lpstr>
      <vt:lpstr>Linear separability</vt:lpstr>
      <vt:lpstr>Implementing logic gates</vt:lpstr>
      <vt:lpstr>Implementation of logical NOT, AND, and OR</vt:lpstr>
      <vt:lpstr>The need to find weights analytically</vt:lpstr>
      <vt:lpstr>Finding weights analytically for the AND network</vt:lpstr>
      <vt:lpstr>Limitations of simple perceptrons</vt:lpstr>
      <vt:lpstr>Limitations of simple perceptrons</vt:lpstr>
      <vt:lpstr>Training of a perceptron </vt:lpstr>
      <vt:lpstr>Perceptron training</vt:lpstr>
      <vt:lpstr>Perceptron training</vt:lpstr>
      <vt:lpstr>Perceptron training</vt:lpstr>
      <vt:lpstr>Perceptron training</vt:lpstr>
      <vt:lpstr>An example</vt:lpstr>
      <vt:lpstr>An example</vt:lpstr>
      <vt:lpstr>An example</vt:lpstr>
      <vt:lpstr>Example</vt:lpstr>
      <vt:lpstr>Example</vt:lpstr>
      <vt:lpstr>Example</vt:lpstr>
      <vt:lpstr>Example</vt:lpstr>
      <vt:lpstr>Example</vt:lpstr>
      <vt:lpstr>Example</vt:lpstr>
      <vt:lpstr>Artificial neural networks</vt:lpstr>
      <vt:lpstr>Neuron</vt:lpstr>
      <vt:lpstr>Neuron</vt:lpstr>
      <vt:lpstr>Activation function</vt:lpstr>
      <vt:lpstr>Artificial neural networks</vt:lpstr>
      <vt:lpstr>Fully connected ANN</vt:lpstr>
      <vt:lpstr>Training of fully connected ANN</vt:lpstr>
      <vt:lpstr>Training of fully connected ANN</vt:lpstr>
      <vt:lpstr>Fully connected ANN</vt:lpstr>
      <vt:lpstr>Artificial Neural Networks</vt:lpstr>
      <vt:lpstr>Omission of less significant weights</vt:lpstr>
      <vt:lpstr>Neuroevolution</vt:lpstr>
      <vt:lpstr>Grouping by signal flow</vt:lpstr>
      <vt:lpstr>Grouping of certain layers</vt:lpstr>
      <vt:lpstr>An overview of NNs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Prezentáció címe Prezentáció alcíme</dc:title>
  <dc:creator>Domonkos Márk</dc:creator>
  <cp:lastModifiedBy>János Botzheim</cp:lastModifiedBy>
  <cp:revision>64</cp:revision>
  <dcterms:created xsi:type="dcterms:W3CDTF">2022-01-03T10:33:56Z</dcterms:created>
  <dcterms:modified xsi:type="dcterms:W3CDTF">2023-11-21T22:13:32Z</dcterms:modified>
</cp:coreProperties>
</file>